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5"/>
  </p:notesMasterIdLst>
  <p:sldIdLst>
    <p:sldId id="256" r:id="rId2"/>
    <p:sldId id="736" r:id="rId3"/>
    <p:sldId id="739" r:id="rId4"/>
    <p:sldId id="737" r:id="rId5"/>
    <p:sldId id="738" r:id="rId6"/>
    <p:sldId id="740" r:id="rId7"/>
    <p:sldId id="741" r:id="rId8"/>
    <p:sldId id="742" r:id="rId9"/>
    <p:sldId id="743" r:id="rId10"/>
    <p:sldId id="744" r:id="rId11"/>
    <p:sldId id="745" r:id="rId12"/>
    <p:sldId id="746" r:id="rId13"/>
    <p:sldId id="747" r:id="rId14"/>
    <p:sldId id="748" r:id="rId15"/>
    <p:sldId id="261" r:id="rId16"/>
    <p:sldId id="262" r:id="rId17"/>
    <p:sldId id="263" r:id="rId18"/>
    <p:sldId id="264" r:id="rId19"/>
    <p:sldId id="265" r:id="rId20"/>
    <p:sldId id="266" r:id="rId21"/>
    <p:sldId id="267" r:id="rId22"/>
    <p:sldId id="269" r:id="rId23"/>
    <p:sldId id="270" r:id="rId24"/>
    <p:sldId id="271" r:id="rId25"/>
    <p:sldId id="642" r:id="rId26"/>
    <p:sldId id="643" r:id="rId27"/>
    <p:sldId id="645" r:id="rId28"/>
    <p:sldId id="644" r:id="rId29"/>
    <p:sldId id="653" r:id="rId30"/>
    <p:sldId id="655" r:id="rId31"/>
    <p:sldId id="276" r:id="rId32"/>
    <p:sldId id="463" r:id="rId33"/>
    <p:sldId id="287" r:id="rId34"/>
    <p:sldId id="289" r:id="rId35"/>
    <p:sldId id="290" r:id="rId36"/>
    <p:sldId id="291" r:id="rId37"/>
    <p:sldId id="292" r:id="rId38"/>
    <p:sldId id="293" r:id="rId39"/>
    <p:sldId id="294" r:id="rId40"/>
    <p:sldId id="295" r:id="rId41"/>
    <p:sldId id="710" r:id="rId42"/>
    <p:sldId id="723" r:id="rId43"/>
    <p:sldId id="724" r:id="rId44"/>
    <p:sldId id="727" r:id="rId45"/>
    <p:sldId id="728" r:id="rId46"/>
    <p:sldId id="729" r:id="rId47"/>
    <p:sldId id="730" r:id="rId48"/>
    <p:sldId id="731" r:id="rId49"/>
    <p:sldId id="734" r:id="rId50"/>
    <p:sldId id="296" r:id="rId51"/>
    <p:sldId id="297" r:id="rId52"/>
    <p:sldId id="299" r:id="rId53"/>
    <p:sldId id="300" r:id="rId54"/>
    <p:sldId id="468" r:id="rId55"/>
    <p:sldId id="469" r:id="rId56"/>
    <p:sldId id="498" r:id="rId57"/>
    <p:sldId id="497" r:id="rId58"/>
    <p:sldId id="499" r:id="rId59"/>
    <p:sldId id="503" r:id="rId60"/>
    <p:sldId id="505" r:id="rId61"/>
    <p:sldId id="552" r:id="rId62"/>
    <p:sldId id="553" r:id="rId63"/>
    <p:sldId id="554" r:id="rId64"/>
    <p:sldId id="556" r:id="rId65"/>
    <p:sldId id="555" r:id="rId66"/>
    <p:sldId id="594" r:id="rId67"/>
    <p:sldId id="595" r:id="rId68"/>
    <p:sldId id="557" r:id="rId69"/>
    <p:sldId id="558" r:id="rId70"/>
    <p:sldId id="561" r:id="rId71"/>
    <p:sldId id="562" r:id="rId72"/>
    <p:sldId id="563" r:id="rId73"/>
    <p:sldId id="564" r:id="rId74"/>
    <p:sldId id="565" r:id="rId75"/>
    <p:sldId id="566" r:id="rId76"/>
    <p:sldId id="567" r:id="rId77"/>
    <p:sldId id="568" r:id="rId78"/>
    <p:sldId id="570" r:id="rId79"/>
    <p:sldId id="571" r:id="rId80"/>
    <p:sldId id="604" r:id="rId81"/>
    <p:sldId id="574" r:id="rId82"/>
    <p:sldId id="576" r:id="rId83"/>
    <p:sldId id="735" r:id="rId84"/>
    <p:sldId id="352" r:id="rId85"/>
    <p:sldId id="353" r:id="rId86"/>
    <p:sldId id="356" r:id="rId87"/>
    <p:sldId id="607" r:id="rId88"/>
    <p:sldId id="551" r:id="rId89"/>
    <p:sldId id="357" r:id="rId90"/>
    <p:sldId id="358" r:id="rId91"/>
    <p:sldId id="700" r:id="rId92"/>
    <p:sldId id="701" r:id="rId93"/>
    <p:sldId id="359" r:id="rId94"/>
    <p:sldId id="360" r:id="rId95"/>
    <p:sldId id="722" r:id="rId96"/>
    <p:sldId id="362" r:id="rId97"/>
    <p:sldId id="606" r:id="rId98"/>
    <p:sldId id="395" r:id="rId99"/>
    <p:sldId id="397" r:id="rId100"/>
    <p:sldId id="382" r:id="rId101"/>
    <p:sldId id="398" r:id="rId102"/>
    <p:sldId id="399" r:id="rId103"/>
    <p:sldId id="400" r:id="rId104"/>
    <p:sldId id="485" r:id="rId105"/>
    <p:sldId id="402" r:id="rId106"/>
    <p:sldId id="404" r:id="rId107"/>
    <p:sldId id="403" r:id="rId108"/>
    <p:sldId id="605" r:id="rId109"/>
    <p:sldId id="410" r:id="rId110"/>
    <p:sldId id="405" r:id="rId111"/>
    <p:sldId id="406" r:id="rId112"/>
    <p:sldId id="407" r:id="rId113"/>
    <p:sldId id="408" r:id="rId114"/>
    <p:sldId id="417" r:id="rId115"/>
    <p:sldId id="490" r:id="rId116"/>
    <p:sldId id="420" r:id="rId117"/>
    <p:sldId id="422" r:id="rId118"/>
    <p:sldId id="421" r:id="rId119"/>
    <p:sldId id="473" r:id="rId120"/>
    <p:sldId id="474" r:id="rId121"/>
    <p:sldId id="475" r:id="rId122"/>
    <p:sldId id="476" r:id="rId123"/>
    <p:sldId id="477" r:id="rId124"/>
    <p:sldId id="478" r:id="rId125"/>
    <p:sldId id="479" r:id="rId126"/>
    <p:sldId id="480" r:id="rId127"/>
    <p:sldId id="481" r:id="rId128"/>
    <p:sldId id="482" r:id="rId129"/>
    <p:sldId id="483" r:id="rId130"/>
    <p:sldId id="484" r:id="rId131"/>
    <p:sldId id="423" r:id="rId132"/>
    <p:sldId id="424" r:id="rId133"/>
    <p:sldId id="425" r:id="rId134"/>
    <p:sldId id="426" r:id="rId135"/>
    <p:sldId id="427" r:id="rId136"/>
    <p:sldId id="428" r:id="rId137"/>
    <p:sldId id="429" r:id="rId138"/>
    <p:sldId id="430" r:id="rId139"/>
    <p:sldId id="431" r:id="rId140"/>
    <p:sldId id="432" r:id="rId141"/>
    <p:sldId id="433" r:id="rId142"/>
    <p:sldId id="434" r:id="rId143"/>
    <p:sldId id="435" r:id="rId144"/>
    <p:sldId id="436" r:id="rId145"/>
    <p:sldId id="437" r:id="rId146"/>
    <p:sldId id="438" r:id="rId147"/>
    <p:sldId id="439" r:id="rId148"/>
    <p:sldId id="440" r:id="rId149"/>
    <p:sldId id="441" r:id="rId150"/>
    <p:sldId id="442" r:id="rId151"/>
    <p:sldId id="443" r:id="rId152"/>
    <p:sldId id="444" r:id="rId153"/>
    <p:sldId id="445" r:id="rId154"/>
    <p:sldId id="446" r:id="rId155"/>
    <p:sldId id="447" r:id="rId156"/>
    <p:sldId id="448" r:id="rId157"/>
    <p:sldId id="449" r:id="rId158"/>
    <p:sldId id="450" r:id="rId159"/>
    <p:sldId id="451" r:id="rId160"/>
    <p:sldId id="452" r:id="rId161"/>
    <p:sldId id="453" r:id="rId162"/>
    <p:sldId id="454" r:id="rId163"/>
    <p:sldId id="455" r:id="rId164"/>
    <p:sldId id="456" r:id="rId165"/>
    <p:sldId id="457" r:id="rId166"/>
    <p:sldId id="458" r:id="rId167"/>
    <p:sldId id="459" r:id="rId168"/>
    <p:sldId id="460" r:id="rId169"/>
    <p:sldId id="461" r:id="rId170"/>
    <p:sldId id="462" r:id="rId171"/>
    <p:sldId id="532" r:id="rId172"/>
    <p:sldId id="546" r:id="rId173"/>
    <p:sldId id="547" r:id="rId174"/>
    <p:sldId id="548" r:id="rId175"/>
    <p:sldId id="549" r:id="rId176"/>
    <p:sldId id="550" r:id="rId177"/>
    <p:sldId id="656" r:id="rId178"/>
    <p:sldId id="657" r:id="rId179"/>
    <p:sldId id="658" r:id="rId180"/>
    <p:sldId id="682" r:id="rId181"/>
    <p:sldId id="680" r:id="rId182"/>
    <p:sldId id="686" r:id="rId183"/>
    <p:sldId id="689" r:id="rId184"/>
    <p:sldId id="690" r:id="rId185"/>
    <p:sldId id="691" r:id="rId186"/>
    <p:sldId id="692" r:id="rId187"/>
    <p:sldId id="693" r:id="rId188"/>
    <p:sldId id="694" r:id="rId189"/>
    <p:sldId id="695" r:id="rId190"/>
    <p:sldId id="696" r:id="rId191"/>
    <p:sldId id="699" r:id="rId192"/>
    <p:sldId id="702" r:id="rId193"/>
    <p:sldId id="703" r:id="rId194"/>
  </p:sldIdLst>
  <p:sldSz cx="10058400" cy="7772400"/>
  <p:notesSz cx="100584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1DFB"/>
    <a:srgbClr val="09178B"/>
    <a:srgbClr val="BC2B04"/>
    <a:srgbClr val="FEA3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0506D4-B2C8-4C54-A544-C28F6983D51F}" v="85" dt="2026-04-09T18:37:01.32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2124" y="300"/>
      </p:cViewPr>
      <p:guideLst>
        <p:guide orient="horz" pos="2880"/>
        <p:guide pos="2160"/>
      </p:guideLst>
    </p:cSldViewPr>
  </p:slideViewPr>
  <p:notesTextViewPr>
    <p:cViewPr>
      <p:scale>
        <a:sx n="3" d="2"/>
        <a:sy n="3" d="2"/>
      </p:scale>
      <p:origin x="0" y="0"/>
    </p:cViewPr>
  </p:notesTextViewPr>
  <p:sorterViewPr>
    <p:cViewPr varScale="1">
      <p:scale>
        <a:sx n="100" d="100"/>
        <a:sy n="100" d="100"/>
      </p:scale>
      <p:origin x="0" y="-597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notesMaster" Target="notesMasters/notesMaster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presProps" Target="presProps.xml"/><Relationship Id="rId200" Type="http://schemas.microsoft.com/office/2016/11/relationships/changesInfo" Target="changesInfos/changesInfo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viewProps" Target="viewProps.xml"/><Relationship Id="rId201" Type="http://schemas.microsoft.com/office/2015/10/relationships/revisionInfo" Target="revisionInfo.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heme" Target="theme/theme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ias Grosse Perdekamp" userId="918a9f04e3798747" providerId="LiveId" clId="{A634FD5A-3DA1-41ED-889A-671F48EB68CC}"/>
    <pc:docChg chg="undo custSel addSld delSld modSld sldOrd modMainMaster">
      <pc:chgData name="Matthias Grosse Perdekamp" userId="918a9f04e3798747" providerId="LiveId" clId="{A634FD5A-3DA1-41ED-889A-671F48EB68CC}" dt="2026-04-09T18:38:11.086" v="1520" actId="962"/>
      <pc:docMkLst>
        <pc:docMk/>
      </pc:docMkLst>
      <pc:sldChg chg="addSp delSp modSp mod">
        <pc:chgData name="Matthias Grosse Perdekamp" userId="918a9f04e3798747" providerId="LiveId" clId="{A634FD5A-3DA1-41ED-889A-671F48EB68CC}" dt="2026-04-07T18:35:21.140" v="943" actId="20577"/>
        <pc:sldMkLst>
          <pc:docMk/>
          <pc:sldMk cId="0" sldId="256"/>
        </pc:sldMkLst>
        <pc:spChg chg="mod">
          <ac:chgData name="Matthias Grosse Perdekamp" userId="918a9f04e3798747" providerId="LiveId" clId="{A634FD5A-3DA1-41ED-889A-671F48EB68CC}" dt="2026-04-07T18:35:21.140" v="943" actId="20577"/>
          <ac:spMkLst>
            <pc:docMk/>
            <pc:sldMk cId="0" sldId="256"/>
            <ac:spMk id="3" creationId="{00000000-0000-0000-0000-000000000000}"/>
          </ac:spMkLst>
        </pc:spChg>
        <pc:spChg chg="mod">
          <ac:chgData name="Matthias Grosse Perdekamp" userId="918a9f04e3798747" providerId="LiveId" clId="{A634FD5A-3DA1-41ED-889A-671F48EB68CC}" dt="2026-04-07T16:48:06.311" v="46"/>
          <ac:spMkLst>
            <pc:docMk/>
            <pc:sldMk cId="0" sldId="256"/>
            <ac:spMk id="4" creationId="{00000000-0000-0000-0000-000000000000}"/>
          </ac:spMkLst>
        </pc:spChg>
        <pc:spChg chg="mod">
          <ac:chgData name="Matthias Grosse Perdekamp" userId="918a9f04e3798747" providerId="LiveId" clId="{A634FD5A-3DA1-41ED-889A-671F48EB68CC}" dt="2026-04-07T16:47:46.768" v="45"/>
          <ac:spMkLst>
            <pc:docMk/>
            <pc:sldMk cId="0" sldId="256"/>
            <ac:spMk id="5" creationId="{00000000-0000-0000-0000-000000000000}"/>
          </ac:spMkLst>
        </pc:spChg>
        <pc:spChg chg="add mod">
          <ac:chgData name="Matthias Grosse Perdekamp" userId="918a9f04e3798747" providerId="LiveId" clId="{A634FD5A-3DA1-41ED-889A-671F48EB68CC}" dt="2026-04-07T18:35:02.087" v="938" actId="1076"/>
          <ac:spMkLst>
            <pc:docMk/>
            <pc:sldMk cId="0" sldId="256"/>
            <ac:spMk id="7" creationId="{1CC1F176-7F5A-3AFB-AEB3-99EBEB907092}"/>
          </ac:spMkLst>
        </pc:spChg>
      </pc:sldChg>
      <pc:sldChg chg="modSp">
        <pc:chgData name="Matthias Grosse Perdekamp" userId="918a9f04e3798747" providerId="LiveId" clId="{A634FD5A-3DA1-41ED-889A-671F48EB68CC}" dt="2026-04-07T16:48:06.311" v="46"/>
        <pc:sldMkLst>
          <pc:docMk/>
          <pc:sldMk cId="0" sldId="261"/>
        </pc:sldMkLst>
        <pc:spChg chg="mod">
          <ac:chgData name="Matthias Grosse Perdekamp" userId="918a9f04e3798747" providerId="LiveId" clId="{A634FD5A-3DA1-41ED-889A-671F48EB68CC}" dt="2026-04-07T16:48:06.311" v="46"/>
          <ac:spMkLst>
            <pc:docMk/>
            <pc:sldMk cId="0" sldId="261"/>
            <ac:spMk id="4" creationId="{00000000-0000-0000-0000-000000000000}"/>
          </ac:spMkLst>
        </pc:spChg>
        <pc:spChg chg="mod">
          <ac:chgData name="Matthias Grosse Perdekamp" userId="918a9f04e3798747" providerId="LiveId" clId="{A634FD5A-3DA1-41ED-889A-671F48EB68CC}" dt="2026-04-07T16:47:46.768" v="45"/>
          <ac:spMkLst>
            <pc:docMk/>
            <pc:sldMk cId="0" sldId="261"/>
            <ac:spMk id="5" creationId="{00000000-0000-0000-0000-000000000000}"/>
          </ac:spMkLst>
        </pc:spChg>
      </pc:sldChg>
      <pc:sldChg chg="modSp">
        <pc:chgData name="Matthias Grosse Perdekamp" userId="918a9f04e3798747" providerId="LiveId" clId="{A634FD5A-3DA1-41ED-889A-671F48EB68CC}" dt="2026-04-07T16:48:06.311" v="46"/>
        <pc:sldMkLst>
          <pc:docMk/>
          <pc:sldMk cId="0" sldId="262"/>
        </pc:sldMkLst>
        <pc:spChg chg="mod">
          <ac:chgData name="Matthias Grosse Perdekamp" userId="918a9f04e3798747" providerId="LiveId" clId="{A634FD5A-3DA1-41ED-889A-671F48EB68CC}" dt="2026-04-07T16:48:06.311" v="46"/>
          <ac:spMkLst>
            <pc:docMk/>
            <pc:sldMk cId="0" sldId="262"/>
            <ac:spMk id="4" creationId="{00000000-0000-0000-0000-000000000000}"/>
          </ac:spMkLst>
        </pc:spChg>
        <pc:spChg chg="mod">
          <ac:chgData name="Matthias Grosse Perdekamp" userId="918a9f04e3798747" providerId="LiveId" clId="{A634FD5A-3DA1-41ED-889A-671F48EB68CC}" dt="2026-04-07T16:47:46.768" v="45"/>
          <ac:spMkLst>
            <pc:docMk/>
            <pc:sldMk cId="0" sldId="262"/>
            <ac:spMk id="5" creationId="{00000000-0000-0000-0000-000000000000}"/>
          </ac:spMkLst>
        </pc:spChg>
      </pc:sldChg>
      <pc:sldChg chg="modSp">
        <pc:chgData name="Matthias Grosse Perdekamp" userId="918a9f04e3798747" providerId="LiveId" clId="{A634FD5A-3DA1-41ED-889A-671F48EB68CC}" dt="2026-04-07T16:48:06.311" v="46"/>
        <pc:sldMkLst>
          <pc:docMk/>
          <pc:sldMk cId="0" sldId="263"/>
        </pc:sldMkLst>
        <pc:spChg chg="mod">
          <ac:chgData name="Matthias Grosse Perdekamp" userId="918a9f04e3798747" providerId="LiveId" clId="{A634FD5A-3DA1-41ED-889A-671F48EB68CC}" dt="2026-04-07T16:48:06.311" v="46"/>
          <ac:spMkLst>
            <pc:docMk/>
            <pc:sldMk cId="0" sldId="263"/>
            <ac:spMk id="4" creationId="{00000000-0000-0000-0000-000000000000}"/>
          </ac:spMkLst>
        </pc:spChg>
        <pc:spChg chg="mod">
          <ac:chgData name="Matthias Grosse Perdekamp" userId="918a9f04e3798747" providerId="LiveId" clId="{A634FD5A-3DA1-41ED-889A-671F48EB68CC}" dt="2026-04-07T16:47:46.768" v="45"/>
          <ac:spMkLst>
            <pc:docMk/>
            <pc:sldMk cId="0" sldId="263"/>
            <ac:spMk id="5" creationId="{00000000-0000-0000-0000-000000000000}"/>
          </ac:spMkLst>
        </pc:spChg>
      </pc:sldChg>
      <pc:sldChg chg="modSp">
        <pc:chgData name="Matthias Grosse Perdekamp" userId="918a9f04e3798747" providerId="LiveId" clId="{A634FD5A-3DA1-41ED-889A-671F48EB68CC}" dt="2026-04-07T16:48:06.311" v="46"/>
        <pc:sldMkLst>
          <pc:docMk/>
          <pc:sldMk cId="0" sldId="264"/>
        </pc:sldMkLst>
        <pc:spChg chg="mod">
          <ac:chgData name="Matthias Grosse Perdekamp" userId="918a9f04e3798747" providerId="LiveId" clId="{A634FD5A-3DA1-41ED-889A-671F48EB68CC}" dt="2026-04-07T16:48:06.311" v="46"/>
          <ac:spMkLst>
            <pc:docMk/>
            <pc:sldMk cId="0" sldId="264"/>
            <ac:spMk id="4" creationId="{00000000-0000-0000-0000-000000000000}"/>
          </ac:spMkLst>
        </pc:spChg>
        <pc:spChg chg="mod">
          <ac:chgData name="Matthias Grosse Perdekamp" userId="918a9f04e3798747" providerId="LiveId" clId="{A634FD5A-3DA1-41ED-889A-671F48EB68CC}" dt="2026-04-07T16:47:46.768" v="45"/>
          <ac:spMkLst>
            <pc:docMk/>
            <pc:sldMk cId="0" sldId="264"/>
            <ac:spMk id="5" creationId="{00000000-0000-0000-0000-000000000000}"/>
          </ac:spMkLst>
        </pc:spChg>
      </pc:sldChg>
      <pc:sldChg chg="modSp">
        <pc:chgData name="Matthias Grosse Perdekamp" userId="918a9f04e3798747" providerId="LiveId" clId="{A634FD5A-3DA1-41ED-889A-671F48EB68CC}" dt="2026-04-07T16:48:06.311" v="46"/>
        <pc:sldMkLst>
          <pc:docMk/>
          <pc:sldMk cId="0" sldId="265"/>
        </pc:sldMkLst>
        <pc:spChg chg="mod">
          <ac:chgData name="Matthias Grosse Perdekamp" userId="918a9f04e3798747" providerId="LiveId" clId="{A634FD5A-3DA1-41ED-889A-671F48EB68CC}" dt="2026-04-07T16:48:06.311" v="46"/>
          <ac:spMkLst>
            <pc:docMk/>
            <pc:sldMk cId="0" sldId="265"/>
            <ac:spMk id="4" creationId="{00000000-0000-0000-0000-000000000000}"/>
          </ac:spMkLst>
        </pc:spChg>
        <pc:spChg chg="mod">
          <ac:chgData name="Matthias Grosse Perdekamp" userId="918a9f04e3798747" providerId="LiveId" clId="{A634FD5A-3DA1-41ED-889A-671F48EB68CC}" dt="2026-04-07T16:47:46.768" v="45"/>
          <ac:spMkLst>
            <pc:docMk/>
            <pc:sldMk cId="0" sldId="265"/>
            <ac:spMk id="5" creationId="{00000000-0000-0000-0000-000000000000}"/>
          </ac:spMkLst>
        </pc:spChg>
      </pc:sldChg>
      <pc:sldChg chg="modSp mod">
        <pc:chgData name="Matthias Grosse Perdekamp" userId="918a9f04e3798747" providerId="LiveId" clId="{A634FD5A-3DA1-41ED-889A-671F48EB68CC}" dt="2026-04-07T17:30:28.520" v="219" actId="20577"/>
        <pc:sldMkLst>
          <pc:docMk/>
          <pc:sldMk cId="0" sldId="266"/>
        </pc:sldMkLst>
        <pc:spChg chg="mod">
          <ac:chgData name="Matthias Grosse Perdekamp" userId="918a9f04e3798747" providerId="LiveId" clId="{A634FD5A-3DA1-41ED-889A-671F48EB68CC}" dt="2026-04-07T17:30:28.520" v="219" actId="20577"/>
          <ac:spMkLst>
            <pc:docMk/>
            <pc:sldMk cId="0" sldId="266"/>
            <ac:spMk id="3" creationId="{00000000-0000-0000-0000-000000000000}"/>
          </ac:spMkLst>
        </pc:spChg>
        <pc:spChg chg="mod">
          <ac:chgData name="Matthias Grosse Perdekamp" userId="918a9f04e3798747" providerId="LiveId" clId="{A634FD5A-3DA1-41ED-889A-671F48EB68CC}" dt="2026-04-07T16:48:06.311" v="46"/>
          <ac:spMkLst>
            <pc:docMk/>
            <pc:sldMk cId="0" sldId="266"/>
            <ac:spMk id="4" creationId="{00000000-0000-0000-0000-000000000000}"/>
          </ac:spMkLst>
        </pc:spChg>
        <pc:spChg chg="mod">
          <ac:chgData name="Matthias Grosse Perdekamp" userId="918a9f04e3798747" providerId="LiveId" clId="{A634FD5A-3DA1-41ED-889A-671F48EB68CC}" dt="2026-04-07T16:47:46.768" v="45"/>
          <ac:spMkLst>
            <pc:docMk/>
            <pc:sldMk cId="0" sldId="266"/>
            <ac:spMk id="5" creationId="{00000000-0000-0000-0000-000000000000}"/>
          </ac:spMkLst>
        </pc:spChg>
      </pc:sldChg>
      <pc:sldChg chg="modSp mod">
        <pc:chgData name="Matthias Grosse Perdekamp" userId="918a9f04e3798747" providerId="LiveId" clId="{A634FD5A-3DA1-41ED-889A-671F48EB68CC}" dt="2026-04-07T17:39:30.444" v="289" actId="1076"/>
        <pc:sldMkLst>
          <pc:docMk/>
          <pc:sldMk cId="0" sldId="267"/>
        </pc:sldMkLst>
        <pc:spChg chg="mod">
          <ac:chgData name="Matthias Grosse Perdekamp" userId="918a9f04e3798747" providerId="LiveId" clId="{A634FD5A-3DA1-41ED-889A-671F48EB68CC}" dt="2026-04-07T17:39:30.444" v="289" actId="1076"/>
          <ac:spMkLst>
            <pc:docMk/>
            <pc:sldMk cId="0" sldId="267"/>
            <ac:spMk id="3" creationId="{00000000-0000-0000-0000-000000000000}"/>
          </ac:spMkLst>
        </pc:spChg>
        <pc:spChg chg="mod">
          <ac:chgData name="Matthias Grosse Perdekamp" userId="918a9f04e3798747" providerId="LiveId" clId="{A634FD5A-3DA1-41ED-889A-671F48EB68CC}" dt="2026-04-07T16:48:06.311" v="46"/>
          <ac:spMkLst>
            <pc:docMk/>
            <pc:sldMk cId="0" sldId="267"/>
            <ac:spMk id="4" creationId="{00000000-0000-0000-0000-000000000000}"/>
          </ac:spMkLst>
        </pc:spChg>
        <pc:spChg chg="mod">
          <ac:chgData name="Matthias Grosse Perdekamp" userId="918a9f04e3798747" providerId="LiveId" clId="{A634FD5A-3DA1-41ED-889A-671F48EB68CC}" dt="2026-04-07T16:47:46.768" v="45"/>
          <ac:spMkLst>
            <pc:docMk/>
            <pc:sldMk cId="0" sldId="267"/>
            <ac:spMk id="5" creationId="{00000000-0000-0000-0000-000000000000}"/>
          </ac:spMkLst>
        </pc:spChg>
      </pc:sldChg>
      <pc:sldChg chg="modSp">
        <pc:chgData name="Matthias Grosse Perdekamp" userId="918a9f04e3798747" providerId="LiveId" clId="{A634FD5A-3DA1-41ED-889A-671F48EB68CC}" dt="2026-04-07T16:48:06.311" v="46"/>
        <pc:sldMkLst>
          <pc:docMk/>
          <pc:sldMk cId="0" sldId="269"/>
        </pc:sldMkLst>
        <pc:spChg chg="mod">
          <ac:chgData name="Matthias Grosse Perdekamp" userId="918a9f04e3798747" providerId="LiveId" clId="{A634FD5A-3DA1-41ED-889A-671F48EB68CC}" dt="2026-04-07T16:48:06.311" v="46"/>
          <ac:spMkLst>
            <pc:docMk/>
            <pc:sldMk cId="0" sldId="269"/>
            <ac:spMk id="4" creationId="{00000000-0000-0000-0000-000000000000}"/>
          </ac:spMkLst>
        </pc:spChg>
        <pc:spChg chg="mod">
          <ac:chgData name="Matthias Grosse Perdekamp" userId="918a9f04e3798747" providerId="LiveId" clId="{A634FD5A-3DA1-41ED-889A-671F48EB68CC}" dt="2026-04-07T16:47:46.768" v="45"/>
          <ac:spMkLst>
            <pc:docMk/>
            <pc:sldMk cId="0" sldId="269"/>
            <ac:spMk id="5" creationId="{00000000-0000-0000-0000-000000000000}"/>
          </ac:spMkLst>
        </pc:spChg>
      </pc:sldChg>
      <pc:sldChg chg="modSp mod">
        <pc:chgData name="Matthias Grosse Perdekamp" userId="918a9f04e3798747" providerId="LiveId" clId="{A634FD5A-3DA1-41ED-889A-671F48EB68CC}" dt="2026-04-07T17:42:09.462" v="299" actId="20577"/>
        <pc:sldMkLst>
          <pc:docMk/>
          <pc:sldMk cId="0" sldId="270"/>
        </pc:sldMkLst>
        <pc:spChg chg="mod">
          <ac:chgData name="Matthias Grosse Perdekamp" userId="918a9f04e3798747" providerId="LiveId" clId="{A634FD5A-3DA1-41ED-889A-671F48EB68CC}" dt="2026-04-07T17:42:09.462" v="299" actId="20577"/>
          <ac:spMkLst>
            <pc:docMk/>
            <pc:sldMk cId="0" sldId="270"/>
            <ac:spMk id="8" creationId="{00000000-0000-0000-0000-000000000000}"/>
          </ac:spMkLst>
        </pc:spChg>
        <pc:spChg chg="mod">
          <ac:chgData name="Matthias Grosse Perdekamp" userId="918a9f04e3798747" providerId="LiveId" clId="{A634FD5A-3DA1-41ED-889A-671F48EB68CC}" dt="2026-04-07T16:48:06.311" v="46"/>
          <ac:spMkLst>
            <pc:docMk/>
            <pc:sldMk cId="0" sldId="270"/>
            <ac:spMk id="9" creationId="{00000000-0000-0000-0000-000000000000}"/>
          </ac:spMkLst>
        </pc:spChg>
        <pc:spChg chg="mod">
          <ac:chgData name="Matthias Grosse Perdekamp" userId="918a9f04e3798747" providerId="LiveId" clId="{A634FD5A-3DA1-41ED-889A-671F48EB68CC}" dt="2026-04-07T16:47:46.768" v="45"/>
          <ac:spMkLst>
            <pc:docMk/>
            <pc:sldMk cId="0" sldId="270"/>
            <ac:spMk id="10" creationId="{00000000-0000-0000-0000-000000000000}"/>
          </ac:spMkLst>
        </pc:spChg>
      </pc:sldChg>
      <pc:sldChg chg="modSp">
        <pc:chgData name="Matthias Grosse Perdekamp" userId="918a9f04e3798747" providerId="LiveId" clId="{A634FD5A-3DA1-41ED-889A-671F48EB68CC}" dt="2026-04-07T16:48:06.311" v="46"/>
        <pc:sldMkLst>
          <pc:docMk/>
          <pc:sldMk cId="0" sldId="271"/>
        </pc:sldMkLst>
        <pc:spChg chg="mod">
          <ac:chgData name="Matthias Grosse Perdekamp" userId="918a9f04e3798747" providerId="LiveId" clId="{A634FD5A-3DA1-41ED-889A-671F48EB68CC}" dt="2026-04-07T16:48:06.311" v="46"/>
          <ac:spMkLst>
            <pc:docMk/>
            <pc:sldMk cId="0" sldId="271"/>
            <ac:spMk id="5" creationId="{00000000-0000-0000-0000-000000000000}"/>
          </ac:spMkLst>
        </pc:spChg>
        <pc:spChg chg="mod">
          <ac:chgData name="Matthias Grosse Perdekamp" userId="918a9f04e3798747" providerId="LiveId" clId="{A634FD5A-3DA1-41ED-889A-671F48EB68CC}" dt="2026-04-07T16:47:46.768" v="45"/>
          <ac:spMkLst>
            <pc:docMk/>
            <pc:sldMk cId="0" sldId="271"/>
            <ac:spMk id="6" creationId="{00000000-0000-0000-0000-000000000000}"/>
          </ac:spMkLst>
        </pc:spChg>
      </pc:sldChg>
      <pc:sldChg chg="delSp modSp mod">
        <pc:chgData name="Matthias Grosse Perdekamp" userId="918a9f04e3798747" providerId="LiveId" clId="{A634FD5A-3DA1-41ED-889A-671F48EB68CC}" dt="2026-04-07T18:00:35.072" v="582" actId="20577"/>
        <pc:sldMkLst>
          <pc:docMk/>
          <pc:sldMk cId="0" sldId="276"/>
        </pc:sldMkLst>
        <pc:spChg chg="mod">
          <ac:chgData name="Matthias Grosse Perdekamp" userId="918a9f04e3798747" providerId="LiveId" clId="{A634FD5A-3DA1-41ED-889A-671F48EB68CC}" dt="2026-04-07T18:00:35.072" v="582" actId="20577"/>
          <ac:spMkLst>
            <pc:docMk/>
            <pc:sldMk cId="0" sldId="276"/>
            <ac:spMk id="2" creationId="{00000000-0000-0000-0000-000000000000}"/>
          </ac:spMkLst>
        </pc:spChg>
        <pc:spChg chg="mod">
          <ac:chgData name="Matthias Grosse Perdekamp" userId="918a9f04e3798747" providerId="LiveId" clId="{A634FD5A-3DA1-41ED-889A-671F48EB68CC}" dt="2026-04-07T17:58:09.864" v="571" actId="1076"/>
          <ac:spMkLst>
            <pc:docMk/>
            <pc:sldMk cId="0" sldId="276"/>
            <ac:spMk id="4" creationId="{00000000-0000-0000-0000-000000000000}"/>
          </ac:spMkLst>
        </pc:spChg>
        <pc:spChg chg="mod">
          <ac:chgData name="Matthias Grosse Perdekamp" userId="918a9f04e3798747" providerId="LiveId" clId="{A634FD5A-3DA1-41ED-889A-671F48EB68CC}" dt="2026-04-07T17:58:12.442" v="572" actId="1076"/>
          <ac:spMkLst>
            <pc:docMk/>
            <pc:sldMk cId="0" sldId="276"/>
            <ac:spMk id="5" creationId="{00000000-0000-0000-0000-000000000000}"/>
          </ac:spMkLst>
        </pc:spChg>
      </pc:sldChg>
      <pc:sldChg chg="modSp">
        <pc:chgData name="Matthias Grosse Perdekamp" userId="918a9f04e3798747" providerId="LiveId" clId="{A634FD5A-3DA1-41ED-889A-671F48EB68CC}" dt="2026-04-07T16:48:06.311" v="46"/>
        <pc:sldMkLst>
          <pc:docMk/>
          <pc:sldMk cId="0" sldId="287"/>
        </pc:sldMkLst>
        <pc:spChg chg="mod">
          <ac:chgData name="Matthias Grosse Perdekamp" userId="918a9f04e3798747" providerId="LiveId" clId="{A634FD5A-3DA1-41ED-889A-671F48EB68CC}" dt="2026-04-07T16:48:06.311" v="46"/>
          <ac:spMkLst>
            <pc:docMk/>
            <pc:sldMk cId="0" sldId="287"/>
            <ac:spMk id="4" creationId="{00000000-0000-0000-0000-000000000000}"/>
          </ac:spMkLst>
        </pc:spChg>
        <pc:spChg chg="mod">
          <ac:chgData name="Matthias Grosse Perdekamp" userId="918a9f04e3798747" providerId="LiveId" clId="{A634FD5A-3DA1-41ED-889A-671F48EB68CC}" dt="2026-04-07T16:47:46.768" v="45"/>
          <ac:spMkLst>
            <pc:docMk/>
            <pc:sldMk cId="0" sldId="287"/>
            <ac:spMk id="5" creationId="{00000000-0000-0000-0000-000000000000}"/>
          </ac:spMkLst>
        </pc:spChg>
      </pc:sldChg>
      <pc:sldChg chg="modSp mod">
        <pc:chgData name="Matthias Grosse Perdekamp" userId="918a9f04e3798747" providerId="LiveId" clId="{A634FD5A-3DA1-41ED-889A-671F48EB68CC}" dt="2026-04-07T18:02:04.852" v="597" actId="20577"/>
        <pc:sldMkLst>
          <pc:docMk/>
          <pc:sldMk cId="0" sldId="289"/>
        </pc:sldMkLst>
        <pc:spChg chg="mod">
          <ac:chgData name="Matthias Grosse Perdekamp" userId="918a9f04e3798747" providerId="LiveId" clId="{A634FD5A-3DA1-41ED-889A-671F48EB68CC}" dt="2026-04-07T18:02:04.852" v="597" actId="20577"/>
          <ac:spMkLst>
            <pc:docMk/>
            <pc:sldMk cId="0" sldId="289"/>
            <ac:spMk id="2" creationId="{00000000-0000-0000-0000-000000000000}"/>
          </ac:spMkLst>
        </pc:spChg>
        <pc:spChg chg="mod">
          <ac:chgData name="Matthias Grosse Perdekamp" userId="918a9f04e3798747" providerId="LiveId" clId="{A634FD5A-3DA1-41ED-889A-671F48EB68CC}" dt="2026-04-07T16:48:06.311" v="46"/>
          <ac:spMkLst>
            <pc:docMk/>
            <pc:sldMk cId="0" sldId="289"/>
            <ac:spMk id="4" creationId="{00000000-0000-0000-0000-000000000000}"/>
          </ac:spMkLst>
        </pc:spChg>
        <pc:spChg chg="mod">
          <ac:chgData name="Matthias Grosse Perdekamp" userId="918a9f04e3798747" providerId="LiveId" clId="{A634FD5A-3DA1-41ED-889A-671F48EB68CC}" dt="2026-04-07T16:47:46.768" v="45"/>
          <ac:spMkLst>
            <pc:docMk/>
            <pc:sldMk cId="0" sldId="289"/>
            <ac:spMk id="5" creationId="{00000000-0000-0000-0000-000000000000}"/>
          </ac:spMkLst>
        </pc:spChg>
      </pc:sldChg>
      <pc:sldChg chg="modSp mod">
        <pc:chgData name="Matthias Grosse Perdekamp" userId="918a9f04e3798747" providerId="LiveId" clId="{A634FD5A-3DA1-41ED-889A-671F48EB68CC}" dt="2026-04-07T18:03:23.703" v="614" actId="20577"/>
        <pc:sldMkLst>
          <pc:docMk/>
          <pc:sldMk cId="0" sldId="290"/>
        </pc:sldMkLst>
        <pc:spChg chg="mod">
          <ac:chgData name="Matthias Grosse Perdekamp" userId="918a9f04e3798747" providerId="LiveId" clId="{A634FD5A-3DA1-41ED-889A-671F48EB68CC}" dt="2026-04-07T18:03:23.703" v="614" actId="20577"/>
          <ac:spMkLst>
            <pc:docMk/>
            <pc:sldMk cId="0" sldId="290"/>
            <ac:spMk id="2" creationId="{00000000-0000-0000-0000-000000000000}"/>
          </ac:spMkLst>
        </pc:spChg>
        <pc:spChg chg="mod">
          <ac:chgData name="Matthias Grosse Perdekamp" userId="918a9f04e3798747" providerId="LiveId" clId="{A634FD5A-3DA1-41ED-889A-671F48EB68CC}" dt="2026-04-07T16:48:06.311" v="46"/>
          <ac:spMkLst>
            <pc:docMk/>
            <pc:sldMk cId="0" sldId="290"/>
            <ac:spMk id="4" creationId="{00000000-0000-0000-0000-000000000000}"/>
          </ac:spMkLst>
        </pc:spChg>
        <pc:spChg chg="mod">
          <ac:chgData name="Matthias Grosse Perdekamp" userId="918a9f04e3798747" providerId="LiveId" clId="{A634FD5A-3DA1-41ED-889A-671F48EB68CC}" dt="2026-04-07T16:47:46.768" v="45"/>
          <ac:spMkLst>
            <pc:docMk/>
            <pc:sldMk cId="0" sldId="290"/>
            <ac:spMk id="5" creationId="{00000000-0000-0000-0000-000000000000}"/>
          </ac:spMkLst>
        </pc:spChg>
      </pc:sldChg>
      <pc:sldChg chg="modSp mod">
        <pc:chgData name="Matthias Grosse Perdekamp" userId="918a9f04e3798747" providerId="LiveId" clId="{A634FD5A-3DA1-41ED-889A-671F48EB68CC}" dt="2026-04-07T18:05:21.875" v="655" actId="20577"/>
        <pc:sldMkLst>
          <pc:docMk/>
          <pc:sldMk cId="0" sldId="291"/>
        </pc:sldMkLst>
        <pc:spChg chg="mod">
          <ac:chgData name="Matthias Grosse Perdekamp" userId="918a9f04e3798747" providerId="LiveId" clId="{A634FD5A-3DA1-41ED-889A-671F48EB68CC}" dt="2026-04-07T18:05:21.875" v="655" actId="20577"/>
          <ac:spMkLst>
            <pc:docMk/>
            <pc:sldMk cId="0" sldId="291"/>
            <ac:spMk id="2" creationId="{00000000-0000-0000-0000-000000000000}"/>
          </ac:spMkLst>
        </pc:spChg>
        <pc:spChg chg="mod">
          <ac:chgData name="Matthias Grosse Perdekamp" userId="918a9f04e3798747" providerId="LiveId" clId="{A634FD5A-3DA1-41ED-889A-671F48EB68CC}" dt="2026-04-07T16:48:06.311" v="46"/>
          <ac:spMkLst>
            <pc:docMk/>
            <pc:sldMk cId="0" sldId="291"/>
            <ac:spMk id="4" creationId="{00000000-0000-0000-0000-000000000000}"/>
          </ac:spMkLst>
        </pc:spChg>
        <pc:spChg chg="mod">
          <ac:chgData name="Matthias Grosse Perdekamp" userId="918a9f04e3798747" providerId="LiveId" clId="{A634FD5A-3DA1-41ED-889A-671F48EB68CC}" dt="2026-04-07T16:47:46.768" v="45"/>
          <ac:spMkLst>
            <pc:docMk/>
            <pc:sldMk cId="0" sldId="291"/>
            <ac:spMk id="5" creationId="{00000000-0000-0000-0000-000000000000}"/>
          </ac:spMkLst>
        </pc:spChg>
      </pc:sldChg>
      <pc:sldChg chg="modSp">
        <pc:chgData name="Matthias Grosse Perdekamp" userId="918a9f04e3798747" providerId="LiveId" clId="{A634FD5A-3DA1-41ED-889A-671F48EB68CC}" dt="2026-04-07T16:48:06.311" v="46"/>
        <pc:sldMkLst>
          <pc:docMk/>
          <pc:sldMk cId="0" sldId="292"/>
        </pc:sldMkLst>
        <pc:spChg chg="mod">
          <ac:chgData name="Matthias Grosse Perdekamp" userId="918a9f04e3798747" providerId="LiveId" clId="{A634FD5A-3DA1-41ED-889A-671F48EB68CC}" dt="2026-04-07T16:48:06.311" v="46"/>
          <ac:spMkLst>
            <pc:docMk/>
            <pc:sldMk cId="0" sldId="292"/>
            <ac:spMk id="4" creationId="{00000000-0000-0000-0000-000000000000}"/>
          </ac:spMkLst>
        </pc:spChg>
        <pc:spChg chg="mod">
          <ac:chgData name="Matthias Grosse Perdekamp" userId="918a9f04e3798747" providerId="LiveId" clId="{A634FD5A-3DA1-41ED-889A-671F48EB68CC}" dt="2026-04-07T16:47:46.768" v="45"/>
          <ac:spMkLst>
            <pc:docMk/>
            <pc:sldMk cId="0" sldId="292"/>
            <ac:spMk id="5" creationId="{00000000-0000-0000-0000-000000000000}"/>
          </ac:spMkLst>
        </pc:spChg>
      </pc:sldChg>
      <pc:sldChg chg="modSp">
        <pc:chgData name="Matthias Grosse Perdekamp" userId="918a9f04e3798747" providerId="LiveId" clId="{A634FD5A-3DA1-41ED-889A-671F48EB68CC}" dt="2026-04-07T16:48:06.311" v="46"/>
        <pc:sldMkLst>
          <pc:docMk/>
          <pc:sldMk cId="0" sldId="293"/>
        </pc:sldMkLst>
        <pc:spChg chg="mod">
          <ac:chgData name="Matthias Grosse Perdekamp" userId="918a9f04e3798747" providerId="LiveId" clId="{A634FD5A-3DA1-41ED-889A-671F48EB68CC}" dt="2026-04-07T16:48:06.311" v="46"/>
          <ac:spMkLst>
            <pc:docMk/>
            <pc:sldMk cId="0" sldId="293"/>
            <ac:spMk id="4" creationId="{00000000-0000-0000-0000-000000000000}"/>
          </ac:spMkLst>
        </pc:spChg>
        <pc:spChg chg="mod">
          <ac:chgData name="Matthias Grosse Perdekamp" userId="918a9f04e3798747" providerId="LiveId" clId="{A634FD5A-3DA1-41ED-889A-671F48EB68CC}" dt="2026-04-07T16:47:46.768" v="45"/>
          <ac:spMkLst>
            <pc:docMk/>
            <pc:sldMk cId="0" sldId="293"/>
            <ac:spMk id="5" creationId="{00000000-0000-0000-0000-000000000000}"/>
          </ac:spMkLst>
        </pc:spChg>
      </pc:sldChg>
      <pc:sldChg chg="modSp">
        <pc:chgData name="Matthias Grosse Perdekamp" userId="918a9f04e3798747" providerId="LiveId" clId="{A634FD5A-3DA1-41ED-889A-671F48EB68CC}" dt="2026-04-07T16:48:06.311" v="46"/>
        <pc:sldMkLst>
          <pc:docMk/>
          <pc:sldMk cId="0" sldId="294"/>
        </pc:sldMkLst>
        <pc:spChg chg="mod">
          <ac:chgData name="Matthias Grosse Perdekamp" userId="918a9f04e3798747" providerId="LiveId" clId="{A634FD5A-3DA1-41ED-889A-671F48EB68CC}" dt="2026-04-07T16:48:06.311" v="46"/>
          <ac:spMkLst>
            <pc:docMk/>
            <pc:sldMk cId="0" sldId="294"/>
            <ac:spMk id="4" creationId="{00000000-0000-0000-0000-000000000000}"/>
          </ac:spMkLst>
        </pc:spChg>
        <pc:spChg chg="mod">
          <ac:chgData name="Matthias Grosse Perdekamp" userId="918a9f04e3798747" providerId="LiveId" clId="{A634FD5A-3DA1-41ED-889A-671F48EB68CC}" dt="2026-04-07T16:47:46.768" v="45"/>
          <ac:spMkLst>
            <pc:docMk/>
            <pc:sldMk cId="0" sldId="294"/>
            <ac:spMk id="5" creationId="{00000000-0000-0000-0000-000000000000}"/>
          </ac:spMkLst>
        </pc:spChg>
      </pc:sldChg>
      <pc:sldChg chg="modSp">
        <pc:chgData name="Matthias Grosse Perdekamp" userId="918a9f04e3798747" providerId="LiveId" clId="{A634FD5A-3DA1-41ED-889A-671F48EB68CC}" dt="2026-04-07T16:48:06.311" v="46"/>
        <pc:sldMkLst>
          <pc:docMk/>
          <pc:sldMk cId="0" sldId="295"/>
        </pc:sldMkLst>
        <pc:spChg chg="mod">
          <ac:chgData name="Matthias Grosse Perdekamp" userId="918a9f04e3798747" providerId="LiveId" clId="{A634FD5A-3DA1-41ED-889A-671F48EB68CC}" dt="2026-04-07T16:48:06.311" v="46"/>
          <ac:spMkLst>
            <pc:docMk/>
            <pc:sldMk cId="0" sldId="295"/>
            <ac:spMk id="4" creationId="{00000000-0000-0000-0000-000000000000}"/>
          </ac:spMkLst>
        </pc:spChg>
        <pc:spChg chg="mod">
          <ac:chgData name="Matthias Grosse Perdekamp" userId="918a9f04e3798747" providerId="LiveId" clId="{A634FD5A-3DA1-41ED-889A-671F48EB68CC}" dt="2026-04-07T16:47:46.768" v="45"/>
          <ac:spMkLst>
            <pc:docMk/>
            <pc:sldMk cId="0" sldId="295"/>
            <ac:spMk id="5" creationId="{00000000-0000-0000-0000-000000000000}"/>
          </ac:spMkLst>
        </pc:spChg>
      </pc:sldChg>
      <pc:sldChg chg="modSp">
        <pc:chgData name="Matthias Grosse Perdekamp" userId="918a9f04e3798747" providerId="LiveId" clId="{A634FD5A-3DA1-41ED-889A-671F48EB68CC}" dt="2026-04-07T16:48:06.311" v="46"/>
        <pc:sldMkLst>
          <pc:docMk/>
          <pc:sldMk cId="0" sldId="296"/>
        </pc:sldMkLst>
        <pc:spChg chg="mod">
          <ac:chgData name="Matthias Grosse Perdekamp" userId="918a9f04e3798747" providerId="LiveId" clId="{A634FD5A-3DA1-41ED-889A-671F48EB68CC}" dt="2026-04-07T16:48:06.311" v="46"/>
          <ac:spMkLst>
            <pc:docMk/>
            <pc:sldMk cId="0" sldId="296"/>
            <ac:spMk id="4" creationId="{00000000-0000-0000-0000-000000000000}"/>
          </ac:spMkLst>
        </pc:spChg>
        <pc:spChg chg="mod">
          <ac:chgData name="Matthias Grosse Perdekamp" userId="918a9f04e3798747" providerId="LiveId" clId="{A634FD5A-3DA1-41ED-889A-671F48EB68CC}" dt="2026-04-07T16:47:46.768" v="45"/>
          <ac:spMkLst>
            <pc:docMk/>
            <pc:sldMk cId="0" sldId="296"/>
            <ac:spMk id="5" creationId="{00000000-0000-0000-0000-000000000000}"/>
          </ac:spMkLst>
        </pc:spChg>
      </pc:sldChg>
      <pc:sldChg chg="modSp mod">
        <pc:chgData name="Matthias Grosse Perdekamp" userId="918a9f04e3798747" providerId="LiveId" clId="{A634FD5A-3DA1-41ED-889A-671F48EB68CC}" dt="2026-04-09T18:22:34.278" v="1418" actId="20577"/>
        <pc:sldMkLst>
          <pc:docMk/>
          <pc:sldMk cId="0" sldId="297"/>
        </pc:sldMkLst>
        <pc:spChg chg="mod">
          <ac:chgData name="Matthias Grosse Perdekamp" userId="918a9f04e3798747" providerId="LiveId" clId="{A634FD5A-3DA1-41ED-889A-671F48EB68CC}" dt="2026-04-09T18:22:34.278" v="1418" actId="20577"/>
          <ac:spMkLst>
            <pc:docMk/>
            <pc:sldMk cId="0" sldId="297"/>
            <ac:spMk id="2" creationId="{00000000-0000-0000-0000-000000000000}"/>
          </ac:spMkLst>
        </pc:spChg>
        <pc:spChg chg="mod">
          <ac:chgData name="Matthias Grosse Perdekamp" userId="918a9f04e3798747" providerId="LiveId" clId="{A634FD5A-3DA1-41ED-889A-671F48EB68CC}" dt="2026-04-07T16:48:06.311" v="46"/>
          <ac:spMkLst>
            <pc:docMk/>
            <pc:sldMk cId="0" sldId="297"/>
            <ac:spMk id="4" creationId="{00000000-0000-0000-0000-000000000000}"/>
          </ac:spMkLst>
        </pc:spChg>
        <pc:spChg chg="mod">
          <ac:chgData name="Matthias Grosse Perdekamp" userId="918a9f04e3798747" providerId="LiveId" clId="{A634FD5A-3DA1-41ED-889A-671F48EB68CC}" dt="2026-04-07T16:47:46.768" v="45"/>
          <ac:spMkLst>
            <pc:docMk/>
            <pc:sldMk cId="0" sldId="297"/>
            <ac:spMk id="5" creationId="{00000000-0000-0000-0000-000000000000}"/>
          </ac:spMkLst>
        </pc:spChg>
      </pc:sldChg>
      <pc:sldChg chg="modSp">
        <pc:chgData name="Matthias Grosse Perdekamp" userId="918a9f04e3798747" providerId="LiveId" clId="{A634FD5A-3DA1-41ED-889A-671F48EB68CC}" dt="2026-04-07T16:48:06.311" v="46"/>
        <pc:sldMkLst>
          <pc:docMk/>
          <pc:sldMk cId="0" sldId="299"/>
        </pc:sldMkLst>
        <pc:spChg chg="mod">
          <ac:chgData name="Matthias Grosse Perdekamp" userId="918a9f04e3798747" providerId="LiveId" clId="{A634FD5A-3DA1-41ED-889A-671F48EB68CC}" dt="2026-04-07T16:48:06.311" v="46"/>
          <ac:spMkLst>
            <pc:docMk/>
            <pc:sldMk cId="0" sldId="299"/>
            <ac:spMk id="4" creationId="{00000000-0000-0000-0000-000000000000}"/>
          </ac:spMkLst>
        </pc:spChg>
        <pc:spChg chg="mod">
          <ac:chgData name="Matthias Grosse Perdekamp" userId="918a9f04e3798747" providerId="LiveId" clId="{A634FD5A-3DA1-41ED-889A-671F48EB68CC}" dt="2026-04-07T16:47:46.768" v="45"/>
          <ac:spMkLst>
            <pc:docMk/>
            <pc:sldMk cId="0" sldId="299"/>
            <ac:spMk id="5" creationId="{00000000-0000-0000-0000-000000000000}"/>
          </ac:spMkLst>
        </pc:spChg>
      </pc:sldChg>
      <pc:sldChg chg="modSp">
        <pc:chgData name="Matthias Grosse Perdekamp" userId="918a9f04e3798747" providerId="LiveId" clId="{A634FD5A-3DA1-41ED-889A-671F48EB68CC}" dt="2026-04-07T16:48:06.311" v="46"/>
        <pc:sldMkLst>
          <pc:docMk/>
          <pc:sldMk cId="0" sldId="300"/>
        </pc:sldMkLst>
        <pc:spChg chg="mod">
          <ac:chgData name="Matthias Grosse Perdekamp" userId="918a9f04e3798747" providerId="LiveId" clId="{A634FD5A-3DA1-41ED-889A-671F48EB68CC}" dt="2026-04-07T16:48:06.311" v="46"/>
          <ac:spMkLst>
            <pc:docMk/>
            <pc:sldMk cId="0" sldId="300"/>
            <ac:spMk id="4" creationId="{00000000-0000-0000-0000-000000000000}"/>
          </ac:spMkLst>
        </pc:spChg>
        <pc:spChg chg="mod">
          <ac:chgData name="Matthias Grosse Perdekamp" userId="918a9f04e3798747" providerId="LiveId" clId="{A634FD5A-3DA1-41ED-889A-671F48EB68CC}" dt="2026-04-07T16:47:46.768" v="45"/>
          <ac:spMkLst>
            <pc:docMk/>
            <pc:sldMk cId="0" sldId="300"/>
            <ac:spMk id="5" creationId="{00000000-0000-0000-0000-000000000000}"/>
          </ac:spMkLst>
        </pc:spChg>
      </pc:sldChg>
      <pc:sldChg chg="modSp">
        <pc:chgData name="Matthias Grosse Perdekamp" userId="918a9f04e3798747" providerId="LiveId" clId="{A634FD5A-3DA1-41ED-889A-671F48EB68CC}" dt="2026-04-07T16:48:06.311" v="46"/>
        <pc:sldMkLst>
          <pc:docMk/>
          <pc:sldMk cId="0" sldId="352"/>
        </pc:sldMkLst>
        <pc:spChg chg="mod">
          <ac:chgData name="Matthias Grosse Perdekamp" userId="918a9f04e3798747" providerId="LiveId" clId="{A634FD5A-3DA1-41ED-889A-671F48EB68CC}" dt="2026-04-07T16:48:06.311" v="46"/>
          <ac:spMkLst>
            <pc:docMk/>
            <pc:sldMk cId="0" sldId="352"/>
            <ac:spMk id="10" creationId="{00000000-0000-0000-0000-000000000000}"/>
          </ac:spMkLst>
        </pc:spChg>
        <pc:spChg chg="mod">
          <ac:chgData name="Matthias Grosse Perdekamp" userId="918a9f04e3798747" providerId="LiveId" clId="{A634FD5A-3DA1-41ED-889A-671F48EB68CC}" dt="2026-04-07T16:47:46.768" v="45"/>
          <ac:spMkLst>
            <pc:docMk/>
            <pc:sldMk cId="0" sldId="352"/>
            <ac:spMk id="11" creationId="{00000000-0000-0000-0000-000000000000}"/>
          </ac:spMkLst>
        </pc:spChg>
      </pc:sldChg>
      <pc:sldChg chg="modSp">
        <pc:chgData name="Matthias Grosse Perdekamp" userId="918a9f04e3798747" providerId="LiveId" clId="{A634FD5A-3DA1-41ED-889A-671F48EB68CC}" dt="2026-04-07T16:48:06.311" v="46"/>
        <pc:sldMkLst>
          <pc:docMk/>
          <pc:sldMk cId="0" sldId="353"/>
        </pc:sldMkLst>
        <pc:spChg chg="mod">
          <ac:chgData name="Matthias Grosse Perdekamp" userId="918a9f04e3798747" providerId="LiveId" clId="{A634FD5A-3DA1-41ED-889A-671F48EB68CC}" dt="2026-04-07T16:48:06.311" v="46"/>
          <ac:spMkLst>
            <pc:docMk/>
            <pc:sldMk cId="0" sldId="353"/>
            <ac:spMk id="4" creationId="{00000000-0000-0000-0000-000000000000}"/>
          </ac:spMkLst>
        </pc:spChg>
        <pc:spChg chg="mod">
          <ac:chgData name="Matthias Grosse Perdekamp" userId="918a9f04e3798747" providerId="LiveId" clId="{A634FD5A-3DA1-41ED-889A-671F48EB68CC}" dt="2026-04-07T16:47:46.768" v="45"/>
          <ac:spMkLst>
            <pc:docMk/>
            <pc:sldMk cId="0" sldId="353"/>
            <ac:spMk id="5" creationId="{00000000-0000-0000-0000-000000000000}"/>
          </ac:spMkLst>
        </pc:spChg>
      </pc:sldChg>
      <pc:sldChg chg="modSp">
        <pc:chgData name="Matthias Grosse Perdekamp" userId="918a9f04e3798747" providerId="LiveId" clId="{A634FD5A-3DA1-41ED-889A-671F48EB68CC}" dt="2026-04-07T16:48:06.311" v="46"/>
        <pc:sldMkLst>
          <pc:docMk/>
          <pc:sldMk cId="0" sldId="356"/>
        </pc:sldMkLst>
        <pc:spChg chg="mod">
          <ac:chgData name="Matthias Grosse Perdekamp" userId="918a9f04e3798747" providerId="LiveId" clId="{A634FD5A-3DA1-41ED-889A-671F48EB68CC}" dt="2026-04-07T16:48:06.311" v="46"/>
          <ac:spMkLst>
            <pc:docMk/>
            <pc:sldMk cId="0" sldId="356"/>
            <ac:spMk id="5" creationId="{00000000-0000-0000-0000-000000000000}"/>
          </ac:spMkLst>
        </pc:spChg>
        <pc:spChg chg="mod">
          <ac:chgData name="Matthias Grosse Perdekamp" userId="918a9f04e3798747" providerId="LiveId" clId="{A634FD5A-3DA1-41ED-889A-671F48EB68CC}" dt="2026-04-07T16:47:46.768" v="45"/>
          <ac:spMkLst>
            <pc:docMk/>
            <pc:sldMk cId="0" sldId="356"/>
            <ac:spMk id="6" creationId="{00000000-0000-0000-0000-000000000000}"/>
          </ac:spMkLst>
        </pc:spChg>
      </pc:sldChg>
      <pc:sldChg chg="modSp">
        <pc:chgData name="Matthias Grosse Perdekamp" userId="918a9f04e3798747" providerId="LiveId" clId="{A634FD5A-3DA1-41ED-889A-671F48EB68CC}" dt="2026-04-07T16:48:06.311" v="46"/>
        <pc:sldMkLst>
          <pc:docMk/>
          <pc:sldMk cId="0" sldId="357"/>
        </pc:sldMkLst>
        <pc:spChg chg="mod">
          <ac:chgData name="Matthias Grosse Perdekamp" userId="918a9f04e3798747" providerId="LiveId" clId="{A634FD5A-3DA1-41ED-889A-671F48EB68CC}" dt="2026-04-07T16:48:06.311" v="46"/>
          <ac:spMkLst>
            <pc:docMk/>
            <pc:sldMk cId="0" sldId="357"/>
            <ac:spMk id="7" creationId="{00000000-0000-0000-0000-000000000000}"/>
          </ac:spMkLst>
        </pc:spChg>
        <pc:spChg chg="mod">
          <ac:chgData name="Matthias Grosse Perdekamp" userId="918a9f04e3798747" providerId="LiveId" clId="{A634FD5A-3DA1-41ED-889A-671F48EB68CC}" dt="2026-04-07T16:47:46.768" v="45"/>
          <ac:spMkLst>
            <pc:docMk/>
            <pc:sldMk cId="0" sldId="357"/>
            <ac:spMk id="8" creationId="{00000000-0000-0000-0000-000000000000}"/>
          </ac:spMkLst>
        </pc:spChg>
      </pc:sldChg>
      <pc:sldChg chg="modSp">
        <pc:chgData name="Matthias Grosse Perdekamp" userId="918a9f04e3798747" providerId="LiveId" clId="{A634FD5A-3DA1-41ED-889A-671F48EB68CC}" dt="2026-04-07T16:48:06.311" v="46"/>
        <pc:sldMkLst>
          <pc:docMk/>
          <pc:sldMk cId="0" sldId="358"/>
        </pc:sldMkLst>
        <pc:spChg chg="mod">
          <ac:chgData name="Matthias Grosse Perdekamp" userId="918a9f04e3798747" providerId="LiveId" clId="{A634FD5A-3DA1-41ED-889A-671F48EB68CC}" dt="2026-04-07T16:48:06.311" v="46"/>
          <ac:spMkLst>
            <pc:docMk/>
            <pc:sldMk cId="0" sldId="358"/>
            <ac:spMk id="4" creationId="{00000000-0000-0000-0000-000000000000}"/>
          </ac:spMkLst>
        </pc:spChg>
        <pc:spChg chg="mod">
          <ac:chgData name="Matthias Grosse Perdekamp" userId="918a9f04e3798747" providerId="LiveId" clId="{A634FD5A-3DA1-41ED-889A-671F48EB68CC}" dt="2026-04-07T16:47:46.768" v="45"/>
          <ac:spMkLst>
            <pc:docMk/>
            <pc:sldMk cId="0" sldId="358"/>
            <ac:spMk id="5" creationId="{00000000-0000-0000-0000-000000000000}"/>
          </ac:spMkLst>
        </pc:spChg>
      </pc:sldChg>
      <pc:sldChg chg="modSp">
        <pc:chgData name="Matthias Grosse Perdekamp" userId="918a9f04e3798747" providerId="LiveId" clId="{A634FD5A-3DA1-41ED-889A-671F48EB68CC}" dt="2026-04-07T16:48:06.311" v="46"/>
        <pc:sldMkLst>
          <pc:docMk/>
          <pc:sldMk cId="0" sldId="359"/>
        </pc:sldMkLst>
        <pc:spChg chg="mod">
          <ac:chgData name="Matthias Grosse Perdekamp" userId="918a9f04e3798747" providerId="LiveId" clId="{A634FD5A-3DA1-41ED-889A-671F48EB68CC}" dt="2026-04-07T16:48:06.311" v="46"/>
          <ac:spMkLst>
            <pc:docMk/>
            <pc:sldMk cId="0" sldId="359"/>
            <ac:spMk id="4" creationId="{00000000-0000-0000-0000-000000000000}"/>
          </ac:spMkLst>
        </pc:spChg>
        <pc:spChg chg="mod">
          <ac:chgData name="Matthias Grosse Perdekamp" userId="918a9f04e3798747" providerId="LiveId" clId="{A634FD5A-3DA1-41ED-889A-671F48EB68CC}" dt="2026-04-07T16:47:46.768" v="45"/>
          <ac:spMkLst>
            <pc:docMk/>
            <pc:sldMk cId="0" sldId="359"/>
            <ac:spMk id="5" creationId="{00000000-0000-0000-0000-000000000000}"/>
          </ac:spMkLst>
        </pc:spChg>
      </pc:sldChg>
      <pc:sldChg chg="modSp">
        <pc:chgData name="Matthias Grosse Perdekamp" userId="918a9f04e3798747" providerId="LiveId" clId="{A634FD5A-3DA1-41ED-889A-671F48EB68CC}" dt="2026-04-07T16:48:06.311" v="46"/>
        <pc:sldMkLst>
          <pc:docMk/>
          <pc:sldMk cId="0" sldId="360"/>
        </pc:sldMkLst>
        <pc:spChg chg="mod">
          <ac:chgData name="Matthias Grosse Perdekamp" userId="918a9f04e3798747" providerId="LiveId" clId="{A634FD5A-3DA1-41ED-889A-671F48EB68CC}" dt="2026-04-07T16:48:06.311" v="46"/>
          <ac:spMkLst>
            <pc:docMk/>
            <pc:sldMk cId="0" sldId="360"/>
            <ac:spMk id="4" creationId="{00000000-0000-0000-0000-000000000000}"/>
          </ac:spMkLst>
        </pc:spChg>
        <pc:spChg chg="mod">
          <ac:chgData name="Matthias Grosse Perdekamp" userId="918a9f04e3798747" providerId="LiveId" clId="{A634FD5A-3DA1-41ED-889A-671F48EB68CC}" dt="2026-04-07T16:47:46.768" v="45"/>
          <ac:spMkLst>
            <pc:docMk/>
            <pc:sldMk cId="0" sldId="360"/>
            <ac:spMk id="5" creationId="{00000000-0000-0000-0000-000000000000}"/>
          </ac:spMkLst>
        </pc:spChg>
      </pc:sldChg>
      <pc:sldChg chg="modSp">
        <pc:chgData name="Matthias Grosse Perdekamp" userId="918a9f04e3798747" providerId="LiveId" clId="{A634FD5A-3DA1-41ED-889A-671F48EB68CC}" dt="2026-04-07T16:48:06.311" v="46"/>
        <pc:sldMkLst>
          <pc:docMk/>
          <pc:sldMk cId="0" sldId="362"/>
        </pc:sldMkLst>
        <pc:spChg chg="mod">
          <ac:chgData name="Matthias Grosse Perdekamp" userId="918a9f04e3798747" providerId="LiveId" clId="{A634FD5A-3DA1-41ED-889A-671F48EB68CC}" dt="2026-04-07T16:48:06.311" v="46"/>
          <ac:spMkLst>
            <pc:docMk/>
            <pc:sldMk cId="0" sldId="362"/>
            <ac:spMk id="4" creationId="{00000000-0000-0000-0000-000000000000}"/>
          </ac:spMkLst>
        </pc:spChg>
        <pc:spChg chg="mod">
          <ac:chgData name="Matthias Grosse Perdekamp" userId="918a9f04e3798747" providerId="LiveId" clId="{A634FD5A-3DA1-41ED-889A-671F48EB68CC}" dt="2026-04-07T16:47:46.768" v="45"/>
          <ac:spMkLst>
            <pc:docMk/>
            <pc:sldMk cId="0" sldId="362"/>
            <ac:spMk id="5" creationId="{00000000-0000-0000-0000-000000000000}"/>
          </ac:spMkLst>
        </pc:spChg>
      </pc:sldChg>
      <pc:sldChg chg="modSp">
        <pc:chgData name="Matthias Grosse Perdekamp" userId="918a9f04e3798747" providerId="LiveId" clId="{A634FD5A-3DA1-41ED-889A-671F48EB68CC}" dt="2026-04-07T16:48:06.311" v="46"/>
        <pc:sldMkLst>
          <pc:docMk/>
          <pc:sldMk cId="0" sldId="382"/>
        </pc:sldMkLst>
        <pc:spChg chg="mod">
          <ac:chgData name="Matthias Grosse Perdekamp" userId="918a9f04e3798747" providerId="LiveId" clId="{A634FD5A-3DA1-41ED-889A-671F48EB68CC}" dt="2026-04-07T16:48:06.311" v="46"/>
          <ac:spMkLst>
            <pc:docMk/>
            <pc:sldMk cId="0" sldId="382"/>
            <ac:spMk id="4" creationId="{00000000-0000-0000-0000-000000000000}"/>
          </ac:spMkLst>
        </pc:spChg>
        <pc:spChg chg="mod">
          <ac:chgData name="Matthias Grosse Perdekamp" userId="918a9f04e3798747" providerId="LiveId" clId="{A634FD5A-3DA1-41ED-889A-671F48EB68CC}" dt="2026-04-07T16:47:46.768" v="45"/>
          <ac:spMkLst>
            <pc:docMk/>
            <pc:sldMk cId="0" sldId="382"/>
            <ac:spMk id="5" creationId="{00000000-0000-0000-0000-000000000000}"/>
          </ac:spMkLst>
        </pc:spChg>
      </pc:sldChg>
      <pc:sldChg chg="modSp">
        <pc:chgData name="Matthias Grosse Perdekamp" userId="918a9f04e3798747" providerId="LiveId" clId="{A634FD5A-3DA1-41ED-889A-671F48EB68CC}" dt="2026-04-07T16:48:06.311" v="46"/>
        <pc:sldMkLst>
          <pc:docMk/>
          <pc:sldMk cId="0" sldId="395"/>
        </pc:sldMkLst>
        <pc:spChg chg="mod">
          <ac:chgData name="Matthias Grosse Perdekamp" userId="918a9f04e3798747" providerId="LiveId" clId="{A634FD5A-3DA1-41ED-889A-671F48EB68CC}" dt="2026-04-07T16:48:06.311" v="46"/>
          <ac:spMkLst>
            <pc:docMk/>
            <pc:sldMk cId="0" sldId="395"/>
            <ac:spMk id="4" creationId="{00000000-0000-0000-0000-000000000000}"/>
          </ac:spMkLst>
        </pc:spChg>
        <pc:spChg chg="mod">
          <ac:chgData name="Matthias Grosse Perdekamp" userId="918a9f04e3798747" providerId="LiveId" clId="{A634FD5A-3DA1-41ED-889A-671F48EB68CC}" dt="2026-04-07T16:47:46.768" v="45"/>
          <ac:spMkLst>
            <pc:docMk/>
            <pc:sldMk cId="0" sldId="395"/>
            <ac:spMk id="5" creationId="{00000000-0000-0000-0000-000000000000}"/>
          </ac:spMkLst>
        </pc:spChg>
      </pc:sldChg>
      <pc:sldChg chg="modSp">
        <pc:chgData name="Matthias Grosse Perdekamp" userId="918a9f04e3798747" providerId="LiveId" clId="{A634FD5A-3DA1-41ED-889A-671F48EB68CC}" dt="2026-04-07T16:48:06.311" v="46"/>
        <pc:sldMkLst>
          <pc:docMk/>
          <pc:sldMk cId="0" sldId="397"/>
        </pc:sldMkLst>
        <pc:spChg chg="mod">
          <ac:chgData name="Matthias Grosse Perdekamp" userId="918a9f04e3798747" providerId="LiveId" clId="{A634FD5A-3DA1-41ED-889A-671F48EB68CC}" dt="2026-04-07T16:48:06.311" v="46"/>
          <ac:spMkLst>
            <pc:docMk/>
            <pc:sldMk cId="0" sldId="397"/>
            <ac:spMk id="4" creationId="{00000000-0000-0000-0000-000000000000}"/>
          </ac:spMkLst>
        </pc:spChg>
        <pc:spChg chg="mod">
          <ac:chgData name="Matthias Grosse Perdekamp" userId="918a9f04e3798747" providerId="LiveId" clId="{A634FD5A-3DA1-41ED-889A-671F48EB68CC}" dt="2026-04-07T16:47:46.768" v="45"/>
          <ac:spMkLst>
            <pc:docMk/>
            <pc:sldMk cId="0" sldId="397"/>
            <ac:spMk id="5" creationId="{00000000-0000-0000-0000-000000000000}"/>
          </ac:spMkLst>
        </pc:spChg>
      </pc:sldChg>
      <pc:sldChg chg="modSp">
        <pc:chgData name="Matthias Grosse Perdekamp" userId="918a9f04e3798747" providerId="LiveId" clId="{A634FD5A-3DA1-41ED-889A-671F48EB68CC}" dt="2026-04-07T16:48:06.311" v="46"/>
        <pc:sldMkLst>
          <pc:docMk/>
          <pc:sldMk cId="0" sldId="398"/>
        </pc:sldMkLst>
        <pc:spChg chg="mod">
          <ac:chgData name="Matthias Grosse Perdekamp" userId="918a9f04e3798747" providerId="LiveId" clId="{A634FD5A-3DA1-41ED-889A-671F48EB68CC}" dt="2026-04-07T16:48:06.311" v="46"/>
          <ac:spMkLst>
            <pc:docMk/>
            <pc:sldMk cId="0" sldId="398"/>
            <ac:spMk id="4" creationId="{00000000-0000-0000-0000-000000000000}"/>
          </ac:spMkLst>
        </pc:spChg>
        <pc:spChg chg="mod">
          <ac:chgData name="Matthias Grosse Perdekamp" userId="918a9f04e3798747" providerId="LiveId" clId="{A634FD5A-3DA1-41ED-889A-671F48EB68CC}" dt="2026-04-07T16:47:46.768" v="45"/>
          <ac:spMkLst>
            <pc:docMk/>
            <pc:sldMk cId="0" sldId="398"/>
            <ac:spMk id="5" creationId="{00000000-0000-0000-0000-000000000000}"/>
          </ac:spMkLst>
        </pc:spChg>
      </pc:sldChg>
      <pc:sldChg chg="modSp">
        <pc:chgData name="Matthias Grosse Perdekamp" userId="918a9f04e3798747" providerId="LiveId" clId="{A634FD5A-3DA1-41ED-889A-671F48EB68CC}" dt="2026-04-07T16:48:06.311" v="46"/>
        <pc:sldMkLst>
          <pc:docMk/>
          <pc:sldMk cId="0" sldId="399"/>
        </pc:sldMkLst>
        <pc:spChg chg="mod">
          <ac:chgData name="Matthias Grosse Perdekamp" userId="918a9f04e3798747" providerId="LiveId" clId="{A634FD5A-3DA1-41ED-889A-671F48EB68CC}" dt="2026-04-07T16:48:06.311" v="46"/>
          <ac:spMkLst>
            <pc:docMk/>
            <pc:sldMk cId="0" sldId="399"/>
            <ac:spMk id="5" creationId="{00000000-0000-0000-0000-000000000000}"/>
          </ac:spMkLst>
        </pc:spChg>
        <pc:spChg chg="mod">
          <ac:chgData name="Matthias Grosse Perdekamp" userId="918a9f04e3798747" providerId="LiveId" clId="{A634FD5A-3DA1-41ED-889A-671F48EB68CC}" dt="2026-04-07T16:47:46.768" v="45"/>
          <ac:spMkLst>
            <pc:docMk/>
            <pc:sldMk cId="0" sldId="399"/>
            <ac:spMk id="6" creationId="{00000000-0000-0000-0000-000000000000}"/>
          </ac:spMkLst>
        </pc:spChg>
      </pc:sldChg>
      <pc:sldChg chg="modSp">
        <pc:chgData name="Matthias Grosse Perdekamp" userId="918a9f04e3798747" providerId="LiveId" clId="{A634FD5A-3DA1-41ED-889A-671F48EB68CC}" dt="2026-04-07T16:48:06.311" v="46"/>
        <pc:sldMkLst>
          <pc:docMk/>
          <pc:sldMk cId="0" sldId="400"/>
        </pc:sldMkLst>
        <pc:spChg chg="mod">
          <ac:chgData name="Matthias Grosse Perdekamp" userId="918a9f04e3798747" providerId="LiveId" clId="{A634FD5A-3DA1-41ED-889A-671F48EB68CC}" dt="2026-04-07T16:48:06.311" v="46"/>
          <ac:spMkLst>
            <pc:docMk/>
            <pc:sldMk cId="0" sldId="400"/>
            <ac:spMk id="4" creationId="{00000000-0000-0000-0000-000000000000}"/>
          </ac:spMkLst>
        </pc:spChg>
        <pc:spChg chg="mod">
          <ac:chgData name="Matthias Grosse Perdekamp" userId="918a9f04e3798747" providerId="LiveId" clId="{A634FD5A-3DA1-41ED-889A-671F48EB68CC}" dt="2026-04-07T16:47:46.768" v="45"/>
          <ac:spMkLst>
            <pc:docMk/>
            <pc:sldMk cId="0" sldId="400"/>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02"/>
        </pc:sldMkLst>
        <pc:spChg chg="mod">
          <ac:chgData name="Matthias Grosse Perdekamp" userId="918a9f04e3798747" providerId="LiveId" clId="{A634FD5A-3DA1-41ED-889A-671F48EB68CC}" dt="2026-04-07T16:48:06.311" v="46"/>
          <ac:spMkLst>
            <pc:docMk/>
            <pc:sldMk cId="0" sldId="402"/>
            <ac:spMk id="5" creationId="{00000000-0000-0000-0000-000000000000}"/>
          </ac:spMkLst>
        </pc:spChg>
        <pc:spChg chg="mod">
          <ac:chgData name="Matthias Grosse Perdekamp" userId="918a9f04e3798747" providerId="LiveId" clId="{A634FD5A-3DA1-41ED-889A-671F48EB68CC}" dt="2026-04-07T16:47:46.768" v="45"/>
          <ac:spMkLst>
            <pc:docMk/>
            <pc:sldMk cId="0" sldId="402"/>
            <ac:spMk id="6" creationId="{00000000-0000-0000-0000-000000000000}"/>
          </ac:spMkLst>
        </pc:spChg>
      </pc:sldChg>
      <pc:sldChg chg="modSp">
        <pc:chgData name="Matthias Grosse Perdekamp" userId="918a9f04e3798747" providerId="LiveId" clId="{A634FD5A-3DA1-41ED-889A-671F48EB68CC}" dt="2026-04-07T16:48:06.311" v="46"/>
        <pc:sldMkLst>
          <pc:docMk/>
          <pc:sldMk cId="0" sldId="403"/>
        </pc:sldMkLst>
        <pc:spChg chg="mod">
          <ac:chgData name="Matthias Grosse Perdekamp" userId="918a9f04e3798747" providerId="LiveId" clId="{A634FD5A-3DA1-41ED-889A-671F48EB68CC}" dt="2026-04-07T16:48:06.311" v="46"/>
          <ac:spMkLst>
            <pc:docMk/>
            <pc:sldMk cId="0" sldId="403"/>
            <ac:spMk id="4" creationId="{00000000-0000-0000-0000-000000000000}"/>
          </ac:spMkLst>
        </pc:spChg>
        <pc:spChg chg="mod">
          <ac:chgData name="Matthias Grosse Perdekamp" userId="918a9f04e3798747" providerId="LiveId" clId="{A634FD5A-3DA1-41ED-889A-671F48EB68CC}" dt="2026-04-07T16:47:46.768" v="45"/>
          <ac:spMkLst>
            <pc:docMk/>
            <pc:sldMk cId="0" sldId="403"/>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04"/>
        </pc:sldMkLst>
        <pc:spChg chg="mod">
          <ac:chgData name="Matthias Grosse Perdekamp" userId="918a9f04e3798747" providerId="LiveId" clId="{A634FD5A-3DA1-41ED-889A-671F48EB68CC}" dt="2026-04-07T16:48:06.311" v="46"/>
          <ac:spMkLst>
            <pc:docMk/>
            <pc:sldMk cId="0" sldId="404"/>
            <ac:spMk id="4" creationId="{00000000-0000-0000-0000-000000000000}"/>
          </ac:spMkLst>
        </pc:spChg>
        <pc:spChg chg="mod">
          <ac:chgData name="Matthias Grosse Perdekamp" userId="918a9f04e3798747" providerId="LiveId" clId="{A634FD5A-3DA1-41ED-889A-671F48EB68CC}" dt="2026-04-07T16:47:46.768" v="45"/>
          <ac:spMkLst>
            <pc:docMk/>
            <pc:sldMk cId="0" sldId="404"/>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05"/>
        </pc:sldMkLst>
        <pc:spChg chg="mod">
          <ac:chgData name="Matthias Grosse Perdekamp" userId="918a9f04e3798747" providerId="LiveId" clId="{A634FD5A-3DA1-41ED-889A-671F48EB68CC}" dt="2026-04-07T16:48:06.311" v="46"/>
          <ac:spMkLst>
            <pc:docMk/>
            <pc:sldMk cId="0" sldId="405"/>
            <ac:spMk id="4" creationId="{00000000-0000-0000-0000-000000000000}"/>
          </ac:spMkLst>
        </pc:spChg>
        <pc:spChg chg="mod">
          <ac:chgData name="Matthias Grosse Perdekamp" userId="918a9f04e3798747" providerId="LiveId" clId="{A634FD5A-3DA1-41ED-889A-671F48EB68CC}" dt="2026-04-07T16:47:46.768" v="45"/>
          <ac:spMkLst>
            <pc:docMk/>
            <pc:sldMk cId="0" sldId="405"/>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06"/>
        </pc:sldMkLst>
        <pc:spChg chg="mod">
          <ac:chgData name="Matthias Grosse Perdekamp" userId="918a9f04e3798747" providerId="LiveId" clId="{A634FD5A-3DA1-41ED-889A-671F48EB68CC}" dt="2026-04-07T16:48:06.311" v="46"/>
          <ac:spMkLst>
            <pc:docMk/>
            <pc:sldMk cId="0" sldId="406"/>
            <ac:spMk id="4" creationId="{00000000-0000-0000-0000-000000000000}"/>
          </ac:spMkLst>
        </pc:spChg>
        <pc:spChg chg="mod">
          <ac:chgData name="Matthias Grosse Perdekamp" userId="918a9f04e3798747" providerId="LiveId" clId="{A634FD5A-3DA1-41ED-889A-671F48EB68CC}" dt="2026-04-07T16:47:46.768" v="45"/>
          <ac:spMkLst>
            <pc:docMk/>
            <pc:sldMk cId="0" sldId="406"/>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07"/>
        </pc:sldMkLst>
        <pc:spChg chg="mod">
          <ac:chgData name="Matthias Grosse Perdekamp" userId="918a9f04e3798747" providerId="LiveId" clId="{A634FD5A-3DA1-41ED-889A-671F48EB68CC}" dt="2026-04-07T16:48:06.311" v="46"/>
          <ac:spMkLst>
            <pc:docMk/>
            <pc:sldMk cId="0" sldId="407"/>
            <ac:spMk id="5" creationId="{00000000-0000-0000-0000-000000000000}"/>
          </ac:spMkLst>
        </pc:spChg>
        <pc:spChg chg="mod">
          <ac:chgData name="Matthias Grosse Perdekamp" userId="918a9f04e3798747" providerId="LiveId" clId="{A634FD5A-3DA1-41ED-889A-671F48EB68CC}" dt="2026-04-07T16:47:46.768" v="45"/>
          <ac:spMkLst>
            <pc:docMk/>
            <pc:sldMk cId="0" sldId="407"/>
            <ac:spMk id="6" creationId="{00000000-0000-0000-0000-000000000000}"/>
          </ac:spMkLst>
        </pc:spChg>
      </pc:sldChg>
      <pc:sldChg chg="modSp">
        <pc:chgData name="Matthias Grosse Perdekamp" userId="918a9f04e3798747" providerId="LiveId" clId="{A634FD5A-3DA1-41ED-889A-671F48EB68CC}" dt="2026-04-07T16:48:06.311" v="46"/>
        <pc:sldMkLst>
          <pc:docMk/>
          <pc:sldMk cId="0" sldId="408"/>
        </pc:sldMkLst>
        <pc:spChg chg="mod">
          <ac:chgData name="Matthias Grosse Perdekamp" userId="918a9f04e3798747" providerId="LiveId" clId="{A634FD5A-3DA1-41ED-889A-671F48EB68CC}" dt="2026-04-07T16:48:06.311" v="46"/>
          <ac:spMkLst>
            <pc:docMk/>
            <pc:sldMk cId="0" sldId="408"/>
            <ac:spMk id="5" creationId="{00000000-0000-0000-0000-000000000000}"/>
          </ac:spMkLst>
        </pc:spChg>
        <pc:spChg chg="mod">
          <ac:chgData name="Matthias Grosse Perdekamp" userId="918a9f04e3798747" providerId="LiveId" clId="{A634FD5A-3DA1-41ED-889A-671F48EB68CC}" dt="2026-04-07T16:47:46.768" v="45"/>
          <ac:spMkLst>
            <pc:docMk/>
            <pc:sldMk cId="0" sldId="408"/>
            <ac:spMk id="6" creationId="{00000000-0000-0000-0000-000000000000}"/>
          </ac:spMkLst>
        </pc:spChg>
      </pc:sldChg>
      <pc:sldChg chg="modSp">
        <pc:chgData name="Matthias Grosse Perdekamp" userId="918a9f04e3798747" providerId="LiveId" clId="{A634FD5A-3DA1-41ED-889A-671F48EB68CC}" dt="2026-04-07T16:48:06.311" v="46"/>
        <pc:sldMkLst>
          <pc:docMk/>
          <pc:sldMk cId="0" sldId="410"/>
        </pc:sldMkLst>
        <pc:spChg chg="mod">
          <ac:chgData name="Matthias Grosse Perdekamp" userId="918a9f04e3798747" providerId="LiveId" clId="{A634FD5A-3DA1-41ED-889A-671F48EB68CC}" dt="2026-04-07T16:48:06.311" v="46"/>
          <ac:spMkLst>
            <pc:docMk/>
            <pc:sldMk cId="0" sldId="410"/>
            <ac:spMk id="4" creationId="{00000000-0000-0000-0000-000000000000}"/>
          </ac:spMkLst>
        </pc:spChg>
        <pc:spChg chg="mod">
          <ac:chgData name="Matthias Grosse Perdekamp" userId="918a9f04e3798747" providerId="LiveId" clId="{A634FD5A-3DA1-41ED-889A-671F48EB68CC}" dt="2026-04-07T16:47:46.768" v="45"/>
          <ac:spMkLst>
            <pc:docMk/>
            <pc:sldMk cId="0" sldId="410"/>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17"/>
        </pc:sldMkLst>
        <pc:spChg chg="mod">
          <ac:chgData name="Matthias Grosse Perdekamp" userId="918a9f04e3798747" providerId="LiveId" clId="{A634FD5A-3DA1-41ED-889A-671F48EB68CC}" dt="2026-04-07T16:48:06.311" v="46"/>
          <ac:spMkLst>
            <pc:docMk/>
            <pc:sldMk cId="0" sldId="417"/>
            <ac:spMk id="4" creationId="{00000000-0000-0000-0000-000000000000}"/>
          </ac:spMkLst>
        </pc:spChg>
        <pc:spChg chg="mod">
          <ac:chgData name="Matthias Grosse Perdekamp" userId="918a9f04e3798747" providerId="LiveId" clId="{A634FD5A-3DA1-41ED-889A-671F48EB68CC}" dt="2026-04-07T16:47:46.768" v="45"/>
          <ac:spMkLst>
            <pc:docMk/>
            <pc:sldMk cId="0" sldId="417"/>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20"/>
        </pc:sldMkLst>
        <pc:spChg chg="mod">
          <ac:chgData name="Matthias Grosse Perdekamp" userId="918a9f04e3798747" providerId="LiveId" clId="{A634FD5A-3DA1-41ED-889A-671F48EB68CC}" dt="2026-04-07T16:48:06.311" v="46"/>
          <ac:spMkLst>
            <pc:docMk/>
            <pc:sldMk cId="0" sldId="420"/>
            <ac:spMk id="4" creationId="{00000000-0000-0000-0000-000000000000}"/>
          </ac:spMkLst>
        </pc:spChg>
        <pc:spChg chg="mod">
          <ac:chgData name="Matthias Grosse Perdekamp" userId="918a9f04e3798747" providerId="LiveId" clId="{A634FD5A-3DA1-41ED-889A-671F48EB68CC}" dt="2026-04-07T16:47:46.768" v="45"/>
          <ac:spMkLst>
            <pc:docMk/>
            <pc:sldMk cId="0" sldId="420"/>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21"/>
        </pc:sldMkLst>
        <pc:spChg chg="mod">
          <ac:chgData name="Matthias Grosse Perdekamp" userId="918a9f04e3798747" providerId="LiveId" clId="{A634FD5A-3DA1-41ED-889A-671F48EB68CC}" dt="2026-04-07T16:48:06.311" v="46"/>
          <ac:spMkLst>
            <pc:docMk/>
            <pc:sldMk cId="0" sldId="421"/>
            <ac:spMk id="4" creationId="{00000000-0000-0000-0000-000000000000}"/>
          </ac:spMkLst>
        </pc:spChg>
        <pc:spChg chg="mod">
          <ac:chgData name="Matthias Grosse Perdekamp" userId="918a9f04e3798747" providerId="LiveId" clId="{A634FD5A-3DA1-41ED-889A-671F48EB68CC}" dt="2026-04-07T16:47:46.768" v="45"/>
          <ac:spMkLst>
            <pc:docMk/>
            <pc:sldMk cId="0" sldId="421"/>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22"/>
        </pc:sldMkLst>
        <pc:spChg chg="mod">
          <ac:chgData name="Matthias Grosse Perdekamp" userId="918a9f04e3798747" providerId="LiveId" clId="{A634FD5A-3DA1-41ED-889A-671F48EB68CC}" dt="2026-04-07T16:48:06.311" v="46"/>
          <ac:spMkLst>
            <pc:docMk/>
            <pc:sldMk cId="0" sldId="422"/>
            <ac:spMk id="4" creationId="{00000000-0000-0000-0000-000000000000}"/>
          </ac:spMkLst>
        </pc:spChg>
        <pc:spChg chg="mod">
          <ac:chgData name="Matthias Grosse Perdekamp" userId="918a9f04e3798747" providerId="LiveId" clId="{A634FD5A-3DA1-41ED-889A-671F48EB68CC}" dt="2026-04-07T16:47:46.768" v="45"/>
          <ac:spMkLst>
            <pc:docMk/>
            <pc:sldMk cId="0" sldId="422"/>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23"/>
        </pc:sldMkLst>
        <pc:spChg chg="mod">
          <ac:chgData name="Matthias Grosse Perdekamp" userId="918a9f04e3798747" providerId="LiveId" clId="{A634FD5A-3DA1-41ED-889A-671F48EB68CC}" dt="2026-04-07T16:48:06.311" v="46"/>
          <ac:spMkLst>
            <pc:docMk/>
            <pc:sldMk cId="0" sldId="423"/>
            <ac:spMk id="4" creationId="{00000000-0000-0000-0000-000000000000}"/>
          </ac:spMkLst>
        </pc:spChg>
        <pc:spChg chg="mod">
          <ac:chgData name="Matthias Grosse Perdekamp" userId="918a9f04e3798747" providerId="LiveId" clId="{A634FD5A-3DA1-41ED-889A-671F48EB68CC}" dt="2026-04-07T16:47:46.768" v="45"/>
          <ac:spMkLst>
            <pc:docMk/>
            <pc:sldMk cId="0" sldId="423"/>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24"/>
        </pc:sldMkLst>
        <pc:spChg chg="mod">
          <ac:chgData name="Matthias Grosse Perdekamp" userId="918a9f04e3798747" providerId="LiveId" clId="{A634FD5A-3DA1-41ED-889A-671F48EB68CC}" dt="2026-04-07T16:48:06.311" v="46"/>
          <ac:spMkLst>
            <pc:docMk/>
            <pc:sldMk cId="0" sldId="424"/>
            <ac:spMk id="4" creationId="{00000000-0000-0000-0000-000000000000}"/>
          </ac:spMkLst>
        </pc:spChg>
        <pc:spChg chg="mod">
          <ac:chgData name="Matthias Grosse Perdekamp" userId="918a9f04e3798747" providerId="LiveId" clId="{A634FD5A-3DA1-41ED-889A-671F48EB68CC}" dt="2026-04-07T16:47:46.768" v="45"/>
          <ac:spMkLst>
            <pc:docMk/>
            <pc:sldMk cId="0" sldId="424"/>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25"/>
        </pc:sldMkLst>
        <pc:spChg chg="mod">
          <ac:chgData name="Matthias Grosse Perdekamp" userId="918a9f04e3798747" providerId="LiveId" clId="{A634FD5A-3DA1-41ED-889A-671F48EB68CC}" dt="2026-04-07T16:48:06.311" v="46"/>
          <ac:spMkLst>
            <pc:docMk/>
            <pc:sldMk cId="0" sldId="425"/>
            <ac:spMk id="4" creationId="{00000000-0000-0000-0000-000000000000}"/>
          </ac:spMkLst>
        </pc:spChg>
        <pc:spChg chg="mod">
          <ac:chgData name="Matthias Grosse Perdekamp" userId="918a9f04e3798747" providerId="LiveId" clId="{A634FD5A-3DA1-41ED-889A-671F48EB68CC}" dt="2026-04-07T16:47:46.768" v="45"/>
          <ac:spMkLst>
            <pc:docMk/>
            <pc:sldMk cId="0" sldId="425"/>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26"/>
        </pc:sldMkLst>
        <pc:spChg chg="mod">
          <ac:chgData name="Matthias Grosse Perdekamp" userId="918a9f04e3798747" providerId="LiveId" clId="{A634FD5A-3DA1-41ED-889A-671F48EB68CC}" dt="2026-04-07T16:48:06.311" v="46"/>
          <ac:spMkLst>
            <pc:docMk/>
            <pc:sldMk cId="0" sldId="426"/>
            <ac:spMk id="4" creationId="{00000000-0000-0000-0000-000000000000}"/>
          </ac:spMkLst>
        </pc:spChg>
        <pc:spChg chg="mod">
          <ac:chgData name="Matthias Grosse Perdekamp" userId="918a9f04e3798747" providerId="LiveId" clId="{A634FD5A-3DA1-41ED-889A-671F48EB68CC}" dt="2026-04-07T16:47:46.768" v="45"/>
          <ac:spMkLst>
            <pc:docMk/>
            <pc:sldMk cId="0" sldId="426"/>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27"/>
        </pc:sldMkLst>
        <pc:spChg chg="mod">
          <ac:chgData name="Matthias Grosse Perdekamp" userId="918a9f04e3798747" providerId="LiveId" clId="{A634FD5A-3DA1-41ED-889A-671F48EB68CC}" dt="2026-04-07T16:48:06.311" v="46"/>
          <ac:spMkLst>
            <pc:docMk/>
            <pc:sldMk cId="0" sldId="427"/>
            <ac:spMk id="4" creationId="{00000000-0000-0000-0000-000000000000}"/>
          </ac:spMkLst>
        </pc:spChg>
        <pc:spChg chg="mod">
          <ac:chgData name="Matthias Grosse Perdekamp" userId="918a9f04e3798747" providerId="LiveId" clId="{A634FD5A-3DA1-41ED-889A-671F48EB68CC}" dt="2026-04-07T16:47:46.768" v="45"/>
          <ac:spMkLst>
            <pc:docMk/>
            <pc:sldMk cId="0" sldId="427"/>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28"/>
        </pc:sldMkLst>
        <pc:spChg chg="mod">
          <ac:chgData name="Matthias Grosse Perdekamp" userId="918a9f04e3798747" providerId="LiveId" clId="{A634FD5A-3DA1-41ED-889A-671F48EB68CC}" dt="2026-04-07T16:48:06.311" v="46"/>
          <ac:spMkLst>
            <pc:docMk/>
            <pc:sldMk cId="0" sldId="428"/>
            <ac:spMk id="4" creationId="{00000000-0000-0000-0000-000000000000}"/>
          </ac:spMkLst>
        </pc:spChg>
        <pc:spChg chg="mod">
          <ac:chgData name="Matthias Grosse Perdekamp" userId="918a9f04e3798747" providerId="LiveId" clId="{A634FD5A-3DA1-41ED-889A-671F48EB68CC}" dt="2026-04-07T16:47:46.768" v="45"/>
          <ac:spMkLst>
            <pc:docMk/>
            <pc:sldMk cId="0" sldId="428"/>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29"/>
        </pc:sldMkLst>
        <pc:spChg chg="mod">
          <ac:chgData name="Matthias Grosse Perdekamp" userId="918a9f04e3798747" providerId="LiveId" clId="{A634FD5A-3DA1-41ED-889A-671F48EB68CC}" dt="2026-04-07T16:48:06.311" v="46"/>
          <ac:spMkLst>
            <pc:docMk/>
            <pc:sldMk cId="0" sldId="429"/>
            <ac:spMk id="4" creationId="{00000000-0000-0000-0000-000000000000}"/>
          </ac:spMkLst>
        </pc:spChg>
        <pc:spChg chg="mod">
          <ac:chgData name="Matthias Grosse Perdekamp" userId="918a9f04e3798747" providerId="LiveId" clId="{A634FD5A-3DA1-41ED-889A-671F48EB68CC}" dt="2026-04-07T16:47:46.768" v="45"/>
          <ac:spMkLst>
            <pc:docMk/>
            <pc:sldMk cId="0" sldId="429"/>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30"/>
        </pc:sldMkLst>
        <pc:spChg chg="mod">
          <ac:chgData name="Matthias Grosse Perdekamp" userId="918a9f04e3798747" providerId="LiveId" clId="{A634FD5A-3DA1-41ED-889A-671F48EB68CC}" dt="2026-04-07T16:48:06.311" v="46"/>
          <ac:spMkLst>
            <pc:docMk/>
            <pc:sldMk cId="0" sldId="430"/>
            <ac:spMk id="4" creationId="{00000000-0000-0000-0000-000000000000}"/>
          </ac:spMkLst>
        </pc:spChg>
        <pc:spChg chg="mod">
          <ac:chgData name="Matthias Grosse Perdekamp" userId="918a9f04e3798747" providerId="LiveId" clId="{A634FD5A-3DA1-41ED-889A-671F48EB68CC}" dt="2026-04-07T16:47:46.768" v="45"/>
          <ac:spMkLst>
            <pc:docMk/>
            <pc:sldMk cId="0" sldId="430"/>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31"/>
        </pc:sldMkLst>
        <pc:spChg chg="mod">
          <ac:chgData name="Matthias Grosse Perdekamp" userId="918a9f04e3798747" providerId="LiveId" clId="{A634FD5A-3DA1-41ED-889A-671F48EB68CC}" dt="2026-04-07T16:48:06.311" v="46"/>
          <ac:spMkLst>
            <pc:docMk/>
            <pc:sldMk cId="0" sldId="431"/>
            <ac:spMk id="4" creationId="{00000000-0000-0000-0000-000000000000}"/>
          </ac:spMkLst>
        </pc:spChg>
        <pc:spChg chg="mod">
          <ac:chgData name="Matthias Grosse Perdekamp" userId="918a9f04e3798747" providerId="LiveId" clId="{A634FD5A-3DA1-41ED-889A-671F48EB68CC}" dt="2026-04-07T16:47:46.768" v="45"/>
          <ac:spMkLst>
            <pc:docMk/>
            <pc:sldMk cId="0" sldId="431"/>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32"/>
        </pc:sldMkLst>
        <pc:spChg chg="mod">
          <ac:chgData name="Matthias Grosse Perdekamp" userId="918a9f04e3798747" providerId="LiveId" clId="{A634FD5A-3DA1-41ED-889A-671F48EB68CC}" dt="2026-04-07T16:48:06.311" v="46"/>
          <ac:spMkLst>
            <pc:docMk/>
            <pc:sldMk cId="0" sldId="432"/>
            <ac:spMk id="8" creationId="{00000000-0000-0000-0000-000000000000}"/>
          </ac:spMkLst>
        </pc:spChg>
        <pc:spChg chg="mod">
          <ac:chgData name="Matthias Grosse Perdekamp" userId="918a9f04e3798747" providerId="LiveId" clId="{A634FD5A-3DA1-41ED-889A-671F48EB68CC}" dt="2026-04-07T16:47:46.768" v="45"/>
          <ac:spMkLst>
            <pc:docMk/>
            <pc:sldMk cId="0" sldId="432"/>
            <ac:spMk id="9" creationId="{00000000-0000-0000-0000-000000000000}"/>
          </ac:spMkLst>
        </pc:spChg>
      </pc:sldChg>
      <pc:sldChg chg="modSp">
        <pc:chgData name="Matthias Grosse Perdekamp" userId="918a9f04e3798747" providerId="LiveId" clId="{A634FD5A-3DA1-41ED-889A-671F48EB68CC}" dt="2026-04-07T16:48:06.311" v="46"/>
        <pc:sldMkLst>
          <pc:docMk/>
          <pc:sldMk cId="0" sldId="433"/>
        </pc:sldMkLst>
        <pc:spChg chg="mod">
          <ac:chgData name="Matthias Grosse Perdekamp" userId="918a9f04e3798747" providerId="LiveId" clId="{A634FD5A-3DA1-41ED-889A-671F48EB68CC}" dt="2026-04-07T16:48:06.311" v="46"/>
          <ac:spMkLst>
            <pc:docMk/>
            <pc:sldMk cId="0" sldId="433"/>
            <ac:spMk id="5" creationId="{00000000-0000-0000-0000-000000000000}"/>
          </ac:spMkLst>
        </pc:spChg>
        <pc:spChg chg="mod">
          <ac:chgData name="Matthias Grosse Perdekamp" userId="918a9f04e3798747" providerId="LiveId" clId="{A634FD5A-3DA1-41ED-889A-671F48EB68CC}" dt="2026-04-07T16:47:46.768" v="45"/>
          <ac:spMkLst>
            <pc:docMk/>
            <pc:sldMk cId="0" sldId="433"/>
            <ac:spMk id="6" creationId="{00000000-0000-0000-0000-000000000000}"/>
          </ac:spMkLst>
        </pc:spChg>
      </pc:sldChg>
      <pc:sldChg chg="modSp">
        <pc:chgData name="Matthias Grosse Perdekamp" userId="918a9f04e3798747" providerId="LiveId" clId="{A634FD5A-3DA1-41ED-889A-671F48EB68CC}" dt="2026-04-07T16:48:06.311" v="46"/>
        <pc:sldMkLst>
          <pc:docMk/>
          <pc:sldMk cId="0" sldId="434"/>
        </pc:sldMkLst>
        <pc:spChg chg="mod">
          <ac:chgData name="Matthias Grosse Perdekamp" userId="918a9f04e3798747" providerId="LiveId" clId="{A634FD5A-3DA1-41ED-889A-671F48EB68CC}" dt="2026-04-07T16:48:06.311" v="46"/>
          <ac:spMkLst>
            <pc:docMk/>
            <pc:sldMk cId="0" sldId="434"/>
            <ac:spMk id="6" creationId="{00000000-0000-0000-0000-000000000000}"/>
          </ac:spMkLst>
        </pc:spChg>
        <pc:spChg chg="mod">
          <ac:chgData name="Matthias Grosse Perdekamp" userId="918a9f04e3798747" providerId="LiveId" clId="{A634FD5A-3DA1-41ED-889A-671F48EB68CC}" dt="2026-04-07T16:47:46.768" v="45"/>
          <ac:spMkLst>
            <pc:docMk/>
            <pc:sldMk cId="0" sldId="434"/>
            <ac:spMk id="7" creationId="{00000000-0000-0000-0000-000000000000}"/>
          </ac:spMkLst>
        </pc:spChg>
      </pc:sldChg>
      <pc:sldChg chg="modSp">
        <pc:chgData name="Matthias Grosse Perdekamp" userId="918a9f04e3798747" providerId="LiveId" clId="{A634FD5A-3DA1-41ED-889A-671F48EB68CC}" dt="2026-04-07T16:48:06.311" v="46"/>
        <pc:sldMkLst>
          <pc:docMk/>
          <pc:sldMk cId="0" sldId="435"/>
        </pc:sldMkLst>
        <pc:spChg chg="mod">
          <ac:chgData name="Matthias Grosse Perdekamp" userId="918a9f04e3798747" providerId="LiveId" clId="{A634FD5A-3DA1-41ED-889A-671F48EB68CC}" dt="2026-04-07T16:48:06.311" v="46"/>
          <ac:spMkLst>
            <pc:docMk/>
            <pc:sldMk cId="0" sldId="435"/>
            <ac:spMk id="6" creationId="{00000000-0000-0000-0000-000000000000}"/>
          </ac:spMkLst>
        </pc:spChg>
        <pc:spChg chg="mod">
          <ac:chgData name="Matthias Grosse Perdekamp" userId="918a9f04e3798747" providerId="LiveId" clId="{A634FD5A-3DA1-41ED-889A-671F48EB68CC}" dt="2026-04-07T16:47:46.768" v="45"/>
          <ac:spMkLst>
            <pc:docMk/>
            <pc:sldMk cId="0" sldId="435"/>
            <ac:spMk id="7" creationId="{00000000-0000-0000-0000-000000000000}"/>
          </ac:spMkLst>
        </pc:spChg>
      </pc:sldChg>
      <pc:sldChg chg="modSp">
        <pc:chgData name="Matthias Grosse Perdekamp" userId="918a9f04e3798747" providerId="LiveId" clId="{A634FD5A-3DA1-41ED-889A-671F48EB68CC}" dt="2026-04-07T16:48:06.311" v="46"/>
        <pc:sldMkLst>
          <pc:docMk/>
          <pc:sldMk cId="0" sldId="436"/>
        </pc:sldMkLst>
        <pc:spChg chg="mod">
          <ac:chgData name="Matthias Grosse Perdekamp" userId="918a9f04e3798747" providerId="LiveId" clId="{A634FD5A-3DA1-41ED-889A-671F48EB68CC}" dt="2026-04-07T16:48:06.311" v="46"/>
          <ac:spMkLst>
            <pc:docMk/>
            <pc:sldMk cId="0" sldId="436"/>
            <ac:spMk id="5" creationId="{00000000-0000-0000-0000-000000000000}"/>
          </ac:spMkLst>
        </pc:spChg>
        <pc:spChg chg="mod">
          <ac:chgData name="Matthias Grosse Perdekamp" userId="918a9f04e3798747" providerId="LiveId" clId="{A634FD5A-3DA1-41ED-889A-671F48EB68CC}" dt="2026-04-07T16:47:46.768" v="45"/>
          <ac:spMkLst>
            <pc:docMk/>
            <pc:sldMk cId="0" sldId="436"/>
            <ac:spMk id="6" creationId="{00000000-0000-0000-0000-000000000000}"/>
          </ac:spMkLst>
        </pc:spChg>
      </pc:sldChg>
      <pc:sldChg chg="modSp">
        <pc:chgData name="Matthias Grosse Perdekamp" userId="918a9f04e3798747" providerId="LiveId" clId="{A634FD5A-3DA1-41ED-889A-671F48EB68CC}" dt="2026-04-07T16:48:06.311" v="46"/>
        <pc:sldMkLst>
          <pc:docMk/>
          <pc:sldMk cId="0" sldId="437"/>
        </pc:sldMkLst>
        <pc:spChg chg="mod">
          <ac:chgData name="Matthias Grosse Perdekamp" userId="918a9f04e3798747" providerId="LiveId" clId="{A634FD5A-3DA1-41ED-889A-671F48EB68CC}" dt="2026-04-07T16:48:06.311" v="46"/>
          <ac:spMkLst>
            <pc:docMk/>
            <pc:sldMk cId="0" sldId="437"/>
            <ac:spMk id="5" creationId="{00000000-0000-0000-0000-000000000000}"/>
          </ac:spMkLst>
        </pc:spChg>
        <pc:spChg chg="mod">
          <ac:chgData name="Matthias Grosse Perdekamp" userId="918a9f04e3798747" providerId="LiveId" clId="{A634FD5A-3DA1-41ED-889A-671F48EB68CC}" dt="2026-04-07T16:47:46.768" v="45"/>
          <ac:spMkLst>
            <pc:docMk/>
            <pc:sldMk cId="0" sldId="437"/>
            <ac:spMk id="6" creationId="{00000000-0000-0000-0000-000000000000}"/>
          </ac:spMkLst>
        </pc:spChg>
      </pc:sldChg>
      <pc:sldChg chg="modSp">
        <pc:chgData name="Matthias Grosse Perdekamp" userId="918a9f04e3798747" providerId="LiveId" clId="{A634FD5A-3DA1-41ED-889A-671F48EB68CC}" dt="2026-04-07T16:48:06.311" v="46"/>
        <pc:sldMkLst>
          <pc:docMk/>
          <pc:sldMk cId="0" sldId="438"/>
        </pc:sldMkLst>
        <pc:spChg chg="mod">
          <ac:chgData name="Matthias Grosse Perdekamp" userId="918a9f04e3798747" providerId="LiveId" clId="{A634FD5A-3DA1-41ED-889A-671F48EB68CC}" dt="2026-04-07T16:48:06.311" v="46"/>
          <ac:spMkLst>
            <pc:docMk/>
            <pc:sldMk cId="0" sldId="438"/>
            <ac:spMk id="5" creationId="{00000000-0000-0000-0000-000000000000}"/>
          </ac:spMkLst>
        </pc:spChg>
        <pc:spChg chg="mod">
          <ac:chgData name="Matthias Grosse Perdekamp" userId="918a9f04e3798747" providerId="LiveId" clId="{A634FD5A-3DA1-41ED-889A-671F48EB68CC}" dt="2026-04-07T16:47:46.768" v="45"/>
          <ac:spMkLst>
            <pc:docMk/>
            <pc:sldMk cId="0" sldId="438"/>
            <ac:spMk id="6" creationId="{00000000-0000-0000-0000-000000000000}"/>
          </ac:spMkLst>
        </pc:spChg>
      </pc:sldChg>
      <pc:sldChg chg="modSp">
        <pc:chgData name="Matthias Grosse Perdekamp" userId="918a9f04e3798747" providerId="LiveId" clId="{A634FD5A-3DA1-41ED-889A-671F48EB68CC}" dt="2026-04-07T16:48:06.311" v="46"/>
        <pc:sldMkLst>
          <pc:docMk/>
          <pc:sldMk cId="0" sldId="439"/>
        </pc:sldMkLst>
        <pc:spChg chg="mod">
          <ac:chgData name="Matthias Grosse Perdekamp" userId="918a9f04e3798747" providerId="LiveId" clId="{A634FD5A-3DA1-41ED-889A-671F48EB68CC}" dt="2026-04-07T16:48:06.311" v="46"/>
          <ac:spMkLst>
            <pc:docMk/>
            <pc:sldMk cId="0" sldId="439"/>
            <ac:spMk id="6" creationId="{00000000-0000-0000-0000-000000000000}"/>
          </ac:spMkLst>
        </pc:spChg>
        <pc:spChg chg="mod">
          <ac:chgData name="Matthias Grosse Perdekamp" userId="918a9f04e3798747" providerId="LiveId" clId="{A634FD5A-3DA1-41ED-889A-671F48EB68CC}" dt="2026-04-07T16:47:46.768" v="45"/>
          <ac:spMkLst>
            <pc:docMk/>
            <pc:sldMk cId="0" sldId="439"/>
            <ac:spMk id="7" creationId="{00000000-0000-0000-0000-000000000000}"/>
          </ac:spMkLst>
        </pc:spChg>
      </pc:sldChg>
      <pc:sldChg chg="modSp">
        <pc:chgData name="Matthias Grosse Perdekamp" userId="918a9f04e3798747" providerId="LiveId" clId="{A634FD5A-3DA1-41ED-889A-671F48EB68CC}" dt="2026-04-07T16:48:06.311" v="46"/>
        <pc:sldMkLst>
          <pc:docMk/>
          <pc:sldMk cId="0" sldId="440"/>
        </pc:sldMkLst>
        <pc:spChg chg="mod">
          <ac:chgData name="Matthias Grosse Perdekamp" userId="918a9f04e3798747" providerId="LiveId" clId="{A634FD5A-3DA1-41ED-889A-671F48EB68CC}" dt="2026-04-07T16:48:06.311" v="46"/>
          <ac:spMkLst>
            <pc:docMk/>
            <pc:sldMk cId="0" sldId="440"/>
            <ac:spMk id="5" creationId="{00000000-0000-0000-0000-000000000000}"/>
          </ac:spMkLst>
        </pc:spChg>
        <pc:spChg chg="mod">
          <ac:chgData name="Matthias Grosse Perdekamp" userId="918a9f04e3798747" providerId="LiveId" clId="{A634FD5A-3DA1-41ED-889A-671F48EB68CC}" dt="2026-04-07T16:47:46.768" v="45"/>
          <ac:spMkLst>
            <pc:docMk/>
            <pc:sldMk cId="0" sldId="440"/>
            <ac:spMk id="6" creationId="{00000000-0000-0000-0000-000000000000}"/>
          </ac:spMkLst>
        </pc:spChg>
      </pc:sldChg>
      <pc:sldChg chg="modSp">
        <pc:chgData name="Matthias Grosse Perdekamp" userId="918a9f04e3798747" providerId="LiveId" clId="{A634FD5A-3DA1-41ED-889A-671F48EB68CC}" dt="2026-04-07T16:48:06.311" v="46"/>
        <pc:sldMkLst>
          <pc:docMk/>
          <pc:sldMk cId="0" sldId="441"/>
        </pc:sldMkLst>
        <pc:spChg chg="mod">
          <ac:chgData name="Matthias Grosse Perdekamp" userId="918a9f04e3798747" providerId="LiveId" clId="{A634FD5A-3DA1-41ED-889A-671F48EB68CC}" dt="2026-04-07T16:48:06.311" v="46"/>
          <ac:spMkLst>
            <pc:docMk/>
            <pc:sldMk cId="0" sldId="441"/>
            <ac:spMk id="6" creationId="{00000000-0000-0000-0000-000000000000}"/>
          </ac:spMkLst>
        </pc:spChg>
        <pc:spChg chg="mod">
          <ac:chgData name="Matthias Grosse Perdekamp" userId="918a9f04e3798747" providerId="LiveId" clId="{A634FD5A-3DA1-41ED-889A-671F48EB68CC}" dt="2026-04-07T16:47:46.768" v="45"/>
          <ac:spMkLst>
            <pc:docMk/>
            <pc:sldMk cId="0" sldId="441"/>
            <ac:spMk id="7" creationId="{00000000-0000-0000-0000-000000000000}"/>
          </ac:spMkLst>
        </pc:spChg>
      </pc:sldChg>
      <pc:sldChg chg="modSp">
        <pc:chgData name="Matthias Grosse Perdekamp" userId="918a9f04e3798747" providerId="LiveId" clId="{A634FD5A-3DA1-41ED-889A-671F48EB68CC}" dt="2026-04-07T16:48:06.311" v="46"/>
        <pc:sldMkLst>
          <pc:docMk/>
          <pc:sldMk cId="0" sldId="442"/>
        </pc:sldMkLst>
        <pc:spChg chg="mod">
          <ac:chgData name="Matthias Grosse Perdekamp" userId="918a9f04e3798747" providerId="LiveId" clId="{A634FD5A-3DA1-41ED-889A-671F48EB68CC}" dt="2026-04-07T16:48:06.311" v="46"/>
          <ac:spMkLst>
            <pc:docMk/>
            <pc:sldMk cId="0" sldId="442"/>
            <ac:spMk id="6" creationId="{00000000-0000-0000-0000-000000000000}"/>
          </ac:spMkLst>
        </pc:spChg>
        <pc:spChg chg="mod">
          <ac:chgData name="Matthias Grosse Perdekamp" userId="918a9f04e3798747" providerId="LiveId" clId="{A634FD5A-3DA1-41ED-889A-671F48EB68CC}" dt="2026-04-07T16:47:46.768" v="45"/>
          <ac:spMkLst>
            <pc:docMk/>
            <pc:sldMk cId="0" sldId="442"/>
            <ac:spMk id="7" creationId="{00000000-0000-0000-0000-000000000000}"/>
          </ac:spMkLst>
        </pc:spChg>
      </pc:sldChg>
      <pc:sldChg chg="modSp">
        <pc:chgData name="Matthias Grosse Perdekamp" userId="918a9f04e3798747" providerId="LiveId" clId="{A634FD5A-3DA1-41ED-889A-671F48EB68CC}" dt="2026-04-07T16:48:06.311" v="46"/>
        <pc:sldMkLst>
          <pc:docMk/>
          <pc:sldMk cId="0" sldId="443"/>
        </pc:sldMkLst>
        <pc:spChg chg="mod">
          <ac:chgData name="Matthias Grosse Perdekamp" userId="918a9f04e3798747" providerId="LiveId" clId="{A634FD5A-3DA1-41ED-889A-671F48EB68CC}" dt="2026-04-07T16:48:06.311" v="46"/>
          <ac:spMkLst>
            <pc:docMk/>
            <pc:sldMk cId="0" sldId="443"/>
            <ac:spMk id="6" creationId="{00000000-0000-0000-0000-000000000000}"/>
          </ac:spMkLst>
        </pc:spChg>
        <pc:spChg chg="mod">
          <ac:chgData name="Matthias Grosse Perdekamp" userId="918a9f04e3798747" providerId="LiveId" clId="{A634FD5A-3DA1-41ED-889A-671F48EB68CC}" dt="2026-04-07T16:47:46.768" v="45"/>
          <ac:spMkLst>
            <pc:docMk/>
            <pc:sldMk cId="0" sldId="443"/>
            <ac:spMk id="7" creationId="{00000000-0000-0000-0000-000000000000}"/>
          </ac:spMkLst>
        </pc:spChg>
      </pc:sldChg>
      <pc:sldChg chg="modSp">
        <pc:chgData name="Matthias Grosse Perdekamp" userId="918a9f04e3798747" providerId="LiveId" clId="{A634FD5A-3DA1-41ED-889A-671F48EB68CC}" dt="2026-04-07T16:48:06.311" v="46"/>
        <pc:sldMkLst>
          <pc:docMk/>
          <pc:sldMk cId="0" sldId="444"/>
        </pc:sldMkLst>
        <pc:spChg chg="mod">
          <ac:chgData name="Matthias Grosse Perdekamp" userId="918a9f04e3798747" providerId="LiveId" clId="{A634FD5A-3DA1-41ED-889A-671F48EB68CC}" dt="2026-04-07T16:48:06.311" v="46"/>
          <ac:spMkLst>
            <pc:docMk/>
            <pc:sldMk cId="0" sldId="444"/>
            <ac:spMk id="5" creationId="{00000000-0000-0000-0000-000000000000}"/>
          </ac:spMkLst>
        </pc:spChg>
        <pc:spChg chg="mod">
          <ac:chgData name="Matthias Grosse Perdekamp" userId="918a9f04e3798747" providerId="LiveId" clId="{A634FD5A-3DA1-41ED-889A-671F48EB68CC}" dt="2026-04-07T16:47:46.768" v="45"/>
          <ac:spMkLst>
            <pc:docMk/>
            <pc:sldMk cId="0" sldId="444"/>
            <ac:spMk id="6" creationId="{00000000-0000-0000-0000-000000000000}"/>
          </ac:spMkLst>
        </pc:spChg>
      </pc:sldChg>
      <pc:sldChg chg="modSp">
        <pc:chgData name="Matthias Grosse Perdekamp" userId="918a9f04e3798747" providerId="LiveId" clId="{A634FD5A-3DA1-41ED-889A-671F48EB68CC}" dt="2026-04-07T16:48:06.311" v="46"/>
        <pc:sldMkLst>
          <pc:docMk/>
          <pc:sldMk cId="0" sldId="445"/>
        </pc:sldMkLst>
        <pc:spChg chg="mod">
          <ac:chgData name="Matthias Grosse Perdekamp" userId="918a9f04e3798747" providerId="LiveId" clId="{A634FD5A-3DA1-41ED-889A-671F48EB68CC}" dt="2026-04-07T16:48:06.311" v="46"/>
          <ac:spMkLst>
            <pc:docMk/>
            <pc:sldMk cId="0" sldId="445"/>
            <ac:spMk id="4" creationId="{00000000-0000-0000-0000-000000000000}"/>
          </ac:spMkLst>
        </pc:spChg>
        <pc:spChg chg="mod">
          <ac:chgData name="Matthias Grosse Perdekamp" userId="918a9f04e3798747" providerId="LiveId" clId="{A634FD5A-3DA1-41ED-889A-671F48EB68CC}" dt="2026-04-07T16:47:46.768" v="45"/>
          <ac:spMkLst>
            <pc:docMk/>
            <pc:sldMk cId="0" sldId="445"/>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46"/>
        </pc:sldMkLst>
        <pc:spChg chg="mod">
          <ac:chgData name="Matthias Grosse Perdekamp" userId="918a9f04e3798747" providerId="LiveId" clId="{A634FD5A-3DA1-41ED-889A-671F48EB68CC}" dt="2026-04-07T16:48:06.311" v="46"/>
          <ac:spMkLst>
            <pc:docMk/>
            <pc:sldMk cId="0" sldId="446"/>
            <ac:spMk id="4" creationId="{00000000-0000-0000-0000-000000000000}"/>
          </ac:spMkLst>
        </pc:spChg>
        <pc:spChg chg="mod">
          <ac:chgData name="Matthias Grosse Perdekamp" userId="918a9f04e3798747" providerId="LiveId" clId="{A634FD5A-3DA1-41ED-889A-671F48EB68CC}" dt="2026-04-07T16:47:46.768" v="45"/>
          <ac:spMkLst>
            <pc:docMk/>
            <pc:sldMk cId="0" sldId="446"/>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47"/>
        </pc:sldMkLst>
        <pc:spChg chg="mod">
          <ac:chgData name="Matthias Grosse Perdekamp" userId="918a9f04e3798747" providerId="LiveId" clId="{A634FD5A-3DA1-41ED-889A-671F48EB68CC}" dt="2026-04-07T16:48:06.311" v="46"/>
          <ac:spMkLst>
            <pc:docMk/>
            <pc:sldMk cId="0" sldId="447"/>
            <ac:spMk id="4" creationId="{00000000-0000-0000-0000-000000000000}"/>
          </ac:spMkLst>
        </pc:spChg>
        <pc:spChg chg="mod">
          <ac:chgData name="Matthias Grosse Perdekamp" userId="918a9f04e3798747" providerId="LiveId" clId="{A634FD5A-3DA1-41ED-889A-671F48EB68CC}" dt="2026-04-07T16:47:46.768" v="45"/>
          <ac:spMkLst>
            <pc:docMk/>
            <pc:sldMk cId="0" sldId="447"/>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48"/>
        </pc:sldMkLst>
        <pc:spChg chg="mod">
          <ac:chgData name="Matthias Grosse Perdekamp" userId="918a9f04e3798747" providerId="LiveId" clId="{A634FD5A-3DA1-41ED-889A-671F48EB68CC}" dt="2026-04-07T16:48:06.311" v="46"/>
          <ac:spMkLst>
            <pc:docMk/>
            <pc:sldMk cId="0" sldId="448"/>
            <ac:spMk id="4" creationId="{00000000-0000-0000-0000-000000000000}"/>
          </ac:spMkLst>
        </pc:spChg>
        <pc:spChg chg="mod">
          <ac:chgData name="Matthias Grosse Perdekamp" userId="918a9f04e3798747" providerId="LiveId" clId="{A634FD5A-3DA1-41ED-889A-671F48EB68CC}" dt="2026-04-07T16:47:46.768" v="45"/>
          <ac:spMkLst>
            <pc:docMk/>
            <pc:sldMk cId="0" sldId="448"/>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49"/>
        </pc:sldMkLst>
        <pc:spChg chg="mod">
          <ac:chgData name="Matthias Grosse Perdekamp" userId="918a9f04e3798747" providerId="LiveId" clId="{A634FD5A-3DA1-41ED-889A-671F48EB68CC}" dt="2026-04-07T16:48:06.311" v="46"/>
          <ac:spMkLst>
            <pc:docMk/>
            <pc:sldMk cId="0" sldId="449"/>
            <ac:spMk id="4" creationId="{00000000-0000-0000-0000-000000000000}"/>
          </ac:spMkLst>
        </pc:spChg>
        <pc:spChg chg="mod">
          <ac:chgData name="Matthias Grosse Perdekamp" userId="918a9f04e3798747" providerId="LiveId" clId="{A634FD5A-3DA1-41ED-889A-671F48EB68CC}" dt="2026-04-07T16:47:46.768" v="45"/>
          <ac:spMkLst>
            <pc:docMk/>
            <pc:sldMk cId="0" sldId="449"/>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50"/>
        </pc:sldMkLst>
        <pc:spChg chg="mod">
          <ac:chgData name="Matthias Grosse Perdekamp" userId="918a9f04e3798747" providerId="LiveId" clId="{A634FD5A-3DA1-41ED-889A-671F48EB68CC}" dt="2026-04-07T16:48:06.311" v="46"/>
          <ac:spMkLst>
            <pc:docMk/>
            <pc:sldMk cId="0" sldId="450"/>
            <ac:spMk id="4" creationId="{00000000-0000-0000-0000-000000000000}"/>
          </ac:spMkLst>
        </pc:spChg>
        <pc:spChg chg="mod">
          <ac:chgData name="Matthias Grosse Perdekamp" userId="918a9f04e3798747" providerId="LiveId" clId="{A634FD5A-3DA1-41ED-889A-671F48EB68CC}" dt="2026-04-07T16:47:46.768" v="45"/>
          <ac:spMkLst>
            <pc:docMk/>
            <pc:sldMk cId="0" sldId="450"/>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51"/>
        </pc:sldMkLst>
        <pc:spChg chg="mod">
          <ac:chgData name="Matthias Grosse Perdekamp" userId="918a9f04e3798747" providerId="LiveId" clId="{A634FD5A-3DA1-41ED-889A-671F48EB68CC}" dt="2026-04-07T16:48:06.311" v="46"/>
          <ac:spMkLst>
            <pc:docMk/>
            <pc:sldMk cId="0" sldId="451"/>
            <ac:spMk id="4" creationId="{00000000-0000-0000-0000-000000000000}"/>
          </ac:spMkLst>
        </pc:spChg>
        <pc:spChg chg="mod">
          <ac:chgData name="Matthias Grosse Perdekamp" userId="918a9f04e3798747" providerId="LiveId" clId="{A634FD5A-3DA1-41ED-889A-671F48EB68CC}" dt="2026-04-07T16:47:46.768" v="45"/>
          <ac:spMkLst>
            <pc:docMk/>
            <pc:sldMk cId="0" sldId="451"/>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52"/>
        </pc:sldMkLst>
        <pc:spChg chg="mod">
          <ac:chgData name="Matthias Grosse Perdekamp" userId="918a9f04e3798747" providerId="LiveId" clId="{A634FD5A-3DA1-41ED-889A-671F48EB68CC}" dt="2026-04-07T16:48:06.311" v="46"/>
          <ac:spMkLst>
            <pc:docMk/>
            <pc:sldMk cId="0" sldId="452"/>
            <ac:spMk id="7" creationId="{00000000-0000-0000-0000-000000000000}"/>
          </ac:spMkLst>
        </pc:spChg>
        <pc:spChg chg="mod">
          <ac:chgData name="Matthias Grosse Perdekamp" userId="918a9f04e3798747" providerId="LiveId" clId="{A634FD5A-3DA1-41ED-889A-671F48EB68CC}" dt="2026-04-07T16:47:46.768" v="45"/>
          <ac:spMkLst>
            <pc:docMk/>
            <pc:sldMk cId="0" sldId="452"/>
            <ac:spMk id="8" creationId="{00000000-0000-0000-0000-000000000000}"/>
          </ac:spMkLst>
        </pc:spChg>
      </pc:sldChg>
      <pc:sldChg chg="modSp">
        <pc:chgData name="Matthias Grosse Perdekamp" userId="918a9f04e3798747" providerId="LiveId" clId="{A634FD5A-3DA1-41ED-889A-671F48EB68CC}" dt="2026-04-07T16:48:06.311" v="46"/>
        <pc:sldMkLst>
          <pc:docMk/>
          <pc:sldMk cId="0" sldId="453"/>
        </pc:sldMkLst>
        <pc:spChg chg="mod">
          <ac:chgData name="Matthias Grosse Perdekamp" userId="918a9f04e3798747" providerId="LiveId" clId="{A634FD5A-3DA1-41ED-889A-671F48EB68CC}" dt="2026-04-07T16:48:06.311" v="46"/>
          <ac:spMkLst>
            <pc:docMk/>
            <pc:sldMk cId="0" sldId="453"/>
            <ac:spMk id="7" creationId="{00000000-0000-0000-0000-000000000000}"/>
          </ac:spMkLst>
        </pc:spChg>
        <pc:spChg chg="mod">
          <ac:chgData name="Matthias Grosse Perdekamp" userId="918a9f04e3798747" providerId="LiveId" clId="{A634FD5A-3DA1-41ED-889A-671F48EB68CC}" dt="2026-04-07T16:47:46.768" v="45"/>
          <ac:spMkLst>
            <pc:docMk/>
            <pc:sldMk cId="0" sldId="453"/>
            <ac:spMk id="8" creationId="{00000000-0000-0000-0000-000000000000}"/>
          </ac:spMkLst>
        </pc:spChg>
      </pc:sldChg>
      <pc:sldChg chg="modSp">
        <pc:chgData name="Matthias Grosse Perdekamp" userId="918a9f04e3798747" providerId="LiveId" clId="{A634FD5A-3DA1-41ED-889A-671F48EB68CC}" dt="2026-04-07T16:48:06.311" v="46"/>
        <pc:sldMkLst>
          <pc:docMk/>
          <pc:sldMk cId="0" sldId="454"/>
        </pc:sldMkLst>
        <pc:spChg chg="mod">
          <ac:chgData name="Matthias Grosse Perdekamp" userId="918a9f04e3798747" providerId="LiveId" clId="{A634FD5A-3DA1-41ED-889A-671F48EB68CC}" dt="2026-04-07T16:48:06.311" v="46"/>
          <ac:spMkLst>
            <pc:docMk/>
            <pc:sldMk cId="0" sldId="454"/>
            <ac:spMk id="4" creationId="{00000000-0000-0000-0000-000000000000}"/>
          </ac:spMkLst>
        </pc:spChg>
        <pc:spChg chg="mod">
          <ac:chgData name="Matthias Grosse Perdekamp" userId="918a9f04e3798747" providerId="LiveId" clId="{A634FD5A-3DA1-41ED-889A-671F48EB68CC}" dt="2026-04-07T16:47:46.768" v="45"/>
          <ac:spMkLst>
            <pc:docMk/>
            <pc:sldMk cId="0" sldId="454"/>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55"/>
        </pc:sldMkLst>
        <pc:spChg chg="mod">
          <ac:chgData name="Matthias Grosse Perdekamp" userId="918a9f04e3798747" providerId="LiveId" clId="{A634FD5A-3DA1-41ED-889A-671F48EB68CC}" dt="2026-04-07T16:48:06.311" v="46"/>
          <ac:spMkLst>
            <pc:docMk/>
            <pc:sldMk cId="0" sldId="455"/>
            <ac:spMk id="5" creationId="{00000000-0000-0000-0000-000000000000}"/>
          </ac:spMkLst>
        </pc:spChg>
        <pc:spChg chg="mod">
          <ac:chgData name="Matthias Grosse Perdekamp" userId="918a9f04e3798747" providerId="LiveId" clId="{A634FD5A-3DA1-41ED-889A-671F48EB68CC}" dt="2026-04-07T16:47:46.768" v="45"/>
          <ac:spMkLst>
            <pc:docMk/>
            <pc:sldMk cId="0" sldId="455"/>
            <ac:spMk id="6" creationId="{00000000-0000-0000-0000-000000000000}"/>
          </ac:spMkLst>
        </pc:spChg>
      </pc:sldChg>
      <pc:sldChg chg="modSp">
        <pc:chgData name="Matthias Grosse Perdekamp" userId="918a9f04e3798747" providerId="LiveId" clId="{A634FD5A-3DA1-41ED-889A-671F48EB68CC}" dt="2026-04-07T16:48:06.311" v="46"/>
        <pc:sldMkLst>
          <pc:docMk/>
          <pc:sldMk cId="0" sldId="456"/>
        </pc:sldMkLst>
        <pc:spChg chg="mod">
          <ac:chgData name="Matthias Grosse Perdekamp" userId="918a9f04e3798747" providerId="LiveId" clId="{A634FD5A-3DA1-41ED-889A-671F48EB68CC}" dt="2026-04-07T16:48:06.311" v="46"/>
          <ac:spMkLst>
            <pc:docMk/>
            <pc:sldMk cId="0" sldId="456"/>
            <ac:spMk id="5" creationId="{00000000-0000-0000-0000-000000000000}"/>
          </ac:spMkLst>
        </pc:spChg>
        <pc:spChg chg="mod">
          <ac:chgData name="Matthias Grosse Perdekamp" userId="918a9f04e3798747" providerId="LiveId" clId="{A634FD5A-3DA1-41ED-889A-671F48EB68CC}" dt="2026-04-07T16:47:46.768" v="45"/>
          <ac:spMkLst>
            <pc:docMk/>
            <pc:sldMk cId="0" sldId="456"/>
            <ac:spMk id="6" creationId="{00000000-0000-0000-0000-000000000000}"/>
          </ac:spMkLst>
        </pc:spChg>
      </pc:sldChg>
      <pc:sldChg chg="modSp">
        <pc:chgData name="Matthias Grosse Perdekamp" userId="918a9f04e3798747" providerId="LiveId" clId="{A634FD5A-3DA1-41ED-889A-671F48EB68CC}" dt="2026-04-07T16:48:06.311" v="46"/>
        <pc:sldMkLst>
          <pc:docMk/>
          <pc:sldMk cId="0" sldId="457"/>
        </pc:sldMkLst>
        <pc:spChg chg="mod">
          <ac:chgData name="Matthias Grosse Perdekamp" userId="918a9f04e3798747" providerId="LiveId" clId="{A634FD5A-3DA1-41ED-889A-671F48EB68CC}" dt="2026-04-07T16:48:06.311" v="46"/>
          <ac:spMkLst>
            <pc:docMk/>
            <pc:sldMk cId="0" sldId="457"/>
            <ac:spMk id="4" creationId="{00000000-0000-0000-0000-000000000000}"/>
          </ac:spMkLst>
        </pc:spChg>
        <pc:spChg chg="mod">
          <ac:chgData name="Matthias Grosse Perdekamp" userId="918a9f04e3798747" providerId="LiveId" clId="{A634FD5A-3DA1-41ED-889A-671F48EB68CC}" dt="2026-04-07T16:47:46.768" v="45"/>
          <ac:spMkLst>
            <pc:docMk/>
            <pc:sldMk cId="0" sldId="457"/>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58"/>
        </pc:sldMkLst>
        <pc:spChg chg="mod">
          <ac:chgData name="Matthias Grosse Perdekamp" userId="918a9f04e3798747" providerId="LiveId" clId="{A634FD5A-3DA1-41ED-889A-671F48EB68CC}" dt="2026-04-07T16:48:06.311" v="46"/>
          <ac:spMkLst>
            <pc:docMk/>
            <pc:sldMk cId="0" sldId="458"/>
            <ac:spMk id="6" creationId="{00000000-0000-0000-0000-000000000000}"/>
          </ac:spMkLst>
        </pc:spChg>
        <pc:spChg chg="mod">
          <ac:chgData name="Matthias Grosse Perdekamp" userId="918a9f04e3798747" providerId="LiveId" clId="{A634FD5A-3DA1-41ED-889A-671F48EB68CC}" dt="2026-04-07T16:47:46.768" v="45"/>
          <ac:spMkLst>
            <pc:docMk/>
            <pc:sldMk cId="0" sldId="458"/>
            <ac:spMk id="7" creationId="{00000000-0000-0000-0000-000000000000}"/>
          </ac:spMkLst>
        </pc:spChg>
      </pc:sldChg>
      <pc:sldChg chg="modSp">
        <pc:chgData name="Matthias Grosse Perdekamp" userId="918a9f04e3798747" providerId="LiveId" clId="{A634FD5A-3DA1-41ED-889A-671F48EB68CC}" dt="2026-04-07T16:48:06.311" v="46"/>
        <pc:sldMkLst>
          <pc:docMk/>
          <pc:sldMk cId="0" sldId="459"/>
        </pc:sldMkLst>
        <pc:spChg chg="mod">
          <ac:chgData name="Matthias Grosse Perdekamp" userId="918a9f04e3798747" providerId="LiveId" clId="{A634FD5A-3DA1-41ED-889A-671F48EB68CC}" dt="2026-04-07T16:48:06.311" v="46"/>
          <ac:spMkLst>
            <pc:docMk/>
            <pc:sldMk cId="0" sldId="459"/>
            <ac:spMk id="5" creationId="{00000000-0000-0000-0000-000000000000}"/>
          </ac:spMkLst>
        </pc:spChg>
        <pc:spChg chg="mod">
          <ac:chgData name="Matthias Grosse Perdekamp" userId="918a9f04e3798747" providerId="LiveId" clId="{A634FD5A-3DA1-41ED-889A-671F48EB68CC}" dt="2026-04-07T16:47:46.768" v="45"/>
          <ac:spMkLst>
            <pc:docMk/>
            <pc:sldMk cId="0" sldId="459"/>
            <ac:spMk id="6" creationId="{00000000-0000-0000-0000-000000000000}"/>
          </ac:spMkLst>
        </pc:spChg>
      </pc:sldChg>
      <pc:sldChg chg="modSp">
        <pc:chgData name="Matthias Grosse Perdekamp" userId="918a9f04e3798747" providerId="LiveId" clId="{A634FD5A-3DA1-41ED-889A-671F48EB68CC}" dt="2026-04-07T16:48:06.311" v="46"/>
        <pc:sldMkLst>
          <pc:docMk/>
          <pc:sldMk cId="0" sldId="460"/>
        </pc:sldMkLst>
        <pc:spChg chg="mod">
          <ac:chgData name="Matthias Grosse Perdekamp" userId="918a9f04e3798747" providerId="LiveId" clId="{A634FD5A-3DA1-41ED-889A-671F48EB68CC}" dt="2026-04-07T16:48:06.311" v="46"/>
          <ac:spMkLst>
            <pc:docMk/>
            <pc:sldMk cId="0" sldId="460"/>
            <ac:spMk id="4" creationId="{00000000-0000-0000-0000-000000000000}"/>
          </ac:spMkLst>
        </pc:spChg>
        <pc:spChg chg="mod">
          <ac:chgData name="Matthias Grosse Perdekamp" userId="918a9f04e3798747" providerId="LiveId" clId="{A634FD5A-3DA1-41ED-889A-671F48EB68CC}" dt="2026-04-07T16:47:46.768" v="45"/>
          <ac:spMkLst>
            <pc:docMk/>
            <pc:sldMk cId="0" sldId="460"/>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61"/>
        </pc:sldMkLst>
        <pc:spChg chg="mod">
          <ac:chgData name="Matthias Grosse Perdekamp" userId="918a9f04e3798747" providerId="LiveId" clId="{A634FD5A-3DA1-41ED-889A-671F48EB68CC}" dt="2026-04-07T16:48:06.311" v="46"/>
          <ac:spMkLst>
            <pc:docMk/>
            <pc:sldMk cId="0" sldId="461"/>
            <ac:spMk id="4" creationId="{00000000-0000-0000-0000-000000000000}"/>
          </ac:spMkLst>
        </pc:spChg>
        <pc:spChg chg="mod">
          <ac:chgData name="Matthias Grosse Perdekamp" userId="918a9f04e3798747" providerId="LiveId" clId="{A634FD5A-3DA1-41ED-889A-671F48EB68CC}" dt="2026-04-07T16:47:46.768" v="45"/>
          <ac:spMkLst>
            <pc:docMk/>
            <pc:sldMk cId="0" sldId="461"/>
            <ac:spMk id="5" creationId="{00000000-0000-0000-0000-000000000000}"/>
          </ac:spMkLst>
        </pc:spChg>
      </pc:sldChg>
      <pc:sldChg chg="modSp">
        <pc:chgData name="Matthias Grosse Perdekamp" userId="918a9f04e3798747" providerId="LiveId" clId="{A634FD5A-3DA1-41ED-889A-671F48EB68CC}" dt="2026-04-07T16:48:06.311" v="46"/>
        <pc:sldMkLst>
          <pc:docMk/>
          <pc:sldMk cId="0" sldId="462"/>
        </pc:sldMkLst>
        <pc:spChg chg="mod">
          <ac:chgData name="Matthias Grosse Perdekamp" userId="918a9f04e3798747" providerId="LiveId" clId="{A634FD5A-3DA1-41ED-889A-671F48EB68CC}" dt="2026-04-07T16:48:06.311" v="46"/>
          <ac:spMkLst>
            <pc:docMk/>
            <pc:sldMk cId="0" sldId="462"/>
            <ac:spMk id="4" creationId="{00000000-0000-0000-0000-000000000000}"/>
          </ac:spMkLst>
        </pc:spChg>
        <pc:spChg chg="mod">
          <ac:chgData name="Matthias Grosse Perdekamp" userId="918a9f04e3798747" providerId="LiveId" clId="{A634FD5A-3DA1-41ED-889A-671F48EB68CC}" dt="2026-04-07T16:47:46.768" v="45"/>
          <ac:spMkLst>
            <pc:docMk/>
            <pc:sldMk cId="0" sldId="462"/>
            <ac:spMk id="5" creationId="{00000000-0000-0000-0000-000000000000}"/>
          </ac:spMkLst>
        </pc:spChg>
      </pc:sldChg>
      <pc:sldChg chg="modSp">
        <pc:chgData name="Matthias Grosse Perdekamp" userId="918a9f04e3798747" providerId="LiveId" clId="{A634FD5A-3DA1-41ED-889A-671F48EB68CC}" dt="2026-04-07T16:48:06.311" v="46"/>
        <pc:sldMkLst>
          <pc:docMk/>
          <pc:sldMk cId="864440078" sldId="463"/>
        </pc:sldMkLst>
        <pc:spChg chg="mod">
          <ac:chgData name="Matthias Grosse Perdekamp" userId="918a9f04e3798747" providerId="LiveId" clId="{A634FD5A-3DA1-41ED-889A-671F48EB68CC}" dt="2026-04-07T16:48:06.311" v="46"/>
          <ac:spMkLst>
            <pc:docMk/>
            <pc:sldMk cId="864440078" sldId="463"/>
            <ac:spMk id="4" creationId="{00000000-0000-0000-0000-000000000000}"/>
          </ac:spMkLst>
        </pc:spChg>
        <pc:spChg chg="mod">
          <ac:chgData name="Matthias Grosse Perdekamp" userId="918a9f04e3798747" providerId="LiveId" clId="{A634FD5A-3DA1-41ED-889A-671F48EB68CC}" dt="2026-04-07T16:47:46.768" v="45"/>
          <ac:spMkLst>
            <pc:docMk/>
            <pc:sldMk cId="864440078" sldId="463"/>
            <ac:spMk id="5" creationId="{00000000-0000-0000-0000-000000000000}"/>
          </ac:spMkLst>
        </pc:spChg>
      </pc:sldChg>
      <pc:sldChg chg="modSp">
        <pc:chgData name="Matthias Grosse Perdekamp" userId="918a9f04e3798747" providerId="LiveId" clId="{A634FD5A-3DA1-41ED-889A-671F48EB68CC}" dt="2026-04-07T16:48:06.311" v="46"/>
        <pc:sldMkLst>
          <pc:docMk/>
          <pc:sldMk cId="1613708712" sldId="468"/>
        </pc:sldMkLst>
        <pc:spChg chg="mod">
          <ac:chgData name="Matthias Grosse Perdekamp" userId="918a9f04e3798747" providerId="LiveId" clId="{A634FD5A-3DA1-41ED-889A-671F48EB68CC}" dt="2026-04-07T16:48:06.311" v="46"/>
          <ac:spMkLst>
            <pc:docMk/>
            <pc:sldMk cId="1613708712" sldId="468"/>
            <ac:spMk id="4" creationId="{00000000-0000-0000-0000-000000000000}"/>
          </ac:spMkLst>
        </pc:spChg>
        <pc:spChg chg="mod">
          <ac:chgData name="Matthias Grosse Perdekamp" userId="918a9f04e3798747" providerId="LiveId" clId="{A634FD5A-3DA1-41ED-889A-671F48EB68CC}" dt="2026-04-07T16:47:46.768" v="45"/>
          <ac:spMkLst>
            <pc:docMk/>
            <pc:sldMk cId="1613708712" sldId="468"/>
            <ac:spMk id="5" creationId="{00000000-0000-0000-0000-000000000000}"/>
          </ac:spMkLst>
        </pc:spChg>
      </pc:sldChg>
      <pc:sldChg chg="modSp mod">
        <pc:chgData name="Matthias Grosse Perdekamp" userId="918a9f04e3798747" providerId="LiveId" clId="{A634FD5A-3DA1-41ED-889A-671F48EB68CC}" dt="2026-04-07T18:16:37.850" v="706" actId="20577"/>
        <pc:sldMkLst>
          <pc:docMk/>
          <pc:sldMk cId="1355140661" sldId="469"/>
        </pc:sldMkLst>
        <pc:spChg chg="mod">
          <ac:chgData name="Matthias Grosse Perdekamp" userId="918a9f04e3798747" providerId="LiveId" clId="{A634FD5A-3DA1-41ED-889A-671F48EB68CC}" dt="2026-04-07T18:16:37.850" v="706" actId="20577"/>
          <ac:spMkLst>
            <pc:docMk/>
            <pc:sldMk cId="1355140661" sldId="469"/>
            <ac:spMk id="3" creationId="{00000000-0000-0000-0000-000000000000}"/>
          </ac:spMkLst>
        </pc:spChg>
        <pc:spChg chg="mod">
          <ac:chgData name="Matthias Grosse Perdekamp" userId="918a9f04e3798747" providerId="LiveId" clId="{A634FD5A-3DA1-41ED-889A-671F48EB68CC}" dt="2026-04-07T16:48:06.311" v="46"/>
          <ac:spMkLst>
            <pc:docMk/>
            <pc:sldMk cId="1355140661" sldId="469"/>
            <ac:spMk id="4" creationId="{00000000-0000-0000-0000-000000000000}"/>
          </ac:spMkLst>
        </pc:spChg>
        <pc:spChg chg="mod">
          <ac:chgData name="Matthias Grosse Perdekamp" userId="918a9f04e3798747" providerId="LiveId" clId="{A634FD5A-3DA1-41ED-889A-671F48EB68CC}" dt="2026-04-07T16:47:46.768" v="45"/>
          <ac:spMkLst>
            <pc:docMk/>
            <pc:sldMk cId="1355140661" sldId="469"/>
            <ac:spMk id="5" creationId="{00000000-0000-0000-0000-000000000000}"/>
          </ac:spMkLst>
        </pc:spChg>
      </pc:sldChg>
      <pc:sldChg chg="modSp">
        <pc:chgData name="Matthias Grosse Perdekamp" userId="918a9f04e3798747" providerId="LiveId" clId="{A634FD5A-3DA1-41ED-889A-671F48EB68CC}" dt="2026-04-07T16:48:06.311" v="46"/>
        <pc:sldMkLst>
          <pc:docMk/>
          <pc:sldMk cId="700640378" sldId="473"/>
        </pc:sldMkLst>
        <pc:spChg chg="mod">
          <ac:chgData name="Matthias Grosse Perdekamp" userId="918a9f04e3798747" providerId="LiveId" clId="{A634FD5A-3DA1-41ED-889A-671F48EB68CC}" dt="2026-04-07T16:48:06.311" v="46"/>
          <ac:spMkLst>
            <pc:docMk/>
            <pc:sldMk cId="700640378" sldId="473"/>
            <ac:spMk id="4" creationId="{00000000-0000-0000-0000-000000000000}"/>
          </ac:spMkLst>
        </pc:spChg>
        <pc:spChg chg="mod">
          <ac:chgData name="Matthias Grosse Perdekamp" userId="918a9f04e3798747" providerId="LiveId" clId="{A634FD5A-3DA1-41ED-889A-671F48EB68CC}" dt="2026-04-07T16:47:46.768" v="45"/>
          <ac:spMkLst>
            <pc:docMk/>
            <pc:sldMk cId="700640378" sldId="473"/>
            <ac:spMk id="5" creationId="{00000000-0000-0000-0000-000000000000}"/>
          </ac:spMkLst>
        </pc:spChg>
      </pc:sldChg>
      <pc:sldChg chg="modSp">
        <pc:chgData name="Matthias Grosse Perdekamp" userId="918a9f04e3798747" providerId="LiveId" clId="{A634FD5A-3DA1-41ED-889A-671F48EB68CC}" dt="2026-04-07T16:48:06.311" v="46"/>
        <pc:sldMkLst>
          <pc:docMk/>
          <pc:sldMk cId="3858953151" sldId="474"/>
        </pc:sldMkLst>
        <pc:spChg chg="mod">
          <ac:chgData name="Matthias Grosse Perdekamp" userId="918a9f04e3798747" providerId="LiveId" clId="{A634FD5A-3DA1-41ED-889A-671F48EB68CC}" dt="2026-04-07T16:48:06.311" v="46"/>
          <ac:spMkLst>
            <pc:docMk/>
            <pc:sldMk cId="3858953151" sldId="474"/>
            <ac:spMk id="5" creationId="{00000000-0000-0000-0000-000000000000}"/>
          </ac:spMkLst>
        </pc:spChg>
        <pc:spChg chg="mod">
          <ac:chgData name="Matthias Grosse Perdekamp" userId="918a9f04e3798747" providerId="LiveId" clId="{A634FD5A-3DA1-41ED-889A-671F48EB68CC}" dt="2026-04-07T16:47:46.768" v="45"/>
          <ac:spMkLst>
            <pc:docMk/>
            <pc:sldMk cId="3858953151" sldId="474"/>
            <ac:spMk id="6" creationId="{00000000-0000-0000-0000-000000000000}"/>
          </ac:spMkLst>
        </pc:spChg>
      </pc:sldChg>
      <pc:sldChg chg="modSp">
        <pc:chgData name="Matthias Grosse Perdekamp" userId="918a9f04e3798747" providerId="LiveId" clId="{A634FD5A-3DA1-41ED-889A-671F48EB68CC}" dt="2026-04-07T16:48:06.311" v="46"/>
        <pc:sldMkLst>
          <pc:docMk/>
          <pc:sldMk cId="3795885777" sldId="475"/>
        </pc:sldMkLst>
        <pc:spChg chg="mod">
          <ac:chgData name="Matthias Grosse Perdekamp" userId="918a9f04e3798747" providerId="LiveId" clId="{A634FD5A-3DA1-41ED-889A-671F48EB68CC}" dt="2026-04-07T16:48:06.311" v="46"/>
          <ac:spMkLst>
            <pc:docMk/>
            <pc:sldMk cId="3795885777" sldId="475"/>
            <ac:spMk id="6" creationId="{00000000-0000-0000-0000-000000000000}"/>
          </ac:spMkLst>
        </pc:spChg>
        <pc:spChg chg="mod">
          <ac:chgData name="Matthias Grosse Perdekamp" userId="918a9f04e3798747" providerId="LiveId" clId="{A634FD5A-3DA1-41ED-889A-671F48EB68CC}" dt="2026-04-07T16:47:46.768" v="45"/>
          <ac:spMkLst>
            <pc:docMk/>
            <pc:sldMk cId="3795885777" sldId="475"/>
            <ac:spMk id="7" creationId="{00000000-0000-0000-0000-000000000000}"/>
          </ac:spMkLst>
        </pc:spChg>
      </pc:sldChg>
      <pc:sldChg chg="modSp">
        <pc:chgData name="Matthias Grosse Perdekamp" userId="918a9f04e3798747" providerId="LiveId" clId="{A634FD5A-3DA1-41ED-889A-671F48EB68CC}" dt="2026-04-07T16:48:06.311" v="46"/>
        <pc:sldMkLst>
          <pc:docMk/>
          <pc:sldMk cId="3083600445" sldId="476"/>
        </pc:sldMkLst>
        <pc:spChg chg="mod">
          <ac:chgData name="Matthias Grosse Perdekamp" userId="918a9f04e3798747" providerId="LiveId" clId="{A634FD5A-3DA1-41ED-889A-671F48EB68CC}" dt="2026-04-07T16:48:06.311" v="46"/>
          <ac:spMkLst>
            <pc:docMk/>
            <pc:sldMk cId="3083600445" sldId="476"/>
            <ac:spMk id="7" creationId="{00000000-0000-0000-0000-000000000000}"/>
          </ac:spMkLst>
        </pc:spChg>
        <pc:spChg chg="mod">
          <ac:chgData name="Matthias Grosse Perdekamp" userId="918a9f04e3798747" providerId="LiveId" clId="{A634FD5A-3DA1-41ED-889A-671F48EB68CC}" dt="2026-04-07T16:47:46.768" v="45"/>
          <ac:spMkLst>
            <pc:docMk/>
            <pc:sldMk cId="3083600445" sldId="476"/>
            <ac:spMk id="8" creationId="{00000000-0000-0000-0000-000000000000}"/>
          </ac:spMkLst>
        </pc:spChg>
      </pc:sldChg>
      <pc:sldChg chg="modSp">
        <pc:chgData name="Matthias Grosse Perdekamp" userId="918a9f04e3798747" providerId="LiveId" clId="{A634FD5A-3DA1-41ED-889A-671F48EB68CC}" dt="2026-04-07T16:48:06.311" v="46"/>
        <pc:sldMkLst>
          <pc:docMk/>
          <pc:sldMk cId="3340864523" sldId="477"/>
        </pc:sldMkLst>
        <pc:spChg chg="mod">
          <ac:chgData name="Matthias Grosse Perdekamp" userId="918a9f04e3798747" providerId="LiveId" clId="{A634FD5A-3DA1-41ED-889A-671F48EB68CC}" dt="2026-04-07T16:48:06.311" v="46"/>
          <ac:spMkLst>
            <pc:docMk/>
            <pc:sldMk cId="3340864523" sldId="477"/>
            <ac:spMk id="5" creationId="{00000000-0000-0000-0000-000000000000}"/>
          </ac:spMkLst>
        </pc:spChg>
        <pc:spChg chg="mod">
          <ac:chgData name="Matthias Grosse Perdekamp" userId="918a9f04e3798747" providerId="LiveId" clId="{A634FD5A-3DA1-41ED-889A-671F48EB68CC}" dt="2026-04-07T16:47:46.768" v="45"/>
          <ac:spMkLst>
            <pc:docMk/>
            <pc:sldMk cId="3340864523" sldId="477"/>
            <ac:spMk id="6" creationId="{00000000-0000-0000-0000-000000000000}"/>
          </ac:spMkLst>
        </pc:spChg>
      </pc:sldChg>
      <pc:sldChg chg="modSp">
        <pc:chgData name="Matthias Grosse Perdekamp" userId="918a9f04e3798747" providerId="LiveId" clId="{A634FD5A-3DA1-41ED-889A-671F48EB68CC}" dt="2026-04-07T16:48:06.311" v="46"/>
        <pc:sldMkLst>
          <pc:docMk/>
          <pc:sldMk cId="2617313885" sldId="478"/>
        </pc:sldMkLst>
        <pc:spChg chg="mod">
          <ac:chgData name="Matthias Grosse Perdekamp" userId="918a9f04e3798747" providerId="LiveId" clId="{A634FD5A-3DA1-41ED-889A-671F48EB68CC}" dt="2026-04-07T16:48:06.311" v="46"/>
          <ac:spMkLst>
            <pc:docMk/>
            <pc:sldMk cId="2617313885" sldId="478"/>
            <ac:spMk id="5" creationId="{00000000-0000-0000-0000-000000000000}"/>
          </ac:spMkLst>
        </pc:spChg>
        <pc:spChg chg="mod">
          <ac:chgData name="Matthias Grosse Perdekamp" userId="918a9f04e3798747" providerId="LiveId" clId="{A634FD5A-3DA1-41ED-889A-671F48EB68CC}" dt="2026-04-07T16:47:46.768" v="45"/>
          <ac:spMkLst>
            <pc:docMk/>
            <pc:sldMk cId="2617313885" sldId="478"/>
            <ac:spMk id="6" creationId="{00000000-0000-0000-0000-000000000000}"/>
          </ac:spMkLst>
        </pc:spChg>
      </pc:sldChg>
      <pc:sldChg chg="modSp">
        <pc:chgData name="Matthias Grosse Perdekamp" userId="918a9f04e3798747" providerId="LiveId" clId="{A634FD5A-3DA1-41ED-889A-671F48EB68CC}" dt="2026-04-07T16:48:06.311" v="46"/>
        <pc:sldMkLst>
          <pc:docMk/>
          <pc:sldMk cId="462948913" sldId="479"/>
        </pc:sldMkLst>
        <pc:spChg chg="mod">
          <ac:chgData name="Matthias Grosse Perdekamp" userId="918a9f04e3798747" providerId="LiveId" clId="{A634FD5A-3DA1-41ED-889A-671F48EB68CC}" dt="2026-04-07T16:48:06.311" v="46"/>
          <ac:spMkLst>
            <pc:docMk/>
            <pc:sldMk cId="462948913" sldId="479"/>
            <ac:spMk id="6" creationId="{00000000-0000-0000-0000-000000000000}"/>
          </ac:spMkLst>
        </pc:spChg>
        <pc:spChg chg="mod">
          <ac:chgData name="Matthias Grosse Perdekamp" userId="918a9f04e3798747" providerId="LiveId" clId="{A634FD5A-3DA1-41ED-889A-671F48EB68CC}" dt="2026-04-07T16:47:46.768" v="45"/>
          <ac:spMkLst>
            <pc:docMk/>
            <pc:sldMk cId="462948913" sldId="479"/>
            <ac:spMk id="7" creationId="{00000000-0000-0000-0000-000000000000}"/>
          </ac:spMkLst>
        </pc:spChg>
      </pc:sldChg>
      <pc:sldChg chg="modSp">
        <pc:chgData name="Matthias Grosse Perdekamp" userId="918a9f04e3798747" providerId="LiveId" clId="{A634FD5A-3DA1-41ED-889A-671F48EB68CC}" dt="2026-04-07T16:48:06.311" v="46"/>
        <pc:sldMkLst>
          <pc:docMk/>
          <pc:sldMk cId="774579986" sldId="480"/>
        </pc:sldMkLst>
        <pc:spChg chg="mod">
          <ac:chgData name="Matthias Grosse Perdekamp" userId="918a9f04e3798747" providerId="LiveId" clId="{A634FD5A-3DA1-41ED-889A-671F48EB68CC}" dt="2026-04-07T16:48:06.311" v="46"/>
          <ac:spMkLst>
            <pc:docMk/>
            <pc:sldMk cId="774579986" sldId="480"/>
            <ac:spMk id="6" creationId="{00000000-0000-0000-0000-000000000000}"/>
          </ac:spMkLst>
        </pc:spChg>
        <pc:spChg chg="mod">
          <ac:chgData name="Matthias Grosse Perdekamp" userId="918a9f04e3798747" providerId="LiveId" clId="{A634FD5A-3DA1-41ED-889A-671F48EB68CC}" dt="2026-04-07T16:47:46.768" v="45"/>
          <ac:spMkLst>
            <pc:docMk/>
            <pc:sldMk cId="774579986" sldId="480"/>
            <ac:spMk id="7" creationId="{00000000-0000-0000-0000-000000000000}"/>
          </ac:spMkLst>
        </pc:spChg>
      </pc:sldChg>
      <pc:sldChg chg="modSp">
        <pc:chgData name="Matthias Grosse Perdekamp" userId="918a9f04e3798747" providerId="LiveId" clId="{A634FD5A-3DA1-41ED-889A-671F48EB68CC}" dt="2026-04-07T16:48:06.311" v="46"/>
        <pc:sldMkLst>
          <pc:docMk/>
          <pc:sldMk cId="1563279963" sldId="481"/>
        </pc:sldMkLst>
        <pc:spChg chg="mod">
          <ac:chgData name="Matthias Grosse Perdekamp" userId="918a9f04e3798747" providerId="LiveId" clId="{A634FD5A-3DA1-41ED-889A-671F48EB68CC}" dt="2026-04-07T16:48:06.311" v="46"/>
          <ac:spMkLst>
            <pc:docMk/>
            <pc:sldMk cId="1563279963" sldId="481"/>
            <ac:spMk id="4" creationId="{00000000-0000-0000-0000-000000000000}"/>
          </ac:spMkLst>
        </pc:spChg>
        <pc:spChg chg="mod">
          <ac:chgData name="Matthias Grosse Perdekamp" userId="918a9f04e3798747" providerId="LiveId" clId="{A634FD5A-3DA1-41ED-889A-671F48EB68CC}" dt="2026-04-07T16:47:46.768" v="45"/>
          <ac:spMkLst>
            <pc:docMk/>
            <pc:sldMk cId="1563279963" sldId="481"/>
            <ac:spMk id="5" creationId="{00000000-0000-0000-0000-000000000000}"/>
          </ac:spMkLst>
        </pc:spChg>
      </pc:sldChg>
      <pc:sldChg chg="modSp">
        <pc:chgData name="Matthias Grosse Perdekamp" userId="918a9f04e3798747" providerId="LiveId" clId="{A634FD5A-3DA1-41ED-889A-671F48EB68CC}" dt="2026-04-07T16:48:06.311" v="46"/>
        <pc:sldMkLst>
          <pc:docMk/>
          <pc:sldMk cId="3223432818" sldId="482"/>
        </pc:sldMkLst>
        <pc:spChg chg="mod">
          <ac:chgData name="Matthias Grosse Perdekamp" userId="918a9f04e3798747" providerId="LiveId" clId="{A634FD5A-3DA1-41ED-889A-671F48EB68CC}" dt="2026-04-07T16:48:06.311" v="46"/>
          <ac:spMkLst>
            <pc:docMk/>
            <pc:sldMk cId="3223432818" sldId="482"/>
            <ac:spMk id="4" creationId="{00000000-0000-0000-0000-000000000000}"/>
          </ac:spMkLst>
        </pc:spChg>
        <pc:spChg chg="mod">
          <ac:chgData name="Matthias Grosse Perdekamp" userId="918a9f04e3798747" providerId="LiveId" clId="{A634FD5A-3DA1-41ED-889A-671F48EB68CC}" dt="2026-04-07T16:47:46.768" v="45"/>
          <ac:spMkLst>
            <pc:docMk/>
            <pc:sldMk cId="3223432818" sldId="482"/>
            <ac:spMk id="5" creationId="{00000000-0000-0000-0000-000000000000}"/>
          </ac:spMkLst>
        </pc:spChg>
      </pc:sldChg>
      <pc:sldChg chg="modSp">
        <pc:chgData name="Matthias Grosse Perdekamp" userId="918a9f04e3798747" providerId="LiveId" clId="{A634FD5A-3DA1-41ED-889A-671F48EB68CC}" dt="2026-04-07T16:48:06.311" v="46"/>
        <pc:sldMkLst>
          <pc:docMk/>
          <pc:sldMk cId="1141798111" sldId="483"/>
        </pc:sldMkLst>
        <pc:spChg chg="mod">
          <ac:chgData name="Matthias Grosse Perdekamp" userId="918a9f04e3798747" providerId="LiveId" clId="{A634FD5A-3DA1-41ED-889A-671F48EB68CC}" dt="2026-04-07T16:48:06.311" v="46"/>
          <ac:spMkLst>
            <pc:docMk/>
            <pc:sldMk cId="1141798111" sldId="483"/>
            <ac:spMk id="4" creationId="{00000000-0000-0000-0000-000000000000}"/>
          </ac:spMkLst>
        </pc:spChg>
        <pc:spChg chg="mod">
          <ac:chgData name="Matthias Grosse Perdekamp" userId="918a9f04e3798747" providerId="LiveId" clId="{A634FD5A-3DA1-41ED-889A-671F48EB68CC}" dt="2026-04-07T16:47:46.768" v="45"/>
          <ac:spMkLst>
            <pc:docMk/>
            <pc:sldMk cId="1141798111" sldId="483"/>
            <ac:spMk id="5" creationId="{00000000-0000-0000-0000-000000000000}"/>
          </ac:spMkLst>
        </pc:spChg>
      </pc:sldChg>
      <pc:sldChg chg="modSp">
        <pc:chgData name="Matthias Grosse Perdekamp" userId="918a9f04e3798747" providerId="LiveId" clId="{A634FD5A-3DA1-41ED-889A-671F48EB68CC}" dt="2026-04-07T16:48:06.311" v="46"/>
        <pc:sldMkLst>
          <pc:docMk/>
          <pc:sldMk cId="2946841123" sldId="484"/>
        </pc:sldMkLst>
        <pc:spChg chg="mod">
          <ac:chgData name="Matthias Grosse Perdekamp" userId="918a9f04e3798747" providerId="LiveId" clId="{A634FD5A-3DA1-41ED-889A-671F48EB68CC}" dt="2026-04-07T16:48:06.311" v="46"/>
          <ac:spMkLst>
            <pc:docMk/>
            <pc:sldMk cId="2946841123" sldId="484"/>
            <ac:spMk id="4" creationId="{00000000-0000-0000-0000-000000000000}"/>
          </ac:spMkLst>
        </pc:spChg>
        <pc:spChg chg="mod">
          <ac:chgData name="Matthias Grosse Perdekamp" userId="918a9f04e3798747" providerId="LiveId" clId="{A634FD5A-3DA1-41ED-889A-671F48EB68CC}" dt="2026-04-07T16:47:46.768" v="45"/>
          <ac:spMkLst>
            <pc:docMk/>
            <pc:sldMk cId="2946841123" sldId="484"/>
            <ac:spMk id="5" creationId="{00000000-0000-0000-0000-000000000000}"/>
          </ac:spMkLst>
        </pc:spChg>
      </pc:sldChg>
      <pc:sldChg chg="modSp">
        <pc:chgData name="Matthias Grosse Perdekamp" userId="918a9f04e3798747" providerId="LiveId" clId="{A634FD5A-3DA1-41ED-889A-671F48EB68CC}" dt="2026-04-07T16:48:06.311" v="46"/>
        <pc:sldMkLst>
          <pc:docMk/>
          <pc:sldMk cId="3767325017" sldId="485"/>
        </pc:sldMkLst>
        <pc:spChg chg="mod">
          <ac:chgData name="Matthias Grosse Perdekamp" userId="918a9f04e3798747" providerId="LiveId" clId="{A634FD5A-3DA1-41ED-889A-671F48EB68CC}" dt="2026-04-07T16:48:06.311" v="46"/>
          <ac:spMkLst>
            <pc:docMk/>
            <pc:sldMk cId="3767325017" sldId="485"/>
            <ac:spMk id="5" creationId="{00000000-0000-0000-0000-000000000000}"/>
          </ac:spMkLst>
        </pc:spChg>
        <pc:spChg chg="mod">
          <ac:chgData name="Matthias Grosse Perdekamp" userId="918a9f04e3798747" providerId="LiveId" clId="{A634FD5A-3DA1-41ED-889A-671F48EB68CC}" dt="2026-04-07T16:47:46.768" v="45"/>
          <ac:spMkLst>
            <pc:docMk/>
            <pc:sldMk cId="3767325017" sldId="485"/>
            <ac:spMk id="3078" creationId="{00000000-0000-0000-0000-000000000000}"/>
          </ac:spMkLst>
        </pc:spChg>
      </pc:sldChg>
      <pc:sldChg chg="modSp">
        <pc:chgData name="Matthias Grosse Perdekamp" userId="918a9f04e3798747" providerId="LiveId" clId="{A634FD5A-3DA1-41ED-889A-671F48EB68CC}" dt="2026-04-07T16:48:06.311" v="46"/>
        <pc:sldMkLst>
          <pc:docMk/>
          <pc:sldMk cId="2490584695" sldId="490"/>
        </pc:sldMkLst>
        <pc:spChg chg="mod">
          <ac:chgData name="Matthias Grosse Perdekamp" userId="918a9f04e3798747" providerId="LiveId" clId="{A634FD5A-3DA1-41ED-889A-671F48EB68CC}" dt="2026-04-07T16:48:06.311" v="46"/>
          <ac:spMkLst>
            <pc:docMk/>
            <pc:sldMk cId="2490584695" sldId="490"/>
            <ac:spMk id="4" creationId="{00000000-0000-0000-0000-000000000000}"/>
          </ac:spMkLst>
        </pc:spChg>
        <pc:spChg chg="mod">
          <ac:chgData name="Matthias Grosse Perdekamp" userId="918a9f04e3798747" providerId="LiveId" clId="{A634FD5A-3DA1-41ED-889A-671F48EB68CC}" dt="2026-04-07T16:47:46.768" v="45"/>
          <ac:spMkLst>
            <pc:docMk/>
            <pc:sldMk cId="2490584695" sldId="490"/>
            <ac:spMk id="8196" creationId="{00000000-0000-0000-0000-000000000000}"/>
          </ac:spMkLst>
        </pc:spChg>
      </pc:sldChg>
      <pc:sldChg chg="modSp">
        <pc:chgData name="Matthias Grosse Perdekamp" userId="918a9f04e3798747" providerId="LiveId" clId="{A634FD5A-3DA1-41ED-889A-671F48EB68CC}" dt="2026-04-07T16:48:06.311" v="46"/>
        <pc:sldMkLst>
          <pc:docMk/>
          <pc:sldMk cId="2130478133" sldId="497"/>
        </pc:sldMkLst>
        <pc:spChg chg="mod">
          <ac:chgData name="Matthias Grosse Perdekamp" userId="918a9f04e3798747" providerId="LiveId" clId="{A634FD5A-3DA1-41ED-889A-671F48EB68CC}" dt="2026-04-07T16:48:06.311" v="46"/>
          <ac:spMkLst>
            <pc:docMk/>
            <pc:sldMk cId="2130478133" sldId="497"/>
            <ac:spMk id="4" creationId="{00000000-0000-0000-0000-000000000000}"/>
          </ac:spMkLst>
        </pc:spChg>
        <pc:spChg chg="mod">
          <ac:chgData name="Matthias Grosse Perdekamp" userId="918a9f04e3798747" providerId="LiveId" clId="{A634FD5A-3DA1-41ED-889A-671F48EB68CC}" dt="2026-04-07T16:47:46.768" v="45"/>
          <ac:spMkLst>
            <pc:docMk/>
            <pc:sldMk cId="2130478133" sldId="497"/>
            <ac:spMk id="5" creationId="{00000000-0000-0000-0000-000000000000}"/>
          </ac:spMkLst>
        </pc:spChg>
      </pc:sldChg>
      <pc:sldChg chg="modSp mod">
        <pc:chgData name="Matthias Grosse Perdekamp" userId="918a9f04e3798747" providerId="LiveId" clId="{A634FD5A-3DA1-41ED-889A-671F48EB68CC}" dt="2026-04-07T18:17:15.065" v="707" actId="207"/>
        <pc:sldMkLst>
          <pc:docMk/>
          <pc:sldMk cId="514363199" sldId="498"/>
        </pc:sldMkLst>
        <pc:spChg chg="mod">
          <ac:chgData name="Matthias Grosse Perdekamp" userId="918a9f04e3798747" providerId="LiveId" clId="{A634FD5A-3DA1-41ED-889A-671F48EB68CC}" dt="2026-04-07T18:17:15.065" v="707" actId="207"/>
          <ac:spMkLst>
            <pc:docMk/>
            <pc:sldMk cId="514363199" sldId="498"/>
            <ac:spMk id="3" creationId="{00000000-0000-0000-0000-000000000000}"/>
          </ac:spMkLst>
        </pc:spChg>
        <pc:spChg chg="mod">
          <ac:chgData name="Matthias Grosse Perdekamp" userId="918a9f04e3798747" providerId="LiveId" clId="{A634FD5A-3DA1-41ED-889A-671F48EB68CC}" dt="2026-04-07T16:48:06.311" v="46"/>
          <ac:spMkLst>
            <pc:docMk/>
            <pc:sldMk cId="514363199" sldId="498"/>
            <ac:spMk id="4" creationId="{00000000-0000-0000-0000-000000000000}"/>
          </ac:spMkLst>
        </pc:spChg>
        <pc:spChg chg="mod">
          <ac:chgData name="Matthias Grosse Perdekamp" userId="918a9f04e3798747" providerId="LiveId" clId="{A634FD5A-3DA1-41ED-889A-671F48EB68CC}" dt="2026-04-07T16:47:46.768" v="45"/>
          <ac:spMkLst>
            <pc:docMk/>
            <pc:sldMk cId="514363199" sldId="498"/>
            <ac:spMk id="5" creationId="{00000000-0000-0000-0000-000000000000}"/>
          </ac:spMkLst>
        </pc:spChg>
      </pc:sldChg>
      <pc:sldChg chg="modSp">
        <pc:chgData name="Matthias Grosse Perdekamp" userId="918a9f04e3798747" providerId="LiveId" clId="{A634FD5A-3DA1-41ED-889A-671F48EB68CC}" dt="2026-04-07T16:48:06.311" v="46"/>
        <pc:sldMkLst>
          <pc:docMk/>
          <pc:sldMk cId="27699803" sldId="499"/>
        </pc:sldMkLst>
        <pc:spChg chg="mod">
          <ac:chgData name="Matthias Grosse Perdekamp" userId="918a9f04e3798747" providerId="LiveId" clId="{A634FD5A-3DA1-41ED-889A-671F48EB68CC}" dt="2026-04-07T16:48:06.311" v="46"/>
          <ac:spMkLst>
            <pc:docMk/>
            <pc:sldMk cId="27699803" sldId="499"/>
            <ac:spMk id="4" creationId="{00000000-0000-0000-0000-000000000000}"/>
          </ac:spMkLst>
        </pc:spChg>
        <pc:spChg chg="mod">
          <ac:chgData name="Matthias Grosse Perdekamp" userId="918a9f04e3798747" providerId="LiveId" clId="{A634FD5A-3DA1-41ED-889A-671F48EB68CC}" dt="2026-04-07T16:47:46.768" v="45"/>
          <ac:spMkLst>
            <pc:docMk/>
            <pc:sldMk cId="27699803" sldId="499"/>
            <ac:spMk id="5" creationId="{00000000-0000-0000-0000-000000000000}"/>
          </ac:spMkLst>
        </pc:spChg>
      </pc:sldChg>
      <pc:sldChg chg="modSp mod modShow">
        <pc:chgData name="Matthias Grosse Perdekamp" userId="918a9f04e3798747" providerId="LiveId" clId="{A634FD5A-3DA1-41ED-889A-671F48EB68CC}" dt="2026-04-07T18:17:54.808" v="708" actId="729"/>
        <pc:sldMkLst>
          <pc:docMk/>
          <pc:sldMk cId="1337741361" sldId="503"/>
        </pc:sldMkLst>
        <pc:spChg chg="mod">
          <ac:chgData name="Matthias Grosse Perdekamp" userId="918a9f04e3798747" providerId="LiveId" clId="{A634FD5A-3DA1-41ED-889A-671F48EB68CC}" dt="2026-04-07T16:48:06.311" v="46"/>
          <ac:spMkLst>
            <pc:docMk/>
            <pc:sldMk cId="1337741361" sldId="503"/>
            <ac:spMk id="4" creationId="{00000000-0000-0000-0000-000000000000}"/>
          </ac:spMkLst>
        </pc:spChg>
        <pc:spChg chg="mod">
          <ac:chgData name="Matthias Grosse Perdekamp" userId="918a9f04e3798747" providerId="LiveId" clId="{A634FD5A-3DA1-41ED-889A-671F48EB68CC}" dt="2026-04-07T16:47:46.768" v="45"/>
          <ac:spMkLst>
            <pc:docMk/>
            <pc:sldMk cId="1337741361" sldId="503"/>
            <ac:spMk id="5" creationId="{00000000-0000-0000-0000-000000000000}"/>
          </ac:spMkLst>
        </pc:spChg>
      </pc:sldChg>
      <pc:sldChg chg="modSp mod modShow">
        <pc:chgData name="Matthias Grosse Perdekamp" userId="918a9f04e3798747" providerId="LiveId" clId="{A634FD5A-3DA1-41ED-889A-671F48EB68CC}" dt="2026-04-07T18:18:05.361" v="710" actId="729"/>
        <pc:sldMkLst>
          <pc:docMk/>
          <pc:sldMk cId="56631591" sldId="505"/>
        </pc:sldMkLst>
        <pc:spChg chg="mod">
          <ac:chgData name="Matthias Grosse Perdekamp" userId="918a9f04e3798747" providerId="LiveId" clId="{A634FD5A-3DA1-41ED-889A-671F48EB68CC}" dt="2026-04-07T16:48:06.311" v="46"/>
          <ac:spMkLst>
            <pc:docMk/>
            <pc:sldMk cId="56631591" sldId="505"/>
            <ac:spMk id="4" creationId="{00000000-0000-0000-0000-000000000000}"/>
          </ac:spMkLst>
        </pc:spChg>
        <pc:spChg chg="mod">
          <ac:chgData name="Matthias Grosse Perdekamp" userId="918a9f04e3798747" providerId="LiveId" clId="{A634FD5A-3DA1-41ED-889A-671F48EB68CC}" dt="2026-04-07T16:47:46.768" v="45"/>
          <ac:spMkLst>
            <pc:docMk/>
            <pc:sldMk cId="56631591" sldId="505"/>
            <ac:spMk id="5" creationId="{00000000-0000-0000-0000-000000000000}"/>
          </ac:spMkLst>
        </pc:spChg>
      </pc:sldChg>
      <pc:sldChg chg="modSp">
        <pc:chgData name="Matthias Grosse Perdekamp" userId="918a9f04e3798747" providerId="LiveId" clId="{A634FD5A-3DA1-41ED-889A-671F48EB68CC}" dt="2026-04-07T16:48:06.311" v="46"/>
        <pc:sldMkLst>
          <pc:docMk/>
          <pc:sldMk cId="14768265" sldId="532"/>
        </pc:sldMkLst>
        <pc:spChg chg="mod">
          <ac:chgData name="Matthias Grosse Perdekamp" userId="918a9f04e3798747" providerId="LiveId" clId="{A634FD5A-3DA1-41ED-889A-671F48EB68CC}" dt="2026-04-07T16:48:06.311" v="46"/>
          <ac:spMkLst>
            <pc:docMk/>
            <pc:sldMk cId="14768265" sldId="532"/>
            <ac:spMk id="4" creationId="{00000000-0000-0000-0000-000000000000}"/>
          </ac:spMkLst>
        </pc:spChg>
        <pc:spChg chg="mod">
          <ac:chgData name="Matthias Grosse Perdekamp" userId="918a9f04e3798747" providerId="LiveId" clId="{A634FD5A-3DA1-41ED-889A-671F48EB68CC}" dt="2026-04-07T16:47:46.768" v="45"/>
          <ac:spMkLst>
            <pc:docMk/>
            <pc:sldMk cId="14768265" sldId="532"/>
            <ac:spMk id="5" creationId="{00000000-0000-0000-0000-000000000000}"/>
          </ac:spMkLst>
        </pc:spChg>
      </pc:sldChg>
      <pc:sldChg chg="modSp">
        <pc:chgData name="Matthias Grosse Perdekamp" userId="918a9f04e3798747" providerId="LiveId" clId="{A634FD5A-3DA1-41ED-889A-671F48EB68CC}" dt="2026-04-07T16:48:06.311" v="46"/>
        <pc:sldMkLst>
          <pc:docMk/>
          <pc:sldMk cId="2565393694" sldId="546"/>
        </pc:sldMkLst>
        <pc:spChg chg="mod">
          <ac:chgData name="Matthias Grosse Perdekamp" userId="918a9f04e3798747" providerId="LiveId" clId="{A634FD5A-3DA1-41ED-889A-671F48EB68CC}" dt="2026-04-07T16:48:06.311" v="46"/>
          <ac:spMkLst>
            <pc:docMk/>
            <pc:sldMk cId="2565393694" sldId="546"/>
            <ac:spMk id="4" creationId="{00000000-0000-0000-0000-000000000000}"/>
          </ac:spMkLst>
        </pc:spChg>
        <pc:spChg chg="mod">
          <ac:chgData name="Matthias Grosse Perdekamp" userId="918a9f04e3798747" providerId="LiveId" clId="{A634FD5A-3DA1-41ED-889A-671F48EB68CC}" dt="2026-04-07T16:47:46.768" v="45"/>
          <ac:spMkLst>
            <pc:docMk/>
            <pc:sldMk cId="2565393694" sldId="546"/>
            <ac:spMk id="5" creationId="{00000000-0000-0000-0000-000000000000}"/>
          </ac:spMkLst>
        </pc:spChg>
      </pc:sldChg>
      <pc:sldChg chg="modSp">
        <pc:chgData name="Matthias Grosse Perdekamp" userId="918a9f04e3798747" providerId="LiveId" clId="{A634FD5A-3DA1-41ED-889A-671F48EB68CC}" dt="2026-04-07T16:48:06.311" v="46"/>
        <pc:sldMkLst>
          <pc:docMk/>
          <pc:sldMk cId="993434016" sldId="547"/>
        </pc:sldMkLst>
        <pc:spChg chg="mod">
          <ac:chgData name="Matthias Grosse Perdekamp" userId="918a9f04e3798747" providerId="LiveId" clId="{A634FD5A-3DA1-41ED-889A-671F48EB68CC}" dt="2026-04-07T16:48:06.311" v="46"/>
          <ac:spMkLst>
            <pc:docMk/>
            <pc:sldMk cId="993434016" sldId="547"/>
            <ac:spMk id="4" creationId="{00000000-0000-0000-0000-000000000000}"/>
          </ac:spMkLst>
        </pc:spChg>
        <pc:spChg chg="mod">
          <ac:chgData name="Matthias Grosse Perdekamp" userId="918a9f04e3798747" providerId="LiveId" clId="{A634FD5A-3DA1-41ED-889A-671F48EB68CC}" dt="2026-04-07T16:47:46.768" v="45"/>
          <ac:spMkLst>
            <pc:docMk/>
            <pc:sldMk cId="993434016" sldId="547"/>
            <ac:spMk id="5" creationId="{00000000-0000-0000-0000-000000000000}"/>
          </ac:spMkLst>
        </pc:spChg>
      </pc:sldChg>
      <pc:sldChg chg="modSp">
        <pc:chgData name="Matthias Grosse Perdekamp" userId="918a9f04e3798747" providerId="LiveId" clId="{A634FD5A-3DA1-41ED-889A-671F48EB68CC}" dt="2026-04-07T16:48:06.311" v="46"/>
        <pc:sldMkLst>
          <pc:docMk/>
          <pc:sldMk cId="468084640" sldId="548"/>
        </pc:sldMkLst>
        <pc:spChg chg="mod">
          <ac:chgData name="Matthias Grosse Perdekamp" userId="918a9f04e3798747" providerId="LiveId" clId="{A634FD5A-3DA1-41ED-889A-671F48EB68CC}" dt="2026-04-07T16:48:06.311" v="46"/>
          <ac:spMkLst>
            <pc:docMk/>
            <pc:sldMk cId="468084640" sldId="548"/>
            <ac:spMk id="4" creationId="{00000000-0000-0000-0000-000000000000}"/>
          </ac:spMkLst>
        </pc:spChg>
        <pc:spChg chg="mod">
          <ac:chgData name="Matthias Grosse Perdekamp" userId="918a9f04e3798747" providerId="LiveId" clId="{A634FD5A-3DA1-41ED-889A-671F48EB68CC}" dt="2026-04-07T16:47:46.768" v="45"/>
          <ac:spMkLst>
            <pc:docMk/>
            <pc:sldMk cId="468084640" sldId="548"/>
            <ac:spMk id="5" creationId="{00000000-0000-0000-0000-000000000000}"/>
          </ac:spMkLst>
        </pc:spChg>
      </pc:sldChg>
      <pc:sldChg chg="modSp">
        <pc:chgData name="Matthias Grosse Perdekamp" userId="918a9f04e3798747" providerId="LiveId" clId="{A634FD5A-3DA1-41ED-889A-671F48EB68CC}" dt="2026-04-07T16:48:06.311" v="46"/>
        <pc:sldMkLst>
          <pc:docMk/>
          <pc:sldMk cId="1944842863" sldId="549"/>
        </pc:sldMkLst>
        <pc:spChg chg="mod">
          <ac:chgData name="Matthias Grosse Perdekamp" userId="918a9f04e3798747" providerId="LiveId" clId="{A634FD5A-3DA1-41ED-889A-671F48EB68CC}" dt="2026-04-07T16:48:06.311" v="46"/>
          <ac:spMkLst>
            <pc:docMk/>
            <pc:sldMk cId="1944842863" sldId="549"/>
            <ac:spMk id="4" creationId="{00000000-0000-0000-0000-000000000000}"/>
          </ac:spMkLst>
        </pc:spChg>
        <pc:spChg chg="mod">
          <ac:chgData name="Matthias Grosse Perdekamp" userId="918a9f04e3798747" providerId="LiveId" clId="{A634FD5A-3DA1-41ED-889A-671F48EB68CC}" dt="2026-04-07T16:47:46.768" v="45"/>
          <ac:spMkLst>
            <pc:docMk/>
            <pc:sldMk cId="1944842863" sldId="549"/>
            <ac:spMk id="5" creationId="{00000000-0000-0000-0000-000000000000}"/>
          </ac:spMkLst>
        </pc:spChg>
      </pc:sldChg>
      <pc:sldChg chg="modSp">
        <pc:chgData name="Matthias Grosse Perdekamp" userId="918a9f04e3798747" providerId="LiveId" clId="{A634FD5A-3DA1-41ED-889A-671F48EB68CC}" dt="2026-04-07T16:48:06.311" v="46"/>
        <pc:sldMkLst>
          <pc:docMk/>
          <pc:sldMk cId="3801860724" sldId="550"/>
        </pc:sldMkLst>
        <pc:spChg chg="mod">
          <ac:chgData name="Matthias Grosse Perdekamp" userId="918a9f04e3798747" providerId="LiveId" clId="{A634FD5A-3DA1-41ED-889A-671F48EB68CC}" dt="2026-04-07T16:48:06.311" v="46"/>
          <ac:spMkLst>
            <pc:docMk/>
            <pc:sldMk cId="3801860724" sldId="550"/>
            <ac:spMk id="4" creationId="{00000000-0000-0000-0000-000000000000}"/>
          </ac:spMkLst>
        </pc:spChg>
        <pc:spChg chg="mod">
          <ac:chgData name="Matthias Grosse Perdekamp" userId="918a9f04e3798747" providerId="LiveId" clId="{A634FD5A-3DA1-41ED-889A-671F48EB68CC}" dt="2026-04-07T16:47:46.768" v="45"/>
          <ac:spMkLst>
            <pc:docMk/>
            <pc:sldMk cId="3801860724" sldId="550"/>
            <ac:spMk id="5" creationId="{00000000-0000-0000-0000-000000000000}"/>
          </ac:spMkLst>
        </pc:spChg>
      </pc:sldChg>
      <pc:sldChg chg="modSp">
        <pc:chgData name="Matthias Grosse Perdekamp" userId="918a9f04e3798747" providerId="LiveId" clId="{A634FD5A-3DA1-41ED-889A-671F48EB68CC}" dt="2026-04-07T16:48:06.311" v="46"/>
        <pc:sldMkLst>
          <pc:docMk/>
          <pc:sldMk cId="1267703077" sldId="552"/>
        </pc:sldMkLst>
        <pc:spChg chg="mod">
          <ac:chgData name="Matthias Grosse Perdekamp" userId="918a9f04e3798747" providerId="LiveId" clId="{A634FD5A-3DA1-41ED-889A-671F48EB68CC}" dt="2026-04-07T16:48:06.311" v="46"/>
          <ac:spMkLst>
            <pc:docMk/>
            <pc:sldMk cId="1267703077" sldId="552"/>
            <ac:spMk id="4" creationId="{00000000-0000-0000-0000-000000000000}"/>
          </ac:spMkLst>
        </pc:spChg>
        <pc:spChg chg="mod">
          <ac:chgData name="Matthias Grosse Perdekamp" userId="918a9f04e3798747" providerId="LiveId" clId="{A634FD5A-3DA1-41ED-889A-671F48EB68CC}" dt="2026-04-07T16:47:46.768" v="45"/>
          <ac:spMkLst>
            <pc:docMk/>
            <pc:sldMk cId="1267703077" sldId="552"/>
            <ac:spMk id="5" creationId="{00000000-0000-0000-0000-000000000000}"/>
          </ac:spMkLst>
        </pc:spChg>
      </pc:sldChg>
      <pc:sldChg chg="modSp">
        <pc:chgData name="Matthias Grosse Perdekamp" userId="918a9f04e3798747" providerId="LiveId" clId="{A634FD5A-3DA1-41ED-889A-671F48EB68CC}" dt="2026-04-07T16:48:06.311" v="46"/>
        <pc:sldMkLst>
          <pc:docMk/>
          <pc:sldMk cId="951981866" sldId="553"/>
        </pc:sldMkLst>
        <pc:spChg chg="mod">
          <ac:chgData name="Matthias Grosse Perdekamp" userId="918a9f04e3798747" providerId="LiveId" clId="{A634FD5A-3DA1-41ED-889A-671F48EB68CC}" dt="2026-04-07T16:48:06.311" v="46"/>
          <ac:spMkLst>
            <pc:docMk/>
            <pc:sldMk cId="951981866" sldId="553"/>
            <ac:spMk id="4" creationId="{00000000-0000-0000-0000-000000000000}"/>
          </ac:spMkLst>
        </pc:spChg>
        <pc:spChg chg="mod">
          <ac:chgData name="Matthias Grosse Perdekamp" userId="918a9f04e3798747" providerId="LiveId" clId="{A634FD5A-3DA1-41ED-889A-671F48EB68CC}" dt="2026-04-07T16:47:46.768" v="45"/>
          <ac:spMkLst>
            <pc:docMk/>
            <pc:sldMk cId="951981866" sldId="553"/>
            <ac:spMk id="5" creationId="{00000000-0000-0000-0000-000000000000}"/>
          </ac:spMkLst>
        </pc:spChg>
      </pc:sldChg>
      <pc:sldChg chg="modSp">
        <pc:chgData name="Matthias Grosse Perdekamp" userId="918a9f04e3798747" providerId="LiveId" clId="{A634FD5A-3DA1-41ED-889A-671F48EB68CC}" dt="2026-04-07T16:48:06.311" v="46"/>
        <pc:sldMkLst>
          <pc:docMk/>
          <pc:sldMk cId="1013772614" sldId="554"/>
        </pc:sldMkLst>
        <pc:spChg chg="mod">
          <ac:chgData name="Matthias Grosse Perdekamp" userId="918a9f04e3798747" providerId="LiveId" clId="{A634FD5A-3DA1-41ED-889A-671F48EB68CC}" dt="2026-04-07T16:48:06.311" v="46"/>
          <ac:spMkLst>
            <pc:docMk/>
            <pc:sldMk cId="1013772614" sldId="554"/>
            <ac:spMk id="4" creationId="{00000000-0000-0000-0000-000000000000}"/>
          </ac:spMkLst>
        </pc:spChg>
        <pc:spChg chg="mod">
          <ac:chgData name="Matthias Grosse Perdekamp" userId="918a9f04e3798747" providerId="LiveId" clId="{A634FD5A-3DA1-41ED-889A-671F48EB68CC}" dt="2026-04-07T16:47:46.768" v="45"/>
          <ac:spMkLst>
            <pc:docMk/>
            <pc:sldMk cId="1013772614" sldId="554"/>
            <ac:spMk id="5" creationId="{00000000-0000-0000-0000-000000000000}"/>
          </ac:spMkLst>
        </pc:spChg>
      </pc:sldChg>
      <pc:sldChg chg="modSp">
        <pc:chgData name="Matthias Grosse Perdekamp" userId="918a9f04e3798747" providerId="LiveId" clId="{A634FD5A-3DA1-41ED-889A-671F48EB68CC}" dt="2026-04-07T16:48:06.311" v="46"/>
        <pc:sldMkLst>
          <pc:docMk/>
          <pc:sldMk cId="1172117801" sldId="555"/>
        </pc:sldMkLst>
        <pc:spChg chg="mod">
          <ac:chgData name="Matthias Grosse Perdekamp" userId="918a9f04e3798747" providerId="LiveId" clId="{A634FD5A-3DA1-41ED-889A-671F48EB68CC}" dt="2026-04-07T16:48:06.311" v="46"/>
          <ac:spMkLst>
            <pc:docMk/>
            <pc:sldMk cId="1172117801" sldId="555"/>
            <ac:spMk id="4" creationId="{00000000-0000-0000-0000-000000000000}"/>
          </ac:spMkLst>
        </pc:spChg>
        <pc:spChg chg="mod">
          <ac:chgData name="Matthias Grosse Perdekamp" userId="918a9f04e3798747" providerId="LiveId" clId="{A634FD5A-3DA1-41ED-889A-671F48EB68CC}" dt="2026-04-07T16:47:46.768" v="45"/>
          <ac:spMkLst>
            <pc:docMk/>
            <pc:sldMk cId="1172117801" sldId="555"/>
            <ac:spMk id="5" creationId="{00000000-0000-0000-0000-000000000000}"/>
          </ac:spMkLst>
        </pc:spChg>
      </pc:sldChg>
      <pc:sldChg chg="modSp">
        <pc:chgData name="Matthias Grosse Perdekamp" userId="918a9f04e3798747" providerId="LiveId" clId="{A634FD5A-3DA1-41ED-889A-671F48EB68CC}" dt="2026-04-07T16:48:06.311" v="46"/>
        <pc:sldMkLst>
          <pc:docMk/>
          <pc:sldMk cId="3546474494" sldId="556"/>
        </pc:sldMkLst>
        <pc:spChg chg="mod">
          <ac:chgData name="Matthias Grosse Perdekamp" userId="918a9f04e3798747" providerId="LiveId" clId="{A634FD5A-3DA1-41ED-889A-671F48EB68CC}" dt="2026-04-07T16:48:06.311" v="46"/>
          <ac:spMkLst>
            <pc:docMk/>
            <pc:sldMk cId="3546474494" sldId="556"/>
            <ac:spMk id="4" creationId="{00000000-0000-0000-0000-000000000000}"/>
          </ac:spMkLst>
        </pc:spChg>
        <pc:spChg chg="mod">
          <ac:chgData name="Matthias Grosse Perdekamp" userId="918a9f04e3798747" providerId="LiveId" clId="{A634FD5A-3DA1-41ED-889A-671F48EB68CC}" dt="2026-04-07T16:47:46.768" v="45"/>
          <ac:spMkLst>
            <pc:docMk/>
            <pc:sldMk cId="3546474494" sldId="556"/>
            <ac:spMk id="5" creationId="{00000000-0000-0000-0000-000000000000}"/>
          </ac:spMkLst>
        </pc:spChg>
      </pc:sldChg>
      <pc:sldChg chg="modSp">
        <pc:chgData name="Matthias Grosse Perdekamp" userId="918a9f04e3798747" providerId="LiveId" clId="{A634FD5A-3DA1-41ED-889A-671F48EB68CC}" dt="2026-04-07T16:48:06.311" v="46"/>
        <pc:sldMkLst>
          <pc:docMk/>
          <pc:sldMk cId="2391644680" sldId="557"/>
        </pc:sldMkLst>
        <pc:spChg chg="mod">
          <ac:chgData name="Matthias Grosse Perdekamp" userId="918a9f04e3798747" providerId="LiveId" clId="{A634FD5A-3DA1-41ED-889A-671F48EB68CC}" dt="2026-04-07T16:48:06.311" v="46"/>
          <ac:spMkLst>
            <pc:docMk/>
            <pc:sldMk cId="2391644680" sldId="557"/>
            <ac:spMk id="6" creationId="{00000000-0000-0000-0000-000000000000}"/>
          </ac:spMkLst>
        </pc:spChg>
        <pc:spChg chg="mod">
          <ac:chgData name="Matthias Grosse Perdekamp" userId="918a9f04e3798747" providerId="LiveId" clId="{A634FD5A-3DA1-41ED-889A-671F48EB68CC}" dt="2026-04-07T16:47:46.768" v="45"/>
          <ac:spMkLst>
            <pc:docMk/>
            <pc:sldMk cId="2391644680" sldId="557"/>
            <ac:spMk id="7" creationId="{00000000-0000-0000-0000-000000000000}"/>
          </ac:spMkLst>
        </pc:spChg>
      </pc:sldChg>
      <pc:sldChg chg="modSp">
        <pc:chgData name="Matthias Grosse Perdekamp" userId="918a9f04e3798747" providerId="LiveId" clId="{A634FD5A-3DA1-41ED-889A-671F48EB68CC}" dt="2026-04-07T16:48:06.311" v="46"/>
        <pc:sldMkLst>
          <pc:docMk/>
          <pc:sldMk cId="544707100" sldId="558"/>
        </pc:sldMkLst>
        <pc:spChg chg="mod">
          <ac:chgData name="Matthias Grosse Perdekamp" userId="918a9f04e3798747" providerId="LiveId" clId="{A634FD5A-3DA1-41ED-889A-671F48EB68CC}" dt="2026-04-07T16:48:06.311" v="46"/>
          <ac:spMkLst>
            <pc:docMk/>
            <pc:sldMk cId="544707100" sldId="558"/>
            <ac:spMk id="7" creationId="{00000000-0000-0000-0000-000000000000}"/>
          </ac:spMkLst>
        </pc:spChg>
        <pc:spChg chg="mod">
          <ac:chgData name="Matthias Grosse Perdekamp" userId="918a9f04e3798747" providerId="LiveId" clId="{A634FD5A-3DA1-41ED-889A-671F48EB68CC}" dt="2026-04-07T16:47:46.768" v="45"/>
          <ac:spMkLst>
            <pc:docMk/>
            <pc:sldMk cId="544707100" sldId="558"/>
            <ac:spMk id="8" creationId="{00000000-0000-0000-0000-000000000000}"/>
          </ac:spMkLst>
        </pc:spChg>
      </pc:sldChg>
      <pc:sldChg chg="modSp">
        <pc:chgData name="Matthias Grosse Perdekamp" userId="918a9f04e3798747" providerId="LiveId" clId="{A634FD5A-3DA1-41ED-889A-671F48EB68CC}" dt="2026-04-07T16:48:06.311" v="46"/>
        <pc:sldMkLst>
          <pc:docMk/>
          <pc:sldMk cId="2457246816" sldId="561"/>
        </pc:sldMkLst>
        <pc:spChg chg="mod">
          <ac:chgData name="Matthias Grosse Perdekamp" userId="918a9f04e3798747" providerId="LiveId" clId="{A634FD5A-3DA1-41ED-889A-671F48EB68CC}" dt="2026-04-07T16:48:06.311" v="46"/>
          <ac:spMkLst>
            <pc:docMk/>
            <pc:sldMk cId="2457246816" sldId="561"/>
            <ac:spMk id="4" creationId="{00000000-0000-0000-0000-000000000000}"/>
          </ac:spMkLst>
        </pc:spChg>
        <pc:spChg chg="mod">
          <ac:chgData name="Matthias Grosse Perdekamp" userId="918a9f04e3798747" providerId="LiveId" clId="{A634FD5A-3DA1-41ED-889A-671F48EB68CC}" dt="2026-04-07T16:47:46.768" v="45"/>
          <ac:spMkLst>
            <pc:docMk/>
            <pc:sldMk cId="2457246816" sldId="561"/>
            <ac:spMk id="5" creationId="{00000000-0000-0000-0000-000000000000}"/>
          </ac:spMkLst>
        </pc:spChg>
      </pc:sldChg>
      <pc:sldChg chg="modSp">
        <pc:chgData name="Matthias Grosse Perdekamp" userId="918a9f04e3798747" providerId="LiveId" clId="{A634FD5A-3DA1-41ED-889A-671F48EB68CC}" dt="2026-04-07T16:48:06.311" v="46"/>
        <pc:sldMkLst>
          <pc:docMk/>
          <pc:sldMk cId="4232459791" sldId="562"/>
        </pc:sldMkLst>
        <pc:spChg chg="mod">
          <ac:chgData name="Matthias Grosse Perdekamp" userId="918a9f04e3798747" providerId="LiveId" clId="{A634FD5A-3DA1-41ED-889A-671F48EB68CC}" dt="2026-04-07T16:48:06.311" v="46"/>
          <ac:spMkLst>
            <pc:docMk/>
            <pc:sldMk cId="4232459791" sldId="562"/>
            <ac:spMk id="4" creationId="{00000000-0000-0000-0000-000000000000}"/>
          </ac:spMkLst>
        </pc:spChg>
        <pc:spChg chg="mod">
          <ac:chgData name="Matthias Grosse Perdekamp" userId="918a9f04e3798747" providerId="LiveId" clId="{A634FD5A-3DA1-41ED-889A-671F48EB68CC}" dt="2026-04-07T16:47:46.768" v="45"/>
          <ac:spMkLst>
            <pc:docMk/>
            <pc:sldMk cId="4232459791" sldId="562"/>
            <ac:spMk id="5" creationId="{00000000-0000-0000-0000-000000000000}"/>
          </ac:spMkLst>
        </pc:spChg>
      </pc:sldChg>
      <pc:sldChg chg="modSp">
        <pc:chgData name="Matthias Grosse Perdekamp" userId="918a9f04e3798747" providerId="LiveId" clId="{A634FD5A-3DA1-41ED-889A-671F48EB68CC}" dt="2026-04-07T16:48:06.311" v="46"/>
        <pc:sldMkLst>
          <pc:docMk/>
          <pc:sldMk cId="3279676884" sldId="563"/>
        </pc:sldMkLst>
        <pc:spChg chg="mod">
          <ac:chgData name="Matthias Grosse Perdekamp" userId="918a9f04e3798747" providerId="LiveId" clId="{A634FD5A-3DA1-41ED-889A-671F48EB68CC}" dt="2026-04-07T16:48:06.311" v="46"/>
          <ac:spMkLst>
            <pc:docMk/>
            <pc:sldMk cId="3279676884" sldId="563"/>
            <ac:spMk id="5" creationId="{00000000-0000-0000-0000-000000000000}"/>
          </ac:spMkLst>
        </pc:spChg>
        <pc:spChg chg="mod">
          <ac:chgData name="Matthias Grosse Perdekamp" userId="918a9f04e3798747" providerId="LiveId" clId="{A634FD5A-3DA1-41ED-889A-671F48EB68CC}" dt="2026-04-07T16:47:46.768" v="45"/>
          <ac:spMkLst>
            <pc:docMk/>
            <pc:sldMk cId="3279676884" sldId="563"/>
            <ac:spMk id="6" creationId="{00000000-0000-0000-0000-000000000000}"/>
          </ac:spMkLst>
        </pc:spChg>
      </pc:sldChg>
      <pc:sldChg chg="modSp">
        <pc:chgData name="Matthias Grosse Perdekamp" userId="918a9f04e3798747" providerId="LiveId" clId="{A634FD5A-3DA1-41ED-889A-671F48EB68CC}" dt="2026-04-07T16:48:06.311" v="46"/>
        <pc:sldMkLst>
          <pc:docMk/>
          <pc:sldMk cId="122553690" sldId="564"/>
        </pc:sldMkLst>
        <pc:spChg chg="mod">
          <ac:chgData name="Matthias Grosse Perdekamp" userId="918a9f04e3798747" providerId="LiveId" clId="{A634FD5A-3DA1-41ED-889A-671F48EB68CC}" dt="2026-04-07T16:48:06.311" v="46"/>
          <ac:spMkLst>
            <pc:docMk/>
            <pc:sldMk cId="122553690" sldId="564"/>
            <ac:spMk id="5" creationId="{00000000-0000-0000-0000-000000000000}"/>
          </ac:spMkLst>
        </pc:spChg>
        <pc:spChg chg="mod">
          <ac:chgData name="Matthias Grosse Perdekamp" userId="918a9f04e3798747" providerId="LiveId" clId="{A634FD5A-3DA1-41ED-889A-671F48EB68CC}" dt="2026-04-07T16:47:46.768" v="45"/>
          <ac:spMkLst>
            <pc:docMk/>
            <pc:sldMk cId="122553690" sldId="564"/>
            <ac:spMk id="6" creationId="{00000000-0000-0000-0000-000000000000}"/>
          </ac:spMkLst>
        </pc:spChg>
      </pc:sldChg>
      <pc:sldChg chg="modSp">
        <pc:chgData name="Matthias Grosse Perdekamp" userId="918a9f04e3798747" providerId="LiveId" clId="{A634FD5A-3DA1-41ED-889A-671F48EB68CC}" dt="2026-04-07T16:48:06.311" v="46"/>
        <pc:sldMkLst>
          <pc:docMk/>
          <pc:sldMk cId="2729020250" sldId="565"/>
        </pc:sldMkLst>
        <pc:spChg chg="mod">
          <ac:chgData name="Matthias Grosse Perdekamp" userId="918a9f04e3798747" providerId="LiveId" clId="{A634FD5A-3DA1-41ED-889A-671F48EB68CC}" dt="2026-04-07T16:48:06.311" v="46"/>
          <ac:spMkLst>
            <pc:docMk/>
            <pc:sldMk cId="2729020250" sldId="565"/>
            <ac:spMk id="4" creationId="{00000000-0000-0000-0000-000000000000}"/>
          </ac:spMkLst>
        </pc:spChg>
        <pc:spChg chg="mod">
          <ac:chgData name="Matthias Grosse Perdekamp" userId="918a9f04e3798747" providerId="LiveId" clId="{A634FD5A-3DA1-41ED-889A-671F48EB68CC}" dt="2026-04-07T16:47:46.768" v="45"/>
          <ac:spMkLst>
            <pc:docMk/>
            <pc:sldMk cId="2729020250" sldId="565"/>
            <ac:spMk id="5" creationId="{00000000-0000-0000-0000-000000000000}"/>
          </ac:spMkLst>
        </pc:spChg>
      </pc:sldChg>
      <pc:sldChg chg="modSp">
        <pc:chgData name="Matthias Grosse Perdekamp" userId="918a9f04e3798747" providerId="LiveId" clId="{A634FD5A-3DA1-41ED-889A-671F48EB68CC}" dt="2026-04-07T16:48:06.311" v="46"/>
        <pc:sldMkLst>
          <pc:docMk/>
          <pc:sldMk cId="3034958716" sldId="566"/>
        </pc:sldMkLst>
        <pc:spChg chg="mod">
          <ac:chgData name="Matthias Grosse Perdekamp" userId="918a9f04e3798747" providerId="LiveId" clId="{A634FD5A-3DA1-41ED-889A-671F48EB68CC}" dt="2026-04-07T16:48:06.311" v="46"/>
          <ac:spMkLst>
            <pc:docMk/>
            <pc:sldMk cId="3034958716" sldId="566"/>
            <ac:spMk id="5" creationId="{00000000-0000-0000-0000-000000000000}"/>
          </ac:spMkLst>
        </pc:spChg>
        <pc:spChg chg="mod">
          <ac:chgData name="Matthias Grosse Perdekamp" userId="918a9f04e3798747" providerId="LiveId" clId="{A634FD5A-3DA1-41ED-889A-671F48EB68CC}" dt="2026-04-07T16:47:46.768" v="45"/>
          <ac:spMkLst>
            <pc:docMk/>
            <pc:sldMk cId="3034958716" sldId="566"/>
            <ac:spMk id="6" creationId="{00000000-0000-0000-0000-000000000000}"/>
          </ac:spMkLst>
        </pc:spChg>
      </pc:sldChg>
      <pc:sldChg chg="modSp mod modShow">
        <pc:chgData name="Matthias Grosse Perdekamp" userId="918a9f04e3798747" providerId="LiveId" clId="{A634FD5A-3DA1-41ED-889A-671F48EB68CC}" dt="2026-04-09T15:24:02.915" v="1117" actId="729"/>
        <pc:sldMkLst>
          <pc:docMk/>
          <pc:sldMk cId="1239123519" sldId="567"/>
        </pc:sldMkLst>
        <pc:spChg chg="mod">
          <ac:chgData name="Matthias Grosse Perdekamp" userId="918a9f04e3798747" providerId="LiveId" clId="{A634FD5A-3DA1-41ED-889A-671F48EB68CC}" dt="2026-04-07T16:48:06.311" v="46"/>
          <ac:spMkLst>
            <pc:docMk/>
            <pc:sldMk cId="1239123519" sldId="567"/>
            <ac:spMk id="4" creationId="{00000000-0000-0000-0000-000000000000}"/>
          </ac:spMkLst>
        </pc:spChg>
        <pc:spChg chg="mod">
          <ac:chgData name="Matthias Grosse Perdekamp" userId="918a9f04e3798747" providerId="LiveId" clId="{A634FD5A-3DA1-41ED-889A-671F48EB68CC}" dt="2026-04-07T16:47:46.768" v="45"/>
          <ac:spMkLst>
            <pc:docMk/>
            <pc:sldMk cId="1239123519" sldId="567"/>
            <ac:spMk id="5" creationId="{00000000-0000-0000-0000-000000000000}"/>
          </ac:spMkLst>
        </pc:spChg>
      </pc:sldChg>
      <pc:sldChg chg="modSp mod modShow">
        <pc:chgData name="Matthias Grosse Perdekamp" userId="918a9f04e3798747" providerId="LiveId" clId="{A634FD5A-3DA1-41ED-889A-671F48EB68CC}" dt="2026-04-09T15:24:05.265" v="1118" actId="729"/>
        <pc:sldMkLst>
          <pc:docMk/>
          <pc:sldMk cId="1924320470" sldId="568"/>
        </pc:sldMkLst>
        <pc:spChg chg="mod">
          <ac:chgData name="Matthias Grosse Perdekamp" userId="918a9f04e3798747" providerId="LiveId" clId="{A634FD5A-3DA1-41ED-889A-671F48EB68CC}" dt="2026-04-07T16:48:06.311" v="46"/>
          <ac:spMkLst>
            <pc:docMk/>
            <pc:sldMk cId="1924320470" sldId="568"/>
            <ac:spMk id="4" creationId="{00000000-0000-0000-0000-000000000000}"/>
          </ac:spMkLst>
        </pc:spChg>
        <pc:spChg chg="mod">
          <ac:chgData name="Matthias Grosse Perdekamp" userId="918a9f04e3798747" providerId="LiveId" clId="{A634FD5A-3DA1-41ED-889A-671F48EB68CC}" dt="2026-04-07T16:47:46.768" v="45"/>
          <ac:spMkLst>
            <pc:docMk/>
            <pc:sldMk cId="1924320470" sldId="568"/>
            <ac:spMk id="5" creationId="{00000000-0000-0000-0000-000000000000}"/>
          </ac:spMkLst>
        </pc:spChg>
      </pc:sldChg>
      <pc:sldChg chg="modSp del">
        <pc:chgData name="Matthias Grosse Perdekamp" userId="918a9f04e3798747" providerId="LiveId" clId="{A634FD5A-3DA1-41ED-889A-671F48EB68CC}" dt="2026-04-09T15:24:08.156" v="1119" actId="47"/>
        <pc:sldMkLst>
          <pc:docMk/>
          <pc:sldMk cId="168618961" sldId="569"/>
        </pc:sldMkLst>
      </pc:sldChg>
      <pc:sldChg chg="modSp mod modShow">
        <pc:chgData name="Matthias Grosse Perdekamp" userId="918a9f04e3798747" providerId="LiveId" clId="{A634FD5A-3DA1-41ED-889A-671F48EB68CC}" dt="2026-04-09T15:24:10.469" v="1120" actId="729"/>
        <pc:sldMkLst>
          <pc:docMk/>
          <pc:sldMk cId="3412061483" sldId="570"/>
        </pc:sldMkLst>
        <pc:spChg chg="mod">
          <ac:chgData name="Matthias Grosse Perdekamp" userId="918a9f04e3798747" providerId="LiveId" clId="{A634FD5A-3DA1-41ED-889A-671F48EB68CC}" dt="2026-04-07T16:48:06.311" v="46"/>
          <ac:spMkLst>
            <pc:docMk/>
            <pc:sldMk cId="3412061483" sldId="570"/>
            <ac:spMk id="4" creationId="{00000000-0000-0000-0000-000000000000}"/>
          </ac:spMkLst>
        </pc:spChg>
        <pc:spChg chg="mod">
          <ac:chgData name="Matthias Grosse Perdekamp" userId="918a9f04e3798747" providerId="LiveId" clId="{A634FD5A-3DA1-41ED-889A-671F48EB68CC}" dt="2026-04-07T16:47:46.768" v="45"/>
          <ac:spMkLst>
            <pc:docMk/>
            <pc:sldMk cId="3412061483" sldId="570"/>
            <ac:spMk id="5" creationId="{00000000-0000-0000-0000-000000000000}"/>
          </ac:spMkLst>
        </pc:spChg>
      </pc:sldChg>
      <pc:sldChg chg="modSp mod modShow">
        <pc:chgData name="Matthias Grosse Perdekamp" userId="918a9f04e3798747" providerId="LiveId" clId="{A634FD5A-3DA1-41ED-889A-671F48EB68CC}" dt="2026-04-09T15:24:21.007" v="1121" actId="729"/>
        <pc:sldMkLst>
          <pc:docMk/>
          <pc:sldMk cId="2212202146" sldId="571"/>
        </pc:sldMkLst>
        <pc:spChg chg="mod">
          <ac:chgData name="Matthias Grosse Perdekamp" userId="918a9f04e3798747" providerId="LiveId" clId="{A634FD5A-3DA1-41ED-889A-671F48EB68CC}" dt="2026-04-07T16:48:06.311" v="46"/>
          <ac:spMkLst>
            <pc:docMk/>
            <pc:sldMk cId="2212202146" sldId="571"/>
            <ac:spMk id="4" creationId="{00000000-0000-0000-0000-000000000000}"/>
          </ac:spMkLst>
        </pc:spChg>
        <pc:spChg chg="mod">
          <ac:chgData name="Matthias Grosse Perdekamp" userId="918a9f04e3798747" providerId="LiveId" clId="{A634FD5A-3DA1-41ED-889A-671F48EB68CC}" dt="2026-04-07T16:47:46.768" v="45"/>
          <ac:spMkLst>
            <pc:docMk/>
            <pc:sldMk cId="2212202146" sldId="571"/>
            <ac:spMk id="5" creationId="{00000000-0000-0000-0000-000000000000}"/>
          </ac:spMkLst>
        </pc:spChg>
      </pc:sldChg>
      <pc:sldChg chg="modSp del">
        <pc:chgData name="Matthias Grosse Perdekamp" userId="918a9f04e3798747" providerId="LiveId" clId="{A634FD5A-3DA1-41ED-889A-671F48EB68CC}" dt="2026-04-09T15:24:23.139" v="1122" actId="47"/>
        <pc:sldMkLst>
          <pc:docMk/>
          <pc:sldMk cId="2613509393" sldId="572"/>
        </pc:sldMkLst>
      </pc:sldChg>
      <pc:sldChg chg="modSp mod modShow">
        <pc:chgData name="Matthias Grosse Perdekamp" userId="918a9f04e3798747" providerId="LiveId" clId="{A634FD5A-3DA1-41ED-889A-671F48EB68CC}" dt="2026-04-09T15:24:29.536" v="1124" actId="729"/>
        <pc:sldMkLst>
          <pc:docMk/>
          <pc:sldMk cId="1802862844" sldId="574"/>
        </pc:sldMkLst>
        <pc:spChg chg="mod">
          <ac:chgData name="Matthias Grosse Perdekamp" userId="918a9f04e3798747" providerId="LiveId" clId="{A634FD5A-3DA1-41ED-889A-671F48EB68CC}" dt="2026-04-07T16:48:06.311" v="46"/>
          <ac:spMkLst>
            <pc:docMk/>
            <pc:sldMk cId="1802862844" sldId="574"/>
            <ac:spMk id="8" creationId="{00000000-0000-0000-0000-000000000000}"/>
          </ac:spMkLst>
        </pc:spChg>
        <pc:spChg chg="mod">
          <ac:chgData name="Matthias Grosse Perdekamp" userId="918a9f04e3798747" providerId="LiveId" clId="{A634FD5A-3DA1-41ED-889A-671F48EB68CC}" dt="2026-04-07T16:47:46.768" v="45"/>
          <ac:spMkLst>
            <pc:docMk/>
            <pc:sldMk cId="1802862844" sldId="574"/>
            <ac:spMk id="9" creationId="{00000000-0000-0000-0000-000000000000}"/>
          </ac:spMkLst>
        </pc:spChg>
      </pc:sldChg>
      <pc:sldChg chg="modSp del">
        <pc:chgData name="Matthias Grosse Perdekamp" userId="918a9f04e3798747" providerId="LiveId" clId="{A634FD5A-3DA1-41ED-889A-671F48EB68CC}" dt="2026-04-09T15:24:32.717" v="1125" actId="47"/>
        <pc:sldMkLst>
          <pc:docMk/>
          <pc:sldMk cId="1908228470" sldId="575"/>
        </pc:sldMkLst>
      </pc:sldChg>
      <pc:sldChg chg="modSp mod modShow">
        <pc:chgData name="Matthias Grosse Perdekamp" userId="918a9f04e3798747" providerId="LiveId" clId="{A634FD5A-3DA1-41ED-889A-671F48EB68CC}" dt="2026-04-09T15:24:37.088" v="1126" actId="729"/>
        <pc:sldMkLst>
          <pc:docMk/>
          <pc:sldMk cId="2154564875" sldId="576"/>
        </pc:sldMkLst>
        <pc:spChg chg="mod">
          <ac:chgData name="Matthias Grosse Perdekamp" userId="918a9f04e3798747" providerId="LiveId" clId="{A634FD5A-3DA1-41ED-889A-671F48EB68CC}" dt="2026-04-07T16:48:06.311" v="46"/>
          <ac:spMkLst>
            <pc:docMk/>
            <pc:sldMk cId="2154564875" sldId="576"/>
            <ac:spMk id="8" creationId="{00000000-0000-0000-0000-000000000000}"/>
          </ac:spMkLst>
        </pc:spChg>
        <pc:spChg chg="mod">
          <ac:chgData name="Matthias Grosse Perdekamp" userId="918a9f04e3798747" providerId="LiveId" clId="{A634FD5A-3DA1-41ED-889A-671F48EB68CC}" dt="2026-04-07T16:47:46.768" v="45"/>
          <ac:spMkLst>
            <pc:docMk/>
            <pc:sldMk cId="2154564875" sldId="576"/>
            <ac:spMk id="9" creationId="{00000000-0000-0000-0000-000000000000}"/>
          </ac:spMkLst>
        </pc:spChg>
      </pc:sldChg>
      <pc:sldChg chg="modSp">
        <pc:chgData name="Matthias Grosse Perdekamp" userId="918a9f04e3798747" providerId="LiveId" clId="{A634FD5A-3DA1-41ED-889A-671F48EB68CC}" dt="2026-04-07T16:48:06.311" v="46"/>
        <pc:sldMkLst>
          <pc:docMk/>
          <pc:sldMk cId="1873994629" sldId="594"/>
        </pc:sldMkLst>
        <pc:spChg chg="mod">
          <ac:chgData name="Matthias Grosse Perdekamp" userId="918a9f04e3798747" providerId="LiveId" clId="{A634FD5A-3DA1-41ED-889A-671F48EB68CC}" dt="2026-04-07T16:48:06.311" v="46"/>
          <ac:spMkLst>
            <pc:docMk/>
            <pc:sldMk cId="1873994629" sldId="594"/>
            <ac:spMk id="4" creationId="{00000000-0000-0000-0000-000000000000}"/>
          </ac:spMkLst>
        </pc:spChg>
        <pc:spChg chg="mod">
          <ac:chgData name="Matthias Grosse Perdekamp" userId="918a9f04e3798747" providerId="LiveId" clId="{A634FD5A-3DA1-41ED-889A-671F48EB68CC}" dt="2026-04-07T16:47:46.768" v="45"/>
          <ac:spMkLst>
            <pc:docMk/>
            <pc:sldMk cId="1873994629" sldId="594"/>
            <ac:spMk id="5" creationId="{00000000-0000-0000-0000-000000000000}"/>
          </ac:spMkLst>
        </pc:spChg>
      </pc:sldChg>
      <pc:sldChg chg="modSp">
        <pc:chgData name="Matthias Grosse Perdekamp" userId="918a9f04e3798747" providerId="LiveId" clId="{A634FD5A-3DA1-41ED-889A-671F48EB68CC}" dt="2026-04-07T16:48:06.311" v="46"/>
        <pc:sldMkLst>
          <pc:docMk/>
          <pc:sldMk cId="2236246270" sldId="595"/>
        </pc:sldMkLst>
        <pc:spChg chg="mod">
          <ac:chgData name="Matthias Grosse Perdekamp" userId="918a9f04e3798747" providerId="LiveId" clId="{A634FD5A-3DA1-41ED-889A-671F48EB68CC}" dt="2026-04-07T16:48:06.311" v="46"/>
          <ac:spMkLst>
            <pc:docMk/>
            <pc:sldMk cId="2236246270" sldId="595"/>
            <ac:spMk id="4" creationId="{00000000-0000-0000-0000-000000000000}"/>
          </ac:spMkLst>
        </pc:spChg>
        <pc:spChg chg="mod">
          <ac:chgData name="Matthias Grosse Perdekamp" userId="918a9f04e3798747" providerId="LiveId" clId="{A634FD5A-3DA1-41ED-889A-671F48EB68CC}" dt="2026-04-07T16:47:46.768" v="45"/>
          <ac:spMkLst>
            <pc:docMk/>
            <pc:sldMk cId="2236246270" sldId="595"/>
            <ac:spMk id="5" creationId="{00000000-0000-0000-0000-000000000000}"/>
          </ac:spMkLst>
        </pc:spChg>
      </pc:sldChg>
      <pc:sldChg chg="modSp mod modShow">
        <pc:chgData name="Matthias Grosse Perdekamp" userId="918a9f04e3798747" providerId="LiveId" clId="{A634FD5A-3DA1-41ED-889A-671F48EB68CC}" dt="2026-04-09T15:24:26.062" v="1123" actId="729"/>
        <pc:sldMkLst>
          <pc:docMk/>
          <pc:sldMk cId="1599073875" sldId="604"/>
        </pc:sldMkLst>
        <pc:spChg chg="mod">
          <ac:chgData name="Matthias Grosse Perdekamp" userId="918a9f04e3798747" providerId="LiveId" clId="{A634FD5A-3DA1-41ED-889A-671F48EB68CC}" dt="2026-04-07T16:48:06.311" v="46"/>
          <ac:spMkLst>
            <pc:docMk/>
            <pc:sldMk cId="1599073875" sldId="604"/>
            <ac:spMk id="4" creationId="{00000000-0000-0000-0000-000000000000}"/>
          </ac:spMkLst>
        </pc:spChg>
        <pc:spChg chg="mod">
          <ac:chgData name="Matthias Grosse Perdekamp" userId="918a9f04e3798747" providerId="LiveId" clId="{A634FD5A-3DA1-41ED-889A-671F48EB68CC}" dt="2026-04-07T16:47:46.768" v="45"/>
          <ac:spMkLst>
            <pc:docMk/>
            <pc:sldMk cId="1599073875" sldId="604"/>
            <ac:spMk id="5" creationId="{00000000-0000-0000-0000-000000000000}"/>
          </ac:spMkLst>
        </pc:spChg>
      </pc:sldChg>
      <pc:sldChg chg="modSp">
        <pc:chgData name="Matthias Grosse Perdekamp" userId="918a9f04e3798747" providerId="LiveId" clId="{A634FD5A-3DA1-41ED-889A-671F48EB68CC}" dt="2026-04-07T16:48:06.311" v="46"/>
        <pc:sldMkLst>
          <pc:docMk/>
          <pc:sldMk cId="1002630085" sldId="606"/>
        </pc:sldMkLst>
        <pc:spChg chg="mod">
          <ac:chgData name="Matthias Grosse Perdekamp" userId="918a9f04e3798747" providerId="LiveId" clId="{A634FD5A-3DA1-41ED-889A-671F48EB68CC}" dt="2026-04-07T16:48:06.311" v="46"/>
          <ac:spMkLst>
            <pc:docMk/>
            <pc:sldMk cId="1002630085" sldId="606"/>
            <ac:spMk id="9" creationId="{63374A63-E65A-4134-A7D9-90FF12B97541}"/>
          </ac:spMkLst>
        </pc:spChg>
        <pc:spChg chg="mod">
          <ac:chgData name="Matthias Grosse Perdekamp" userId="918a9f04e3798747" providerId="LiveId" clId="{A634FD5A-3DA1-41ED-889A-671F48EB68CC}" dt="2026-04-07T16:47:46.768" v="45"/>
          <ac:spMkLst>
            <pc:docMk/>
            <pc:sldMk cId="1002630085" sldId="606"/>
            <ac:spMk id="10" creationId="{7789B695-53DB-4528-B430-08439365C52D}"/>
          </ac:spMkLst>
        </pc:spChg>
      </pc:sldChg>
      <pc:sldChg chg="modSp mod">
        <pc:chgData name="Matthias Grosse Perdekamp" userId="918a9f04e3798747" providerId="LiveId" clId="{A634FD5A-3DA1-41ED-889A-671F48EB68CC}" dt="2026-04-07T17:46:43.260" v="319" actId="20577"/>
        <pc:sldMkLst>
          <pc:docMk/>
          <pc:sldMk cId="277878960" sldId="642"/>
        </pc:sldMkLst>
        <pc:spChg chg="mod">
          <ac:chgData name="Matthias Grosse Perdekamp" userId="918a9f04e3798747" providerId="LiveId" clId="{A634FD5A-3DA1-41ED-889A-671F48EB68CC}" dt="2026-04-07T17:46:43.260" v="319" actId="20577"/>
          <ac:spMkLst>
            <pc:docMk/>
            <pc:sldMk cId="277878960" sldId="642"/>
            <ac:spMk id="3" creationId="{00000000-0000-0000-0000-000000000000}"/>
          </ac:spMkLst>
        </pc:spChg>
        <pc:spChg chg="mod">
          <ac:chgData name="Matthias Grosse Perdekamp" userId="918a9f04e3798747" providerId="LiveId" clId="{A634FD5A-3DA1-41ED-889A-671F48EB68CC}" dt="2026-04-07T16:48:06.311" v="46"/>
          <ac:spMkLst>
            <pc:docMk/>
            <pc:sldMk cId="277878960" sldId="642"/>
            <ac:spMk id="4" creationId="{00000000-0000-0000-0000-000000000000}"/>
          </ac:spMkLst>
        </pc:spChg>
        <pc:spChg chg="mod">
          <ac:chgData name="Matthias Grosse Perdekamp" userId="918a9f04e3798747" providerId="LiveId" clId="{A634FD5A-3DA1-41ED-889A-671F48EB68CC}" dt="2026-04-07T16:47:46.768" v="45"/>
          <ac:spMkLst>
            <pc:docMk/>
            <pc:sldMk cId="277878960" sldId="642"/>
            <ac:spMk id="5" creationId="{00000000-0000-0000-0000-000000000000}"/>
          </ac:spMkLst>
        </pc:spChg>
      </pc:sldChg>
      <pc:sldChg chg="modSp">
        <pc:chgData name="Matthias Grosse Perdekamp" userId="918a9f04e3798747" providerId="LiveId" clId="{A634FD5A-3DA1-41ED-889A-671F48EB68CC}" dt="2026-04-07T16:48:06.311" v="46"/>
        <pc:sldMkLst>
          <pc:docMk/>
          <pc:sldMk cId="1033169351" sldId="643"/>
        </pc:sldMkLst>
        <pc:spChg chg="mod">
          <ac:chgData name="Matthias Grosse Perdekamp" userId="918a9f04e3798747" providerId="LiveId" clId="{A634FD5A-3DA1-41ED-889A-671F48EB68CC}" dt="2026-04-07T16:48:06.311" v="46"/>
          <ac:spMkLst>
            <pc:docMk/>
            <pc:sldMk cId="1033169351" sldId="643"/>
            <ac:spMk id="4" creationId="{00000000-0000-0000-0000-000000000000}"/>
          </ac:spMkLst>
        </pc:spChg>
        <pc:spChg chg="mod">
          <ac:chgData name="Matthias Grosse Perdekamp" userId="918a9f04e3798747" providerId="LiveId" clId="{A634FD5A-3DA1-41ED-889A-671F48EB68CC}" dt="2026-04-07T16:47:46.768" v="45"/>
          <ac:spMkLst>
            <pc:docMk/>
            <pc:sldMk cId="1033169351" sldId="643"/>
            <ac:spMk id="5" creationId="{00000000-0000-0000-0000-000000000000}"/>
          </ac:spMkLst>
        </pc:spChg>
      </pc:sldChg>
      <pc:sldChg chg="modSp">
        <pc:chgData name="Matthias Grosse Perdekamp" userId="918a9f04e3798747" providerId="LiveId" clId="{A634FD5A-3DA1-41ED-889A-671F48EB68CC}" dt="2026-04-07T16:48:06.311" v="46"/>
        <pc:sldMkLst>
          <pc:docMk/>
          <pc:sldMk cId="3473881909" sldId="644"/>
        </pc:sldMkLst>
        <pc:spChg chg="mod">
          <ac:chgData name="Matthias Grosse Perdekamp" userId="918a9f04e3798747" providerId="LiveId" clId="{A634FD5A-3DA1-41ED-889A-671F48EB68CC}" dt="2026-04-07T16:48:06.311" v="46"/>
          <ac:spMkLst>
            <pc:docMk/>
            <pc:sldMk cId="3473881909" sldId="644"/>
            <ac:spMk id="4" creationId="{00000000-0000-0000-0000-000000000000}"/>
          </ac:spMkLst>
        </pc:spChg>
        <pc:spChg chg="mod">
          <ac:chgData name="Matthias Grosse Perdekamp" userId="918a9f04e3798747" providerId="LiveId" clId="{A634FD5A-3DA1-41ED-889A-671F48EB68CC}" dt="2026-04-07T16:47:46.768" v="45"/>
          <ac:spMkLst>
            <pc:docMk/>
            <pc:sldMk cId="3473881909" sldId="644"/>
            <ac:spMk id="5" creationId="{00000000-0000-0000-0000-000000000000}"/>
          </ac:spMkLst>
        </pc:spChg>
      </pc:sldChg>
      <pc:sldChg chg="modSp">
        <pc:chgData name="Matthias Grosse Perdekamp" userId="918a9f04e3798747" providerId="LiveId" clId="{A634FD5A-3DA1-41ED-889A-671F48EB68CC}" dt="2026-04-07T16:48:06.311" v="46"/>
        <pc:sldMkLst>
          <pc:docMk/>
          <pc:sldMk cId="1462719439" sldId="645"/>
        </pc:sldMkLst>
        <pc:spChg chg="mod">
          <ac:chgData name="Matthias Grosse Perdekamp" userId="918a9f04e3798747" providerId="LiveId" clId="{A634FD5A-3DA1-41ED-889A-671F48EB68CC}" dt="2026-04-07T16:48:06.311" v="46"/>
          <ac:spMkLst>
            <pc:docMk/>
            <pc:sldMk cId="1462719439" sldId="645"/>
            <ac:spMk id="4" creationId="{00000000-0000-0000-0000-000000000000}"/>
          </ac:spMkLst>
        </pc:spChg>
        <pc:spChg chg="mod">
          <ac:chgData name="Matthias Grosse Perdekamp" userId="918a9f04e3798747" providerId="LiveId" clId="{A634FD5A-3DA1-41ED-889A-671F48EB68CC}" dt="2026-04-07T16:47:46.768" v="45"/>
          <ac:spMkLst>
            <pc:docMk/>
            <pc:sldMk cId="1462719439" sldId="645"/>
            <ac:spMk id="5" creationId="{00000000-0000-0000-0000-000000000000}"/>
          </ac:spMkLst>
        </pc:spChg>
      </pc:sldChg>
      <pc:sldChg chg="modSp mod modShow">
        <pc:chgData name="Matthias Grosse Perdekamp" userId="918a9f04e3798747" providerId="LiveId" clId="{A634FD5A-3DA1-41ED-889A-671F48EB68CC}" dt="2026-04-07T17:54:23.514" v="418" actId="20577"/>
        <pc:sldMkLst>
          <pc:docMk/>
          <pc:sldMk cId="750435839" sldId="653"/>
        </pc:sldMkLst>
        <pc:spChg chg="mod">
          <ac:chgData name="Matthias Grosse Perdekamp" userId="918a9f04e3798747" providerId="LiveId" clId="{A634FD5A-3DA1-41ED-889A-671F48EB68CC}" dt="2026-04-07T17:54:23.514" v="418" actId="20577"/>
          <ac:spMkLst>
            <pc:docMk/>
            <pc:sldMk cId="750435839" sldId="653"/>
            <ac:spMk id="2" creationId="{00000000-0000-0000-0000-000000000000}"/>
          </ac:spMkLst>
        </pc:spChg>
        <pc:spChg chg="mod">
          <ac:chgData name="Matthias Grosse Perdekamp" userId="918a9f04e3798747" providerId="LiveId" clId="{A634FD5A-3DA1-41ED-889A-671F48EB68CC}" dt="2026-04-07T16:48:06.311" v="46"/>
          <ac:spMkLst>
            <pc:docMk/>
            <pc:sldMk cId="750435839" sldId="653"/>
            <ac:spMk id="4" creationId="{00000000-0000-0000-0000-000000000000}"/>
          </ac:spMkLst>
        </pc:spChg>
        <pc:spChg chg="mod">
          <ac:chgData name="Matthias Grosse Perdekamp" userId="918a9f04e3798747" providerId="LiveId" clId="{A634FD5A-3DA1-41ED-889A-671F48EB68CC}" dt="2026-04-07T16:47:46.768" v="45"/>
          <ac:spMkLst>
            <pc:docMk/>
            <pc:sldMk cId="750435839" sldId="653"/>
            <ac:spMk id="5" creationId="{00000000-0000-0000-0000-000000000000}"/>
          </ac:spMkLst>
        </pc:spChg>
      </pc:sldChg>
      <pc:sldChg chg="modSp mod modShow">
        <pc:chgData name="Matthias Grosse Perdekamp" userId="918a9f04e3798747" providerId="LiveId" clId="{A634FD5A-3DA1-41ED-889A-671F48EB68CC}" dt="2026-04-07T17:54:35.287" v="443" actId="20577"/>
        <pc:sldMkLst>
          <pc:docMk/>
          <pc:sldMk cId="1362005928" sldId="655"/>
        </pc:sldMkLst>
        <pc:spChg chg="mod">
          <ac:chgData name="Matthias Grosse Perdekamp" userId="918a9f04e3798747" providerId="LiveId" clId="{A634FD5A-3DA1-41ED-889A-671F48EB68CC}" dt="2026-04-07T17:54:35.287" v="443" actId="20577"/>
          <ac:spMkLst>
            <pc:docMk/>
            <pc:sldMk cId="1362005928" sldId="655"/>
            <ac:spMk id="2" creationId="{00000000-0000-0000-0000-000000000000}"/>
          </ac:spMkLst>
        </pc:spChg>
        <pc:spChg chg="mod">
          <ac:chgData name="Matthias Grosse Perdekamp" userId="918a9f04e3798747" providerId="LiveId" clId="{A634FD5A-3DA1-41ED-889A-671F48EB68CC}" dt="2026-04-07T16:48:06.311" v="46"/>
          <ac:spMkLst>
            <pc:docMk/>
            <pc:sldMk cId="1362005928" sldId="655"/>
            <ac:spMk id="4" creationId="{00000000-0000-0000-0000-000000000000}"/>
          </ac:spMkLst>
        </pc:spChg>
        <pc:spChg chg="mod">
          <ac:chgData name="Matthias Grosse Perdekamp" userId="918a9f04e3798747" providerId="LiveId" clId="{A634FD5A-3DA1-41ED-889A-671F48EB68CC}" dt="2026-04-07T16:47:46.768" v="45"/>
          <ac:spMkLst>
            <pc:docMk/>
            <pc:sldMk cId="1362005928" sldId="655"/>
            <ac:spMk id="5" creationId="{00000000-0000-0000-0000-000000000000}"/>
          </ac:spMkLst>
        </pc:spChg>
      </pc:sldChg>
      <pc:sldChg chg="modSp">
        <pc:chgData name="Matthias Grosse Perdekamp" userId="918a9f04e3798747" providerId="LiveId" clId="{A634FD5A-3DA1-41ED-889A-671F48EB68CC}" dt="2026-04-07T16:48:06.311" v="46"/>
        <pc:sldMkLst>
          <pc:docMk/>
          <pc:sldMk cId="372015772" sldId="656"/>
        </pc:sldMkLst>
        <pc:spChg chg="mod">
          <ac:chgData name="Matthias Grosse Perdekamp" userId="918a9f04e3798747" providerId="LiveId" clId="{A634FD5A-3DA1-41ED-889A-671F48EB68CC}" dt="2026-04-07T16:48:06.311" v="46"/>
          <ac:spMkLst>
            <pc:docMk/>
            <pc:sldMk cId="372015772" sldId="656"/>
            <ac:spMk id="4" creationId="{00000000-0000-0000-0000-000000000000}"/>
          </ac:spMkLst>
        </pc:spChg>
        <pc:spChg chg="mod">
          <ac:chgData name="Matthias Grosse Perdekamp" userId="918a9f04e3798747" providerId="LiveId" clId="{A634FD5A-3DA1-41ED-889A-671F48EB68CC}" dt="2026-04-07T16:47:46.768" v="45"/>
          <ac:spMkLst>
            <pc:docMk/>
            <pc:sldMk cId="372015772" sldId="656"/>
            <ac:spMk id="5" creationId="{00000000-0000-0000-0000-000000000000}"/>
          </ac:spMkLst>
        </pc:spChg>
      </pc:sldChg>
      <pc:sldChg chg="modSp">
        <pc:chgData name="Matthias Grosse Perdekamp" userId="918a9f04e3798747" providerId="LiveId" clId="{A634FD5A-3DA1-41ED-889A-671F48EB68CC}" dt="2026-04-07T16:48:06.311" v="46"/>
        <pc:sldMkLst>
          <pc:docMk/>
          <pc:sldMk cId="3929723233" sldId="657"/>
        </pc:sldMkLst>
        <pc:spChg chg="mod">
          <ac:chgData name="Matthias Grosse Perdekamp" userId="918a9f04e3798747" providerId="LiveId" clId="{A634FD5A-3DA1-41ED-889A-671F48EB68CC}" dt="2026-04-07T16:48:06.311" v="46"/>
          <ac:spMkLst>
            <pc:docMk/>
            <pc:sldMk cId="3929723233" sldId="657"/>
            <ac:spMk id="4" creationId="{00000000-0000-0000-0000-000000000000}"/>
          </ac:spMkLst>
        </pc:spChg>
        <pc:spChg chg="mod">
          <ac:chgData name="Matthias Grosse Perdekamp" userId="918a9f04e3798747" providerId="LiveId" clId="{A634FD5A-3DA1-41ED-889A-671F48EB68CC}" dt="2026-04-07T16:47:46.768" v="45"/>
          <ac:spMkLst>
            <pc:docMk/>
            <pc:sldMk cId="3929723233" sldId="657"/>
            <ac:spMk id="5" creationId="{00000000-0000-0000-0000-000000000000}"/>
          </ac:spMkLst>
        </pc:spChg>
      </pc:sldChg>
      <pc:sldChg chg="modSp">
        <pc:chgData name="Matthias Grosse Perdekamp" userId="918a9f04e3798747" providerId="LiveId" clId="{A634FD5A-3DA1-41ED-889A-671F48EB68CC}" dt="2026-04-07T16:48:06.311" v="46"/>
        <pc:sldMkLst>
          <pc:docMk/>
          <pc:sldMk cId="582072534" sldId="658"/>
        </pc:sldMkLst>
        <pc:spChg chg="mod">
          <ac:chgData name="Matthias Grosse Perdekamp" userId="918a9f04e3798747" providerId="LiveId" clId="{A634FD5A-3DA1-41ED-889A-671F48EB68CC}" dt="2026-04-07T16:48:06.311" v="46"/>
          <ac:spMkLst>
            <pc:docMk/>
            <pc:sldMk cId="582072534" sldId="658"/>
            <ac:spMk id="4" creationId="{00000000-0000-0000-0000-000000000000}"/>
          </ac:spMkLst>
        </pc:spChg>
        <pc:spChg chg="mod">
          <ac:chgData name="Matthias Grosse Perdekamp" userId="918a9f04e3798747" providerId="LiveId" clId="{A634FD5A-3DA1-41ED-889A-671F48EB68CC}" dt="2026-04-07T16:47:46.768" v="45"/>
          <ac:spMkLst>
            <pc:docMk/>
            <pc:sldMk cId="582072534" sldId="658"/>
            <ac:spMk id="5" creationId="{00000000-0000-0000-0000-000000000000}"/>
          </ac:spMkLst>
        </pc:spChg>
      </pc:sldChg>
      <pc:sldChg chg="modSp">
        <pc:chgData name="Matthias Grosse Perdekamp" userId="918a9f04e3798747" providerId="LiveId" clId="{A634FD5A-3DA1-41ED-889A-671F48EB68CC}" dt="2026-04-07T16:48:06.311" v="46"/>
        <pc:sldMkLst>
          <pc:docMk/>
          <pc:sldMk cId="1674386519" sldId="680"/>
        </pc:sldMkLst>
        <pc:spChg chg="mod">
          <ac:chgData name="Matthias Grosse Perdekamp" userId="918a9f04e3798747" providerId="LiveId" clId="{A634FD5A-3DA1-41ED-889A-671F48EB68CC}" dt="2026-04-07T16:48:06.311" v="46"/>
          <ac:spMkLst>
            <pc:docMk/>
            <pc:sldMk cId="1674386519" sldId="680"/>
            <ac:spMk id="4" creationId="{00000000-0000-0000-0000-000000000000}"/>
          </ac:spMkLst>
        </pc:spChg>
        <pc:spChg chg="mod">
          <ac:chgData name="Matthias Grosse Perdekamp" userId="918a9f04e3798747" providerId="LiveId" clId="{A634FD5A-3DA1-41ED-889A-671F48EB68CC}" dt="2026-04-07T16:47:46.768" v="45"/>
          <ac:spMkLst>
            <pc:docMk/>
            <pc:sldMk cId="1674386519" sldId="680"/>
            <ac:spMk id="5" creationId="{00000000-0000-0000-0000-000000000000}"/>
          </ac:spMkLst>
        </pc:spChg>
      </pc:sldChg>
      <pc:sldChg chg="modSp">
        <pc:chgData name="Matthias Grosse Perdekamp" userId="918a9f04e3798747" providerId="LiveId" clId="{A634FD5A-3DA1-41ED-889A-671F48EB68CC}" dt="2026-04-07T16:48:06.311" v="46"/>
        <pc:sldMkLst>
          <pc:docMk/>
          <pc:sldMk cId="1215617474" sldId="682"/>
        </pc:sldMkLst>
        <pc:spChg chg="mod">
          <ac:chgData name="Matthias Grosse Perdekamp" userId="918a9f04e3798747" providerId="LiveId" clId="{A634FD5A-3DA1-41ED-889A-671F48EB68CC}" dt="2026-04-07T16:48:06.311" v="46"/>
          <ac:spMkLst>
            <pc:docMk/>
            <pc:sldMk cId="1215617474" sldId="682"/>
            <ac:spMk id="4" creationId="{00000000-0000-0000-0000-000000000000}"/>
          </ac:spMkLst>
        </pc:spChg>
        <pc:spChg chg="mod">
          <ac:chgData name="Matthias Grosse Perdekamp" userId="918a9f04e3798747" providerId="LiveId" clId="{A634FD5A-3DA1-41ED-889A-671F48EB68CC}" dt="2026-04-07T16:47:46.768" v="45"/>
          <ac:spMkLst>
            <pc:docMk/>
            <pc:sldMk cId="1215617474" sldId="682"/>
            <ac:spMk id="5" creationId="{00000000-0000-0000-0000-000000000000}"/>
          </ac:spMkLst>
        </pc:spChg>
      </pc:sldChg>
      <pc:sldChg chg="modSp">
        <pc:chgData name="Matthias Grosse Perdekamp" userId="918a9f04e3798747" providerId="LiveId" clId="{A634FD5A-3DA1-41ED-889A-671F48EB68CC}" dt="2026-04-07T16:48:06.311" v="46"/>
        <pc:sldMkLst>
          <pc:docMk/>
          <pc:sldMk cId="919181011" sldId="686"/>
        </pc:sldMkLst>
        <pc:spChg chg="mod">
          <ac:chgData name="Matthias Grosse Perdekamp" userId="918a9f04e3798747" providerId="LiveId" clId="{A634FD5A-3DA1-41ED-889A-671F48EB68CC}" dt="2026-04-07T16:48:06.311" v="46"/>
          <ac:spMkLst>
            <pc:docMk/>
            <pc:sldMk cId="919181011" sldId="686"/>
            <ac:spMk id="4" creationId="{00000000-0000-0000-0000-000000000000}"/>
          </ac:spMkLst>
        </pc:spChg>
        <pc:spChg chg="mod">
          <ac:chgData name="Matthias Grosse Perdekamp" userId="918a9f04e3798747" providerId="LiveId" clId="{A634FD5A-3DA1-41ED-889A-671F48EB68CC}" dt="2026-04-07T16:47:46.768" v="45"/>
          <ac:spMkLst>
            <pc:docMk/>
            <pc:sldMk cId="919181011" sldId="686"/>
            <ac:spMk id="5" creationId="{00000000-0000-0000-0000-000000000000}"/>
          </ac:spMkLst>
        </pc:spChg>
      </pc:sldChg>
      <pc:sldChg chg="modSp">
        <pc:chgData name="Matthias Grosse Perdekamp" userId="918a9f04e3798747" providerId="LiveId" clId="{A634FD5A-3DA1-41ED-889A-671F48EB68CC}" dt="2026-04-07T16:48:06.311" v="46"/>
        <pc:sldMkLst>
          <pc:docMk/>
          <pc:sldMk cId="1520770068" sldId="699"/>
        </pc:sldMkLst>
        <pc:spChg chg="mod">
          <ac:chgData name="Matthias Grosse Perdekamp" userId="918a9f04e3798747" providerId="LiveId" clId="{A634FD5A-3DA1-41ED-889A-671F48EB68CC}" dt="2026-04-07T16:48:06.311" v="46"/>
          <ac:spMkLst>
            <pc:docMk/>
            <pc:sldMk cId="1520770068" sldId="699"/>
            <ac:spMk id="4" creationId="{00000000-0000-0000-0000-000000000000}"/>
          </ac:spMkLst>
        </pc:spChg>
        <pc:spChg chg="mod">
          <ac:chgData name="Matthias Grosse Perdekamp" userId="918a9f04e3798747" providerId="LiveId" clId="{A634FD5A-3DA1-41ED-889A-671F48EB68CC}" dt="2026-04-07T16:47:46.768" v="45"/>
          <ac:spMkLst>
            <pc:docMk/>
            <pc:sldMk cId="1520770068" sldId="699"/>
            <ac:spMk id="5" creationId="{00000000-0000-0000-0000-000000000000}"/>
          </ac:spMkLst>
        </pc:spChg>
      </pc:sldChg>
      <pc:sldChg chg="modSp">
        <pc:chgData name="Matthias Grosse Perdekamp" userId="918a9f04e3798747" providerId="LiveId" clId="{A634FD5A-3DA1-41ED-889A-671F48EB68CC}" dt="2026-04-07T16:48:06.311" v="46"/>
        <pc:sldMkLst>
          <pc:docMk/>
          <pc:sldMk cId="2260349885" sldId="700"/>
        </pc:sldMkLst>
        <pc:spChg chg="mod">
          <ac:chgData name="Matthias Grosse Perdekamp" userId="918a9f04e3798747" providerId="LiveId" clId="{A634FD5A-3DA1-41ED-889A-671F48EB68CC}" dt="2026-04-07T16:48:06.311" v="46"/>
          <ac:spMkLst>
            <pc:docMk/>
            <pc:sldMk cId="2260349885" sldId="700"/>
            <ac:spMk id="12" creationId="{E611C71A-1BD3-4B43-A5FC-006E4FC7EDE3}"/>
          </ac:spMkLst>
        </pc:spChg>
        <pc:spChg chg="mod">
          <ac:chgData name="Matthias Grosse Perdekamp" userId="918a9f04e3798747" providerId="LiveId" clId="{A634FD5A-3DA1-41ED-889A-671F48EB68CC}" dt="2026-04-07T16:47:46.768" v="45"/>
          <ac:spMkLst>
            <pc:docMk/>
            <pc:sldMk cId="2260349885" sldId="700"/>
            <ac:spMk id="13" creationId="{4529DDB8-A394-4337-9769-3C51FF238080}"/>
          </ac:spMkLst>
        </pc:spChg>
      </pc:sldChg>
      <pc:sldChg chg="modSp">
        <pc:chgData name="Matthias Grosse Perdekamp" userId="918a9f04e3798747" providerId="LiveId" clId="{A634FD5A-3DA1-41ED-889A-671F48EB68CC}" dt="2026-04-07T16:48:06.311" v="46"/>
        <pc:sldMkLst>
          <pc:docMk/>
          <pc:sldMk cId="2767362291" sldId="701"/>
        </pc:sldMkLst>
        <pc:spChg chg="mod">
          <ac:chgData name="Matthias Grosse Perdekamp" userId="918a9f04e3798747" providerId="LiveId" clId="{A634FD5A-3DA1-41ED-889A-671F48EB68CC}" dt="2026-04-07T16:48:06.311" v="46"/>
          <ac:spMkLst>
            <pc:docMk/>
            <pc:sldMk cId="2767362291" sldId="701"/>
            <ac:spMk id="12" creationId="{A1313276-1A04-4A35-B46A-38B19F2B984E}"/>
          </ac:spMkLst>
        </pc:spChg>
        <pc:spChg chg="mod">
          <ac:chgData name="Matthias Grosse Perdekamp" userId="918a9f04e3798747" providerId="LiveId" clId="{A634FD5A-3DA1-41ED-889A-671F48EB68CC}" dt="2026-04-07T16:47:46.768" v="45"/>
          <ac:spMkLst>
            <pc:docMk/>
            <pc:sldMk cId="2767362291" sldId="701"/>
            <ac:spMk id="13" creationId="{2A8AE963-C903-45F4-8CBA-B894993515C4}"/>
          </ac:spMkLst>
        </pc:spChg>
      </pc:sldChg>
      <pc:sldChg chg="modSp">
        <pc:chgData name="Matthias Grosse Perdekamp" userId="918a9f04e3798747" providerId="LiveId" clId="{A634FD5A-3DA1-41ED-889A-671F48EB68CC}" dt="2026-04-07T16:48:06.311" v="46"/>
        <pc:sldMkLst>
          <pc:docMk/>
          <pc:sldMk cId="2625888382" sldId="702"/>
        </pc:sldMkLst>
        <pc:spChg chg="mod">
          <ac:chgData name="Matthias Grosse Perdekamp" userId="918a9f04e3798747" providerId="LiveId" clId="{A634FD5A-3DA1-41ED-889A-671F48EB68CC}" dt="2026-04-07T16:48:06.311" v="46"/>
          <ac:spMkLst>
            <pc:docMk/>
            <pc:sldMk cId="2625888382" sldId="702"/>
            <ac:spMk id="4" creationId="{00000000-0000-0000-0000-000000000000}"/>
          </ac:spMkLst>
        </pc:spChg>
        <pc:spChg chg="mod">
          <ac:chgData name="Matthias Grosse Perdekamp" userId="918a9f04e3798747" providerId="LiveId" clId="{A634FD5A-3DA1-41ED-889A-671F48EB68CC}" dt="2026-04-07T16:47:46.768" v="45"/>
          <ac:spMkLst>
            <pc:docMk/>
            <pc:sldMk cId="2625888382" sldId="702"/>
            <ac:spMk id="5" creationId="{00000000-0000-0000-0000-000000000000}"/>
          </ac:spMkLst>
        </pc:spChg>
      </pc:sldChg>
      <pc:sldChg chg="modSp">
        <pc:chgData name="Matthias Grosse Perdekamp" userId="918a9f04e3798747" providerId="LiveId" clId="{A634FD5A-3DA1-41ED-889A-671F48EB68CC}" dt="2026-04-07T16:48:06.311" v="46"/>
        <pc:sldMkLst>
          <pc:docMk/>
          <pc:sldMk cId="2766303823" sldId="703"/>
        </pc:sldMkLst>
        <pc:spChg chg="mod">
          <ac:chgData name="Matthias Grosse Perdekamp" userId="918a9f04e3798747" providerId="LiveId" clId="{A634FD5A-3DA1-41ED-889A-671F48EB68CC}" dt="2026-04-07T16:48:06.311" v="46"/>
          <ac:spMkLst>
            <pc:docMk/>
            <pc:sldMk cId="2766303823" sldId="703"/>
            <ac:spMk id="4" creationId="{00000000-0000-0000-0000-000000000000}"/>
          </ac:spMkLst>
        </pc:spChg>
        <pc:spChg chg="mod">
          <ac:chgData name="Matthias Grosse Perdekamp" userId="918a9f04e3798747" providerId="LiveId" clId="{A634FD5A-3DA1-41ED-889A-671F48EB68CC}" dt="2026-04-07T16:47:46.768" v="45"/>
          <ac:spMkLst>
            <pc:docMk/>
            <pc:sldMk cId="2766303823" sldId="703"/>
            <ac:spMk id="5" creationId="{00000000-0000-0000-0000-000000000000}"/>
          </ac:spMkLst>
        </pc:spChg>
      </pc:sldChg>
      <pc:sldChg chg="modSp del ord">
        <pc:chgData name="Matthias Grosse Perdekamp" userId="918a9f04e3798747" providerId="LiveId" clId="{A634FD5A-3DA1-41ED-889A-671F48EB68CC}" dt="2026-04-09T15:19:23.059" v="1004" actId="2696"/>
        <pc:sldMkLst>
          <pc:docMk/>
          <pc:sldMk cId="1897699646" sldId="710"/>
        </pc:sldMkLst>
      </pc:sldChg>
      <pc:sldChg chg="addSp modSp add mod">
        <pc:chgData name="Matthias Grosse Perdekamp" userId="918a9f04e3798747" providerId="LiveId" clId="{A634FD5A-3DA1-41ED-889A-671F48EB68CC}" dt="2026-04-09T15:23:41.176" v="1116" actId="20577"/>
        <pc:sldMkLst>
          <pc:docMk/>
          <pc:sldMk cId="2854266068" sldId="710"/>
        </pc:sldMkLst>
        <pc:spChg chg="mod">
          <ac:chgData name="Matthias Grosse Perdekamp" userId="918a9f04e3798747" providerId="LiveId" clId="{A634FD5A-3DA1-41ED-889A-671F48EB68CC}" dt="2026-04-09T15:22:37.102" v="1008" actId="20577"/>
          <ac:spMkLst>
            <pc:docMk/>
            <pc:sldMk cId="2854266068" sldId="710"/>
            <ac:spMk id="2" creationId="{00000000-0000-0000-0000-000000000000}"/>
          </ac:spMkLst>
        </pc:spChg>
        <pc:spChg chg="mod">
          <ac:chgData name="Matthias Grosse Perdekamp" userId="918a9f04e3798747" providerId="LiveId" clId="{A634FD5A-3DA1-41ED-889A-671F48EB68CC}" dt="2026-04-09T15:23:41.176" v="1116" actId="20577"/>
          <ac:spMkLst>
            <pc:docMk/>
            <pc:sldMk cId="2854266068" sldId="710"/>
            <ac:spMk id="3" creationId="{00000000-0000-0000-0000-000000000000}"/>
          </ac:spMkLst>
        </pc:spChg>
        <pc:spChg chg="add mod">
          <ac:chgData name="Matthias Grosse Perdekamp" userId="918a9f04e3798747" providerId="LiveId" clId="{A634FD5A-3DA1-41ED-889A-671F48EB68CC}" dt="2026-04-09T15:23:38.244" v="1115"/>
          <ac:spMkLst>
            <pc:docMk/>
            <pc:sldMk cId="2854266068" sldId="710"/>
            <ac:spMk id="6" creationId="{5A531B11-20D3-A46C-0450-E8A72F65B6E3}"/>
          </ac:spMkLst>
        </pc:spChg>
      </pc:sldChg>
      <pc:sldChg chg="modSp">
        <pc:chgData name="Matthias Grosse Perdekamp" userId="918a9f04e3798747" providerId="LiveId" clId="{A634FD5A-3DA1-41ED-889A-671F48EB68CC}" dt="2026-04-07T16:48:06.311" v="46"/>
        <pc:sldMkLst>
          <pc:docMk/>
          <pc:sldMk cId="852488658" sldId="722"/>
        </pc:sldMkLst>
        <pc:spChg chg="mod">
          <ac:chgData name="Matthias Grosse Perdekamp" userId="918a9f04e3798747" providerId="LiveId" clId="{A634FD5A-3DA1-41ED-889A-671F48EB68CC}" dt="2026-04-07T16:48:06.311" v="46"/>
          <ac:spMkLst>
            <pc:docMk/>
            <pc:sldMk cId="852488658" sldId="722"/>
            <ac:spMk id="4" creationId="{00000000-0000-0000-0000-000000000000}"/>
          </ac:spMkLst>
        </pc:spChg>
        <pc:spChg chg="mod">
          <ac:chgData name="Matthias Grosse Perdekamp" userId="918a9f04e3798747" providerId="LiveId" clId="{A634FD5A-3DA1-41ED-889A-671F48EB68CC}" dt="2026-04-07T16:47:46.768" v="45"/>
          <ac:spMkLst>
            <pc:docMk/>
            <pc:sldMk cId="852488658" sldId="722"/>
            <ac:spMk id="5" creationId="{00000000-0000-0000-0000-000000000000}"/>
          </ac:spMkLst>
        </pc:spChg>
      </pc:sldChg>
      <pc:sldChg chg="addSp delSp modSp add mod">
        <pc:chgData name="Matthias Grosse Perdekamp" userId="918a9f04e3798747" providerId="LiveId" clId="{A634FD5A-3DA1-41ED-889A-671F48EB68CC}" dt="2026-04-09T17:44:29.470" v="1226" actId="1076"/>
        <pc:sldMkLst>
          <pc:docMk/>
          <pc:sldMk cId="2926538246" sldId="723"/>
        </pc:sldMkLst>
        <pc:spChg chg="mod">
          <ac:chgData name="Matthias Grosse Perdekamp" userId="918a9f04e3798747" providerId="LiveId" clId="{A634FD5A-3DA1-41ED-889A-671F48EB68CC}" dt="2026-04-09T17:34:09.355" v="1150" actId="1076"/>
          <ac:spMkLst>
            <pc:docMk/>
            <pc:sldMk cId="2926538246" sldId="723"/>
            <ac:spMk id="2" creationId="{3CE65115-102E-FF4E-095E-3928084A10E7}"/>
          </ac:spMkLst>
        </pc:spChg>
        <pc:spChg chg="del">
          <ac:chgData name="Matthias Grosse Perdekamp" userId="918a9f04e3798747" providerId="LiveId" clId="{A634FD5A-3DA1-41ED-889A-671F48EB68CC}" dt="2026-04-09T17:33:22.522" v="1128" actId="478"/>
          <ac:spMkLst>
            <pc:docMk/>
            <pc:sldMk cId="2926538246" sldId="723"/>
            <ac:spMk id="3" creationId="{9B501FD7-0FFD-B1BA-666D-5137C75B8BC4}"/>
          </ac:spMkLst>
        </pc:spChg>
        <pc:spChg chg="mod">
          <ac:chgData name="Matthias Grosse Perdekamp" userId="918a9f04e3798747" providerId="LiveId" clId="{A634FD5A-3DA1-41ED-889A-671F48EB68CC}" dt="2026-04-09T17:33:31.957" v="1135" actId="20577"/>
          <ac:spMkLst>
            <pc:docMk/>
            <pc:sldMk cId="2926538246" sldId="723"/>
            <ac:spMk id="5" creationId="{AAEFAE33-EF36-BE37-BEE5-E0B0ABCC6501}"/>
          </ac:spMkLst>
        </pc:spChg>
        <pc:spChg chg="del">
          <ac:chgData name="Matthias Grosse Perdekamp" userId="918a9f04e3798747" providerId="LiveId" clId="{A634FD5A-3DA1-41ED-889A-671F48EB68CC}" dt="2026-04-09T17:33:26.141" v="1129" actId="478"/>
          <ac:spMkLst>
            <pc:docMk/>
            <pc:sldMk cId="2926538246" sldId="723"/>
            <ac:spMk id="6" creationId="{BE7BAD65-2E9A-5534-63C3-2E8E460E91A8}"/>
          </ac:spMkLst>
        </pc:spChg>
        <pc:spChg chg="add mod">
          <ac:chgData name="Matthias Grosse Perdekamp" userId="918a9f04e3798747" providerId="LiveId" clId="{A634FD5A-3DA1-41ED-889A-671F48EB68CC}" dt="2026-04-09T17:44:29.470" v="1226" actId="1076"/>
          <ac:spMkLst>
            <pc:docMk/>
            <pc:sldMk cId="2926538246" sldId="723"/>
            <ac:spMk id="15" creationId="{B0C47ABF-CF32-5552-6BCA-40DE31F5B94C}"/>
          </ac:spMkLst>
        </pc:spChg>
        <pc:picChg chg="add mod">
          <ac:chgData name="Matthias Grosse Perdekamp" userId="918a9f04e3798747" providerId="LiveId" clId="{A634FD5A-3DA1-41ED-889A-671F48EB68CC}" dt="2026-04-09T17:36:19.896" v="1168" actId="1076"/>
          <ac:picMkLst>
            <pc:docMk/>
            <pc:sldMk cId="2926538246" sldId="723"/>
            <ac:picMk id="8" creationId="{A0771E06-1604-2363-CF78-7F0E5552CC7A}"/>
          </ac:picMkLst>
        </pc:picChg>
        <pc:picChg chg="add mod">
          <ac:chgData name="Matthias Grosse Perdekamp" userId="918a9f04e3798747" providerId="LiveId" clId="{A634FD5A-3DA1-41ED-889A-671F48EB68CC}" dt="2026-04-09T17:36:25.171" v="1169" actId="1076"/>
          <ac:picMkLst>
            <pc:docMk/>
            <pc:sldMk cId="2926538246" sldId="723"/>
            <ac:picMk id="10" creationId="{BC732546-B020-C65B-82B1-834BF30053C2}"/>
          </ac:picMkLst>
        </pc:picChg>
        <pc:picChg chg="add mod">
          <ac:chgData name="Matthias Grosse Perdekamp" userId="918a9f04e3798747" providerId="LiveId" clId="{A634FD5A-3DA1-41ED-889A-671F48EB68CC}" dt="2026-04-09T17:36:28.281" v="1170" actId="1076"/>
          <ac:picMkLst>
            <pc:docMk/>
            <pc:sldMk cId="2926538246" sldId="723"/>
            <ac:picMk id="12" creationId="{3C448670-C087-231F-3E3B-ED1736294520}"/>
          </ac:picMkLst>
        </pc:picChg>
        <pc:picChg chg="add mod">
          <ac:chgData name="Matthias Grosse Perdekamp" userId="918a9f04e3798747" providerId="LiveId" clId="{A634FD5A-3DA1-41ED-889A-671F48EB68CC}" dt="2026-04-09T17:36:48.691" v="1174" actId="1076"/>
          <ac:picMkLst>
            <pc:docMk/>
            <pc:sldMk cId="2926538246" sldId="723"/>
            <ac:picMk id="14" creationId="{B1339CFB-0301-B73C-C917-81A2E6C31C88}"/>
          </ac:picMkLst>
        </pc:picChg>
      </pc:sldChg>
      <pc:sldChg chg="addSp modSp add mod">
        <pc:chgData name="Matthias Grosse Perdekamp" userId="918a9f04e3798747" providerId="LiveId" clId="{A634FD5A-3DA1-41ED-889A-671F48EB68CC}" dt="2026-04-09T17:42:29.870" v="1204" actId="20577"/>
        <pc:sldMkLst>
          <pc:docMk/>
          <pc:sldMk cId="1597079250" sldId="724"/>
        </pc:sldMkLst>
        <pc:spChg chg="add mod">
          <ac:chgData name="Matthias Grosse Perdekamp" userId="918a9f04e3798747" providerId="LiveId" clId="{A634FD5A-3DA1-41ED-889A-671F48EB68CC}" dt="2026-04-09T17:42:29.870" v="1204" actId="20577"/>
          <ac:spMkLst>
            <pc:docMk/>
            <pc:sldMk cId="1597079250" sldId="724"/>
            <ac:spMk id="8" creationId="{CFC5F694-AB43-EB96-AAC9-CF96AF96BCEA}"/>
          </ac:spMkLst>
        </pc:spChg>
        <pc:picChg chg="add mod">
          <ac:chgData name="Matthias Grosse Perdekamp" userId="918a9f04e3798747" providerId="LiveId" clId="{A634FD5A-3DA1-41ED-889A-671F48EB68CC}" dt="2026-04-09T17:38:44.283" v="1180" actId="1076"/>
          <ac:picMkLst>
            <pc:docMk/>
            <pc:sldMk cId="1597079250" sldId="724"/>
            <ac:picMk id="6" creationId="{B5A11EE4-FC8A-7870-4B44-E8003D238E03}"/>
          </ac:picMkLst>
        </pc:picChg>
        <pc:picChg chg="add mod">
          <ac:chgData name="Matthias Grosse Perdekamp" userId="918a9f04e3798747" providerId="LiveId" clId="{A634FD5A-3DA1-41ED-889A-671F48EB68CC}" dt="2026-04-09T17:38:54.603" v="1182" actId="1076"/>
          <ac:picMkLst>
            <pc:docMk/>
            <pc:sldMk cId="1597079250" sldId="724"/>
            <ac:picMk id="7" creationId="{B9785246-3617-131B-D646-07392A441483}"/>
          </ac:picMkLst>
        </pc:picChg>
      </pc:sldChg>
      <pc:sldChg chg="add del">
        <pc:chgData name="Matthias Grosse Perdekamp" userId="918a9f04e3798747" providerId="LiveId" clId="{A634FD5A-3DA1-41ED-889A-671F48EB68CC}" dt="2026-04-09T17:56:03.051" v="1296" actId="47"/>
        <pc:sldMkLst>
          <pc:docMk/>
          <pc:sldMk cId="31753733" sldId="725"/>
        </pc:sldMkLst>
      </pc:sldChg>
      <pc:sldChg chg="add del">
        <pc:chgData name="Matthias Grosse Perdekamp" userId="918a9f04e3798747" providerId="LiveId" clId="{A634FD5A-3DA1-41ED-889A-671F48EB68CC}" dt="2026-04-09T17:56:04.126" v="1297" actId="47"/>
        <pc:sldMkLst>
          <pc:docMk/>
          <pc:sldMk cId="201289034" sldId="726"/>
        </pc:sldMkLst>
      </pc:sldChg>
      <pc:sldChg chg="addSp delSp modSp add mod">
        <pc:chgData name="Matthias Grosse Perdekamp" userId="918a9f04e3798747" providerId="LiveId" clId="{A634FD5A-3DA1-41ED-889A-671F48EB68CC}" dt="2026-04-09T17:48:31.192" v="1232" actId="478"/>
        <pc:sldMkLst>
          <pc:docMk/>
          <pc:sldMk cId="548393243" sldId="727"/>
        </pc:sldMkLst>
        <pc:spChg chg="add mod">
          <ac:chgData name="Matthias Grosse Perdekamp" userId="918a9f04e3798747" providerId="LiveId" clId="{A634FD5A-3DA1-41ED-889A-671F48EB68CC}" dt="2026-04-09T17:46:49.177" v="1230" actId="207"/>
          <ac:spMkLst>
            <pc:docMk/>
            <pc:sldMk cId="548393243" sldId="727"/>
            <ac:spMk id="3" creationId="{25C17C84-3A66-21CC-C0CB-F7C70ECBADFA}"/>
          </ac:spMkLst>
        </pc:spChg>
        <pc:spChg chg="del">
          <ac:chgData name="Matthias Grosse Perdekamp" userId="918a9f04e3798747" providerId="LiveId" clId="{A634FD5A-3DA1-41ED-889A-671F48EB68CC}" dt="2026-04-09T17:42:39.680" v="1206" actId="478"/>
          <ac:spMkLst>
            <pc:docMk/>
            <pc:sldMk cId="548393243" sldId="727"/>
            <ac:spMk id="8" creationId="{CC0A5678-D03C-965E-2ED6-615768C67482}"/>
          </ac:spMkLst>
        </pc:spChg>
        <pc:spChg chg="add del">
          <ac:chgData name="Matthias Grosse Perdekamp" userId="918a9f04e3798747" providerId="LiveId" clId="{A634FD5A-3DA1-41ED-889A-671F48EB68CC}" dt="2026-04-09T17:48:31.192" v="1232" actId="478"/>
          <ac:spMkLst>
            <pc:docMk/>
            <pc:sldMk cId="548393243" sldId="727"/>
            <ac:spMk id="10" creationId="{7284C3C3-7191-27D9-72A9-4D6D87DD93EC}"/>
          </ac:spMkLst>
        </pc:spChg>
      </pc:sldChg>
      <pc:sldChg chg="addSp delSp modSp add mod">
        <pc:chgData name="Matthias Grosse Perdekamp" userId="918a9f04e3798747" providerId="LiveId" clId="{A634FD5A-3DA1-41ED-889A-671F48EB68CC}" dt="2026-04-09T17:53:08.596" v="1264" actId="207"/>
        <pc:sldMkLst>
          <pc:docMk/>
          <pc:sldMk cId="56169053" sldId="728"/>
        </pc:sldMkLst>
        <pc:spChg chg="add del mod">
          <ac:chgData name="Matthias Grosse Perdekamp" userId="918a9f04e3798747" providerId="LiveId" clId="{A634FD5A-3DA1-41ED-889A-671F48EB68CC}" dt="2026-04-09T17:53:08.596" v="1264" actId="207"/>
          <ac:spMkLst>
            <pc:docMk/>
            <pc:sldMk cId="56169053" sldId="728"/>
            <ac:spMk id="3" creationId="{9A3C731B-9C27-DA92-8191-D737C743A55A}"/>
          </ac:spMkLst>
        </pc:spChg>
        <pc:spChg chg="add del">
          <ac:chgData name="Matthias Grosse Perdekamp" userId="918a9f04e3798747" providerId="LiveId" clId="{A634FD5A-3DA1-41ED-889A-671F48EB68CC}" dt="2026-04-09T17:52:28.645" v="1259" actId="22"/>
          <ac:spMkLst>
            <pc:docMk/>
            <pc:sldMk cId="56169053" sldId="728"/>
            <ac:spMk id="9" creationId="{E4A99FDE-1E19-C6DD-B841-7A22B45BF914}"/>
          </ac:spMkLst>
        </pc:spChg>
      </pc:sldChg>
      <pc:sldChg chg="addSp delSp modSp add mod">
        <pc:chgData name="Matthias Grosse Perdekamp" userId="918a9f04e3798747" providerId="LiveId" clId="{A634FD5A-3DA1-41ED-889A-671F48EB68CC}" dt="2026-04-09T17:54:42.482" v="1280" actId="1076"/>
        <pc:sldMkLst>
          <pc:docMk/>
          <pc:sldMk cId="2887288173" sldId="729"/>
        </pc:sldMkLst>
        <pc:spChg chg="del">
          <ac:chgData name="Matthias Grosse Perdekamp" userId="918a9f04e3798747" providerId="LiveId" clId="{A634FD5A-3DA1-41ED-889A-671F48EB68CC}" dt="2026-04-09T17:52:41.154" v="1262" actId="478"/>
          <ac:spMkLst>
            <pc:docMk/>
            <pc:sldMk cId="2887288173" sldId="729"/>
            <ac:spMk id="15" creationId="{B4E92604-328B-933C-F695-E67F853CBC08}"/>
          </ac:spMkLst>
        </pc:spChg>
        <pc:picChg chg="add mod">
          <ac:chgData name="Matthias Grosse Perdekamp" userId="918a9f04e3798747" providerId="LiveId" clId="{A634FD5A-3DA1-41ED-889A-671F48EB68CC}" dt="2026-04-09T17:53:47.645" v="1270" actId="27614"/>
          <ac:picMkLst>
            <pc:docMk/>
            <pc:sldMk cId="2887288173" sldId="729"/>
            <ac:picMk id="6" creationId="{E497B2C5-08EC-BD3C-CB7F-F60C5A596A04}"/>
          </ac:picMkLst>
        </pc:picChg>
        <pc:picChg chg="mod">
          <ac:chgData name="Matthias Grosse Perdekamp" userId="918a9f04e3798747" providerId="LiveId" clId="{A634FD5A-3DA1-41ED-889A-671F48EB68CC}" dt="2026-04-09T17:53:47.645" v="1271" actId="962"/>
          <ac:picMkLst>
            <pc:docMk/>
            <pc:sldMk cId="2887288173" sldId="729"/>
            <ac:picMk id="8" creationId="{AD99F193-BF69-7D68-8201-85113AD18667}"/>
          </ac:picMkLst>
        </pc:picChg>
        <pc:picChg chg="add mod">
          <ac:chgData name="Matthias Grosse Perdekamp" userId="918a9f04e3798747" providerId="LiveId" clId="{A634FD5A-3DA1-41ED-889A-671F48EB68CC}" dt="2026-04-09T17:53:55.905" v="1275" actId="962"/>
          <ac:picMkLst>
            <pc:docMk/>
            <pc:sldMk cId="2887288173" sldId="729"/>
            <ac:picMk id="9" creationId="{F6D44646-EC37-F1F0-E6E4-36F988C8E16E}"/>
          </ac:picMkLst>
        </pc:picChg>
        <pc:picChg chg="del">
          <ac:chgData name="Matthias Grosse Perdekamp" userId="918a9f04e3798747" providerId="LiveId" clId="{A634FD5A-3DA1-41ED-889A-671F48EB68CC}" dt="2026-04-09T17:52:37.597" v="1261" actId="478"/>
          <ac:picMkLst>
            <pc:docMk/>
            <pc:sldMk cId="2887288173" sldId="729"/>
            <ac:picMk id="10" creationId="{EA133722-7D18-0AB9-9137-22FAB1697C0B}"/>
          </ac:picMkLst>
        </pc:picChg>
        <pc:picChg chg="del">
          <ac:chgData name="Matthias Grosse Perdekamp" userId="918a9f04e3798747" providerId="LiveId" clId="{A634FD5A-3DA1-41ED-889A-671F48EB68CC}" dt="2026-04-09T17:53:16.729" v="1266" actId="478"/>
          <ac:picMkLst>
            <pc:docMk/>
            <pc:sldMk cId="2887288173" sldId="729"/>
            <ac:picMk id="12" creationId="{F5BF8653-B1F2-737B-4BB8-0B8E6F61AE30}"/>
          </ac:picMkLst>
        </pc:picChg>
        <pc:picChg chg="add mod">
          <ac:chgData name="Matthias Grosse Perdekamp" userId="918a9f04e3798747" providerId="LiveId" clId="{A634FD5A-3DA1-41ED-889A-671F48EB68CC}" dt="2026-04-09T17:54:42.482" v="1280" actId="1076"/>
          <ac:picMkLst>
            <pc:docMk/>
            <pc:sldMk cId="2887288173" sldId="729"/>
            <ac:picMk id="13" creationId="{BD7B5244-47CA-95C6-B789-983BEC725391}"/>
          </ac:picMkLst>
        </pc:picChg>
        <pc:picChg chg="del">
          <ac:chgData name="Matthias Grosse Perdekamp" userId="918a9f04e3798747" providerId="LiveId" clId="{A634FD5A-3DA1-41ED-889A-671F48EB68CC}" dt="2026-04-09T17:53:15.785" v="1265" actId="478"/>
          <ac:picMkLst>
            <pc:docMk/>
            <pc:sldMk cId="2887288173" sldId="729"/>
            <ac:picMk id="14" creationId="{ED4476CF-E6F1-315E-EA4A-D43751C85F17}"/>
          </ac:picMkLst>
        </pc:picChg>
      </pc:sldChg>
      <pc:sldChg chg="addSp delSp modSp add mod">
        <pc:chgData name="Matthias Grosse Perdekamp" userId="918a9f04e3798747" providerId="LiveId" clId="{A634FD5A-3DA1-41ED-889A-671F48EB68CC}" dt="2026-04-09T17:58:11.094" v="1323" actId="207"/>
        <pc:sldMkLst>
          <pc:docMk/>
          <pc:sldMk cId="3260836891" sldId="730"/>
        </pc:sldMkLst>
        <pc:spChg chg="add mod">
          <ac:chgData name="Matthias Grosse Perdekamp" userId="918a9f04e3798747" providerId="LiveId" clId="{A634FD5A-3DA1-41ED-889A-671F48EB68CC}" dt="2026-04-09T17:58:11.094" v="1323" actId="207"/>
          <ac:spMkLst>
            <pc:docMk/>
            <pc:sldMk cId="3260836891" sldId="730"/>
            <ac:spMk id="3" creationId="{888A9089-FDD2-9A54-1B07-D80864B5F93C}"/>
          </ac:spMkLst>
        </pc:spChg>
        <pc:picChg chg="mod modCrop">
          <ac:chgData name="Matthias Grosse Perdekamp" userId="918a9f04e3798747" providerId="LiveId" clId="{A634FD5A-3DA1-41ED-889A-671F48EB68CC}" dt="2026-04-09T17:55:47.418" v="1292" actId="732"/>
          <ac:picMkLst>
            <pc:docMk/>
            <pc:sldMk cId="3260836891" sldId="730"/>
            <ac:picMk id="6" creationId="{788CA736-C7A6-2B5E-FD48-7104531915D0}"/>
          </ac:picMkLst>
        </pc:picChg>
        <pc:picChg chg="mod ord">
          <ac:chgData name="Matthias Grosse Perdekamp" userId="918a9f04e3798747" providerId="LiveId" clId="{A634FD5A-3DA1-41ED-889A-671F48EB68CC}" dt="2026-04-09T17:56:00.253" v="1295" actId="1076"/>
          <ac:picMkLst>
            <pc:docMk/>
            <pc:sldMk cId="3260836891" sldId="730"/>
            <ac:picMk id="8" creationId="{C167737D-CDDC-C2B5-F561-C34767A9A36E}"/>
          </ac:picMkLst>
        </pc:picChg>
        <pc:picChg chg="del">
          <ac:chgData name="Matthias Grosse Perdekamp" userId="918a9f04e3798747" providerId="LiveId" clId="{A634FD5A-3DA1-41ED-889A-671F48EB68CC}" dt="2026-04-09T17:55:10.787" v="1283" actId="478"/>
          <ac:picMkLst>
            <pc:docMk/>
            <pc:sldMk cId="3260836891" sldId="730"/>
            <ac:picMk id="9" creationId="{C6A2CDDB-1E9E-0BF5-2D67-1923AFD0A13C}"/>
          </ac:picMkLst>
        </pc:picChg>
        <pc:picChg chg="del">
          <ac:chgData name="Matthias Grosse Perdekamp" userId="918a9f04e3798747" providerId="LiveId" clId="{A634FD5A-3DA1-41ED-889A-671F48EB68CC}" dt="2026-04-09T17:55:05.304" v="1282" actId="478"/>
          <ac:picMkLst>
            <pc:docMk/>
            <pc:sldMk cId="3260836891" sldId="730"/>
            <ac:picMk id="13" creationId="{074B1797-A907-2576-903C-0D149E146A6C}"/>
          </ac:picMkLst>
        </pc:picChg>
      </pc:sldChg>
      <pc:sldChg chg="addSp modSp add mod">
        <pc:chgData name="Matthias Grosse Perdekamp" userId="918a9f04e3798747" providerId="LiveId" clId="{A634FD5A-3DA1-41ED-889A-671F48EB68CC}" dt="2026-04-09T18:03:31.523" v="1330" actId="1076"/>
        <pc:sldMkLst>
          <pc:docMk/>
          <pc:sldMk cId="1419423439" sldId="731"/>
        </pc:sldMkLst>
        <pc:picChg chg="add mod">
          <ac:chgData name="Matthias Grosse Perdekamp" userId="918a9f04e3798747" providerId="LiveId" clId="{A634FD5A-3DA1-41ED-889A-671F48EB68CC}" dt="2026-04-09T18:03:31.523" v="1330" actId="1076"/>
          <ac:picMkLst>
            <pc:docMk/>
            <pc:sldMk cId="1419423439" sldId="731"/>
            <ac:picMk id="7" creationId="{06A7F332-A48A-AEDA-A5B8-880814ECDA90}"/>
          </ac:picMkLst>
        </pc:picChg>
      </pc:sldChg>
      <pc:sldChg chg="add del">
        <pc:chgData name="Matthias Grosse Perdekamp" userId="918a9f04e3798747" providerId="LiveId" clId="{A634FD5A-3DA1-41ED-889A-671F48EB68CC}" dt="2026-04-09T18:21:00.448" v="1354" actId="47"/>
        <pc:sldMkLst>
          <pc:docMk/>
          <pc:sldMk cId="3755535160" sldId="732"/>
        </pc:sldMkLst>
      </pc:sldChg>
      <pc:sldChg chg="add del">
        <pc:chgData name="Matthias Grosse Perdekamp" userId="918a9f04e3798747" providerId="LiveId" clId="{A634FD5A-3DA1-41ED-889A-671F48EB68CC}" dt="2026-04-09T18:20:58.894" v="1353" actId="47"/>
        <pc:sldMkLst>
          <pc:docMk/>
          <pc:sldMk cId="1491352394" sldId="733"/>
        </pc:sldMkLst>
      </pc:sldChg>
      <pc:sldChg chg="addSp delSp modSp add mod">
        <pc:chgData name="Matthias Grosse Perdekamp" userId="918a9f04e3798747" providerId="LiveId" clId="{A634FD5A-3DA1-41ED-889A-671F48EB68CC}" dt="2026-04-09T18:08:42.425" v="1352" actId="207"/>
        <pc:sldMkLst>
          <pc:docMk/>
          <pc:sldMk cId="3583722497" sldId="734"/>
        </pc:sldMkLst>
        <pc:spChg chg="add del mod">
          <ac:chgData name="Matthias Grosse Perdekamp" userId="918a9f04e3798747" providerId="LiveId" clId="{A634FD5A-3DA1-41ED-889A-671F48EB68CC}" dt="2026-04-09T18:08:42.425" v="1352" actId="207"/>
          <ac:spMkLst>
            <pc:docMk/>
            <pc:sldMk cId="3583722497" sldId="734"/>
            <ac:spMk id="3" creationId="{27CDB61E-6185-5CA8-E1B6-816C9B4F1A73}"/>
          </ac:spMkLst>
        </pc:spChg>
      </pc:sldChg>
      <pc:sldChg chg="addSp delSp modSp add mod">
        <pc:chgData name="Matthias Grosse Perdekamp" userId="918a9f04e3798747" providerId="LiveId" clId="{A634FD5A-3DA1-41ED-889A-671F48EB68CC}" dt="2026-04-09T18:25:28.323" v="1468" actId="1076"/>
        <pc:sldMkLst>
          <pc:docMk/>
          <pc:sldMk cId="2641786618" sldId="735"/>
        </pc:sldMkLst>
        <pc:spChg chg="del">
          <ac:chgData name="Matthias Grosse Perdekamp" userId="918a9f04e3798747" providerId="LiveId" clId="{A634FD5A-3DA1-41ED-889A-671F48EB68CC}" dt="2026-04-09T18:24:20.116" v="1420" actId="478"/>
          <ac:spMkLst>
            <pc:docMk/>
            <pc:sldMk cId="2641786618" sldId="735"/>
            <ac:spMk id="2" creationId="{A5423DD3-45EE-C555-3228-C1EE98EE51F1}"/>
          </ac:spMkLst>
        </pc:spChg>
        <pc:spChg chg="del">
          <ac:chgData name="Matthias Grosse Perdekamp" userId="918a9f04e3798747" providerId="LiveId" clId="{A634FD5A-3DA1-41ED-889A-671F48EB68CC}" dt="2026-04-09T18:24:24.650" v="1421" actId="478"/>
          <ac:spMkLst>
            <pc:docMk/>
            <pc:sldMk cId="2641786618" sldId="735"/>
            <ac:spMk id="3" creationId="{6FAB2A7A-878A-75E7-FB7A-D79B60CA2A62}"/>
          </ac:spMkLst>
        </pc:spChg>
        <pc:spChg chg="del">
          <ac:chgData name="Matthias Grosse Perdekamp" userId="918a9f04e3798747" providerId="LiveId" clId="{A634FD5A-3DA1-41ED-889A-671F48EB68CC}" dt="2026-04-09T18:24:24.650" v="1421" actId="478"/>
          <ac:spMkLst>
            <pc:docMk/>
            <pc:sldMk cId="2641786618" sldId="735"/>
            <ac:spMk id="4" creationId="{3ADE81FA-5DF7-3F15-82AD-1C88165B88A3}"/>
          </ac:spMkLst>
        </pc:spChg>
        <pc:spChg chg="del">
          <ac:chgData name="Matthias Grosse Perdekamp" userId="918a9f04e3798747" providerId="LiveId" clId="{A634FD5A-3DA1-41ED-889A-671F48EB68CC}" dt="2026-04-09T18:24:24.650" v="1421" actId="478"/>
          <ac:spMkLst>
            <pc:docMk/>
            <pc:sldMk cId="2641786618" sldId="735"/>
            <ac:spMk id="5" creationId="{77418B28-C1C2-FEB4-A005-C1705EB857EE}"/>
          </ac:spMkLst>
        </pc:spChg>
        <pc:spChg chg="del">
          <ac:chgData name="Matthias Grosse Perdekamp" userId="918a9f04e3798747" providerId="LiveId" clId="{A634FD5A-3DA1-41ED-889A-671F48EB68CC}" dt="2026-04-09T18:24:24.650" v="1421" actId="478"/>
          <ac:spMkLst>
            <pc:docMk/>
            <pc:sldMk cId="2641786618" sldId="735"/>
            <ac:spMk id="6" creationId="{079C2D3C-38E5-D187-C80A-4908909D9996}"/>
          </ac:spMkLst>
        </pc:spChg>
        <pc:spChg chg="mod">
          <ac:chgData name="Matthias Grosse Perdekamp" userId="918a9f04e3798747" providerId="LiveId" clId="{A634FD5A-3DA1-41ED-889A-671F48EB68CC}" dt="2026-04-09T18:25:04.721" v="1465" actId="1076"/>
          <ac:spMkLst>
            <pc:docMk/>
            <pc:sldMk cId="2641786618" sldId="735"/>
            <ac:spMk id="7" creationId="{A27C003F-589E-53F2-B5DA-1B823FCDED23}"/>
          </ac:spMkLst>
        </pc:spChg>
        <pc:spChg chg="add mod">
          <ac:chgData name="Matthias Grosse Perdekamp" userId="918a9f04e3798747" providerId="LiveId" clId="{A634FD5A-3DA1-41ED-889A-671F48EB68CC}" dt="2026-04-09T18:25:28.323" v="1468" actId="1076"/>
          <ac:spMkLst>
            <pc:docMk/>
            <pc:sldMk cId="2641786618" sldId="735"/>
            <ac:spMk id="10" creationId="{FDCD8B9E-EE13-7FD4-4FF1-B32948510A45}"/>
          </ac:spMkLst>
        </pc:spChg>
      </pc:sldChg>
      <pc:sldChg chg="addSp delSp modSp add mod">
        <pc:chgData name="Matthias Grosse Perdekamp" userId="918a9f04e3798747" providerId="LiveId" clId="{A634FD5A-3DA1-41ED-889A-671F48EB68CC}" dt="2026-04-09T18:31:57.914" v="1481" actId="27614"/>
        <pc:sldMkLst>
          <pc:docMk/>
          <pc:sldMk cId="1008558943" sldId="736"/>
        </pc:sldMkLst>
        <pc:spChg chg="del">
          <ac:chgData name="Matthias Grosse Perdekamp" userId="918a9f04e3798747" providerId="LiveId" clId="{A634FD5A-3DA1-41ED-889A-671F48EB68CC}" dt="2026-04-09T18:30:34.360" v="1470" actId="478"/>
          <ac:spMkLst>
            <pc:docMk/>
            <pc:sldMk cId="1008558943" sldId="736"/>
            <ac:spMk id="2" creationId="{35B1765D-D899-4E74-AEE7-9145412C245A}"/>
          </ac:spMkLst>
        </pc:spChg>
        <pc:spChg chg="del">
          <ac:chgData name="Matthias Grosse Perdekamp" userId="918a9f04e3798747" providerId="LiveId" clId="{A634FD5A-3DA1-41ED-889A-671F48EB68CC}" dt="2026-04-09T18:30:39.384" v="1471" actId="478"/>
          <ac:spMkLst>
            <pc:docMk/>
            <pc:sldMk cId="1008558943" sldId="736"/>
            <ac:spMk id="3" creationId="{93DC86C5-FB9E-057D-4D8F-21E58DEEAFB8}"/>
          </ac:spMkLst>
        </pc:spChg>
        <pc:spChg chg="add del mod">
          <ac:chgData name="Matthias Grosse Perdekamp" userId="918a9f04e3798747" providerId="LiveId" clId="{A634FD5A-3DA1-41ED-889A-671F48EB68CC}" dt="2026-04-09T18:30:41.376" v="1472" actId="478"/>
          <ac:spMkLst>
            <pc:docMk/>
            <pc:sldMk cId="1008558943" sldId="736"/>
            <ac:spMk id="8" creationId="{02C6BF9F-ED14-8A67-8D67-EEB8ADA35E8E}"/>
          </ac:spMkLst>
        </pc:spChg>
        <pc:picChg chg="add mod">
          <ac:chgData name="Matthias Grosse Perdekamp" userId="918a9f04e3798747" providerId="LiveId" clId="{A634FD5A-3DA1-41ED-889A-671F48EB68CC}" dt="2026-04-09T18:31:57.914" v="1481" actId="27614"/>
          <ac:picMkLst>
            <pc:docMk/>
            <pc:sldMk cId="1008558943" sldId="736"/>
            <ac:picMk id="10" creationId="{0E51AEF2-61C5-E014-0AEB-0AB252EF99C3}"/>
          </ac:picMkLst>
        </pc:picChg>
      </pc:sldChg>
      <pc:sldChg chg="addSp delSp modSp add mod">
        <pc:chgData name="Matthias Grosse Perdekamp" userId="918a9f04e3798747" providerId="LiveId" clId="{A634FD5A-3DA1-41ED-889A-671F48EB68CC}" dt="2026-04-09T18:32:51.828" v="1487" actId="27614"/>
        <pc:sldMkLst>
          <pc:docMk/>
          <pc:sldMk cId="1109625672" sldId="737"/>
        </pc:sldMkLst>
        <pc:picChg chg="add mod">
          <ac:chgData name="Matthias Grosse Perdekamp" userId="918a9f04e3798747" providerId="LiveId" clId="{A634FD5A-3DA1-41ED-889A-671F48EB68CC}" dt="2026-04-09T18:32:51.828" v="1487" actId="27614"/>
          <ac:picMkLst>
            <pc:docMk/>
            <pc:sldMk cId="1109625672" sldId="737"/>
            <ac:picMk id="3" creationId="{AAD0C490-880B-7610-C05A-507A1082B24A}"/>
          </ac:picMkLst>
        </pc:picChg>
        <pc:picChg chg="del">
          <ac:chgData name="Matthias Grosse Perdekamp" userId="918a9f04e3798747" providerId="LiveId" clId="{A634FD5A-3DA1-41ED-889A-671F48EB68CC}" dt="2026-04-09T18:31:47.462" v="1475" actId="478"/>
          <ac:picMkLst>
            <pc:docMk/>
            <pc:sldMk cId="1109625672" sldId="737"/>
            <ac:picMk id="10" creationId="{88727FEA-AD3A-772F-75AE-2DBDF56DD828}"/>
          </ac:picMkLst>
        </pc:picChg>
      </pc:sldChg>
      <pc:sldChg chg="addSp modSp add mod">
        <pc:chgData name="Matthias Grosse Perdekamp" userId="918a9f04e3798747" providerId="LiveId" clId="{A634FD5A-3DA1-41ED-889A-671F48EB68CC}" dt="2026-04-09T18:33:17.031" v="1489" actId="27614"/>
        <pc:sldMkLst>
          <pc:docMk/>
          <pc:sldMk cId="901148148" sldId="738"/>
        </pc:sldMkLst>
        <pc:picChg chg="add mod">
          <ac:chgData name="Matthias Grosse Perdekamp" userId="918a9f04e3798747" providerId="LiveId" clId="{A634FD5A-3DA1-41ED-889A-671F48EB68CC}" dt="2026-04-09T18:33:17.031" v="1489" actId="27614"/>
          <ac:picMkLst>
            <pc:docMk/>
            <pc:sldMk cId="901148148" sldId="738"/>
            <ac:picMk id="3" creationId="{5FCD7C9C-D9A6-012B-694B-6DB889A83CBB}"/>
          </ac:picMkLst>
        </pc:picChg>
      </pc:sldChg>
      <pc:sldChg chg="addSp modSp add mod ord">
        <pc:chgData name="Matthias Grosse Perdekamp" userId="918a9f04e3798747" providerId="LiveId" clId="{A634FD5A-3DA1-41ED-889A-671F48EB68CC}" dt="2026-04-09T18:32:51.261" v="1486"/>
        <pc:sldMkLst>
          <pc:docMk/>
          <pc:sldMk cId="571841971" sldId="739"/>
        </pc:sldMkLst>
        <pc:picChg chg="add mod">
          <ac:chgData name="Matthias Grosse Perdekamp" userId="918a9f04e3798747" providerId="LiveId" clId="{A634FD5A-3DA1-41ED-889A-671F48EB68CC}" dt="2026-04-09T18:32:26.301" v="1483" actId="27614"/>
          <ac:picMkLst>
            <pc:docMk/>
            <pc:sldMk cId="571841971" sldId="739"/>
            <ac:picMk id="3" creationId="{6C2B656E-B2A9-EE9A-F408-58803D52E352}"/>
          </ac:picMkLst>
        </pc:picChg>
      </pc:sldChg>
      <pc:sldChg chg="addSp modSp add mod">
        <pc:chgData name="Matthias Grosse Perdekamp" userId="918a9f04e3798747" providerId="LiveId" clId="{A634FD5A-3DA1-41ED-889A-671F48EB68CC}" dt="2026-04-09T18:34:01.882" v="1491" actId="27614"/>
        <pc:sldMkLst>
          <pc:docMk/>
          <pc:sldMk cId="3329271182" sldId="740"/>
        </pc:sldMkLst>
        <pc:picChg chg="add mod">
          <ac:chgData name="Matthias Grosse Perdekamp" userId="918a9f04e3798747" providerId="LiveId" clId="{A634FD5A-3DA1-41ED-889A-671F48EB68CC}" dt="2026-04-09T18:34:01.882" v="1491" actId="27614"/>
          <ac:picMkLst>
            <pc:docMk/>
            <pc:sldMk cId="3329271182" sldId="740"/>
            <ac:picMk id="3" creationId="{97344675-36D2-6D43-A6C7-67FA3AEE8700}"/>
          </ac:picMkLst>
        </pc:picChg>
      </pc:sldChg>
      <pc:sldChg chg="addSp modSp add mod">
        <pc:chgData name="Matthias Grosse Perdekamp" userId="918a9f04e3798747" providerId="LiveId" clId="{A634FD5A-3DA1-41ED-889A-671F48EB68CC}" dt="2026-04-09T18:34:31.688" v="1493" actId="27614"/>
        <pc:sldMkLst>
          <pc:docMk/>
          <pc:sldMk cId="3896375631" sldId="741"/>
        </pc:sldMkLst>
        <pc:picChg chg="add mod">
          <ac:chgData name="Matthias Grosse Perdekamp" userId="918a9f04e3798747" providerId="LiveId" clId="{A634FD5A-3DA1-41ED-889A-671F48EB68CC}" dt="2026-04-09T18:34:31.688" v="1493" actId="27614"/>
          <ac:picMkLst>
            <pc:docMk/>
            <pc:sldMk cId="3896375631" sldId="741"/>
            <ac:picMk id="3" creationId="{12FA9809-91C9-A66D-8D4B-5F6155D16E4A}"/>
          </ac:picMkLst>
        </pc:picChg>
      </pc:sldChg>
      <pc:sldChg chg="addSp modSp add mod">
        <pc:chgData name="Matthias Grosse Perdekamp" userId="918a9f04e3798747" providerId="LiveId" clId="{A634FD5A-3DA1-41ED-889A-671F48EB68CC}" dt="2026-04-09T18:35:14.507" v="1500" actId="962"/>
        <pc:sldMkLst>
          <pc:docMk/>
          <pc:sldMk cId="3922218921" sldId="742"/>
        </pc:sldMkLst>
        <pc:picChg chg="add mod">
          <ac:chgData name="Matthias Grosse Perdekamp" userId="918a9f04e3798747" providerId="LiveId" clId="{A634FD5A-3DA1-41ED-889A-671F48EB68CC}" dt="2026-04-09T18:35:14.507" v="1500" actId="962"/>
          <ac:picMkLst>
            <pc:docMk/>
            <pc:sldMk cId="3922218921" sldId="742"/>
            <ac:picMk id="3" creationId="{7EE2F4AD-DAB1-771D-FDF0-80C66608EB68}"/>
          </ac:picMkLst>
        </pc:picChg>
      </pc:sldChg>
      <pc:sldChg chg="addSp modSp add mod">
        <pc:chgData name="Matthias Grosse Perdekamp" userId="918a9f04e3798747" providerId="LiveId" clId="{A634FD5A-3DA1-41ED-889A-671F48EB68CC}" dt="2026-04-09T18:35:42.319" v="1502" actId="27614"/>
        <pc:sldMkLst>
          <pc:docMk/>
          <pc:sldMk cId="3437270257" sldId="743"/>
        </pc:sldMkLst>
        <pc:picChg chg="add mod">
          <ac:chgData name="Matthias Grosse Perdekamp" userId="918a9f04e3798747" providerId="LiveId" clId="{A634FD5A-3DA1-41ED-889A-671F48EB68CC}" dt="2026-04-09T18:35:42.319" v="1502" actId="27614"/>
          <ac:picMkLst>
            <pc:docMk/>
            <pc:sldMk cId="3437270257" sldId="743"/>
            <ac:picMk id="3" creationId="{74641BB3-B388-1C05-3269-D96C9F56CD13}"/>
          </ac:picMkLst>
        </pc:picChg>
      </pc:sldChg>
      <pc:sldChg chg="addSp modSp add mod">
        <pc:chgData name="Matthias Grosse Perdekamp" userId="918a9f04e3798747" providerId="LiveId" clId="{A634FD5A-3DA1-41ED-889A-671F48EB68CC}" dt="2026-04-09T18:35:58.342" v="1504" actId="27614"/>
        <pc:sldMkLst>
          <pc:docMk/>
          <pc:sldMk cId="1824152022" sldId="744"/>
        </pc:sldMkLst>
        <pc:picChg chg="add mod">
          <ac:chgData name="Matthias Grosse Perdekamp" userId="918a9f04e3798747" providerId="LiveId" clId="{A634FD5A-3DA1-41ED-889A-671F48EB68CC}" dt="2026-04-09T18:35:58.342" v="1504" actId="27614"/>
          <ac:picMkLst>
            <pc:docMk/>
            <pc:sldMk cId="1824152022" sldId="744"/>
            <ac:picMk id="3" creationId="{D8552539-AF62-6203-A0BF-61319874A14A}"/>
          </ac:picMkLst>
        </pc:picChg>
      </pc:sldChg>
      <pc:sldChg chg="addSp modSp add mod">
        <pc:chgData name="Matthias Grosse Perdekamp" userId="918a9f04e3798747" providerId="LiveId" clId="{A634FD5A-3DA1-41ED-889A-671F48EB68CC}" dt="2026-04-09T18:36:25.774" v="1507" actId="962"/>
        <pc:sldMkLst>
          <pc:docMk/>
          <pc:sldMk cId="3313479142" sldId="745"/>
        </pc:sldMkLst>
        <pc:picChg chg="add mod">
          <ac:chgData name="Matthias Grosse Perdekamp" userId="918a9f04e3798747" providerId="LiveId" clId="{A634FD5A-3DA1-41ED-889A-671F48EB68CC}" dt="2026-04-09T18:36:25.774" v="1507" actId="962"/>
          <ac:picMkLst>
            <pc:docMk/>
            <pc:sldMk cId="3313479142" sldId="745"/>
            <ac:picMk id="3" creationId="{36B0DCEB-08D5-DB05-2175-D56BAC2CC4EE}"/>
          </ac:picMkLst>
        </pc:picChg>
      </pc:sldChg>
      <pc:sldChg chg="addSp delSp modSp add mod">
        <pc:chgData name="Matthias Grosse Perdekamp" userId="918a9f04e3798747" providerId="LiveId" clId="{A634FD5A-3DA1-41ED-889A-671F48EB68CC}" dt="2026-04-09T18:37:05.519" v="1515" actId="478"/>
        <pc:sldMkLst>
          <pc:docMk/>
          <pc:sldMk cId="1324147568" sldId="746"/>
        </pc:sldMkLst>
        <pc:picChg chg="add mod">
          <ac:chgData name="Matthias Grosse Perdekamp" userId="918a9f04e3798747" providerId="LiveId" clId="{A634FD5A-3DA1-41ED-889A-671F48EB68CC}" dt="2026-04-09T18:36:38.982" v="1510" actId="962"/>
          <ac:picMkLst>
            <pc:docMk/>
            <pc:sldMk cId="1324147568" sldId="746"/>
            <ac:picMk id="3" creationId="{1CF3EC72-5476-9211-3102-AC3869B69C77}"/>
          </ac:picMkLst>
        </pc:picChg>
        <pc:picChg chg="add del mod">
          <ac:chgData name="Matthias Grosse Perdekamp" userId="918a9f04e3798747" providerId="LiveId" clId="{A634FD5A-3DA1-41ED-889A-671F48EB68CC}" dt="2026-04-09T18:37:05.519" v="1515" actId="478"/>
          <ac:picMkLst>
            <pc:docMk/>
            <pc:sldMk cId="1324147568" sldId="746"/>
            <ac:picMk id="7" creationId="{6BABD313-6D24-792C-DB38-290BF08CAF44}"/>
          </ac:picMkLst>
        </pc:picChg>
      </pc:sldChg>
      <pc:sldChg chg="addSp delSp modSp add mod">
        <pc:chgData name="Matthias Grosse Perdekamp" userId="918a9f04e3798747" providerId="LiveId" clId="{A634FD5A-3DA1-41ED-889A-671F48EB68CC}" dt="2026-04-09T18:37:41.995" v="1517" actId="27614"/>
        <pc:sldMkLst>
          <pc:docMk/>
          <pc:sldMk cId="2410771174" sldId="747"/>
        </pc:sldMkLst>
        <pc:picChg chg="del">
          <ac:chgData name="Matthias Grosse Perdekamp" userId="918a9f04e3798747" providerId="LiveId" clId="{A634FD5A-3DA1-41ED-889A-671F48EB68CC}" dt="2026-04-09T18:36:59.151" v="1513" actId="478"/>
          <ac:picMkLst>
            <pc:docMk/>
            <pc:sldMk cId="2410771174" sldId="747"/>
            <ac:picMk id="3" creationId="{1A22A39A-AAC8-27AC-D66C-888FA89D09E1}"/>
          </ac:picMkLst>
        </pc:picChg>
        <pc:picChg chg="add mod">
          <ac:chgData name="Matthias Grosse Perdekamp" userId="918a9f04e3798747" providerId="LiveId" clId="{A634FD5A-3DA1-41ED-889A-671F48EB68CC}" dt="2026-04-09T18:37:41.995" v="1517" actId="27614"/>
          <ac:picMkLst>
            <pc:docMk/>
            <pc:sldMk cId="2410771174" sldId="747"/>
            <ac:picMk id="7" creationId="{AC41257B-560B-061A-CC87-BE7EC40E7325}"/>
          </ac:picMkLst>
        </pc:picChg>
      </pc:sldChg>
      <pc:sldChg chg="addSp modSp add mod">
        <pc:chgData name="Matthias Grosse Perdekamp" userId="918a9f04e3798747" providerId="LiveId" clId="{A634FD5A-3DA1-41ED-889A-671F48EB68CC}" dt="2026-04-09T18:38:11.086" v="1520" actId="962"/>
        <pc:sldMkLst>
          <pc:docMk/>
          <pc:sldMk cId="2170249476" sldId="748"/>
        </pc:sldMkLst>
        <pc:picChg chg="add mod">
          <ac:chgData name="Matthias Grosse Perdekamp" userId="918a9f04e3798747" providerId="LiveId" clId="{A634FD5A-3DA1-41ED-889A-671F48EB68CC}" dt="2026-04-09T18:38:11.086" v="1520" actId="962"/>
          <ac:picMkLst>
            <pc:docMk/>
            <pc:sldMk cId="2170249476" sldId="748"/>
            <ac:picMk id="3" creationId="{4621B262-8A43-9EBC-7C6B-71E415198B1C}"/>
          </ac:picMkLst>
        </pc:picChg>
      </pc:sldChg>
      <pc:sldMasterChg chg="modSp modSldLayout">
        <pc:chgData name="Matthias Grosse Perdekamp" userId="918a9f04e3798747" providerId="LiveId" clId="{A634FD5A-3DA1-41ED-889A-671F48EB68CC}" dt="2026-04-07T16:47:46.768" v="45"/>
        <pc:sldMasterMkLst>
          <pc:docMk/>
          <pc:sldMasterMk cId="0" sldId="2147483648"/>
        </pc:sldMasterMkLst>
        <pc:spChg chg="mod">
          <ac:chgData name="Matthias Grosse Perdekamp" userId="918a9f04e3798747" providerId="LiveId" clId="{A634FD5A-3DA1-41ED-889A-671F48EB68CC}" dt="2026-04-07T16:47:46.768" v="45"/>
          <ac:spMkLst>
            <pc:docMk/>
            <pc:sldMasterMk cId="0" sldId="2147483648"/>
            <ac:spMk id="4" creationId="{00000000-0000-0000-0000-000000000000}"/>
          </ac:spMkLst>
        </pc:spChg>
        <pc:sldLayoutChg chg="modSp">
          <pc:chgData name="Matthias Grosse Perdekamp" userId="918a9f04e3798747" providerId="LiveId" clId="{A634FD5A-3DA1-41ED-889A-671F48EB68CC}" dt="2026-04-07T16:47:46.768" v="45"/>
          <pc:sldLayoutMkLst>
            <pc:docMk/>
            <pc:sldMasterMk cId="0" sldId="2147483648"/>
            <pc:sldLayoutMk cId="0" sldId="2147483661"/>
          </pc:sldLayoutMkLst>
          <pc:spChg chg="mod">
            <ac:chgData name="Matthias Grosse Perdekamp" userId="918a9f04e3798747" providerId="LiveId" clId="{A634FD5A-3DA1-41ED-889A-671F48EB68CC}" dt="2026-04-07T16:47:46.768" v="45"/>
            <ac:spMkLst>
              <pc:docMk/>
              <pc:sldMasterMk cId="0" sldId="2147483648"/>
              <pc:sldLayoutMk cId="0" sldId="2147483661"/>
              <ac:spMk id="4" creationId="{00000000-0000-0000-0000-000000000000}"/>
            </ac:spMkLst>
          </pc:spChg>
        </pc:sldLayoutChg>
        <pc:sldLayoutChg chg="modSp">
          <pc:chgData name="Matthias Grosse Perdekamp" userId="918a9f04e3798747" providerId="LiveId" clId="{A634FD5A-3DA1-41ED-889A-671F48EB68CC}" dt="2026-04-07T16:47:46.768" v="45"/>
          <pc:sldLayoutMkLst>
            <pc:docMk/>
            <pc:sldMasterMk cId="0" sldId="2147483648"/>
            <pc:sldLayoutMk cId="0" sldId="2147483662"/>
          </pc:sldLayoutMkLst>
          <pc:spChg chg="mod">
            <ac:chgData name="Matthias Grosse Perdekamp" userId="918a9f04e3798747" providerId="LiveId" clId="{A634FD5A-3DA1-41ED-889A-671F48EB68CC}" dt="2026-04-07T16:47:46.768" v="45"/>
            <ac:spMkLst>
              <pc:docMk/>
              <pc:sldMasterMk cId="0" sldId="2147483648"/>
              <pc:sldLayoutMk cId="0" sldId="2147483662"/>
              <ac:spMk id="4" creationId="{00000000-0000-0000-0000-000000000000}"/>
            </ac:spMkLst>
          </pc:spChg>
        </pc:sldLayoutChg>
        <pc:sldLayoutChg chg="modSp">
          <pc:chgData name="Matthias Grosse Perdekamp" userId="918a9f04e3798747" providerId="LiveId" clId="{A634FD5A-3DA1-41ED-889A-671F48EB68CC}" dt="2026-04-07T16:47:46.768" v="45"/>
          <pc:sldLayoutMkLst>
            <pc:docMk/>
            <pc:sldMasterMk cId="0" sldId="2147483648"/>
            <pc:sldLayoutMk cId="0" sldId="2147483663"/>
          </pc:sldLayoutMkLst>
          <pc:spChg chg="mod">
            <ac:chgData name="Matthias Grosse Perdekamp" userId="918a9f04e3798747" providerId="LiveId" clId="{A634FD5A-3DA1-41ED-889A-671F48EB68CC}" dt="2026-04-07T16:47:46.768" v="45"/>
            <ac:spMkLst>
              <pc:docMk/>
              <pc:sldMasterMk cId="0" sldId="2147483648"/>
              <pc:sldLayoutMk cId="0" sldId="2147483663"/>
              <ac:spMk id="5" creationId="{00000000-0000-0000-0000-000000000000}"/>
            </ac:spMkLst>
          </pc:spChg>
        </pc:sldLayoutChg>
        <pc:sldLayoutChg chg="modSp">
          <pc:chgData name="Matthias Grosse Perdekamp" userId="918a9f04e3798747" providerId="LiveId" clId="{A634FD5A-3DA1-41ED-889A-671F48EB68CC}" dt="2026-04-07T16:47:46.768" v="45"/>
          <pc:sldLayoutMkLst>
            <pc:docMk/>
            <pc:sldMasterMk cId="0" sldId="2147483648"/>
            <pc:sldLayoutMk cId="0" sldId="2147483664"/>
          </pc:sldLayoutMkLst>
          <pc:spChg chg="mod">
            <ac:chgData name="Matthias Grosse Perdekamp" userId="918a9f04e3798747" providerId="LiveId" clId="{A634FD5A-3DA1-41ED-889A-671F48EB68CC}" dt="2026-04-07T16:47:46.768" v="45"/>
            <ac:spMkLst>
              <pc:docMk/>
              <pc:sldMasterMk cId="0" sldId="2147483648"/>
              <pc:sldLayoutMk cId="0" sldId="2147483664"/>
              <ac:spMk id="3" creationId="{00000000-0000-0000-0000-000000000000}"/>
            </ac:spMkLst>
          </pc:spChg>
        </pc:sldLayoutChg>
        <pc:sldLayoutChg chg="modSp">
          <pc:chgData name="Matthias Grosse Perdekamp" userId="918a9f04e3798747" providerId="LiveId" clId="{A634FD5A-3DA1-41ED-889A-671F48EB68CC}" dt="2026-04-07T16:47:46.768" v="45"/>
          <pc:sldLayoutMkLst>
            <pc:docMk/>
            <pc:sldMasterMk cId="0" sldId="2147483648"/>
            <pc:sldLayoutMk cId="0" sldId="2147483665"/>
          </pc:sldLayoutMkLst>
          <pc:spChg chg="mod">
            <ac:chgData name="Matthias Grosse Perdekamp" userId="918a9f04e3798747" providerId="LiveId" clId="{A634FD5A-3DA1-41ED-889A-671F48EB68CC}" dt="2026-04-07T16:47:46.768" v="45"/>
            <ac:spMkLst>
              <pc:docMk/>
              <pc:sldMasterMk cId="0" sldId="2147483648"/>
              <pc:sldLayoutMk cId="0" sldId="2147483665"/>
              <ac:spMk id="2"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ECF7CC14-BAC5-419F-8845-6BF63F9A7323}" type="datetimeFigureOut">
              <a:rPr lang="en-US" smtClean="0"/>
              <a:t>4/9/2026</a:t>
            </a:fld>
            <a:endParaRPr lang="en-US"/>
          </a:p>
        </p:txBody>
      </p:sp>
      <p:sp>
        <p:nvSpPr>
          <p:cNvPr id="4" name="Slide Image Placeholder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5123FBC3-5492-43AD-AC6C-B16094157853}" type="slidenum">
              <a:rPr lang="en-US" smtClean="0"/>
              <a:t>‹#›</a:t>
            </a:fld>
            <a:endParaRPr lang="en-US"/>
          </a:p>
        </p:txBody>
      </p:sp>
    </p:spTree>
    <p:extLst>
      <p:ext uri="{BB962C8B-B14F-4D97-AF65-F5344CB8AC3E}">
        <p14:creationId xmlns:p14="http://schemas.microsoft.com/office/powerpoint/2010/main" val="662858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23FBC3-5492-43AD-AC6C-B16094157853}" type="slidenum">
              <a:rPr lang="en-US" smtClean="0"/>
              <a:t>89</a:t>
            </a:fld>
            <a:endParaRPr lang="en-US"/>
          </a:p>
        </p:txBody>
      </p:sp>
    </p:spTree>
    <p:extLst>
      <p:ext uri="{BB962C8B-B14F-4D97-AF65-F5344CB8AC3E}">
        <p14:creationId xmlns:p14="http://schemas.microsoft.com/office/powerpoint/2010/main" val="3108339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3"/>
          </a:xfrm>
          <a:prstGeom prst="rect">
            <a:avLst/>
          </a:prstGeom>
        </p:spPr>
        <p:txBody>
          <a:bodyPr wrap="square" lIns="0" tIns="0" rIns="0" bIns="0">
            <a:noAutofit/>
          </a:bodyPr>
          <a:lstStyle/>
          <a:p>
            <a:endParaRPr/>
          </a:p>
        </p:txBody>
      </p:sp>
      <p:sp>
        <p:nvSpPr>
          <p:cNvPr id="3" name="Holder 3"/>
          <p:cNvSpPr>
            <a:spLocks noGrp="1"/>
          </p:cNvSpPr>
          <p:nvPr>
            <p:ph type="subTitle" idx="4"/>
          </p:nvPr>
        </p:nvSpPr>
        <p:spPr>
          <a:xfrm>
            <a:off x="1508760" y="4352544"/>
            <a:ext cx="7040879" cy="1943100"/>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p:txBody>
          <a:bodyPr lIns="0" tIns="0" rIns="0" bIns="0"/>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4/9/2026</a:t>
            </a:fld>
            <a:endParaRPr lang="en-US"/>
          </a:p>
        </p:txBody>
      </p:sp>
      <p:sp>
        <p:nvSpPr>
          <p:cNvPr id="6" name="Holder 6"/>
          <p:cNvSpPr>
            <a:spLocks noGrp="1"/>
          </p:cNvSpPr>
          <p:nvPr>
            <p:ph type="sldNum" sz="quarter" idx="7"/>
          </p:nvPr>
        </p:nvSpPr>
        <p:spPr/>
        <p:txBody>
          <a:bodyPr lIns="0" tIns="0" rIns="0" bIns="0"/>
          <a:lstStyle/>
          <a:p>
            <a:pPr marL="1651000">
              <a:lnSpc>
                <a:spcPct val="100000"/>
              </a:lnSpc>
            </a:pPr>
            <a:fld id="{81D60167-4931-47E6-BA6A-407CBD079E47}" type="slidenum">
              <a:rPr sz="1150" spc="10" dirty="0" smtClean="0">
                <a:latin typeface="Arial"/>
                <a:cs typeface="Arial"/>
              </a:rPr>
              <a:t>‹#›</a:t>
            </a:fld>
            <a:endParaRPr sz="1150">
              <a:latin typeface="Arial"/>
              <a:cs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body" idx="1"/>
          </p:nvPr>
        </p:nvSpPr>
        <p:spPr/>
        <p:txBody>
          <a:bodyPr lIns="0" tIns="0" rIns="0" bIns="0"/>
          <a:lstStyle/>
          <a:p>
            <a:endParaRPr/>
          </a:p>
        </p:txBody>
      </p:sp>
      <p:sp>
        <p:nvSpPr>
          <p:cNvPr id="4" name="Holder 4"/>
          <p:cNvSpPr>
            <a:spLocks noGrp="1"/>
          </p:cNvSpPr>
          <p:nvPr>
            <p:ph type="ftr" sz="quarter" idx="5"/>
          </p:nvPr>
        </p:nvSpPr>
        <p:spPr/>
        <p:txBody>
          <a:bodyPr lIns="0" tIns="0" rIns="0" bIns="0"/>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4/9/2026</a:t>
            </a:fld>
            <a:endParaRPr lang="en-US"/>
          </a:p>
        </p:txBody>
      </p:sp>
      <p:sp>
        <p:nvSpPr>
          <p:cNvPr id="6" name="Holder 6"/>
          <p:cNvSpPr>
            <a:spLocks noGrp="1"/>
          </p:cNvSpPr>
          <p:nvPr>
            <p:ph type="sldNum" sz="quarter" idx="7"/>
          </p:nvPr>
        </p:nvSpPr>
        <p:spPr/>
        <p:txBody>
          <a:bodyPr lIns="0" tIns="0" rIns="0" bIns="0"/>
          <a:lstStyle/>
          <a:p>
            <a:pPr marL="1651000">
              <a:lnSpc>
                <a:spcPct val="100000"/>
              </a:lnSpc>
            </a:pPr>
            <a:fld id="{81D60167-4931-47E6-BA6A-407CBD079E47}" type="slidenum">
              <a:rPr sz="1150" spc="10" dirty="0" smtClean="0">
                <a:latin typeface="Arial"/>
                <a:cs typeface="Arial"/>
              </a:rPr>
              <a:t>‹#›</a:t>
            </a:fld>
            <a:endParaRPr sz="1150">
              <a:latin typeface="Arial"/>
              <a:cs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17" name="bk object 17"/>
          <p:cNvSpPr/>
          <p:nvPr/>
        </p:nvSpPr>
        <p:spPr>
          <a:xfrm>
            <a:off x="1435100" y="1663700"/>
            <a:ext cx="7200900" cy="4851400"/>
          </a:xfrm>
          <a:prstGeom prst="rect">
            <a:avLst/>
          </a:prstGeom>
          <a:blipFill>
            <a:blip r:embed="rId2" cstate="print"/>
            <a:stretch>
              <a:fillRect/>
            </a:stretch>
          </a:blipFill>
        </p:spPr>
        <p:txBody>
          <a:bodyPr wrap="square" lIns="0" tIns="0" rIns="0" bIns="0" rtlCol="0">
            <a:noAutofit/>
          </a:bodyPr>
          <a:lstStyle/>
          <a:p>
            <a:endParaRPr/>
          </a:p>
        </p:txBody>
      </p:sp>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5180075" y="1787652"/>
            <a:ext cx="4375404" cy="5129784"/>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p:txBody>
          <a:bodyPr lIns="0" tIns="0" rIns="0" bIns="0"/>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4/9/2026</a:t>
            </a:fld>
            <a:endParaRPr lang="en-US"/>
          </a:p>
        </p:txBody>
      </p:sp>
      <p:sp>
        <p:nvSpPr>
          <p:cNvPr id="7" name="Holder 7"/>
          <p:cNvSpPr>
            <a:spLocks noGrp="1"/>
          </p:cNvSpPr>
          <p:nvPr>
            <p:ph type="sldNum" sz="quarter" idx="7"/>
          </p:nvPr>
        </p:nvSpPr>
        <p:spPr/>
        <p:txBody>
          <a:bodyPr lIns="0" tIns="0" rIns="0" bIns="0"/>
          <a:lstStyle/>
          <a:p>
            <a:pPr marL="1651000">
              <a:lnSpc>
                <a:spcPct val="100000"/>
              </a:lnSpc>
            </a:pPr>
            <a:fld id="{81D60167-4931-47E6-BA6A-407CBD079E47}" type="slidenum">
              <a:rPr sz="1150" spc="10" dirty="0" smtClean="0">
                <a:latin typeface="Arial"/>
                <a:cs typeface="Arial"/>
              </a:rPr>
              <a:t>‹#›</a:t>
            </a:fld>
            <a:endParaRPr sz="115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ftr" sz="quarter" idx="5"/>
          </p:nvPr>
        </p:nvSpPr>
        <p:spPr/>
        <p:txBody>
          <a:bodyPr lIns="0" tIns="0" rIns="0" bIns="0"/>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4/9/2026</a:t>
            </a:fld>
            <a:endParaRPr lang="en-US"/>
          </a:p>
        </p:txBody>
      </p:sp>
      <p:sp>
        <p:nvSpPr>
          <p:cNvPr id="5" name="Holder 5"/>
          <p:cNvSpPr>
            <a:spLocks noGrp="1"/>
          </p:cNvSpPr>
          <p:nvPr>
            <p:ph type="sldNum" sz="quarter" idx="7"/>
          </p:nvPr>
        </p:nvSpPr>
        <p:spPr/>
        <p:txBody>
          <a:bodyPr lIns="0" tIns="0" rIns="0" bIns="0"/>
          <a:lstStyle/>
          <a:p>
            <a:pPr marL="1651000">
              <a:lnSpc>
                <a:spcPct val="100000"/>
              </a:lnSpc>
            </a:pPr>
            <a:fld id="{81D60167-4931-47E6-BA6A-407CBD079E47}" type="slidenum">
              <a:rPr sz="1150" spc="10" dirty="0" smtClean="0">
                <a:latin typeface="Arial"/>
                <a:cs typeface="Arial"/>
              </a:rPr>
              <a:t>‹#›</a:t>
            </a:fld>
            <a:endParaRPr sz="115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4/9/2026</a:t>
            </a:fld>
            <a:endParaRPr lang="en-US"/>
          </a:p>
        </p:txBody>
      </p:sp>
      <p:sp>
        <p:nvSpPr>
          <p:cNvPr id="4" name="Holder 4"/>
          <p:cNvSpPr>
            <a:spLocks noGrp="1"/>
          </p:cNvSpPr>
          <p:nvPr>
            <p:ph type="sldNum" sz="quarter" idx="7"/>
          </p:nvPr>
        </p:nvSpPr>
        <p:spPr/>
        <p:txBody>
          <a:bodyPr lIns="0" tIns="0" rIns="0" bIns="0"/>
          <a:lstStyle/>
          <a:p>
            <a:pPr marL="1651000">
              <a:lnSpc>
                <a:spcPct val="100000"/>
              </a:lnSpc>
            </a:pPr>
            <a:fld id="{81D60167-4931-47E6-BA6A-407CBD079E47}" type="slidenum">
              <a:rPr sz="1150" spc="10" dirty="0" smtClean="0">
                <a:latin typeface="Arial"/>
                <a:cs typeface="Arial"/>
              </a:rPr>
              <a:t>‹#›</a:t>
            </a:fld>
            <a:endParaRPr sz="1150">
              <a:latin typeface="Arial"/>
              <a:cs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2" name="Holder 2"/>
          <p:cNvSpPr>
            <a:spLocks noGrp="1"/>
          </p:cNvSpPr>
          <p:nvPr>
            <p:ph type="title"/>
          </p:nvPr>
        </p:nvSpPr>
        <p:spPr>
          <a:xfrm>
            <a:off x="452250" y="317047"/>
            <a:ext cx="9153899" cy="946978"/>
          </a:xfrm>
          <a:prstGeom prst="rect">
            <a:avLst/>
          </a:prstGeom>
        </p:spPr>
        <p:txBody>
          <a:bodyPr wrap="square" lIns="0" tIns="0" rIns="0" bIns="0">
            <a:noAutofit/>
          </a:bodyPr>
          <a:lstStyle/>
          <a:p>
            <a:endParaRPr/>
          </a:p>
        </p:txBody>
      </p:sp>
      <p:sp>
        <p:nvSpPr>
          <p:cNvPr id="3" name="Holder 3"/>
          <p:cNvSpPr>
            <a:spLocks noGrp="1"/>
          </p:cNvSpPr>
          <p:nvPr>
            <p:ph type="body" idx="1"/>
          </p:nvPr>
        </p:nvSpPr>
        <p:spPr>
          <a:xfrm>
            <a:off x="705141" y="2089717"/>
            <a:ext cx="8648117" cy="3588149"/>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a:xfrm>
            <a:off x="7560964" y="7092146"/>
            <a:ext cx="1888208" cy="208107"/>
          </a:xfrm>
          <a:prstGeom prst="rect">
            <a:avLst/>
          </a:prstGeom>
        </p:spPr>
        <p:txBody>
          <a:bodyPr wrap="square" lIns="0" tIns="0" rIns="0" bIns="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noAutofit/>
          </a:bodyPr>
          <a:lstStyle>
            <a:lvl1pPr algn="l">
              <a:defRPr>
                <a:solidFill>
                  <a:schemeClr val="tx1">
                    <a:tint val="75000"/>
                  </a:schemeClr>
                </a:solidFill>
              </a:defRPr>
            </a:lvl1pPr>
          </a:lstStyle>
          <a:p>
            <a:fld id="{1D8BD707-D9CF-40AE-B4C6-C98DA3205C09}" type="datetimeFigureOut">
              <a:rPr lang="en-US" smtClean="0"/>
              <a:t>4/9/2026</a:t>
            </a:fld>
            <a:endParaRPr lang="en-US"/>
          </a:p>
        </p:txBody>
      </p:sp>
      <p:sp>
        <p:nvSpPr>
          <p:cNvPr id="6" name="Holder 6"/>
          <p:cNvSpPr>
            <a:spLocks noGrp="1"/>
          </p:cNvSpPr>
          <p:nvPr>
            <p:ph type="sldNum" sz="quarter" idx="7"/>
          </p:nvPr>
        </p:nvSpPr>
        <p:spPr>
          <a:xfrm>
            <a:off x="486173" y="7096521"/>
            <a:ext cx="1838013" cy="205951"/>
          </a:xfrm>
          <a:prstGeom prst="rect">
            <a:avLst/>
          </a:prstGeom>
        </p:spPr>
        <p:txBody>
          <a:bodyPr wrap="square" lIns="0" tIns="0" rIns="0" bIns="0">
            <a:noAutofit/>
          </a:bodyPr>
          <a:lstStyle/>
          <a:p>
            <a:pPr marL="1651000">
              <a:lnSpc>
                <a:spcPct val="100000"/>
              </a:lnSpc>
            </a:pPr>
            <a:fld id="{81D60167-4931-47E6-BA6A-407CBD079E47}" type="slidenum">
              <a:rPr sz="1150" spc="10" dirty="0" smtClean="0">
                <a:latin typeface="Arial"/>
                <a:cs typeface="Arial"/>
              </a:rPr>
              <a:t>‹#›</a:t>
            </a:fld>
            <a:endParaRPr sz="1150">
              <a:latin typeface="Arial"/>
              <a:cs typeface="Aria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14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2.xml"/><Relationship Id="rId5" Type="http://schemas.openxmlformats.org/officeDocument/2006/relationships/image" Target="../media/image89.emf"/><Relationship Id="rId4" Type="http://schemas.openxmlformats.org/officeDocument/2006/relationships/image" Target="../media/image88.emf"/></Relationships>
</file>

<file path=ppt/slides/_rels/slide184.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2.xml"/><Relationship Id="rId6" Type="http://schemas.openxmlformats.org/officeDocument/2006/relationships/image" Target="../media/image93.emf"/><Relationship Id="rId5" Type="http://schemas.openxmlformats.org/officeDocument/2006/relationships/image" Target="../media/image92.emf"/><Relationship Id="rId4" Type="http://schemas.openxmlformats.org/officeDocument/2006/relationships/image" Target="../media/image86.emf"/></Relationships>
</file>

<file path=ppt/slides/_rels/slide185.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94.emf"/><Relationship Id="rId1" Type="http://schemas.openxmlformats.org/officeDocument/2006/relationships/slideLayout" Target="../slideLayouts/slideLayout2.xml"/><Relationship Id="rId4" Type="http://schemas.openxmlformats.org/officeDocument/2006/relationships/image" Target="../media/image95.emf"/></Relationships>
</file>

<file path=ppt/slides/_rels/slide186.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96.emf"/><Relationship Id="rId1" Type="http://schemas.openxmlformats.org/officeDocument/2006/relationships/slideLayout" Target="../slideLayouts/slideLayout2.xml"/><Relationship Id="rId6" Type="http://schemas.openxmlformats.org/officeDocument/2006/relationships/image" Target="../media/image99.emf"/><Relationship Id="rId5" Type="http://schemas.openxmlformats.org/officeDocument/2006/relationships/image" Target="../media/image98.emf"/><Relationship Id="rId4" Type="http://schemas.openxmlformats.org/officeDocument/2006/relationships/image" Target="../media/image97.emf"/></Relationships>
</file>

<file path=ppt/slides/_rels/slide187.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100.emf"/><Relationship Id="rId1" Type="http://schemas.openxmlformats.org/officeDocument/2006/relationships/slideLayout" Target="../slideLayouts/slideLayout2.xml"/><Relationship Id="rId4" Type="http://schemas.openxmlformats.org/officeDocument/2006/relationships/image" Target="../media/image101.emf"/></Relationships>
</file>

<file path=ppt/slides/_rels/slide188.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2.xml"/><Relationship Id="rId5" Type="http://schemas.openxmlformats.org/officeDocument/2006/relationships/image" Target="../media/image86.emf"/><Relationship Id="rId4" Type="http://schemas.openxmlformats.org/officeDocument/2006/relationships/image" Target="../media/image10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106.emf"/><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s://www.nytimes.com/2025/06/13/world/middleeast/israel-iran-missiles-defense.html"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hyperlink" Target="https://www.fdd.org/team/joe-truzman/" TargetMode="External"/><Relationship Id="rId5" Type="http://schemas.openxmlformats.org/officeDocument/2006/relationships/hyperlink" Target="https://www.nytimes.com/interactive/2024/11/02/world/middleeast/missile-defense-israel-iran.html" TargetMode="External"/><Relationship Id="rId4" Type="http://schemas.openxmlformats.org/officeDocument/2006/relationships/hyperlink" Target="https://www.nytimes.com/live/2025/06/12/world/israel-iran-us-nuclear"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missilethreat.csis.org/defsys/arrow-3/#easy-footnote-bottom-12-382" TargetMode="Externa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hyperlink" Target="https://missilethreat.csis.org/defsys/arrow-2/" TargetMode="External"/><Relationship Id="rId5" Type="http://schemas.openxmlformats.org/officeDocument/2006/relationships/hyperlink" Target="https://missiledefenseadvocacy.org/defense-systems/arrow-israel/" TargetMode="External"/><Relationship Id="rId4" Type="http://schemas.openxmlformats.org/officeDocument/2006/relationships/hyperlink" Target="https://www.idf.il/en/mini-sites/israeli-air-force/new-david-s-sling-anti-missile-system-protects-israel-from-long-range-threats/#:~:text=Unlike%2C%20the%20mobile%20Iron%20Dome,Israel%20from%20its%20permanent%20location."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hyperlink" Target="https://www.timesofisrael.com/liveblog_entry/israels-arrow-air-defenses-us-thaad-system-both-failed-to-intercept-houthi-missile-sources-say/" TargetMode="External"/><Relationship Id="rId4" Type="http://schemas.openxmlformats.org/officeDocument/2006/relationships/hyperlink" Target="https://www.npr.org/2024/10/04/nx-s1-5140058/satellite-images-dozens-iranian-missiles-struck-near-israeli-air-bas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s://www.nytimes.com/2025/06/13/world/middleeast/israel-iran-missiles-defense.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s://www.nytimes.com/2026/02/27/world/middleeast/israel-stockpile-missile-interceptors.html"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s://www.youtube.com/watch?v=cCVZNNYpTz0"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42.emf"/><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0" y="317047"/>
            <a:ext cx="10063349" cy="946978"/>
          </a:xfrm>
          <a:prstGeom prst="rect">
            <a:avLst/>
          </a:prstGeom>
        </p:spPr>
        <p:txBody>
          <a:bodyPr vert="horz" wrap="square" lIns="0" tIns="181831" rIns="0" bIns="0" rtlCol="0">
            <a:noAutofit/>
          </a:bodyPr>
          <a:lstStyle/>
          <a:p>
            <a:pPr marL="2329180">
              <a:lnSpc>
                <a:spcPct val="100000"/>
              </a:lnSpc>
            </a:pPr>
            <a:r>
              <a:rPr lang="en-US" sz="3250" spc="-20" dirty="0">
                <a:solidFill>
                  <a:srgbClr val="D62100"/>
                </a:solidFill>
                <a:latin typeface="Arial"/>
                <a:cs typeface="Arial"/>
              </a:rPr>
              <a:t>Global Studies/</a:t>
            </a:r>
            <a:r>
              <a:rPr sz="3250" spc="-20" dirty="0">
                <a:solidFill>
                  <a:srgbClr val="D62100"/>
                </a:solidFill>
                <a:latin typeface="Arial"/>
                <a:cs typeface="Arial"/>
              </a:rPr>
              <a:t>Physics</a:t>
            </a:r>
            <a:r>
              <a:rPr sz="3250" spc="-5" dirty="0">
                <a:solidFill>
                  <a:srgbClr val="D62100"/>
                </a:solidFill>
                <a:latin typeface="Arial"/>
                <a:cs typeface="Arial"/>
              </a:rPr>
              <a:t> </a:t>
            </a:r>
            <a:r>
              <a:rPr sz="3250" spc="-20" dirty="0">
                <a:solidFill>
                  <a:srgbClr val="D62100"/>
                </a:solidFill>
                <a:latin typeface="Arial"/>
                <a:cs typeface="Arial"/>
              </a:rPr>
              <a:t>280:</a:t>
            </a:r>
            <a:r>
              <a:rPr sz="3250" spc="-5" dirty="0">
                <a:solidFill>
                  <a:srgbClr val="D62100"/>
                </a:solidFill>
                <a:latin typeface="Arial"/>
                <a:cs typeface="Arial"/>
              </a:rPr>
              <a:t> </a:t>
            </a:r>
            <a:r>
              <a:rPr sz="3250" spc="-20" dirty="0">
                <a:solidFill>
                  <a:srgbClr val="D62100"/>
                </a:solidFill>
                <a:latin typeface="Arial"/>
                <a:cs typeface="Arial"/>
              </a:rPr>
              <a:t>Session</a:t>
            </a:r>
            <a:r>
              <a:rPr sz="3250" spc="-5" dirty="0">
                <a:solidFill>
                  <a:srgbClr val="D62100"/>
                </a:solidFill>
                <a:latin typeface="Arial"/>
                <a:cs typeface="Arial"/>
              </a:rPr>
              <a:t> </a:t>
            </a:r>
            <a:r>
              <a:rPr sz="3250" spc="-20" dirty="0">
                <a:solidFill>
                  <a:srgbClr val="D62100"/>
                </a:solidFill>
                <a:latin typeface="Arial"/>
                <a:cs typeface="Arial"/>
              </a:rPr>
              <a:t>21</a:t>
            </a:r>
            <a:endParaRPr sz="3250" dirty="0">
              <a:latin typeface="Arial"/>
              <a:cs typeface="Arial"/>
            </a:endParaRPr>
          </a:p>
        </p:txBody>
      </p:sp>
      <p:sp>
        <p:nvSpPr>
          <p:cNvPr id="4" name="object 4"/>
          <p:cNvSpPr txBox="1"/>
          <p:nvPr/>
        </p:nvSpPr>
        <p:spPr>
          <a:xfrm>
            <a:off x="486173" y="7092146"/>
            <a:ext cx="1496695" cy="208279"/>
          </a:xfrm>
          <a:prstGeom prst="rect">
            <a:avLst/>
          </a:prstGeom>
        </p:spPr>
        <p:txBody>
          <a:bodyPr vert="horz" wrap="square" lIns="0" tIns="0" rIns="0" bIns="0" rtlCol="0">
            <a:noAutofit/>
          </a:bodyPr>
          <a:lstStyle/>
          <a:p>
            <a:pPr marL="12700">
              <a:lnSpc>
                <a:spcPct val="100000"/>
              </a:lnSpc>
            </a:pPr>
            <a:r>
              <a:rPr lang="en-US" sz="1250" dirty="0">
                <a:solidFill>
                  <a:srgbClr val="09178B"/>
                </a:solidFill>
                <a:latin typeface="Arial"/>
                <a:cs typeface="Arial"/>
              </a:rPr>
              <a:t>26p280</a:t>
            </a:r>
            <a:r>
              <a:rPr sz="1250" dirty="0">
                <a:solidFill>
                  <a:srgbClr val="09178B"/>
                </a:solidFill>
                <a:latin typeface="Arial"/>
                <a:cs typeface="Arial"/>
              </a:rPr>
              <a:t> Defenses, p.</a:t>
            </a:r>
            <a:endParaRPr sz="1250" dirty="0">
              <a:latin typeface="Arial"/>
              <a:cs typeface="Arial"/>
            </a:endParaRPr>
          </a:p>
        </p:txBody>
      </p:sp>
      <p:sp>
        <p:nvSpPr>
          <p:cNvPr id="5" name="object 5"/>
          <p:cNvSpPr txBox="1">
            <a:spLocks noGrp="1"/>
          </p:cNvSpPr>
          <p:nvPr>
            <p:ph type="ftr" sz="quarter" idx="5"/>
          </p:nvPr>
        </p:nvSpPr>
        <p:spPr>
          <a:xfrm>
            <a:off x="7560963" y="7092146"/>
            <a:ext cx="2045185" cy="208279"/>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MGP,Dep.of</a:t>
            </a:r>
            <a:r>
              <a:rPr lang="en-US" sz="1250" dirty="0">
                <a:solidFill>
                  <a:srgbClr val="09178B"/>
                </a:solidFill>
                <a:latin typeface="Arial"/>
                <a:cs typeface="Arial"/>
              </a:rPr>
              <a:t> Physics ©2026</a:t>
            </a:r>
            <a:endParaRPr sz="1250" dirty="0">
              <a:latin typeface="Arial"/>
              <a:cs typeface="Arial"/>
            </a:endParaRPr>
          </a:p>
        </p:txBody>
      </p:sp>
      <p:sp>
        <p:nvSpPr>
          <p:cNvPr id="6" name="object 6"/>
          <p:cNvSpPr txBox="1">
            <a:spLocks noGrp="1"/>
          </p:cNvSpPr>
          <p:nvPr>
            <p:ph type="sldNum" sz="quarter" idx="7"/>
          </p:nvPr>
        </p:nvSpPr>
        <p:spPr>
          <a:prstGeom prst="rect">
            <a:avLst/>
          </a:prstGeom>
        </p:spPr>
        <p:txBody>
          <a:bodyPr vert="horz" wrap="square" lIns="0" tIns="0" rIns="0" bIns="0" rtlCol="0">
            <a:noAutofit/>
          </a:bodyPr>
          <a:lstStyle/>
          <a:p>
            <a:pPr marL="1651000">
              <a:lnSpc>
                <a:spcPct val="100000"/>
              </a:lnSpc>
            </a:pPr>
            <a:fld id="{81D60167-4931-47E6-BA6A-407CBD079E47}" type="slidenum">
              <a:rPr sz="1150" spc="10" dirty="0" smtClean="0">
                <a:latin typeface="Arial"/>
                <a:cs typeface="Arial"/>
              </a:rPr>
              <a:t>1</a:t>
            </a:fld>
            <a:endParaRPr sz="1150">
              <a:latin typeface="Arial"/>
              <a:cs typeface="Arial"/>
            </a:endParaRPr>
          </a:p>
        </p:txBody>
      </p:sp>
      <p:sp>
        <p:nvSpPr>
          <p:cNvPr id="3" name="object 3"/>
          <p:cNvSpPr txBox="1"/>
          <p:nvPr/>
        </p:nvSpPr>
        <p:spPr>
          <a:xfrm>
            <a:off x="152400" y="1696342"/>
            <a:ext cx="12344400" cy="5390258"/>
          </a:xfrm>
          <a:prstGeom prst="rect">
            <a:avLst/>
          </a:prstGeom>
        </p:spPr>
        <p:txBody>
          <a:bodyPr vert="horz" wrap="square" lIns="0" tIns="0" rIns="0" bIns="0" rtlCol="0">
            <a:noAutofit/>
          </a:bodyPr>
          <a:lstStyle/>
          <a:p>
            <a:pPr marL="1804670">
              <a:lnSpc>
                <a:spcPct val="100000"/>
              </a:lnSpc>
            </a:pPr>
            <a:r>
              <a:rPr sz="3100" dirty="0">
                <a:solidFill>
                  <a:srgbClr val="09178B"/>
                </a:solidFill>
                <a:latin typeface="Arial"/>
                <a:cs typeface="Arial"/>
              </a:rPr>
              <a:t>Plan</a:t>
            </a:r>
            <a:r>
              <a:rPr sz="3100" spc="-5" dirty="0">
                <a:solidFill>
                  <a:srgbClr val="09178B"/>
                </a:solidFill>
                <a:latin typeface="Arial"/>
                <a:cs typeface="Arial"/>
              </a:rPr>
              <a:t> </a:t>
            </a:r>
            <a:r>
              <a:rPr sz="3100" spc="-10" dirty="0">
                <a:solidFill>
                  <a:srgbClr val="09178B"/>
                </a:solidFill>
                <a:latin typeface="Arial"/>
                <a:cs typeface="Arial"/>
              </a:rPr>
              <a:t>for</a:t>
            </a:r>
            <a:r>
              <a:rPr sz="3100" spc="-55" dirty="0">
                <a:solidFill>
                  <a:srgbClr val="09178B"/>
                </a:solidFill>
                <a:latin typeface="Arial"/>
                <a:cs typeface="Arial"/>
              </a:rPr>
              <a:t> </a:t>
            </a:r>
            <a:r>
              <a:rPr sz="3100" spc="-25" dirty="0">
                <a:solidFill>
                  <a:srgbClr val="09178B"/>
                </a:solidFill>
                <a:latin typeface="Arial"/>
                <a:cs typeface="Arial"/>
              </a:rPr>
              <a:t>T</a:t>
            </a:r>
            <a:r>
              <a:rPr sz="3100" spc="0" dirty="0">
                <a:solidFill>
                  <a:srgbClr val="09178B"/>
                </a:solidFill>
                <a:latin typeface="Arial"/>
                <a:cs typeface="Arial"/>
              </a:rPr>
              <a:t>his</a:t>
            </a:r>
            <a:r>
              <a:rPr sz="3100" spc="-5" dirty="0">
                <a:solidFill>
                  <a:srgbClr val="09178B"/>
                </a:solidFill>
                <a:latin typeface="Arial"/>
                <a:cs typeface="Arial"/>
              </a:rPr>
              <a:t> </a:t>
            </a:r>
            <a:r>
              <a:rPr sz="3100" spc="0" dirty="0">
                <a:solidFill>
                  <a:srgbClr val="09178B"/>
                </a:solidFill>
                <a:latin typeface="Arial"/>
                <a:cs typeface="Arial"/>
              </a:rPr>
              <a:t>Session</a:t>
            </a:r>
            <a:endParaRPr sz="3100" dirty="0">
              <a:latin typeface="Arial"/>
              <a:cs typeface="Arial"/>
            </a:endParaRPr>
          </a:p>
          <a:p>
            <a:pPr>
              <a:lnSpc>
                <a:spcPts val="900"/>
              </a:lnSpc>
              <a:spcBef>
                <a:spcPts val="14"/>
              </a:spcBef>
            </a:pPr>
            <a:endParaRPr sz="900" dirty="0"/>
          </a:p>
          <a:p>
            <a:pPr marL="17780" marR="4330700" indent="20320">
              <a:lnSpc>
                <a:spcPct val="174700"/>
              </a:lnSpc>
            </a:pPr>
            <a:endParaRPr lang="en-US" sz="2500" dirty="0">
              <a:solidFill>
                <a:srgbClr val="09178B"/>
              </a:solidFill>
              <a:latin typeface="Arial"/>
              <a:cs typeface="Arial"/>
            </a:endParaRPr>
          </a:p>
          <a:p>
            <a:pPr marL="17780" marR="4330700" indent="20320">
              <a:lnSpc>
                <a:spcPct val="174700"/>
              </a:lnSpc>
            </a:pPr>
            <a:r>
              <a:rPr lang="en-US" sz="2500" dirty="0">
                <a:solidFill>
                  <a:srgbClr val="09178B"/>
                </a:solidFill>
                <a:latin typeface="Arial"/>
                <a:cs typeface="Arial"/>
              </a:rPr>
              <a:t>RPv1 is due tomorrow, 10pm !</a:t>
            </a:r>
          </a:p>
          <a:p>
            <a:pPr marL="17780" marR="4330700" indent="20320">
              <a:lnSpc>
                <a:spcPct val="174700"/>
              </a:lnSpc>
            </a:pPr>
            <a:r>
              <a:rPr lang="en-US" sz="2500" dirty="0">
                <a:solidFill>
                  <a:srgbClr val="09178B"/>
                </a:solidFill>
                <a:latin typeface="Arial"/>
                <a:cs typeface="Arial"/>
              </a:rPr>
              <a:t>RE4v1 peer review due Sunday at 10pm</a:t>
            </a:r>
          </a:p>
          <a:p>
            <a:pPr marL="17780" marR="4330700" indent="20320">
              <a:lnSpc>
                <a:spcPct val="174700"/>
              </a:lnSpc>
            </a:pPr>
            <a:r>
              <a:rPr lang="en-US" sz="2500" dirty="0">
                <a:solidFill>
                  <a:srgbClr val="09178B"/>
                </a:solidFill>
                <a:latin typeface="Arial"/>
                <a:cs typeface="Arial"/>
              </a:rPr>
              <a:t>Extra Credit: </a:t>
            </a:r>
          </a:p>
          <a:p>
            <a:pPr marL="17780" marR="4330700" indent="20320">
              <a:lnSpc>
                <a:spcPct val="174700"/>
              </a:lnSpc>
            </a:pPr>
            <a:endParaRPr lang="en-US" sz="2500" dirty="0">
              <a:solidFill>
                <a:srgbClr val="09178B"/>
              </a:solidFill>
              <a:latin typeface="Arial"/>
              <a:cs typeface="Arial"/>
            </a:endParaRPr>
          </a:p>
          <a:p>
            <a:pPr marL="12700" marR="12700" indent="5080">
              <a:lnSpc>
                <a:spcPct val="174700"/>
              </a:lnSpc>
            </a:pPr>
            <a:r>
              <a:rPr lang="en-US" sz="2500" dirty="0">
                <a:solidFill>
                  <a:srgbClr val="09178B"/>
                </a:solidFill>
                <a:latin typeface="Arial"/>
                <a:cs typeface="Arial"/>
              </a:rPr>
              <a:t>News</a:t>
            </a:r>
          </a:p>
          <a:p>
            <a:pPr marL="12700" marR="12700" indent="5080">
              <a:lnSpc>
                <a:spcPct val="174700"/>
              </a:lnSpc>
            </a:pPr>
            <a:r>
              <a:rPr sz="2500" dirty="0">
                <a:solidFill>
                  <a:srgbClr val="09178B"/>
                </a:solidFill>
                <a:latin typeface="Arial"/>
                <a:cs typeface="Arial"/>
              </a:rPr>
              <a:t>Module 7: E</a:t>
            </a:r>
            <a:r>
              <a:rPr sz="2500" spc="-45" dirty="0">
                <a:solidFill>
                  <a:srgbClr val="09178B"/>
                </a:solidFill>
                <a:latin typeface="Arial"/>
                <a:cs typeface="Arial"/>
              </a:rPr>
              <a:t>f</a:t>
            </a:r>
            <a:r>
              <a:rPr sz="2500" spc="0" dirty="0">
                <a:solidFill>
                  <a:srgbClr val="09178B"/>
                </a:solidFill>
                <a:latin typeface="Arial"/>
                <a:cs typeface="Arial"/>
              </a:rPr>
              <a:t>for</a:t>
            </a:r>
            <a:r>
              <a:rPr sz="2500" spc="-5" dirty="0">
                <a:solidFill>
                  <a:srgbClr val="09178B"/>
                </a:solidFill>
                <a:latin typeface="Arial"/>
                <a:cs typeface="Arial"/>
              </a:rPr>
              <a:t>t</a:t>
            </a:r>
            <a:r>
              <a:rPr sz="2500" spc="0" dirty="0">
                <a:solidFill>
                  <a:srgbClr val="09178B"/>
                </a:solidFill>
                <a:latin typeface="Arial"/>
                <a:cs typeface="Arial"/>
              </a:rPr>
              <a:t>s to Defend</a:t>
            </a:r>
            <a:r>
              <a:rPr sz="2500" spc="-135" dirty="0">
                <a:solidFill>
                  <a:srgbClr val="09178B"/>
                </a:solidFill>
                <a:latin typeface="Arial"/>
                <a:cs typeface="Arial"/>
              </a:rPr>
              <a:t> </a:t>
            </a:r>
            <a:r>
              <a:rPr sz="2500" spc="0" dirty="0">
                <a:solidFill>
                  <a:srgbClr val="09178B"/>
                </a:solidFill>
                <a:latin typeface="Arial"/>
                <a:cs typeface="Arial"/>
              </a:rPr>
              <a:t>Against Nuclear</a:t>
            </a:r>
            <a:r>
              <a:rPr sz="2500" spc="-135" dirty="0">
                <a:solidFill>
                  <a:srgbClr val="09178B"/>
                </a:solidFill>
                <a:latin typeface="Arial"/>
                <a:cs typeface="Arial"/>
              </a:rPr>
              <a:t> </a:t>
            </a:r>
            <a:r>
              <a:rPr sz="2500" spc="0" dirty="0">
                <a:solidFill>
                  <a:srgbClr val="09178B"/>
                </a:solidFill>
                <a:latin typeface="Arial"/>
                <a:cs typeface="Arial"/>
              </a:rPr>
              <a:t>Attacks </a:t>
            </a:r>
            <a:endParaRPr lang="en-US" sz="2500" spc="0" dirty="0">
              <a:solidFill>
                <a:srgbClr val="09178B"/>
              </a:solidFill>
              <a:latin typeface="Arial"/>
              <a:cs typeface="Arial"/>
            </a:endParaRPr>
          </a:p>
          <a:p>
            <a:pPr marL="12700" marR="12700" indent="5080">
              <a:lnSpc>
                <a:spcPct val="174700"/>
              </a:lnSpc>
            </a:pPr>
            <a:endParaRPr lang="en-US" sz="2500" dirty="0">
              <a:solidFill>
                <a:srgbClr val="09178B"/>
              </a:solidFill>
              <a:latin typeface="Arial"/>
              <a:cs typeface="Arial"/>
            </a:endParaRPr>
          </a:p>
          <a:p>
            <a:pPr marL="12700" marR="12700" indent="5080">
              <a:lnSpc>
                <a:spcPct val="174700"/>
              </a:lnSpc>
            </a:pPr>
            <a:endParaRPr lang="en-US" sz="2500" spc="0" dirty="0">
              <a:solidFill>
                <a:srgbClr val="09178B"/>
              </a:solidFill>
              <a:latin typeface="Arial"/>
              <a:cs typeface="Arial"/>
            </a:endParaRPr>
          </a:p>
          <a:p>
            <a:pPr marL="12700" marR="12700" indent="5080">
              <a:lnSpc>
                <a:spcPct val="174700"/>
              </a:lnSpc>
            </a:pPr>
            <a:endParaRPr sz="2500" dirty="0">
              <a:latin typeface="Arial"/>
              <a:cs typeface="Arial"/>
            </a:endParaRPr>
          </a:p>
        </p:txBody>
      </p:sp>
      <p:sp>
        <p:nvSpPr>
          <p:cNvPr id="7" name="Rectangle 1">
            <a:extLst>
              <a:ext uri="{FF2B5EF4-FFF2-40B4-BE49-F238E27FC236}">
                <a16:creationId xmlns:a16="http://schemas.microsoft.com/office/drawing/2014/main" id="{1CC1F176-7F5A-3AFB-AEB3-99EBEB907092}"/>
              </a:ext>
            </a:extLst>
          </p:cNvPr>
          <p:cNvSpPr>
            <a:spLocks noChangeArrowheads="1"/>
          </p:cNvSpPr>
          <p:nvPr/>
        </p:nvSpPr>
        <p:spPr bwMode="auto">
          <a:xfrm rot="10800000" flipV="1">
            <a:off x="1973890" y="4495800"/>
            <a:ext cx="61106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Professor Fred Lamb will be presenting a seminar on the Golden Dome in the ACDIS Seminar Series on Tuesday, Apri 14th. This talk will take place at 5:00 PM in Coble Hall - Room 306.</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DDCCB-6A69-6F1E-34AD-50662F4829EC}"/>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240FAEFD-BB4E-EA15-1640-8378951EB369}"/>
              </a:ext>
            </a:extLst>
          </p:cNvPr>
          <p:cNvSpPr txBox="1"/>
          <p:nvPr/>
        </p:nvSpPr>
        <p:spPr>
          <a:xfrm>
            <a:off x="486173" y="7092146"/>
            <a:ext cx="1496695" cy="208279"/>
          </a:xfrm>
          <a:prstGeom prst="rect">
            <a:avLst/>
          </a:prstGeom>
        </p:spPr>
        <p:txBody>
          <a:bodyPr vert="horz" wrap="square" lIns="0" tIns="0" rIns="0" bIns="0" rtlCol="0">
            <a:noAutofit/>
          </a:bodyPr>
          <a:lstStyle/>
          <a:p>
            <a:pPr marL="12700">
              <a:lnSpc>
                <a:spcPct val="100000"/>
              </a:lnSpc>
            </a:pPr>
            <a:r>
              <a:rPr lang="en-US" sz="1250" dirty="0">
                <a:solidFill>
                  <a:srgbClr val="09178B"/>
                </a:solidFill>
                <a:latin typeface="Arial"/>
                <a:cs typeface="Arial"/>
              </a:rPr>
              <a:t>26p280</a:t>
            </a:r>
            <a:r>
              <a:rPr sz="1250" dirty="0">
                <a:solidFill>
                  <a:srgbClr val="09178B"/>
                </a:solidFill>
                <a:latin typeface="Arial"/>
                <a:cs typeface="Arial"/>
              </a:rPr>
              <a:t> Defenses, p.</a:t>
            </a:r>
            <a:endParaRPr sz="1250" dirty="0">
              <a:latin typeface="Arial"/>
              <a:cs typeface="Arial"/>
            </a:endParaRPr>
          </a:p>
        </p:txBody>
      </p:sp>
      <p:sp>
        <p:nvSpPr>
          <p:cNvPr id="5" name="object 5">
            <a:extLst>
              <a:ext uri="{FF2B5EF4-FFF2-40B4-BE49-F238E27FC236}">
                <a16:creationId xmlns:a16="http://schemas.microsoft.com/office/drawing/2014/main" id="{A8ED7885-7456-33A1-A21C-4AA15A0BDAAB}"/>
              </a:ext>
            </a:extLst>
          </p:cNvPr>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6" name="object 6">
            <a:extLst>
              <a:ext uri="{FF2B5EF4-FFF2-40B4-BE49-F238E27FC236}">
                <a16:creationId xmlns:a16="http://schemas.microsoft.com/office/drawing/2014/main" id="{31D67448-52BC-F86E-74BE-C496B52FEAF2}"/>
              </a:ext>
            </a:extLst>
          </p:cNvPr>
          <p:cNvSpPr txBox="1">
            <a:spLocks noGrp="1"/>
          </p:cNvSpPr>
          <p:nvPr>
            <p:ph type="sldNum" sz="quarter" idx="7"/>
          </p:nvPr>
        </p:nvSpPr>
        <p:spPr>
          <a:prstGeom prst="rect">
            <a:avLst/>
          </a:prstGeom>
        </p:spPr>
        <p:txBody>
          <a:bodyPr vert="horz" wrap="square" lIns="0" tIns="0" rIns="0" bIns="0" rtlCol="0">
            <a:noAutofit/>
          </a:bodyPr>
          <a:lstStyle/>
          <a:p>
            <a:pPr marL="1651000">
              <a:lnSpc>
                <a:spcPct val="100000"/>
              </a:lnSpc>
            </a:pPr>
            <a:fld id="{81D60167-4931-47E6-BA6A-407CBD079E47}" type="slidenum">
              <a:rPr sz="1150" spc="10" dirty="0" smtClean="0">
                <a:latin typeface="Arial"/>
                <a:cs typeface="Arial"/>
              </a:rPr>
              <a:t>10</a:t>
            </a:fld>
            <a:endParaRPr sz="1150">
              <a:latin typeface="Arial"/>
              <a:cs typeface="Arial"/>
            </a:endParaRPr>
          </a:p>
        </p:txBody>
      </p:sp>
      <p:pic>
        <p:nvPicPr>
          <p:cNvPr id="3" name="Picture 2" descr="The image shows satellite imagery and data analysis revealing a significant expansion and modernization of nuclear weapons production sites, including Sites 907, 906, and 901, in China's mountainous regions.&#10;&#10;AI-generated content may be incorrect.">
            <a:extLst>
              <a:ext uri="{FF2B5EF4-FFF2-40B4-BE49-F238E27FC236}">
                <a16:creationId xmlns:a16="http://schemas.microsoft.com/office/drawing/2014/main" id="{D8552539-AF62-6203-A0BF-61319874A14A}"/>
              </a:ext>
            </a:extLst>
          </p:cNvPr>
          <p:cNvPicPr>
            <a:picLocks noChangeAspect="1"/>
          </p:cNvPicPr>
          <p:nvPr/>
        </p:nvPicPr>
        <p:blipFill>
          <a:blip r:embed="rId2"/>
          <a:stretch>
            <a:fillRect/>
          </a:stretch>
        </p:blipFill>
        <p:spPr>
          <a:xfrm>
            <a:off x="0" y="1040614"/>
            <a:ext cx="10058400" cy="5691171"/>
          </a:xfrm>
          <a:prstGeom prst="rect">
            <a:avLst/>
          </a:prstGeom>
        </p:spPr>
      </p:pic>
    </p:spTree>
    <p:extLst>
      <p:ext uri="{BB962C8B-B14F-4D97-AF65-F5344CB8AC3E}">
        <p14:creationId xmlns:p14="http://schemas.microsoft.com/office/powerpoint/2010/main" val="18241520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0839" y="360416"/>
            <a:ext cx="8700770" cy="917575"/>
          </a:xfrm>
          <a:prstGeom prst="rect">
            <a:avLst/>
          </a:prstGeom>
        </p:spPr>
        <p:txBody>
          <a:bodyPr vert="horz" wrap="square" lIns="0" tIns="0" rIns="0" bIns="0" rtlCol="0">
            <a:noAutofit/>
          </a:bodyPr>
          <a:lstStyle/>
          <a:p>
            <a:pPr marL="1426845" marR="12700" indent="-1414780">
              <a:lnSpc>
                <a:spcPts val="3540"/>
              </a:lnSpc>
            </a:pPr>
            <a:r>
              <a:rPr sz="3250" spc="-25" dirty="0">
                <a:solidFill>
                  <a:srgbClr val="D62100"/>
                </a:solidFill>
                <a:latin typeface="Arial"/>
                <a:cs typeface="Arial"/>
              </a:rPr>
              <a:t>Cl</a:t>
            </a:r>
            <a:r>
              <a:rPr sz="3250" spc="-20" dirty="0">
                <a:solidFill>
                  <a:srgbClr val="D62100"/>
                </a:solidFill>
                <a:latin typeface="Arial"/>
                <a:cs typeface="Arial"/>
              </a:rPr>
              <a:t>ai</a:t>
            </a:r>
            <a:r>
              <a:rPr sz="3250" spc="-25" dirty="0">
                <a:solidFill>
                  <a:srgbClr val="D62100"/>
                </a:solidFill>
                <a:latin typeface="Arial"/>
                <a:cs typeface="Arial"/>
              </a:rPr>
              <a:t>med</a:t>
            </a:r>
            <a:r>
              <a:rPr sz="3250" spc="-60" dirty="0">
                <a:solidFill>
                  <a:srgbClr val="D62100"/>
                </a:solidFill>
                <a:latin typeface="Arial"/>
                <a:cs typeface="Arial"/>
              </a:rPr>
              <a:t> </a:t>
            </a:r>
            <a:r>
              <a:rPr sz="3250" spc="-25" dirty="0">
                <a:solidFill>
                  <a:srgbClr val="D62100"/>
                </a:solidFill>
                <a:latin typeface="Arial"/>
                <a:cs typeface="Arial"/>
              </a:rPr>
              <a:t>T</a:t>
            </a:r>
            <a:r>
              <a:rPr sz="3250" spc="-20" dirty="0">
                <a:solidFill>
                  <a:srgbClr val="D62100"/>
                </a:solidFill>
                <a:latin typeface="Arial"/>
                <a:cs typeface="Arial"/>
              </a:rPr>
              <a:t>heore</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cal</a:t>
            </a:r>
            <a:r>
              <a:rPr sz="3250" spc="-5" dirty="0">
                <a:solidFill>
                  <a:srgbClr val="D62100"/>
                </a:solidFill>
                <a:latin typeface="Arial"/>
                <a:cs typeface="Arial"/>
              </a:rPr>
              <a:t> </a:t>
            </a:r>
            <a:r>
              <a:rPr sz="3250" spc="-25" dirty="0">
                <a:solidFill>
                  <a:srgbClr val="D62100"/>
                </a:solidFill>
                <a:latin typeface="Arial"/>
                <a:cs typeface="Arial"/>
              </a:rPr>
              <a:t>E</a:t>
            </a:r>
            <a:r>
              <a:rPr sz="3250" spc="-70" dirty="0">
                <a:solidFill>
                  <a:srgbClr val="D62100"/>
                </a:solidFill>
                <a:latin typeface="Arial"/>
                <a:cs typeface="Arial"/>
              </a:rPr>
              <a:t>f</a:t>
            </a:r>
            <a:r>
              <a:rPr sz="3250" spc="-15" dirty="0">
                <a:solidFill>
                  <a:srgbClr val="D62100"/>
                </a:solidFill>
                <a:latin typeface="Arial"/>
                <a:cs typeface="Arial"/>
              </a:rPr>
              <a:t>f</a:t>
            </a:r>
            <a:r>
              <a:rPr sz="3250" spc="-20" dirty="0">
                <a:solidFill>
                  <a:srgbClr val="D62100"/>
                </a:solidFill>
                <a:latin typeface="Arial"/>
                <a:cs typeface="Arial"/>
              </a:rPr>
              <a:t>ec</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veness</a:t>
            </a:r>
            <a:r>
              <a:rPr sz="3250" spc="-5" dirty="0">
                <a:solidFill>
                  <a:srgbClr val="D62100"/>
                </a:solidFill>
                <a:latin typeface="Arial"/>
                <a:cs typeface="Arial"/>
              </a:rPr>
              <a:t> </a:t>
            </a:r>
            <a:r>
              <a:rPr sz="3250" spc="-15" dirty="0">
                <a:solidFill>
                  <a:srgbClr val="D62100"/>
                </a:solidFill>
                <a:latin typeface="Arial"/>
                <a:cs typeface="Arial"/>
              </a:rPr>
              <a:t>of</a:t>
            </a:r>
            <a:r>
              <a:rPr sz="3250" spc="-5" dirty="0">
                <a:solidFill>
                  <a:srgbClr val="D62100"/>
                </a:solidFill>
                <a:latin typeface="Arial"/>
                <a:cs typeface="Arial"/>
              </a:rPr>
              <a:t> </a:t>
            </a:r>
            <a:r>
              <a:rPr sz="3250" spc="-25" dirty="0">
                <a:solidFill>
                  <a:srgbClr val="D62100"/>
                </a:solidFill>
                <a:latin typeface="Arial"/>
                <a:cs typeface="Arial"/>
              </a:rPr>
              <a:t>U</a:t>
            </a:r>
            <a:r>
              <a:rPr sz="3250" spc="-15" dirty="0">
                <a:solidFill>
                  <a:srgbClr val="D62100"/>
                </a:solidFill>
                <a:latin typeface="Arial"/>
                <a:cs typeface="Arial"/>
              </a:rPr>
              <a:t>.</a:t>
            </a:r>
            <a:r>
              <a:rPr sz="3250" spc="-20" dirty="0">
                <a:solidFill>
                  <a:srgbClr val="D62100"/>
                </a:solidFill>
                <a:latin typeface="Arial"/>
                <a:cs typeface="Arial"/>
              </a:rPr>
              <a:t>S.</a:t>
            </a:r>
            <a:r>
              <a:rPr sz="3250" spc="-5" dirty="0">
                <a:solidFill>
                  <a:srgbClr val="D62100"/>
                </a:solidFill>
                <a:latin typeface="Arial"/>
                <a:cs typeface="Arial"/>
              </a:rPr>
              <a:t> </a:t>
            </a:r>
            <a:r>
              <a:rPr sz="3250" spc="-35" dirty="0">
                <a:solidFill>
                  <a:srgbClr val="D62100"/>
                </a:solidFill>
                <a:latin typeface="Arial"/>
                <a:cs typeface="Arial"/>
              </a:rPr>
              <a:t>G</a:t>
            </a:r>
            <a:r>
              <a:rPr sz="3250" spc="-30" dirty="0">
                <a:solidFill>
                  <a:srgbClr val="D62100"/>
                </a:solidFill>
                <a:latin typeface="Arial"/>
                <a:cs typeface="Arial"/>
              </a:rPr>
              <a:t>MD</a:t>
            </a:r>
            <a:r>
              <a:rPr sz="3250" spc="-20" dirty="0">
                <a:solidFill>
                  <a:srgbClr val="D62100"/>
                </a:solidFill>
                <a:latin typeface="Arial"/>
                <a:cs typeface="Arial"/>
              </a:rPr>
              <a:t> Agai</a:t>
            </a:r>
            <a:r>
              <a:rPr sz="3250" spc="-15" dirty="0">
                <a:solidFill>
                  <a:srgbClr val="D62100"/>
                </a:solidFill>
                <a:latin typeface="Arial"/>
                <a:cs typeface="Arial"/>
              </a:rPr>
              <a:t>nst</a:t>
            </a:r>
            <a:r>
              <a:rPr sz="3250" spc="-5" dirty="0">
                <a:solidFill>
                  <a:srgbClr val="D62100"/>
                </a:solidFill>
                <a:latin typeface="Arial"/>
                <a:cs typeface="Arial"/>
              </a:rPr>
              <a:t> </a:t>
            </a:r>
            <a:r>
              <a:rPr sz="3250" spc="-15" dirty="0">
                <a:solidFill>
                  <a:srgbClr val="D62100"/>
                </a:solidFill>
                <a:latin typeface="Arial"/>
                <a:cs typeface="Arial"/>
              </a:rPr>
              <a:t>I</a:t>
            </a:r>
            <a:r>
              <a:rPr sz="3250" spc="-20" dirty="0">
                <a:solidFill>
                  <a:srgbClr val="D62100"/>
                </a:solidFill>
                <a:latin typeface="Arial"/>
                <a:cs typeface="Arial"/>
              </a:rPr>
              <a:t>ranian</a:t>
            </a:r>
            <a:r>
              <a:rPr sz="3250" spc="-5" dirty="0">
                <a:solidFill>
                  <a:srgbClr val="D62100"/>
                </a:solidFill>
                <a:latin typeface="Arial"/>
                <a:cs typeface="Arial"/>
              </a:rPr>
              <a:t> </a:t>
            </a:r>
            <a:r>
              <a:rPr sz="3250" spc="-20" dirty="0">
                <a:solidFill>
                  <a:srgbClr val="D62100"/>
                </a:solidFill>
                <a:latin typeface="Arial"/>
                <a:cs typeface="Arial"/>
              </a:rPr>
              <a:t>Ballis</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c</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es</a:t>
            </a:r>
            <a:endParaRPr sz="3250" dirty="0">
              <a:latin typeface="Arial"/>
              <a:cs typeface="Arial"/>
            </a:endParaRPr>
          </a:p>
        </p:txBody>
      </p:sp>
      <p:sp>
        <p:nvSpPr>
          <p:cNvPr id="3" name="object 3"/>
          <p:cNvSpPr/>
          <p:nvPr/>
        </p:nvSpPr>
        <p:spPr>
          <a:xfrm>
            <a:off x="952500" y="1562100"/>
            <a:ext cx="8204200" cy="5207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100</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 y="3340864"/>
            <a:ext cx="9982200" cy="2145536"/>
          </a:xfrm>
          <a:prstGeom prst="rect">
            <a:avLst/>
          </a:prstGeom>
        </p:spPr>
        <p:txBody>
          <a:bodyPr vert="horz" wrap="square" lIns="0" tIns="0" rIns="0" bIns="0" rtlCol="0">
            <a:noAutofit/>
          </a:bodyPr>
          <a:lstStyle/>
          <a:p>
            <a:pPr marL="12700" marR="12700" indent="939165">
              <a:lnSpc>
                <a:spcPct val="110100"/>
              </a:lnSpc>
            </a:pPr>
            <a:r>
              <a:rPr sz="3800" i="1" spc="20" dirty="0">
                <a:solidFill>
                  <a:srgbClr val="09178B"/>
                </a:solidFill>
                <a:latin typeface="Arial"/>
                <a:cs typeface="Arial"/>
              </a:rPr>
              <a:t>European</a:t>
            </a:r>
            <a:r>
              <a:rPr sz="3800" i="1" spc="15" dirty="0">
                <a:solidFill>
                  <a:srgbClr val="09178B"/>
                </a:solidFill>
                <a:latin typeface="Arial"/>
                <a:cs typeface="Arial"/>
              </a:rPr>
              <a:t> Mi</a:t>
            </a:r>
            <a:r>
              <a:rPr lang="en-US" sz="3800" i="1" spc="15" dirty="0">
                <a:solidFill>
                  <a:srgbClr val="09178B"/>
                </a:solidFill>
                <a:latin typeface="Arial"/>
                <a:cs typeface="Arial"/>
              </a:rPr>
              <a:t>ssile Defense</a:t>
            </a:r>
            <a:r>
              <a:rPr sz="3800" i="1" spc="10" dirty="0">
                <a:solidFill>
                  <a:srgbClr val="09178B"/>
                </a:solidFill>
                <a:latin typeface="Arial"/>
                <a:cs typeface="Arial"/>
              </a:rPr>
              <a:t> </a:t>
            </a:r>
            <a:r>
              <a:rPr sz="3800" i="1" spc="20" dirty="0">
                <a:solidFill>
                  <a:srgbClr val="09178B"/>
                </a:solidFill>
                <a:latin typeface="Arial"/>
                <a:cs typeface="Arial"/>
              </a:rPr>
              <a:t>System</a:t>
            </a:r>
            <a:r>
              <a:rPr lang="en-US" sz="3800" i="1" spc="20" dirty="0">
                <a:solidFill>
                  <a:srgbClr val="09178B"/>
                </a:solidFill>
                <a:latin typeface="Arial"/>
                <a:cs typeface="Arial"/>
              </a:rPr>
              <a:t> </a:t>
            </a:r>
          </a:p>
          <a:p>
            <a:pPr marL="12700" marR="12700" indent="939165">
              <a:lnSpc>
                <a:spcPct val="110100"/>
              </a:lnSpc>
            </a:pPr>
            <a:r>
              <a:rPr lang="en-US" sz="2800" i="1" spc="20" dirty="0">
                <a:solidFill>
                  <a:srgbClr val="09178B"/>
                </a:solidFill>
                <a:latin typeface="Arial"/>
                <a:cs typeface="Arial"/>
              </a:rPr>
              <a:t>(as adapted by the Obama Administration giving up</a:t>
            </a:r>
          </a:p>
          <a:p>
            <a:pPr marL="12700" marR="12700" indent="939165">
              <a:lnSpc>
                <a:spcPct val="110100"/>
              </a:lnSpc>
            </a:pPr>
            <a:r>
              <a:rPr lang="en-US" sz="2800" i="1" spc="20" dirty="0">
                <a:solidFill>
                  <a:srgbClr val="09178B"/>
                </a:solidFill>
                <a:latin typeface="Arial"/>
                <a:cs typeface="Arial"/>
              </a:rPr>
              <a:t>missile defense launch sites in Eastern Europe in favor </a:t>
            </a:r>
          </a:p>
          <a:p>
            <a:pPr marL="12700" marR="12700" indent="939165">
              <a:lnSpc>
                <a:spcPct val="110100"/>
              </a:lnSpc>
            </a:pPr>
            <a:r>
              <a:rPr lang="en-US" sz="2800" i="1" spc="20" dirty="0">
                <a:solidFill>
                  <a:srgbClr val="09178B"/>
                </a:solidFill>
                <a:latin typeface="Arial"/>
                <a:cs typeface="Arial"/>
              </a:rPr>
              <a:t>of sea launched missiles)</a:t>
            </a:r>
            <a:endParaRPr sz="280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101</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197759" rIns="0" bIns="0" rtlCol="0">
            <a:noAutofit/>
          </a:bodyPr>
          <a:lstStyle/>
          <a:p>
            <a:pPr marL="608330">
              <a:lnSpc>
                <a:spcPct val="100000"/>
              </a:lnSpc>
            </a:pPr>
            <a:r>
              <a:rPr sz="3250" spc="-25" dirty="0">
                <a:solidFill>
                  <a:srgbClr val="D62100"/>
                </a:solidFill>
                <a:latin typeface="Arial"/>
                <a:cs typeface="Arial"/>
              </a:rPr>
              <a:t>Modul</a:t>
            </a:r>
            <a:r>
              <a:rPr sz="3250" spc="-20" dirty="0">
                <a:solidFill>
                  <a:srgbClr val="D62100"/>
                </a:solidFill>
                <a:latin typeface="Arial"/>
                <a:cs typeface="Arial"/>
              </a:rPr>
              <a:t>e</a:t>
            </a:r>
            <a:r>
              <a:rPr sz="3250" spc="-5" dirty="0">
                <a:solidFill>
                  <a:srgbClr val="D62100"/>
                </a:solidFill>
                <a:latin typeface="Arial"/>
                <a:cs typeface="Arial"/>
              </a:rPr>
              <a:t> </a:t>
            </a:r>
            <a:r>
              <a:rPr sz="3250" spc="-15" dirty="0">
                <a:solidFill>
                  <a:srgbClr val="D62100"/>
                </a:solidFill>
                <a:latin typeface="Arial"/>
                <a:cs typeface="Arial"/>
              </a:rPr>
              <a:t>7:</a:t>
            </a:r>
            <a:r>
              <a:rPr sz="3250" spc="-5" dirty="0">
                <a:solidFill>
                  <a:srgbClr val="D62100"/>
                </a:solidFill>
                <a:latin typeface="Arial"/>
                <a:cs typeface="Arial"/>
              </a:rPr>
              <a:t> </a:t>
            </a:r>
            <a:r>
              <a:rPr sz="3250" spc="-25" dirty="0">
                <a:solidFill>
                  <a:srgbClr val="D62100"/>
                </a:solidFill>
                <a:latin typeface="Arial"/>
                <a:cs typeface="Arial"/>
              </a:rPr>
              <a:t>E</a:t>
            </a:r>
            <a:r>
              <a:rPr sz="3250" spc="-70" dirty="0">
                <a:solidFill>
                  <a:srgbClr val="D62100"/>
                </a:solidFill>
                <a:latin typeface="Arial"/>
                <a:cs typeface="Arial"/>
              </a:rPr>
              <a:t>f</a:t>
            </a:r>
            <a:r>
              <a:rPr sz="3250" spc="-15" dirty="0">
                <a:solidFill>
                  <a:srgbClr val="D62100"/>
                </a:solidFill>
                <a:latin typeface="Arial"/>
                <a:cs typeface="Arial"/>
              </a:rPr>
              <a:t>fort</a:t>
            </a:r>
            <a:r>
              <a:rPr sz="3250" spc="-20" dirty="0">
                <a:solidFill>
                  <a:srgbClr val="D62100"/>
                </a:solidFill>
                <a:latin typeface="Arial"/>
                <a:cs typeface="Arial"/>
              </a:rPr>
              <a:t>s</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o</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end</a:t>
            </a:r>
            <a:r>
              <a:rPr sz="3250" spc="-180" dirty="0">
                <a:solidFill>
                  <a:srgbClr val="D62100"/>
                </a:solidFill>
                <a:latin typeface="Arial"/>
                <a:cs typeface="Arial"/>
              </a:rPr>
              <a:t> </a:t>
            </a:r>
            <a:r>
              <a:rPr sz="3250" spc="-20" dirty="0">
                <a:solidFill>
                  <a:srgbClr val="D62100"/>
                </a:solidFill>
                <a:latin typeface="Arial"/>
                <a:cs typeface="Arial"/>
              </a:rPr>
              <a:t>Agai</a:t>
            </a:r>
            <a:r>
              <a:rPr sz="3250" spc="-15" dirty="0">
                <a:solidFill>
                  <a:srgbClr val="D62100"/>
                </a:solidFill>
                <a:latin typeface="Arial"/>
                <a:cs typeface="Arial"/>
              </a:rPr>
              <a:t>nst</a:t>
            </a:r>
            <a:r>
              <a:rPr sz="3250" spc="-180" dirty="0">
                <a:solidFill>
                  <a:srgbClr val="D62100"/>
                </a:solidFill>
                <a:latin typeface="Arial"/>
                <a:cs typeface="Arial"/>
              </a:rPr>
              <a:t> </a:t>
            </a:r>
            <a:r>
              <a:rPr sz="3250" spc="-20" dirty="0">
                <a:solidFill>
                  <a:srgbClr val="D62100"/>
                </a:solidFill>
                <a:latin typeface="Arial"/>
                <a:cs typeface="Arial"/>
              </a:rPr>
              <a:t>At</a:t>
            </a:r>
            <a:r>
              <a:rPr sz="3250" spc="-15" dirty="0">
                <a:solidFill>
                  <a:srgbClr val="D62100"/>
                </a:solidFill>
                <a:latin typeface="Arial"/>
                <a:cs typeface="Arial"/>
              </a:rPr>
              <a:t>t</a:t>
            </a:r>
            <a:r>
              <a:rPr sz="3250" spc="-20" dirty="0">
                <a:solidFill>
                  <a:srgbClr val="D62100"/>
                </a:solidFill>
                <a:latin typeface="Arial"/>
                <a:cs typeface="Arial"/>
              </a:rPr>
              <a:t>acks</a:t>
            </a:r>
            <a:endParaRPr sz="3250">
              <a:latin typeface="Arial"/>
              <a:cs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35000" y="1714500"/>
            <a:ext cx="8788400" cy="51054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4" name="object 4"/>
          <p:cNvSpPr txBox="1">
            <a:spLocks noGrp="1"/>
          </p:cNvSpPr>
          <p:nvPr>
            <p:ph type="title"/>
          </p:nvPr>
        </p:nvSpPr>
        <p:spPr>
          <a:xfrm>
            <a:off x="452250" y="0"/>
            <a:ext cx="9153899" cy="946978"/>
          </a:xfrm>
          <a:prstGeom prst="rect">
            <a:avLst/>
          </a:prstGeom>
        </p:spPr>
        <p:txBody>
          <a:bodyPr vert="horz" wrap="square" lIns="0" tIns="185874" rIns="0" bIns="0" rtlCol="0">
            <a:noAutofit/>
          </a:bodyPr>
          <a:lstStyle/>
          <a:p>
            <a:pPr marL="474980">
              <a:lnSpc>
                <a:spcPct val="100000"/>
              </a:lnSpc>
            </a:pPr>
            <a:r>
              <a:rPr lang="en-US" sz="3250" spc="-35" dirty="0">
                <a:solidFill>
                  <a:srgbClr val="D62100"/>
                </a:solidFill>
                <a:latin typeface="Arial"/>
                <a:cs typeface="Arial"/>
              </a:rPr>
              <a:t>Obama Administration:</a:t>
            </a:r>
            <a:r>
              <a:rPr sz="3250" spc="-5" dirty="0">
                <a:solidFill>
                  <a:srgbClr val="D62100"/>
                </a:solidFill>
                <a:latin typeface="Arial"/>
                <a:cs typeface="Arial"/>
              </a:rPr>
              <a:t> </a:t>
            </a:r>
            <a:r>
              <a:rPr sz="3250" spc="-20" dirty="0">
                <a:solidFill>
                  <a:srgbClr val="D62100"/>
                </a:solidFill>
                <a:latin typeface="Arial"/>
                <a:cs typeface="Arial"/>
              </a:rPr>
              <a:t>Phased</a:t>
            </a:r>
            <a:r>
              <a:rPr sz="3250" spc="-180" dirty="0">
                <a:solidFill>
                  <a:srgbClr val="D62100"/>
                </a:solidFill>
                <a:latin typeface="Arial"/>
                <a:cs typeface="Arial"/>
              </a:rPr>
              <a:t> </a:t>
            </a:r>
            <a:r>
              <a:rPr sz="3250" spc="-20" dirty="0">
                <a:solidFill>
                  <a:srgbClr val="D62100"/>
                </a:solidFill>
                <a:latin typeface="Arial"/>
                <a:cs typeface="Arial"/>
              </a:rPr>
              <a:t>Adap</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ve</a:t>
            </a:r>
            <a:r>
              <a:rPr sz="3250" spc="-180" dirty="0">
                <a:solidFill>
                  <a:srgbClr val="D62100"/>
                </a:solidFill>
                <a:latin typeface="Arial"/>
                <a:cs typeface="Arial"/>
              </a:rPr>
              <a:t> </a:t>
            </a:r>
            <a:r>
              <a:rPr sz="3250" spc="-20" dirty="0">
                <a:solidFill>
                  <a:srgbClr val="D62100"/>
                </a:solidFill>
                <a:latin typeface="Arial"/>
                <a:cs typeface="Arial"/>
              </a:rPr>
              <a:t>Approach</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o</a:t>
            </a:r>
            <a:r>
              <a:rPr sz="3250" spc="-5" dirty="0">
                <a:solidFill>
                  <a:srgbClr val="D62100"/>
                </a:solidFill>
                <a:latin typeface="Arial"/>
                <a:cs typeface="Arial"/>
              </a:rPr>
              <a:t> </a:t>
            </a:r>
            <a:r>
              <a:rPr sz="3250" spc="-25" dirty="0">
                <a:solidFill>
                  <a:srgbClr val="D62100"/>
                </a:solidFill>
                <a:latin typeface="Arial"/>
                <a:cs typeface="Arial"/>
              </a:rPr>
              <a:t>EMD</a:t>
            </a:r>
            <a:endParaRPr sz="3250" dirty="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102</a:t>
            </a:fld>
            <a:endParaRPr sz="1150" dirty="0">
              <a:latin typeface="Arial"/>
              <a:cs typeface="Arial"/>
            </a:endParaRPr>
          </a:p>
        </p:txBody>
      </p:sp>
      <p:sp>
        <p:nvSpPr>
          <p:cNvPr id="6" name="object 6"/>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42779" y="1771957"/>
            <a:ext cx="7456170" cy="4589145"/>
          </a:xfrm>
          <a:prstGeom prst="rect">
            <a:avLst/>
          </a:prstGeom>
        </p:spPr>
        <p:txBody>
          <a:bodyPr vert="horz" wrap="square" lIns="0" tIns="0" rIns="0" bIns="0" rtlCol="0">
            <a:noAutofit/>
          </a:bodyPr>
          <a:lstStyle/>
          <a:p>
            <a:pPr marL="12700" marR="186055">
              <a:lnSpc>
                <a:spcPct val="109100"/>
              </a:lnSpc>
            </a:pPr>
            <a:r>
              <a:rPr sz="2650" spc="-5" dirty="0">
                <a:solidFill>
                  <a:srgbClr val="09178B"/>
                </a:solidFill>
                <a:latin typeface="Arial"/>
                <a:cs typeface="Arial"/>
              </a:rPr>
              <a:t>T</a:t>
            </a:r>
            <a:r>
              <a:rPr sz="2650" spc="0" dirty="0">
                <a:solidFill>
                  <a:srgbClr val="09178B"/>
                </a:solidFill>
                <a:latin typeface="Arial"/>
                <a:cs typeface="Arial"/>
              </a:rPr>
              <a:t>he European Phased</a:t>
            </a:r>
            <a:r>
              <a:rPr sz="2650" spc="-145" dirty="0">
                <a:solidFill>
                  <a:srgbClr val="09178B"/>
                </a:solidFill>
                <a:latin typeface="Arial"/>
                <a:cs typeface="Arial"/>
              </a:rPr>
              <a:t> </a:t>
            </a:r>
            <a:r>
              <a:rPr sz="2650" spc="0" dirty="0">
                <a:solidFill>
                  <a:srgbClr val="09178B"/>
                </a:solidFill>
                <a:latin typeface="Arial"/>
                <a:cs typeface="Arial"/>
              </a:rPr>
              <a:t>Adaptive</a:t>
            </a:r>
            <a:r>
              <a:rPr sz="2650" spc="-145" dirty="0">
                <a:solidFill>
                  <a:srgbClr val="09178B"/>
                </a:solidFill>
                <a:latin typeface="Arial"/>
                <a:cs typeface="Arial"/>
              </a:rPr>
              <a:t> </a:t>
            </a:r>
            <a:r>
              <a:rPr sz="2650" spc="0" dirty="0">
                <a:solidFill>
                  <a:srgbClr val="09178B"/>
                </a:solidFill>
                <a:latin typeface="Arial"/>
                <a:cs typeface="Arial"/>
              </a:rPr>
              <a:t>Approach (</a:t>
            </a:r>
            <a:r>
              <a:rPr sz="2650" spc="-200" dirty="0">
                <a:solidFill>
                  <a:srgbClr val="09178B"/>
                </a:solidFill>
                <a:latin typeface="Arial"/>
                <a:cs typeface="Arial"/>
              </a:rPr>
              <a:t>P</a:t>
            </a:r>
            <a:r>
              <a:rPr sz="2650" spc="0" dirty="0">
                <a:solidFill>
                  <a:srgbClr val="09178B"/>
                </a:solidFill>
                <a:latin typeface="Arial"/>
                <a:cs typeface="Arial"/>
              </a:rPr>
              <a:t>AA) was presented as a more flexible alternative to Bush</a:t>
            </a:r>
            <a:r>
              <a:rPr sz="2650" spc="-50" dirty="0">
                <a:solidFill>
                  <a:srgbClr val="09178B"/>
                </a:solidFill>
                <a:latin typeface="Arial"/>
                <a:cs typeface="Arial"/>
              </a:rPr>
              <a:t>’</a:t>
            </a:r>
            <a:r>
              <a:rPr sz="2650" spc="0" dirty="0">
                <a:solidFill>
                  <a:srgbClr val="09178B"/>
                </a:solidFill>
                <a:latin typeface="Arial"/>
                <a:cs typeface="Arial"/>
              </a:rPr>
              <a:t>s proposed European-based GMD system.</a:t>
            </a:r>
            <a:endParaRPr sz="2650" dirty="0">
              <a:latin typeface="Arial"/>
              <a:cs typeface="Arial"/>
            </a:endParaRPr>
          </a:p>
          <a:p>
            <a:pPr>
              <a:lnSpc>
                <a:spcPts val="1000"/>
              </a:lnSpc>
            </a:pPr>
            <a:endParaRPr sz="1000" dirty="0"/>
          </a:p>
          <a:p>
            <a:pPr>
              <a:lnSpc>
                <a:spcPts val="1300"/>
              </a:lnSpc>
              <a:spcBef>
                <a:spcPts val="63"/>
              </a:spcBef>
            </a:pPr>
            <a:endParaRPr sz="1300" dirty="0"/>
          </a:p>
          <a:p>
            <a:pPr marL="12700" marR="69215" indent="93345">
              <a:lnSpc>
                <a:spcPct val="109100"/>
              </a:lnSpc>
            </a:pPr>
            <a:r>
              <a:rPr sz="2650" dirty="0">
                <a:solidFill>
                  <a:srgbClr val="09178B"/>
                </a:solidFill>
                <a:latin typeface="Arial"/>
                <a:cs typeface="Arial"/>
              </a:rPr>
              <a:t>It uses SM-3 interceptors, which are roughly 10X smaller than the 20-</a:t>
            </a:r>
            <a:r>
              <a:rPr sz="2650" spc="-5" dirty="0">
                <a:solidFill>
                  <a:srgbClr val="09178B"/>
                </a:solidFill>
                <a:latin typeface="Arial"/>
                <a:cs typeface="Arial"/>
              </a:rPr>
              <a:t>t</a:t>
            </a:r>
            <a:r>
              <a:rPr sz="2650" spc="0" dirty="0">
                <a:solidFill>
                  <a:srgbClr val="09178B"/>
                </a:solidFill>
                <a:latin typeface="Arial"/>
                <a:cs typeface="Arial"/>
              </a:rPr>
              <a:t>on interceptors of the proposed European-based GMD system</a:t>
            </a:r>
            <a:r>
              <a:rPr lang="en-US" sz="2650" spc="0" dirty="0">
                <a:solidFill>
                  <a:srgbClr val="09178B"/>
                </a:solidFill>
                <a:latin typeface="Arial"/>
                <a:cs typeface="Arial"/>
              </a:rPr>
              <a:t> and will evolve continuously with increasing capability.</a:t>
            </a:r>
            <a:endParaRPr sz="2650" dirty="0">
              <a:latin typeface="Arial"/>
              <a:cs typeface="Arial"/>
            </a:endParaRPr>
          </a:p>
          <a:p>
            <a:pPr>
              <a:lnSpc>
                <a:spcPts val="1000"/>
              </a:lnSpc>
            </a:pPr>
            <a:endParaRPr sz="1000" dirty="0"/>
          </a:p>
          <a:p>
            <a:pPr>
              <a:lnSpc>
                <a:spcPts val="1300"/>
              </a:lnSpc>
              <a:spcBef>
                <a:spcPts val="63"/>
              </a:spcBef>
            </a:pPr>
            <a:endParaRPr sz="1300" dirty="0"/>
          </a:p>
          <a:p>
            <a:pPr marL="12700" marR="12700">
              <a:lnSpc>
                <a:spcPct val="109100"/>
              </a:lnSpc>
            </a:pPr>
            <a:r>
              <a:rPr sz="2650" dirty="0">
                <a:solidFill>
                  <a:srgbClr val="09178B"/>
                </a:solidFill>
                <a:latin typeface="Arial"/>
                <a:cs typeface="Arial"/>
              </a:rPr>
              <a:t>A</a:t>
            </a:r>
            <a:r>
              <a:rPr sz="2650" spc="-145" dirty="0">
                <a:solidFill>
                  <a:srgbClr val="09178B"/>
                </a:solidFill>
                <a:latin typeface="Arial"/>
                <a:cs typeface="Arial"/>
              </a:rPr>
              <a:t> </a:t>
            </a:r>
            <a:r>
              <a:rPr sz="2650" spc="0" dirty="0">
                <a:solidFill>
                  <a:srgbClr val="09178B"/>
                </a:solidFill>
                <a:latin typeface="Arial"/>
                <a:cs typeface="Arial"/>
              </a:rPr>
              <a:t>system using these smaller and lighter interceptors would be incrementally tailored to the perceived threat over the coming decade.</a:t>
            </a:r>
            <a:endParaRPr sz="265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103</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185874" rIns="0" bIns="0" rtlCol="0">
            <a:noAutofit/>
          </a:bodyPr>
          <a:lstStyle/>
          <a:p>
            <a:pPr marL="474980">
              <a:lnSpc>
                <a:spcPct val="100000"/>
              </a:lnSpc>
            </a:pPr>
            <a:r>
              <a:rPr sz="3250" spc="-20" dirty="0">
                <a:solidFill>
                  <a:srgbClr val="D62100"/>
                </a:solidFill>
                <a:latin typeface="Arial"/>
                <a:cs typeface="Arial"/>
              </a:rPr>
              <a:t>Phased</a:t>
            </a:r>
            <a:r>
              <a:rPr sz="3250" spc="-180" dirty="0">
                <a:solidFill>
                  <a:srgbClr val="D62100"/>
                </a:solidFill>
                <a:latin typeface="Arial"/>
                <a:cs typeface="Arial"/>
              </a:rPr>
              <a:t> </a:t>
            </a:r>
            <a:r>
              <a:rPr sz="3250" spc="-20" dirty="0">
                <a:solidFill>
                  <a:srgbClr val="D62100"/>
                </a:solidFill>
                <a:latin typeface="Arial"/>
                <a:cs typeface="Arial"/>
              </a:rPr>
              <a:t>Adap</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ve</a:t>
            </a:r>
            <a:r>
              <a:rPr sz="3250" spc="-180" dirty="0">
                <a:solidFill>
                  <a:srgbClr val="D62100"/>
                </a:solidFill>
                <a:latin typeface="Arial"/>
                <a:cs typeface="Arial"/>
              </a:rPr>
              <a:t> </a:t>
            </a:r>
            <a:r>
              <a:rPr sz="3250" spc="-20" dirty="0">
                <a:solidFill>
                  <a:srgbClr val="D62100"/>
                </a:solidFill>
                <a:latin typeface="Arial"/>
                <a:cs typeface="Arial"/>
              </a:rPr>
              <a:t>Approach</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o</a:t>
            </a:r>
            <a:r>
              <a:rPr sz="3250" spc="-5" dirty="0">
                <a:solidFill>
                  <a:srgbClr val="D62100"/>
                </a:solidFill>
                <a:latin typeface="Arial"/>
                <a:cs typeface="Arial"/>
              </a:rPr>
              <a:t> </a:t>
            </a:r>
            <a:r>
              <a:rPr sz="3250" spc="-25" dirty="0">
                <a:solidFill>
                  <a:srgbClr val="D62100"/>
                </a:solidFill>
                <a:latin typeface="Arial"/>
                <a:cs typeface="Arial"/>
              </a:rPr>
              <a:t>EMD</a:t>
            </a:r>
            <a:endParaRPr sz="3250" dirty="0">
              <a:latin typeface="Arial"/>
              <a:cs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object 2"/>
          <p:cNvSpPr>
            <a:spLocks/>
          </p:cNvSpPr>
          <p:nvPr/>
        </p:nvSpPr>
        <p:spPr bwMode="auto">
          <a:xfrm>
            <a:off x="228377" y="1347267"/>
            <a:ext cx="9601646" cy="0"/>
          </a:xfrm>
          <a:custGeom>
            <a:avLst/>
            <a:gdLst>
              <a:gd name="T0" fmla="*/ 43812 w 9601199"/>
              <a:gd name="T1" fmla="*/ 44907560 w 9601199"/>
              <a:gd name="T2" fmla="*/ 0 60000 65536"/>
              <a:gd name="T3" fmla="*/ 0 60000 65536"/>
            </a:gdLst>
            <a:ahLst/>
            <a:cxnLst>
              <a:cxn ang="T2">
                <a:pos x="T0" y="0"/>
              </a:cxn>
              <a:cxn ang="T3">
                <a:pos x="T1" y="0"/>
              </a:cxn>
            </a:cxnLst>
            <a:rect l="0" t="0" r="r" b="b"/>
            <a:pathLst>
              <a:path w="9601199">
                <a:moveTo>
                  <a:pt x="9376" y="0"/>
                </a:moveTo>
                <a:lnTo>
                  <a:pt x="9610575" y="0"/>
                </a:lnTo>
              </a:path>
            </a:pathLst>
          </a:custGeom>
          <a:noFill/>
          <a:ln w="56693">
            <a:solidFill>
              <a:srgbClr val="FF260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75" name="object 3"/>
          <p:cNvSpPr>
            <a:spLocks noChangeArrowheads="1"/>
          </p:cNvSpPr>
          <p:nvPr/>
        </p:nvSpPr>
        <p:spPr bwMode="auto">
          <a:xfrm>
            <a:off x="787041" y="1457325"/>
            <a:ext cx="8408194" cy="5143649"/>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4" name="object 4"/>
          <p:cNvSpPr txBox="1">
            <a:spLocks noGrp="1"/>
          </p:cNvSpPr>
          <p:nvPr>
            <p:ph type="title"/>
          </p:nvPr>
        </p:nvSpPr>
        <p:spPr/>
        <p:txBody>
          <a:bodyPr lIns="0" tIns="185847" rIns="0" bIns="0" rtlCol="0">
            <a:noAutofit/>
          </a:bodyPr>
          <a:lstStyle/>
          <a:p>
            <a:pPr marL="474910">
              <a:defRPr/>
            </a:pPr>
            <a:r>
              <a:rPr sz="3200" spc="-5" dirty="0">
                <a:solidFill>
                  <a:srgbClr val="D62100"/>
                </a:solidFill>
                <a:latin typeface="Arial"/>
                <a:cs typeface="Arial"/>
              </a:rPr>
              <a:t> </a:t>
            </a:r>
            <a:r>
              <a:rPr sz="3200" spc="-20" dirty="0">
                <a:solidFill>
                  <a:srgbClr val="D62100"/>
                </a:solidFill>
                <a:latin typeface="Arial"/>
                <a:cs typeface="Arial"/>
              </a:rPr>
              <a:t>Phased</a:t>
            </a:r>
            <a:r>
              <a:rPr sz="3200" spc="-180" dirty="0">
                <a:solidFill>
                  <a:srgbClr val="D62100"/>
                </a:solidFill>
                <a:latin typeface="Arial"/>
                <a:cs typeface="Arial"/>
              </a:rPr>
              <a:t> </a:t>
            </a:r>
            <a:r>
              <a:rPr sz="3200" spc="-20" dirty="0">
                <a:solidFill>
                  <a:srgbClr val="D62100"/>
                </a:solidFill>
                <a:latin typeface="Arial"/>
                <a:cs typeface="Arial"/>
              </a:rPr>
              <a:t>Adap</a:t>
            </a:r>
            <a:r>
              <a:rPr sz="3200" spc="-15" dirty="0">
                <a:solidFill>
                  <a:srgbClr val="D62100"/>
                </a:solidFill>
                <a:latin typeface="Arial"/>
                <a:cs typeface="Arial"/>
              </a:rPr>
              <a:t>t</a:t>
            </a:r>
            <a:r>
              <a:rPr sz="3200" dirty="0">
                <a:solidFill>
                  <a:srgbClr val="D62100"/>
                </a:solidFill>
                <a:latin typeface="Arial"/>
                <a:cs typeface="Arial"/>
              </a:rPr>
              <a:t>i</a:t>
            </a:r>
            <a:r>
              <a:rPr sz="3200" spc="-20" dirty="0">
                <a:solidFill>
                  <a:srgbClr val="D62100"/>
                </a:solidFill>
                <a:latin typeface="Arial"/>
                <a:cs typeface="Arial"/>
              </a:rPr>
              <a:t>ve</a:t>
            </a:r>
            <a:r>
              <a:rPr sz="3200" spc="-180" dirty="0">
                <a:solidFill>
                  <a:srgbClr val="D62100"/>
                </a:solidFill>
                <a:latin typeface="Arial"/>
                <a:cs typeface="Arial"/>
              </a:rPr>
              <a:t> </a:t>
            </a:r>
            <a:r>
              <a:rPr sz="3200" spc="-20" dirty="0">
                <a:solidFill>
                  <a:srgbClr val="D62100"/>
                </a:solidFill>
                <a:latin typeface="Arial"/>
                <a:cs typeface="Arial"/>
              </a:rPr>
              <a:t>Approach</a:t>
            </a:r>
            <a:r>
              <a:rPr sz="3200" spc="-5" dirty="0">
                <a:solidFill>
                  <a:srgbClr val="D62100"/>
                </a:solidFill>
                <a:latin typeface="Arial"/>
                <a:cs typeface="Arial"/>
              </a:rPr>
              <a:t> </a:t>
            </a:r>
            <a:r>
              <a:rPr sz="3200" spc="-15" dirty="0">
                <a:solidFill>
                  <a:srgbClr val="D62100"/>
                </a:solidFill>
                <a:latin typeface="Arial"/>
                <a:cs typeface="Arial"/>
              </a:rPr>
              <a:t>t</a:t>
            </a:r>
            <a:r>
              <a:rPr sz="3200" spc="-20" dirty="0">
                <a:solidFill>
                  <a:srgbClr val="D62100"/>
                </a:solidFill>
                <a:latin typeface="Arial"/>
                <a:cs typeface="Arial"/>
              </a:rPr>
              <a:t>o</a:t>
            </a:r>
            <a:r>
              <a:rPr sz="3200" spc="-5" dirty="0">
                <a:solidFill>
                  <a:srgbClr val="D62100"/>
                </a:solidFill>
                <a:latin typeface="Arial"/>
                <a:cs typeface="Arial"/>
              </a:rPr>
              <a:t> </a:t>
            </a:r>
            <a:r>
              <a:rPr sz="3200" spc="-25" dirty="0">
                <a:solidFill>
                  <a:srgbClr val="D62100"/>
                </a:solidFill>
                <a:latin typeface="Arial"/>
                <a:cs typeface="Arial"/>
              </a:rPr>
              <a:t>EMD</a:t>
            </a:r>
            <a:endParaRPr sz="3200" dirty="0">
              <a:latin typeface="Arial"/>
              <a:cs typeface="Arial"/>
            </a:endParaRPr>
          </a:p>
        </p:txBody>
      </p:sp>
      <p:sp>
        <p:nvSpPr>
          <p:cNvPr id="5" name="object 5"/>
          <p:cNvSpPr>
            <a:spLocks noGrp="1"/>
          </p:cNvSpPr>
          <p:nvPr>
            <p:ph type="sldNum" sz="quarter" idx="4294967295"/>
          </p:nvPr>
        </p:nvSpPr>
        <p:spPr>
          <a:xfrm>
            <a:off x="486221" y="7096869"/>
            <a:ext cx="1838065" cy="206202"/>
          </a:xfrm>
          <a:prstGeom prst="rect">
            <a:avLst/>
          </a:prstGeom>
        </p:spPr>
        <p:txBody>
          <a:bodyPr wrap="square" lIns="0" tIns="0" rIns="0" bIns="0" rtlCol="0">
            <a:noAutofit/>
          </a:bodyPr>
          <a:lstStyle/>
          <a:p>
            <a:pPr marL="12698">
              <a:defRPr/>
            </a:pPr>
            <a:r>
              <a:rPr lang="en-US" sz="1900" baseline="2222" dirty="0">
                <a:solidFill>
                  <a:srgbClr val="09178B"/>
                </a:solidFill>
                <a:latin typeface="Arial"/>
                <a:cs typeface="Arial"/>
              </a:rPr>
              <a:t>26p280</a:t>
            </a:r>
            <a:r>
              <a:rPr sz="1900" baseline="2222" dirty="0">
                <a:solidFill>
                  <a:srgbClr val="09178B"/>
                </a:solidFill>
                <a:latin typeface="Arial"/>
                <a:cs typeface="Arial"/>
              </a:rPr>
              <a:t> Defenses, p. </a:t>
            </a:r>
            <a:r>
              <a:rPr sz="1900" spc="-52" baseline="2222" dirty="0">
                <a:solidFill>
                  <a:srgbClr val="09178B"/>
                </a:solidFill>
                <a:latin typeface="Arial"/>
                <a:cs typeface="Arial"/>
              </a:rPr>
              <a:t> </a:t>
            </a:r>
            <a:fld id="{06E0AD1D-655B-40B2-B2A9-CD4A9A9FF06A}" type="slidenum">
              <a:rPr sz="1200" spc="10" dirty="0">
                <a:latin typeface="Arial"/>
                <a:cs typeface="Arial"/>
              </a:rPr>
              <a:pPr marL="12698">
                <a:defRPr/>
              </a:pPr>
              <a:t>104</a:t>
            </a:fld>
            <a:endParaRPr sz="1200" dirty="0">
              <a:latin typeface="Arial"/>
              <a:cs typeface="Arial"/>
            </a:endParaRPr>
          </a:p>
        </p:txBody>
      </p:sp>
      <p:sp>
        <p:nvSpPr>
          <p:cNvPr id="3078" name="object 6"/>
          <p:cNvSpPr>
            <a:spLocks noGrp="1"/>
          </p:cNvSpPr>
          <p:nvPr>
            <p:ph type="ftr" sz="quarter" idx="4294967295"/>
          </p:nvPr>
        </p:nvSpPr>
        <p:spPr bwMode="auto">
          <a:xfrm>
            <a:off x="7560990" y="7091809"/>
            <a:ext cx="1888406" cy="2087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436" eaLnBrk="0" hangingPunct="0">
              <a:defRPr sz="2700">
                <a:solidFill>
                  <a:srgbClr val="000000"/>
                </a:solidFill>
                <a:latin typeface="Times" charset="0"/>
                <a:ea typeface="ヒラギノ明朝 ProN W3" charset="0"/>
                <a:cs typeface="ヒラギノ明朝 ProN W3" charset="0"/>
                <a:sym typeface="Times" charset="0"/>
              </a:defRPr>
            </a:lvl1pPr>
            <a:lvl2pPr marL="582027" indent="-223857" eaLnBrk="0" hangingPunct="0">
              <a:defRPr sz="2700">
                <a:solidFill>
                  <a:srgbClr val="000000"/>
                </a:solidFill>
                <a:latin typeface="Times" charset="0"/>
                <a:ea typeface="ヒラギノ明朝 ProN W3" charset="0"/>
                <a:cs typeface="ヒラギノ明朝 ProN W3" charset="0"/>
                <a:sym typeface="Times" charset="0"/>
              </a:defRPr>
            </a:lvl2pPr>
            <a:lvl3pPr marL="895426" indent="-179085" eaLnBrk="0" hangingPunct="0">
              <a:defRPr sz="2700">
                <a:solidFill>
                  <a:srgbClr val="000000"/>
                </a:solidFill>
                <a:latin typeface="Times" charset="0"/>
                <a:ea typeface="ヒラギノ明朝 ProN W3" charset="0"/>
                <a:cs typeface="ヒラギノ明朝 ProN W3" charset="0"/>
                <a:sym typeface="Times" charset="0"/>
              </a:defRPr>
            </a:lvl3pPr>
            <a:lvl4pPr marL="1253597" indent="-179085" eaLnBrk="0" hangingPunct="0">
              <a:defRPr sz="2700">
                <a:solidFill>
                  <a:srgbClr val="000000"/>
                </a:solidFill>
                <a:latin typeface="Times" charset="0"/>
                <a:ea typeface="ヒラギノ明朝 ProN W3" charset="0"/>
                <a:cs typeface="ヒラギノ明朝 ProN W3" charset="0"/>
                <a:sym typeface="Times" charset="0"/>
              </a:defRPr>
            </a:lvl4pPr>
            <a:lvl5pPr marL="1611767" indent="-179085" eaLnBrk="0" hangingPunct="0">
              <a:defRPr sz="2700">
                <a:solidFill>
                  <a:srgbClr val="000000"/>
                </a:solidFill>
                <a:latin typeface="Times" charset="0"/>
                <a:ea typeface="ヒラギノ明朝 ProN W3" charset="0"/>
                <a:cs typeface="ヒラギノ明朝 ProN W3" charset="0"/>
                <a:sym typeface="Times" charset="0"/>
              </a:defRPr>
            </a:lvl5pPr>
            <a:lvl6pPr marL="1969938" indent="-179085" eaLnBrk="0" fontAlgn="base" hangingPunct="0">
              <a:spcBef>
                <a:spcPct val="0"/>
              </a:spcBef>
              <a:spcAft>
                <a:spcPct val="0"/>
              </a:spcAft>
              <a:defRPr sz="2700">
                <a:solidFill>
                  <a:srgbClr val="000000"/>
                </a:solidFill>
                <a:latin typeface="Times" charset="0"/>
                <a:ea typeface="ヒラギノ明朝 ProN W3" charset="0"/>
                <a:cs typeface="ヒラギノ明朝 ProN W3" charset="0"/>
                <a:sym typeface="Times" charset="0"/>
              </a:defRPr>
            </a:lvl6pPr>
            <a:lvl7pPr marL="2328108" indent="-179085" eaLnBrk="0" fontAlgn="base" hangingPunct="0">
              <a:spcBef>
                <a:spcPct val="0"/>
              </a:spcBef>
              <a:spcAft>
                <a:spcPct val="0"/>
              </a:spcAft>
              <a:defRPr sz="2700">
                <a:solidFill>
                  <a:srgbClr val="000000"/>
                </a:solidFill>
                <a:latin typeface="Times" charset="0"/>
                <a:ea typeface="ヒラギノ明朝 ProN W3" charset="0"/>
                <a:cs typeface="ヒラギノ明朝 ProN W3" charset="0"/>
                <a:sym typeface="Times" charset="0"/>
              </a:defRPr>
            </a:lvl7pPr>
            <a:lvl8pPr marL="2686279" indent="-179085" eaLnBrk="0" fontAlgn="base" hangingPunct="0">
              <a:spcBef>
                <a:spcPct val="0"/>
              </a:spcBef>
              <a:spcAft>
                <a:spcPct val="0"/>
              </a:spcAft>
              <a:defRPr sz="2700">
                <a:solidFill>
                  <a:srgbClr val="000000"/>
                </a:solidFill>
                <a:latin typeface="Times" charset="0"/>
                <a:ea typeface="ヒラギノ明朝 ProN W3" charset="0"/>
                <a:cs typeface="ヒラギノ明朝 ProN W3" charset="0"/>
                <a:sym typeface="Times" charset="0"/>
              </a:defRPr>
            </a:lvl8pPr>
            <a:lvl9pPr marL="3044449" indent="-179085" eaLnBrk="0" fontAlgn="base" hangingPunct="0">
              <a:spcBef>
                <a:spcPct val="0"/>
              </a:spcBef>
              <a:spcAft>
                <a:spcPct val="0"/>
              </a:spcAft>
              <a:defRPr sz="2700">
                <a:solidFill>
                  <a:srgbClr val="000000"/>
                </a:solidFill>
                <a:latin typeface="Times" charset="0"/>
                <a:ea typeface="ヒラギノ明朝 ProN W3" charset="0"/>
                <a:cs typeface="ヒラギノ明朝 ProN W3" charset="0"/>
                <a:sym typeface="Times" charset="0"/>
              </a:defRPr>
            </a:lvl9pPr>
          </a:lstStyle>
          <a:p>
            <a:pPr eaLnBrk="1" hangingPunct="1"/>
            <a:r>
              <a:rPr lang="en-US" sz="1300" dirty="0" err="1">
                <a:solidFill>
                  <a:srgbClr val="09178B"/>
                </a:solidFill>
                <a:latin typeface="Arial" charset="0"/>
                <a:cs typeface="Arial" charset="0"/>
              </a:rPr>
              <a:t>FKL,Dep.of</a:t>
            </a:r>
            <a:r>
              <a:rPr lang="en-US" sz="1300" dirty="0">
                <a:solidFill>
                  <a:srgbClr val="09178B"/>
                </a:solidFill>
                <a:latin typeface="Arial" charset="0"/>
                <a:cs typeface="Arial" charset="0"/>
              </a:rPr>
              <a:t> Physics ©2026</a:t>
            </a:r>
            <a:endParaRPr lang="en-US" sz="1300" dirty="0">
              <a:latin typeface="Arial" charset="0"/>
              <a:cs typeface="Arial" charset="0"/>
            </a:endParaRPr>
          </a:p>
        </p:txBody>
      </p:sp>
      <p:sp>
        <p:nvSpPr>
          <p:cNvPr id="3079" name="TextBox 6"/>
          <p:cNvSpPr txBox="1">
            <a:spLocks noChangeArrowheads="1"/>
          </p:cNvSpPr>
          <p:nvPr/>
        </p:nvSpPr>
        <p:spPr bwMode="auto">
          <a:xfrm>
            <a:off x="875445" y="1518047"/>
            <a:ext cx="8073120" cy="595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1634" tIns="35817" rIns="71634" bIns="35817">
            <a:spAutoFit/>
          </a:bodyPr>
          <a:lstStyle>
            <a:lvl1pPr eaLnBrk="0" hangingPunct="0">
              <a:defRPr sz="3400">
                <a:solidFill>
                  <a:srgbClr val="000000"/>
                </a:solidFill>
                <a:latin typeface="Times" charset="0"/>
                <a:ea typeface="ヒラギノ明朝 ProN W3" charset="0"/>
                <a:cs typeface="ヒラギノ明朝 ProN W3" charset="0"/>
                <a:sym typeface="Times" charset="0"/>
              </a:defRPr>
            </a:lvl1pPr>
            <a:lvl2pPr marL="742950" indent="-285750" eaLnBrk="0" hangingPunct="0">
              <a:defRPr sz="3400">
                <a:solidFill>
                  <a:srgbClr val="000000"/>
                </a:solidFill>
                <a:latin typeface="Times" charset="0"/>
                <a:ea typeface="ヒラギノ明朝 ProN W3" charset="0"/>
                <a:cs typeface="ヒラギノ明朝 ProN W3" charset="0"/>
                <a:sym typeface="Times" charset="0"/>
              </a:defRPr>
            </a:lvl2pPr>
            <a:lvl3pPr marL="1143000" indent="-228600" eaLnBrk="0" hangingPunct="0">
              <a:defRPr sz="3400">
                <a:solidFill>
                  <a:srgbClr val="000000"/>
                </a:solidFill>
                <a:latin typeface="Times" charset="0"/>
                <a:ea typeface="ヒラギノ明朝 ProN W3" charset="0"/>
                <a:cs typeface="ヒラギノ明朝 ProN W3" charset="0"/>
                <a:sym typeface="Times" charset="0"/>
              </a:defRPr>
            </a:lvl3pPr>
            <a:lvl4pPr marL="1600200" indent="-228600" eaLnBrk="0" hangingPunct="0">
              <a:defRPr sz="3400">
                <a:solidFill>
                  <a:srgbClr val="000000"/>
                </a:solidFill>
                <a:latin typeface="Times" charset="0"/>
                <a:ea typeface="ヒラギノ明朝 ProN W3" charset="0"/>
                <a:cs typeface="ヒラギノ明朝 ProN W3" charset="0"/>
                <a:sym typeface="Times" charset="0"/>
              </a:defRPr>
            </a:lvl4pPr>
            <a:lvl5pPr marL="2057400" indent="-228600" eaLnBrk="0" hangingPunct="0">
              <a:defRPr sz="3400">
                <a:solidFill>
                  <a:srgbClr val="000000"/>
                </a:solidFill>
                <a:latin typeface="Times" charset="0"/>
                <a:ea typeface="ヒラギノ明朝 ProN W3" charset="0"/>
                <a:cs typeface="ヒラギノ明朝 ProN W3" charset="0"/>
                <a:sym typeface="Times" charset="0"/>
              </a:defRPr>
            </a:lvl5pPr>
            <a:lvl6pPr marL="2514600" indent="-228600" eaLnBrk="0" fontAlgn="base" hangingPunct="0">
              <a:spcBef>
                <a:spcPct val="0"/>
              </a:spcBef>
              <a:spcAft>
                <a:spcPct val="0"/>
              </a:spcAft>
              <a:defRPr sz="3400">
                <a:solidFill>
                  <a:srgbClr val="000000"/>
                </a:solidFill>
                <a:latin typeface="Times" charset="0"/>
                <a:ea typeface="ヒラギノ明朝 ProN W3" charset="0"/>
                <a:cs typeface="ヒラギノ明朝 ProN W3" charset="0"/>
                <a:sym typeface="Times" charset="0"/>
              </a:defRPr>
            </a:lvl6pPr>
            <a:lvl7pPr marL="2971800" indent="-228600" eaLnBrk="0" fontAlgn="base" hangingPunct="0">
              <a:spcBef>
                <a:spcPct val="0"/>
              </a:spcBef>
              <a:spcAft>
                <a:spcPct val="0"/>
              </a:spcAft>
              <a:defRPr sz="3400">
                <a:solidFill>
                  <a:srgbClr val="000000"/>
                </a:solidFill>
                <a:latin typeface="Times" charset="0"/>
                <a:ea typeface="ヒラギノ明朝 ProN W3" charset="0"/>
                <a:cs typeface="ヒラギノ明朝 ProN W3" charset="0"/>
                <a:sym typeface="Times" charset="0"/>
              </a:defRPr>
            </a:lvl7pPr>
            <a:lvl8pPr marL="3429000" indent="-228600" eaLnBrk="0" fontAlgn="base" hangingPunct="0">
              <a:spcBef>
                <a:spcPct val="0"/>
              </a:spcBef>
              <a:spcAft>
                <a:spcPct val="0"/>
              </a:spcAft>
              <a:defRPr sz="3400">
                <a:solidFill>
                  <a:srgbClr val="000000"/>
                </a:solidFill>
                <a:latin typeface="Times" charset="0"/>
                <a:ea typeface="ヒラギノ明朝 ProN W3" charset="0"/>
                <a:cs typeface="ヒラギノ明朝 ProN W3" charset="0"/>
                <a:sym typeface="Times" charset="0"/>
              </a:defRPr>
            </a:lvl8pPr>
            <a:lvl9pPr marL="3886200" indent="-228600" eaLnBrk="0" fontAlgn="base" hangingPunct="0">
              <a:spcBef>
                <a:spcPct val="0"/>
              </a:spcBef>
              <a:spcAft>
                <a:spcPct val="0"/>
              </a:spcAft>
              <a:defRPr sz="3400">
                <a:solidFill>
                  <a:srgbClr val="000000"/>
                </a:solidFill>
                <a:latin typeface="Times" charset="0"/>
                <a:ea typeface="ヒラギノ明朝 ProN W3" charset="0"/>
                <a:cs typeface="ヒラギノ明朝 ProN W3" charset="0"/>
                <a:sym typeface="Times" charset="0"/>
              </a:defRPr>
            </a:lvl9pPr>
          </a:lstStyle>
          <a:p>
            <a:pPr eaLnBrk="1" hangingPunct="1"/>
            <a:r>
              <a:rPr lang="en-US">
                <a:solidFill>
                  <a:srgbClr val="FFFF00"/>
                </a:solidFill>
              </a:rPr>
              <a:t>500 SM-3 interceptors in Phase 4 on 43 ships</a:t>
            </a:r>
          </a:p>
        </p:txBody>
      </p:sp>
    </p:spTree>
    <p:extLst>
      <p:ext uri="{BB962C8B-B14F-4D97-AF65-F5344CB8AC3E}">
        <p14:creationId xmlns:p14="http://schemas.microsoft.com/office/powerpoint/2010/main" val="37673250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46100" y="1460500"/>
            <a:ext cx="8699500" cy="55372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4" name="object 4"/>
          <p:cNvSpPr txBox="1">
            <a:spLocks noGrp="1"/>
          </p:cNvSpPr>
          <p:nvPr>
            <p:ph type="title"/>
          </p:nvPr>
        </p:nvSpPr>
        <p:spPr>
          <a:prstGeom prst="rect">
            <a:avLst/>
          </a:prstGeom>
        </p:spPr>
        <p:txBody>
          <a:bodyPr vert="horz" wrap="square" lIns="0" tIns="185874" rIns="0" bIns="0" rtlCol="0">
            <a:noAutofit/>
          </a:bodyPr>
          <a:lstStyle/>
          <a:p>
            <a:pPr marL="474980">
              <a:lnSpc>
                <a:spcPct val="100000"/>
              </a:lnSpc>
            </a:pPr>
            <a:r>
              <a:rPr sz="3250" spc="-20" dirty="0">
                <a:solidFill>
                  <a:srgbClr val="D62100"/>
                </a:solidFill>
                <a:latin typeface="Arial"/>
                <a:cs typeface="Arial"/>
              </a:rPr>
              <a:t>Phased</a:t>
            </a:r>
            <a:r>
              <a:rPr sz="3250" spc="-180" dirty="0">
                <a:solidFill>
                  <a:srgbClr val="D62100"/>
                </a:solidFill>
                <a:latin typeface="Arial"/>
                <a:cs typeface="Arial"/>
              </a:rPr>
              <a:t> </a:t>
            </a:r>
            <a:r>
              <a:rPr sz="3250" spc="-20" dirty="0">
                <a:solidFill>
                  <a:srgbClr val="D62100"/>
                </a:solidFill>
                <a:latin typeface="Arial"/>
                <a:cs typeface="Arial"/>
              </a:rPr>
              <a:t>Adap</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ve</a:t>
            </a:r>
            <a:r>
              <a:rPr sz="3250" spc="-180" dirty="0">
                <a:solidFill>
                  <a:srgbClr val="D62100"/>
                </a:solidFill>
                <a:latin typeface="Arial"/>
                <a:cs typeface="Arial"/>
              </a:rPr>
              <a:t> </a:t>
            </a:r>
            <a:r>
              <a:rPr sz="3250" spc="-20" dirty="0">
                <a:solidFill>
                  <a:srgbClr val="D62100"/>
                </a:solidFill>
                <a:latin typeface="Arial"/>
                <a:cs typeface="Arial"/>
              </a:rPr>
              <a:t>Approach</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o</a:t>
            </a:r>
            <a:r>
              <a:rPr sz="3250" spc="-5" dirty="0">
                <a:solidFill>
                  <a:srgbClr val="D62100"/>
                </a:solidFill>
                <a:latin typeface="Arial"/>
                <a:cs typeface="Arial"/>
              </a:rPr>
              <a:t> </a:t>
            </a:r>
            <a:r>
              <a:rPr sz="3250" spc="-25" dirty="0">
                <a:solidFill>
                  <a:srgbClr val="D62100"/>
                </a:solidFill>
                <a:latin typeface="Arial"/>
                <a:cs typeface="Arial"/>
              </a:rPr>
              <a:t>EMD</a:t>
            </a:r>
            <a:endParaRPr sz="3250" dirty="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105</a:t>
            </a:fld>
            <a:endParaRPr sz="1150" dirty="0">
              <a:latin typeface="Arial"/>
              <a:cs typeface="Arial"/>
            </a:endParaRPr>
          </a:p>
        </p:txBody>
      </p:sp>
      <p:sp>
        <p:nvSpPr>
          <p:cNvPr id="6" name="object 6"/>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85874" rIns="0" bIns="0" rtlCol="0">
            <a:noAutofit/>
          </a:bodyPr>
          <a:lstStyle/>
          <a:p>
            <a:pPr marL="474980">
              <a:lnSpc>
                <a:spcPct val="100000"/>
              </a:lnSpc>
            </a:pPr>
            <a:r>
              <a:rPr sz="3250" spc="-20" dirty="0">
                <a:solidFill>
                  <a:srgbClr val="D62100"/>
                </a:solidFill>
                <a:latin typeface="Arial"/>
                <a:cs typeface="Arial"/>
              </a:rPr>
              <a:t>Phased</a:t>
            </a:r>
            <a:r>
              <a:rPr sz="3250" spc="-180" dirty="0">
                <a:solidFill>
                  <a:srgbClr val="D62100"/>
                </a:solidFill>
                <a:latin typeface="Arial"/>
                <a:cs typeface="Arial"/>
              </a:rPr>
              <a:t> </a:t>
            </a:r>
            <a:r>
              <a:rPr sz="3250" spc="-20" dirty="0">
                <a:solidFill>
                  <a:srgbClr val="D62100"/>
                </a:solidFill>
                <a:latin typeface="Arial"/>
                <a:cs typeface="Arial"/>
              </a:rPr>
              <a:t>Adap</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ve</a:t>
            </a:r>
            <a:r>
              <a:rPr sz="3250" spc="-180" dirty="0">
                <a:solidFill>
                  <a:srgbClr val="D62100"/>
                </a:solidFill>
                <a:latin typeface="Arial"/>
                <a:cs typeface="Arial"/>
              </a:rPr>
              <a:t> </a:t>
            </a:r>
            <a:r>
              <a:rPr sz="3250" spc="-20" dirty="0">
                <a:solidFill>
                  <a:srgbClr val="D62100"/>
                </a:solidFill>
                <a:latin typeface="Arial"/>
                <a:cs typeface="Arial"/>
              </a:rPr>
              <a:t>Approach</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o</a:t>
            </a:r>
            <a:r>
              <a:rPr sz="3250" spc="-5" dirty="0">
                <a:solidFill>
                  <a:srgbClr val="D62100"/>
                </a:solidFill>
                <a:latin typeface="Arial"/>
                <a:cs typeface="Arial"/>
              </a:rPr>
              <a:t> </a:t>
            </a:r>
            <a:r>
              <a:rPr sz="3250" spc="-25" dirty="0">
                <a:solidFill>
                  <a:srgbClr val="D62100"/>
                </a:solidFill>
                <a:latin typeface="Arial"/>
                <a:cs typeface="Arial"/>
              </a:rPr>
              <a:t>EMD</a:t>
            </a:r>
            <a:endParaRPr sz="325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106</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242779" y="1563748"/>
            <a:ext cx="7538084" cy="5218052"/>
          </a:xfrm>
          <a:prstGeom prst="rect">
            <a:avLst/>
          </a:prstGeom>
        </p:spPr>
        <p:txBody>
          <a:bodyPr vert="horz" wrap="square" lIns="0" tIns="0" rIns="0" bIns="0" rtlCol="0">
            <a:noAutofit/>
          </a:bodyPr>
          <a:lstStyle/>
          <a:p>
            <a:pPr marL="237490" marR="50165" indent="-225425">
              <a:lnSpc>
                <a:spcPct val="106200"/>
              </a:lnSpc>
              <a:buClr>
                <a:srgbClr val="09178B"/>
              </a:buClr>
              <a:buSzPct val="125000"/>
              <a:buFont typeface="Arial"/>
              <a:buChar char="•"/>
              <a:tabLst>
                <a:tab pos="237490" algn="l"/>
              </a:tabLst>
            </a:pPr>
            <a:r>
              <a:rPr sz="2200" spc="0" dirty="0">
                <a:solidFill>
                  <a:srgbClr val="09178B"/>
                </a:solidFill>
                <a:latin typeface="Arial"/>
                <a:cs typeface="Arial"/>
              </a:rPr>
              <a:t>The </a:t>
            </a:r>
            <a:r>
              <a:rPr sz="2200" spc="-165" dirty="0">
                <a:solidFill>
                  <a:srgbClr val="09178B"/>
                </a:solidFill>
                <a:latin typeface="Arial"/>
                <a:cs typeface="Arial"/>
              </a:rPr>
              <a:t>P</a:t>
            </a:r>
            <a:r>
              <a:rPr sz="2200" spc="0" dirty="0">
                <a:solidFill>
                  <a:srgbClr val="09178B"/>
                </a:solidFill>
                <a:latin typeface="Arial"/>
                <a:cs typeface="Arial"/>
              </a:rPr>
              <a:t>AA</a:t>
            </a:r>
            <a:r>
              <a:rPr sz="2200" spc="-120" dirty="0">
                <a:solidFill>
                  <a:srgbClr val="09178B"/>
                </a:solidFill>
                <a:latin typeface="Arial"/>
                <a:cs typeface="Arial"/>
              </a:rPr>
              <a:t> </a:t>
            </a:r>
            <a:r>
              <a:rPr sz="2200" spc="0" dirty="0">
                <a:solidFill>
                  <a:srgbClr val="09178B"/>
                </a:solidFill>
                <a:latin typeface="Arial"/>
                <a:cs typeface="Arial"/>
              </a:rPr>
              <a:t>plan call</a:t>
            </a:r>
            <a:r>
              <a:rPr lang="en-US" sz="2200" spc="0" dirty="0">
                <a:solidFill>
                  <a:srgbClr val="09178B"/>
                </a:solidFill>
                <a:latin typeface="Arial"/>
                <a:cs typeface="Arial"/>
              </a:rPr>
              <a:t>ed</a:t>
            </a:r>
            <a:r>
              <a:rPr sz="2200" spc="0" dirty="0">
                <a:solidFill>
                  <a:srgbClr val="09178B"/>
                </a:solidFill>
                <a:latin typeface="Arial"/>
                <a:cs typeface="Arial"/>
              </a:rPr>
              <a:t> for more than 500 SM-3 interceptors to be based on 43 ships by </a:t>
            </a:r>
            <a:r>
              <a:rPr lang="en-US" sz="2200" spc="0" dirty="0">
                <a:solidFill>
                  <a:srgbClr val="09178B"/>
                </a:solidFill>
                <a:latin typeface="Arial"/>
                <a:cs typeface="Arial"/>
              </a:rPr>
              <a:t>2021</a:t>
            </a:r>
            <a:r>
              <a:rPr sz="2200" spc="0" dirty="0">
                <a:solidFill>
                  <a:srgbClr val="09178B"/>
                </a:solidFill>
                <a:latin typeface="Arial"/>
                <a:cs typeface="Arial"/>
              </a:rPr>
              <a:t>.</a:t>
            </a:r>
            <a:endParaRPr sz="2200" dirty="0">
              <a:latin typeface="Arial"/>
              <a:cs typeface="Arial"/>
            </a:endParaRPr>
          </a:p>
          <a:p>
            <a:pPr>
              <a:lnSpc>
                <a:spcPts val="1000"/>
              </a:lnSpc>
              <a:buClr>
                <a:srgbClr val="09178B"/>
              </a:buClr>
              <a:buFont typeface="Arial"/>
              <a:buChar char="•"/>
            </a:pPr>
            <a:endParaRPr sz="1000" dirty="0"/>
          </a:p>
          <a:p>
            <a:pPr>
              <a:lnSpc>
                <a:spcPts val="1000"/>
              </a:lnSpc>
              <a:spcBef>
                <a:spcPts val="68"/>
              </a:spcBef>
              <a:buClr>
                <a:srgbClr val="09178B"/>
              </a:buClr>
              <a:buFont typeface="Arial"/>
              <a:buChar char="•"/>
            </a:pPr>
            <a:endParaRPr sz="1000" dirty="0"/>
          </a:p>
          <a:p>
            <a:pPr marL="237490" marR="12700" indent="-225425">
              <a:lnSpc>
                <a:spcPct val="106200"/>
              </a:lnSpc>
              <a:buClr>
                <a:srgbClr val="09178B"/>
              </a:buClr>
              <a:buSzPct val="125000"/>
              <a:buFont typeface="Arial"/>
              <a:buChar char="•"/>
              <a:tabLst>
                <a:tab pos="237490" algn="l"/>
              </a:tabLst>
            </a:pPr>
            <a:r>
              <a:rPr sz="2200" spc="0" dirty="0">
                <a:solidFill>
                  <a:srgbClr val="09178B"/>
                </a:solidFill>
                <a:latin typeface="Arial"/>
                <a:cs typeface="Arial"/>
              </a:rPr>
              <a:t>The </a:t>
            </a:r>
            <a:r>
              <a:rPr sz="2200" spc="-165" dirty="0">
                <a:solidFill>
                  <a:srgbClr val="09178B"/>
                </a:solidFill>
                <a:latin typeface="Arial"/>
                <a:cs typeface="Arial"/>
              </a:rPr>
              <a:t>P</a:t>
            </a:r>
            <a:r>
              <a:rPr sz="2200" spc="0" dirty="0">
                <a:solidFill>
                  <a:srgbClr val="09178B"/>
                </a:solidFill>
                <a:latin typeface="Arial"/>
                <a:cs typeface="Arial"/>
              </a:rPr>
              <a:t>AA</a:t>
            </a:r>
            <a:r>
              <a:rPr sz="2200" spc="-120" dirty="0">
                <a:solidFill>
                  <a:srgbClr val="09178B"/>
                </a:solidFill>
                <a:latin typeface="Arial"/>
                <a:cs typeface="Arial"/>
              </a:rPr>
              <a:t> </a:t>
            </a:r>
            <a:r>
              <a:rPr sz="2200" spc="0" dirty="0">
                <a:solidFill>
                  <a:srgbClr val="09178B"/>
                </a:solidFill>
                <a:latin typeface="Arial"/>
                <a:cs typeface="Arial"/>
              </a:rPr>
              <a:t>plan call</a:t>
            </a:r>
            <a:r>
              <a:rPr lang="en-US" sz="2200" spc="0" dirty="0">
                <a:solidFill>
                  <a:srgbClr val="09178B"/>
                </a:solidFill>
                <a:latin typeface="Arial"/>
                <a:cs typeface="Arial"/>
              </a:rPr>
              <a:t>ed</a:t>
            </a:r>
            <a:r>
              <a:rPr sz="2200" spc="0" dirty="0">
                <a:solidFill>
                  <a:srgbClr val="09178B"/>
                </a:solidFill>
                <a:latin typeface="Arial"/>
                <a:cs typeface="Arial"/>
              </a:rPr>
              <a:t> for SM-3s with increasing capability to be stationed in Romania (in </a:t>
            </a:r>
            <a:r>
              <a:rPr lang="en-US" sz="2200" spc="0" dirty="0">
                <a:solidFill>
                  <a:srgbClr val="09178B"/>
                </a:solidFill>
                <a:latin typeface="Arial"/>
                <a:cs typeface="Arial"/>
              </a:rPr>
              <a:t>2015</a:t>
            </a:r>
            <a:r>
              <a:rPr sz="2200" spc="0" dirty="0">
                <a:solidFill>
                  <a:srgbClr val="09178B"/>
                </a:solidFill>
                <a:latin typeface="Arial"/>
                <a:cs typeface="Arial"/>
              </a:rPr>
              <a:t>) and in Poland (in </a:t>
            </a:r>
            <a:r>
              <a:rPr lang="en-US" sz="2200" spc="0" dirty="0">
                <a:solidFill>
                  <a:srgbClr val="09178B"/>
                </a:solidFill>
                <a:latin typeface="Arial"/>
                <a:cs typeface="Arial"/>
              </a:rPr>
              <a:t>2021</a:t>
            </a:r>
            <a:r>
              <a:rPr sz="2200" spc="0" dirty="0">
                <a:solidFill>
                  <a:srgbClr val="09178B"/>
                </a:solidFill>
                <a:latin typeface="Arial"/>
                <a:cs typeface="Arial"/>
              </a:rPr>
              <a:t>).</a:t>
            </a:r>
            <a:endParaRPr sz="2200" dirty="0">
              <a:latin typeface="Arial"/>
              <a:cs typeface="Arial"/>
            </a:endParaRPr>
          </a:p>
          <a:p>
            <a:pPr>
              <a:lnSpc>
                <a:spcPts val="1000"/>
              </a:lnSpc>
              <a:buClr>
                <a:srgbClr val="09178B"/>
              </a:buClr>
              <a:buFont typeface="Arial"/>
              <a:buChar char="•"/>
            </a:pPr>
            <a:endParaRPr sz="1000" dirty="0"/>
          </a:p>
          <a:p>
            <a:pPr>
              <a:lnSpc>
                <a:spcPts val="1000"/>
              </a:lnSpc>
              <a:spcBef>
                <a:spcPts val="86"/>
              </a:spcBef>
              <a:buClr>
                <a:srgbClr val="09178B"/>
              </a:buClr>
              <a:buFont typeface="Arial"/>
              <a:buChar char="•"/>
            </a:pPr>
            <a:endParaRPr sz="1000" dirty="0"/>
          </a:p>
          <a:p>
            <a:pPr marL="237490" marR="127635" indent="-225425">
              <a:lnSpc>
                <a:spcPct val="107900"/>
              </a:lnSpc>
              <a:buClr>
                <a:srgbClr val="09178B"/>
              </a:buClr>
              <a:buSzPct val="125000"/>
              <a:buFont typeface="Arial"/>
              <a:buChar char="•"/>
              <a:tabLst>
                <a:tab pos="237490" algn="l"/>
              </a:tabLst>
            </a:pPr>
            <a:r>
              <a:rPr sz="2200" spc="0" dirty="0">
                <a:solidFill>
                  <a:srgbClr val="09178B"/>
                </a:solidFill>
                <a:latin typeface="Arial"/>
                <a:cs typeface="Arial"/>
              </a:rPr>
              <a:t>The plan is to deploy SM-3 IIB interceptors by </a:t>
            </a:r>
            <a:r>
              <a:rPr lang="en-US" sz="2200" spc="0" dirty="0">
                <a:solidFill>
                  <a:srgbClr val="09178B"/>
                </a:solidFill>
                <a:latin typeface="Arial"/>
                <a:cs typeface="Arial"/>
              </a:rPr>
              <a:t>2021</a:t>
            </a:r>
            <a:r>
              <a:rPr sz="2200" spc="0" dirty="0">
                <a:solidFill>
                  <a:srgbClr val="09178B"/>
                </a:solidFill>
                <a:latin typeface="Arial"/>
                <a:cs typeface="Arial"/>
              </a:rPr>
              <a:t>.</a:t>
            </a:r>
            <a:r>
              <a:rPr sz="2200" spc="-40" dirty="0">
                <a:solidFill>
                  <a:srgbClr val="09178B"/>
                </a:solidFill>
                <a:latin typeface="Arial"/>
                <a:cs typeface="Arial"/>
              </a:rPr>
              <a:t> </a:t>
            </a:r>
            <a:r>
              <a:rPr sz="2200" spc="0" dirty="0">
                <a:solidFill>
                  <a:srgbClr val="09178B"/>
                </a:solidFill>
                <a:latin typeface="Arial"/>
                <a:cs typeface="Arial"/>
              </a:rPr>
              <a:t>They are advertised as having some capability against longer- range missiles.</a:t>
            </a:r>
            <a:endParaRPr lang="en-US" sz="2200" spc="0" dirty="0">
              <a:solidFill>
                <a:srgbClr val="09178B"/>
              </a:solidFill>
              <a:latin typeface="Arial"/>
              <a:cs typeface="Arial"/>
            </a:endParaRPr>
          </a:p>
          <a:p>
            <a:pPr marL="237490" marR="127635" indent="-225425">
              <a:lnSpc>
                <a:spcPct val="107900"/>
              </a:lnSpc>
              <a:buClr>
                <a:srgbClr val="09178B"/>
              </a:buClr>
              <a:buSzPct val="125000"/>
              <a:buFont typeface="Arial"/>
              <a:buChar char="•"/>
              <a:tabLst>
                <a:tab pos="237490" algn="l"/>
              </a:tabLst>
            </a:pPr>
            <a:endParaRPr lang="en-US" sz="2200" dirty="0">
              <a:solidFill>
                <a:srgbClr val="09178B"/>
              </a:solidFill>
              <a:latin typeface="Arial"/>
              <a:cs typeface="Arial"/>
            </a:endParaRPr>
          </a:p>
          <a:p>
            <a:pPr marL="237490" marR="127635" indent="-225425">
              <a:lnSpc>
                <a:spcPct val="107900"/>
              </a:lnSpc>
              <a:buClr>
                <a:srgbClr val="09178B"/>
              </a:buClr>
              <a:buSzPct val="125000"/>
              <a:buFont typeface="Arial"/>
              <a:buChar char="•"/>
              <a:tabLst>
                <a:tab pos="237490" algn="l"/>
              </a:tabLst>
            </a:pPr>
            <a:r>
              <a:rPr lang="en-US" sz="2200" dirty="0">
                <a:solidFill>
                  <a:srgbClr val="09178B"/>
                </a:solidFill>
                <a:latin typeface="Arial"/>
                <a:cs typeface="Arial"/>
              </a:rPr>
              <a:t>In a study presented on January 29</a:t>
            </a:r>
            <a:r>
              <a:rPr lang="en-US" sz="2200" baseline="30000" dirty="0">
                <a:solidFill>
                  <a:srgbClr val="09178B"/>
                </a:solidFill>
                <a:latin typeface="Arial"/>
                <a:cs typeface="Arial"/>
              </a:rPr>
              <a:t>th</a:t>
            </a:r>
            <a:r>
              <a:rPr lang="en-US" sz="2200" dirty="0">
                <a:solidFill>
                  <a:srgbClr val="09178B"/>
                </a:solidFill>
                <a:latin typeface="Arial"/>
                <a:cs typeface="Arial"/>
              </a:rPr>
              <a:t> , 2013 </a:t>
            </a:r>
          </a:p>
          <a:p>
            <a:pPr marL="12065" marR="127635">
              <a:lnSpc>
                <a:spcPct val="107900"/>
              </a:lnSpc>
              <a:buClr>
                <a:srgbClr val="09178B"/>
              </a:buClr>
              <a:buSzPct val="125000"/>
              <a:tabLst>
                <a:tab pos="237490" algn="l"/>
              </a:tabLst>
            </a:pPr>
            <a:r>
              <a:rPr lang="en-US" sz="2200" dirty="0">
                <a:solidFill>
                  <a:srgbClr val="09178B"/>
                </a:solidFill>
                <a:latin typeface="Arial"/>
                <a:cs typeface="Arial"/>
              </a:rPr>
              <a:t>  the GAO concludes that the final phase of PAA in its </a:t>
            </a:r>
          </a:p>
          <a:p>
            <a:pPr marL="12065" marR="127635">
              <a:lnSpc>
                <a:spcPct val="107900"/>
              </a:lnSpc>
              <a:buClr>
                <a:srgbClr val="09178B"/>
              </a:buClr>
              <a:buSzPct val="125000"/>
              <a:tabLst>
                <a:tab pos="237490" algn="l"/>
              </a:tabLst>
            </a:pPr>
            <a:r>
              <a:rPr lang="en-US" sz="2200" dirty="0">
                <a:solidFill>
                  <a:srgbClr val="09178B"/>
                </a:solidFill>
                <a:latin typeface="Arial"/>
                <a:cs typeface="Arial"/>
              </a:rPr>
              <a:t>  present configuration may be  ineffective in defending the  </a:t>
            </a:r>
          </a:p>
          <a:p>
            <a:pPr marL="12065" marR="127635">
              <a:lnSpc>
                <a:spcPct val="107900"/>
              </a:lnSpc>
              <a:buClr>
                <a:srgbClr val="09178B"/>
              </a:buClr>
              <a:buSzPct val="125000"/>
              <a:tabLst>
                <a:tab pos="237490" algn="l"/>
              </a:tabLst>
            </a:pPr>
            <a:r>
              <a:rPr lang="en-US" sz="2200" dirty="0">
                <a:solidFill>
                  <a:srgbClr val="09178B"/>
                </a:solidFill>
                <a:latin typeface="Arial"/>
                <a:cs typeface="Arial"/>
              </a:rPr>
              <a:t>  US from ICBMs from Iran. The Obama administration   </a:t>
            </a:r>
          </a:p>
          <a:p>
            <a:pPr marL="12065" marR="127635">
              <a:lnSpc>
                <a:spcPct val="107900"/>
              </a:lnSpc>
              <a:buClr>
                <a:srgbClr val="09178B"/>
              </a:buClr>
              <a:buSzPct val="125000"/>
              <a:tabLst>
                <a:tab pos="237490" algn="l"/>
              </a:tabLst>
            </a:pPr>
            <a:r>
              <a:rPr lang="en-US" sz="2200" dirty="0">
                <a:solidFill>
                  <a:srgbClr val="09178B"/>
                </a:solidFill>
                <a:latin typeface="Arial"/>
                <a:cs typeface="Arial"/>
              </a:rPr>
              <a:t>  canceled the final phase IV of PAA.</a:t>
            </a:r>
            <a:endParaRPr sz="2200" dirty="0">
              <a:latin typeface="Arial"/>
              <a:cs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2250" y="0"/>
            <a:ext cx="9153899" cy="946978"/>
          </a:xfrm>
          <a:prstGeom prst="rect">
            <a:avLst/>
          </a:prstGeom>
        </p:spPr>
        <p:txBody>
          <a:bodyPr vert="horz" wrap="square" lIns="0" tIns="185874" rIns="0" bIns="0" rtlCol="0">
            <a:noAutofit/>
          </a:bodyPr>
          <a:lstStyle/>
          <a:p>
            <a:pPr marL="474980">
              <a:lnSpc>
                <a:spcPct val="100000"/>
              </a:lnSpc>
            </a:pPr>
            <a:r>
              <a:rPr lang="en-US" sz="3250" spc="-20" dirty="0">
                <a:solidFill>
                  <a:srgbClr val="D62100"/>
                </a:solidFill>
                <a:latin typeface="Arial"/>
                <a:cs typeface="Arial"/>
              </a:rPr>
              <a:t>Navy/MDA Plans for Deployment of BMD-Capable Aegis Ships and SM-3 Interceptors</a:t>
            </a:r>
            <a:endParaRPr sz="325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107</a:t>
            </a:fld>
            <a:endParaRPr sz="1150" dirty="0">
              <a:latin typeface="Arial"/>
              <a:cs typeface="Arial"/>
            </a:endParaRPr>
          </a:p>
        </p:txBody>
      </p:sp>
      <p:sp>
        <p:nvSpPr>
          <p:cNvPr id="5" name="object 5"/>
          <p:cNvSpPr txBox="1">
            <a:spLocks noGrp="1"/>
          </p:cNvSpPr>
          <p:nvPr>
            <p:ph type="ftr" sz="quarter" idx="5"/>
          </p:nvPr>
        </p:nvSpPr>
        <p:spPr>
          <a:xfrm>
            <a:off x="7560964" y="7096521"/>
            <a:ext cx="2192636" cy="203732"/>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MGP,Dep.of</a:t>
            </a:r>
            <a:r>
              <a:rPr lang="en-US" sz="1250" dirty="0">
                <a:solidFill>
                  <a:srgbClr val="09178B"/>
                </a:solidFill>
                <a:latin typeface="Arial"/>
                <a:cs typeface="Arial"/>
              </a:rPr>
              <a:t> Physics ©2026</a:t>
            </a:r>
            <a:endParaRPr sz="1250" dirty="0">
              <a:latin typeface="Arial"/>
              <a:cs typeface="Arial"/>
            </a:endParaRPr>
          </a:p>
        </p:txBody>
      </p:sp>
      <p:pic>
        <p:nvPicPr>
          <p:cNvPr id="6" name="Picture 5"/>
          <p:cNvPicPr>
            <a:picLocks noChangeAspect="1"/>
          </p:cNvPicPr>
          <p:nvPr/>
        </p:nvPicPr>
        <p:blipFill>
          <a:blip r:embed="rId2"/>
          <a:stretch>
            <a:fillRect/>
          </a:stretch>
        </p:blipFill>
        <p:spPr>
          <a:xfrm>
            <a:off x="762000" y="1600200"/>
            <a:ext cx="8153400" cy="5286165"/>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250" y="152400"/>
            <a:ext cx="9153899" cy="946978"/>
          </a:xfrm>
        </p:spPr>
        <p:txBody>
          <a:bodyPr/>
          <a:lstStyle/>
          <a:p>
            <a:r>
              <a:rPr lang="en-US" sz="3600" dirty="0">
                <a:solidFill>
                  <a:srgbClr val="C00000"/>
                </a:solidFill>
              </a:rPr>
              <a:t>Current MDA Funding Request and Projections for Aegis BMD Program</a:t>
            </a:r>
          </a:p>
        </p:txBody>
      </p:sp>
      <p:pic>
        <p:nvPicPr>
          <p:cNvPr id="4" name="Picture 3"/>
          <p:cNvPicPr>
            <a:picLocks noChangeAspect="1"/>
          </p:cNvPicPr>
          <p:nvPr/>
        </p:nvPicPr>
        <p:blipFill>
          <a:blip r:embed="rId2"/>
          <a:stretch>
            <a:fillRect/>
          </a:stretch>
        </p:blipFill>
        <p:spPr>
          <a:xfrm>
            <a:off x="465501" y="1828800"/>
            <a:ext cx="8937439" cy="5181600"/>
          </a:xfrm>
          <a:prstGeom prst="rect">
            <a:avLst/>
          </a:prstGeom>
        </p:spPr>
      </p:pic>
    </p:spTree>
    <p:extLst>
      <p:ext uri="{BB962C8B-B14F-4D97-AF65-F5344CB8AC3E}">
        <p14:creationId xmlns:p14="http://schemas.microsoft.com/office/powerpoint/2010/main" val="10535471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317047"/>
            <a:ext cx="10444350" cy="946978"/>
          </a:xfrm>
          <a:prstGeom prst="rect">
            <a:avLst/>
          </a:prstGeom>
        </p:spPr>
        <p:txBody>
          <a:bodyPr vert="horz" wrap="square" lIns="0" tIns="241542" rIns="0" bIns="0" rtlCol="0">
            <a:noAutofit/>
          </a:bodyPr>
          <a:lstStyle/>
          <a:p>
            <a:pPr marL="2127250">
              <a:lnSpc>
                <a:spcPct val="100000"/>
              </a:lnSpc>
            </a:pPr>
            <a:r>
              <a:rPr lang="en-US" sz="3250" spc="-20" dirty="0">
                <a:solidFill>
                  <a:srgbClr val="D62100"/>
                </a:solidFill>
                <a:latin typeface="Arial"/>
                <a:cs typeface="Arial"/>
              </a:rPr>
              <a:t>Recent Funding of Missile Defense Agency</a:t>
            </a:r>
            <a:endParaRPr sz="325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109</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486173" y="1447800"/>
            <a:ext cx="8630285" cy="5257800"/>
          </a:xfrm>
          <a:prstGeom prst="rect">
            <a:avLst/>
          </a:prstGeom>
        </p:spPr>
        <p:txBody>
          <a:bodyPr vert="horz" wrap="square" lIns="0" tIns="0" rIns="0" bIns="0" rtlCol="0">
            <a:noAutofit/>
          </a:bodyPr>
          <a:lstStyle/>
          <a:p>
            <a:pPr marL="12700">
              <a:lnSpc>
                <a:spcPct val="100000"/>
              </a:lnSpc>
            </a:pPr>
            <a:r>
              <a:rPr sz="2350" dirty="0">
                <a:solidFill>
                  <a:srgbClr val="09178B"/>
                </a:solidFill>
                <a:latin typeface="Arial"/>
                <a:cs typeface="Arial"/>
              </a:rPr>
              <a:t>Missile defense</a:t>
            </a:r>
            <a:r>
              <a:rPr lang="en-US" sz="2350" dirty="0">
                <a:solidFill>
                  <a:srgbClr val="09178B"/>
                </a:solidFill>
                <a:latin typeface="Arial"/>
                <a:cs typeface="Arial"/>
              </a:rPr>
              <a:t>, budget</a:t>
            </a:r>
            <a:r>
              <a:rPr sz="2350" dirty="0">
                <a:solidFill>
                  <a:srgbClr val="09178B"/>
                </a:solidFill>
                <a:latin typeface="Arial"/>
                <a:cs typeface="Arial"/>
              </a:rPr>
              <a:t> —</a:t>
            </a:r>
            <a:endParaRPr sz="2350" dirty="0">
              <a:latin typeface="Arial"/>
              <a:cs typeface="Arial"/>
            </a:endParaRPr>
          </a:p>
          <a:p>
            <a:pPr marL="12700" marR="2803525">
              <a:lnSpc>
                <a:spcPct val="184600"/>
              </a:lnSpc>
              <a:spcBef>
                <a:spcPts val="55"/>
              </a:spcBef>
            </a:pPr>
            <a:r>
              <a:rPr sz="1900" spc="10" dirty="0">
                <a:solidFill>
                  <a:srgbClr val="09178B"/>
                </a:solidFill>
                <a:latin typeface="Arial"/>
                <a:cs typeface="Arial"/>
              </a:rPr>
              <a:t>FY10,</a:t>
            </a:r>
            <a:r>
              <a:rPr sz="1900" spc="5" dirty="0">
                <a:solidFill>
                  <a:srgbClr val="09178B"/>
                </a:solidFill>
                <a:latin typeface="Arial"/>
                <a:cs typeface="Arial"/>
              </a:rPr>
              <a:t> </a:t>
            </a:r>
            <a:r>
              <a:rPr sz="1900" spc="10" dirty="0">
                <a:solidFill>
                  <a:srgbClr val="09178B"/>
                </a:solidFill>
                <a:latin typeface="Arial"/>
                <a:cs typeface="Arial"/>
              </a:rPr>
              <a:t>$7.9</a:t>
            </a:r>
            <a:r>
              <a:rPr sz="1900" spc="5" dirty="0">
                <a:solidFill>
                  <a:srgbClr val="09178B"/>
                </a:solidFill>
                <a:latin typeface="Arial"/>
                <a:cs typeface="Arial"/>
              </a:rPr>
              <a:t>B. </a:t>
            </a:r>
            <a:r>
              <a:rPr lang="en-US" sz="1900" spc="5" dirty="0">
                <a:solidFill>
                  <a:srgbClr val="09178B"/>
                </a:solidFill>
                <a:latin typeface="Arial"/>
                <a:cs typeface="Arial"/>
              </a:rPr>
              <a:t>      (before 9/11 about  ~$3.5B/year)</a:t>
            </a:r>
          </a:p>
          <a:p>
            <a:pPr marL="12700" marR="2803525">
              <a:lnSpc>
                <a:spcPct val="184600"/>
              </a:lnSpc>
              <a:spcBef>
                <a:spcPts val="55"/>
              </a:spcBef>
            </a:pPr>
            <a:r>
              <a:rPr sz="1900" spc="10" dirty="0">
                <a:solidFill>
                  <a:srgbClr val="09178B"/>
                </a:solidFill>
                <a:latin typeface="Arial"/>
                <a:cs typeface="Arial"/>
              </a:rPr>
              <a:t>FY</a:t>
            </a:r>
            <a:r>
              <a:rPr sz="1900" spc="-135" dirty="0">
                <a:solidFill>
                  <a:srgbClr val="09178B"/>
                </a:solidFill>
                <a:latin typeface="Arial"/>
                <a:cs typeface="Arial"/>
              </a:rPr>
              <a:t>1</a:t>
            </a:r>
            <a:r>
              <a:rPr sz="1900" spc="10" dirty="0">
                <a:solidFill>
                  <a:srgbClr val="09178B"/>
                </a:solidFill>
                <a:latin typeface="Arial"/>
                <a:cs typeface="Arial"/>
              </a:rPr>
              <a:t>1,</a:t>
            </a:r>
            <a:r>
              <a:rPr sz="1900" spc="5" dirty="0">
                <a:solidFill>
                  <a:srgbClr val="09178B"/>
                </a:solidFill>
                <a:latin typeface="Arial"/>
                <a:cs typeface="Arial"/>
              </a:rPr>
              <a:t> </a:t>
            </a:r>
            <a:r>
              <a:rPr sz="1900" spc="10" dirty="0">
                <a:solidFill>
                  <a:srgbClr val="09178B"/>
                </a:solidFill>
                <a:latin typeface="Arial"/>
                <a:cs typeface="Arial"/>
              </a:rPr>
              <a:t>$8.</a:t>
            </a:r>
            <a:r>
              <a:rPr lang="en-US" sz="1900" spc="10" dirty="0">
                <a:solidFill>
                  <a:srgbClr val="09178B"/>
                </a:solidFill>
                <a:latin typeface="Arial"/>
                <a:cs typeface="Arial"/>
              </a:rPr>
              <a:t>5</a:t>
            </a:r>
            <a:r>
              <a:rPr sz="1900" spc="5" dirty="0">
                <a:solidFill>
                  <a:srgbClr val="09178B"/>
                </a:solidFill>
                <a:latin typeface="Arial"/>
                <a:cs typeface="Arial"/>
              </a:rPr>
              <a:t>B.</a:t>
            </a:r>
            <a:endParaRPr sz="1900" dirty="0">
              <a:latin typeface="Arial"/>
              <a:cs typeface="Arial"/>
            </a:endParaRPr>
          </a:p>
          <a:p>
            <a:pPr marL="12700" marR="12700">
              <a:lnSpc>
                <a:spcPct val="184600"/>
              </a:lnSpc>
            </a:pPr>
            <a:r>
              <a:rPr sz="1900" spc="10" dirty="0">
                <a:solidFill>
                  <a:srgbClr val="09178B"/>
                </a:solidFill>
                <a:latin typeface="Arial"/>
                <a:cs typeface="Arial"/>
              </a:rPr>
              <a:t>FY12,</a:t>
            </a:r>
            <a:r>
              <a:rPr sz="1900" spc="5" dirty="0">
                <a:solidFill>
                  <a:srgbClr val="09178B"/>
                </a:solidFill>
                <a:latin typeface="Arial"/>
                <a:cs typeface="Arial"/>
              </a:rPr>
              <a:t> </a:t>
            </a:r>
            <a:r>
              <a:rPr sz="1900" spc="10" dirty="0">
                <a:solidFill>
                  <a:srgbClr val="09178B"/>
                </a:solidFill>
                <a:latin typeface="Arial"/>
                <a:cs typeface="Arial"/>
              </a:rPr>
              <a:t>$</a:t>
            </a:r>
            <a:r>
              <a:rPr lang="en-US" sz="1900" spc="10" dirty="0">
                <a:solidFill>
                  <a:srgbClr val="09178B"/>
                </a:solidFill>
                <a:latin typeface="Arial"/>
                <a:cs typeface="Arial"/>
              </a:rPr>
              <a:t>8</a:t>
            </a:r>
            <a:r>
              <a:rPr sz="1900" spc="10" dirty="0">
                <a:solidFill>
                  <a:srgbClr val="09178B"/>
                </a:solidFill>
                <a:latin typeface="Arial"/>
                <a:cs typeface="Arial"/>
              </a:rPr>
              <a:t>.4</a:t>
            </a:r>
            <a:r>
              <a:rPr lang="en-US" sz="1900" spc="10" dirty="0">
                <a:solidFill>
                  <a:srgbClr val="09178B"/>
                </a:solidFill>
                <a:latin typeface="Arial"/>
                <a:cs typeface="Arial"/>
              </a:rPr>
              <a:t>B.</a:t>
            </a:r>
          </a:p>
          <a:p>
            <a:pPr marL="12700" marR="12700">
              <a:lnSpc>
                <a:spcPct val="184600"/>
              </a:lnSpc>
            </a:pPr>
            <a:r>
              <a:rPr sz="1900" spc="10" dirty="0">
                <a:solidFill>
                  <a:srgbClr val="09178B"/>
                </a:solidFill>
                <a:latin typeface="Arial"/>
                <a:cs typeface="Arial"/>
              </a:rPr>
              <a:t>FY13,</a:t>
            </a:r>
            <a:r>
              <a:rPr sz="1900" spc="5" dirty="0">
                <a:solidFill>
                  <a:srgbClr val="09178B"/>
                </a:solidFill>
                <a:latin typeface="Arial"/>
                <a:cs typeface="Arial"/>
              </a:rPr>
              <a:t> </a:t>
            </a:r>
            <a:r>
              <a:rPr lang="en-US" sz="1900" spc="5" dirty="0">
                <a:solidFill>
                  <a:srgbClr val="09178B"/>
                </a:solidFill>
                <a:latin typeface="Arial"/>
                <a:cs typeface="Arial"/>
              </a:rPr>
              <a:t>$8.3B</a:t>
            </a:r>
          </a:p>
          <a:p>
            <a:pPr marL="12700" marR="12700">
              <a:lnSpc>
                <a:spcPct val="184600"/>
              </a:lnSpc>
            </a:pPr>
            <a:r>
              <a:rPr lang="en-US" sz="1900" spc="5" dirty="0">
                <a:solidFill>
                  <a:srgbClr val="09178B"/>
                </a:solidFill>
                <a:latin typeface="Arial"/>
                <a:cs typeface="Arial"/>
              </a:rPr>
              <a:t>FY14, $7</a:t>
            </a:r>
            <a:r>
              <a:rPr sz="1900" spc="10" dirty="0">
                <a:solidFill>
                  <a:srgbClr val="09178B"/>
                </a:solidFill>
                <a:latin typeface="Arial"/>
                <a:cs typeface="Arial"/>
              </a:rPr>
              <a:t>.</a:t>
            </a:r>
            <a:r>
              <a:rPr lang="en-US" sz="1900" spc="10" dirty="0">
                <a:solidFill>
                  <a:srgbClr val="09178B"/>
                </a:solidFill>
                <a:latin typeface="Arial"/>
                <a:cs typeface="Arial"/>
              </a:rPr>
              <a:t>6B</a:t>
            </a:r>
          </a:p>
          <a:p>
            <a:pPr marL="12700" marR="12700">
              <a:lnSpc>
                <a:spcPct val="184600"/>
              </a:lnSpc>
            </a:pPr>
            <a:r>
              <a:rPr lang="en-US" sz="1900" spc="10" dirty="0">
                <a:solidFill>
                  <a:srgbClr val="09178B"/>
                </a:solidFill>
                <a:latin typeface="Arial"/>
                <a:cs typeface="Arial"/>
              </a:rPr>
              <a:t>FY15, $7.8B</a:t>
            </a:r>
          </a:p>
          <a:p>
            <a:pPr marL="12700" marR="12700">
              <a:lnSpc>
                <a:spcPct val="184600"/>
              </a:lnSpc>
            </a:pPr>
            <a:r>
              <a:rPr lang="en-US" sz="1900" spc="10" dirty="0">
                <a:solidFill>
                  <a:srgbClr val="09178B"/>
                </a:solidFill>
                <a:latin typeface="Arial"/>
                <a:cs typeface="Arial"/>
              </a:rPr>
              <a:t>FY16, $8.3B</a:t>
            </a:r>
          </a:p>
          <a:p>
            <a:pPr marL="12700" marR="12700">
              <a:lnSpc>
                <a:spcPct val="184600"/>
              </a:lnSpc>
            </a:pPr>
            <a:r>
              <a:rPr lang="en-US" sz="1900" spc="10" dirty="0">
                <a:solidFill>
                  <a:srgbClr val="09178B"/>
                </a:solidFill>
                <a:latin typeface="Arial"/>
                <a:cs typeface="Arial"/>
              </a:rPr>
              <a:t>FY17, $8.1B</a:t>
            </a:r>
          </a:p>
          <a:p>
            <a:pPr marL="12700" marR="12700">
              <a:lnSpc>
                <a:spcPct val="184600"/>
              </a:lnSpc>
            </a:pPr>
            <a:r>
              <a:rPr lang="en-US" sz="1900" spc="10" dirty="0">
                <a:solidFill>
                  <a:srgbClr val="09178B"/>
                </a:solidFill>
                <a:latin typeface="Arial"/>
                <a:cs typeface="Arial"/>
              </a:rPr>
              <a:t>FY18 – FY23, $8.9B – $9.9B</a:t>
            </a:r>
          </a:p>
          <a:p>
            <a:pPr marL="12700" marR="12700">
              <a:lnSpc>
                <a:spcPct val="184600"/>
              </a:lnSpc>
            </a:pPr>
            <a:endParaRPr lang="en-US" sz="1900" spc="10" dirty="0">
              <a:solidFill>
                <a:srgbClr val="09178B"/>
              </a:solidFill>
              <a:latin typeface="Arial"/>
              <a:cs typeface="Arial"/>
            </a:endParaRPr>
          </a:p>
          <a:p>
            <a:pPr marL="12700" marR="12700">
              <a:lnSpc>
                <a:spcPct val="184600"/>
              </a:lnSpc>
            </a:pPr>
            <a:r>
              <a:rPr lang="en-US" sz="1900" spc="10" dirty="0">
                <a:solidFill>
                  <a:srgbClr val="09178B"/>
                </a:solidFill>
                <a:latin typeface="Arial"/>
                <a:cs typeface="Arial"/>
              </a:rPr>
              <a:t>Total MDA spending 1985 </a:t>
            </a:r>
            <a:r>
              <a:rPr lang="en-US" sz="1900" spc="10">
                <a:solidFill>
                  <a:srgbClr val="09178B"/>
                </a:solidFill>
                <a:latin typeface="Arial"/>
                <a:cs typeface="Arial"/>
              </a:rPr>
              <a:t>to 2022: ~ 235 </a:t>
            </a:r>
            <a:r>
              <a:rPr lang="en-US" sz="1900" spc="10" dirty="0">
                <a:solidFill>
                  <a:srgbClr val="09178B"/>
                </a:solidFill>
                <a:latin typeface="Arial"/>
                <a:cs typeface="Arial"/>
              </a:rPr>
              <a:t>B</a:t>
            </a:r>
          </a:p>
        </p:txBody>
      </p:sp>
      <p:sp>
        <p:nvSpPr>
          <p:cNvPr id="6" name="TextBox 5"/>
          <p:cNvSpPr txBox="1"/>
          <p:nvPr/>
        </p:nvSpPr>
        <p:spPr>
          <a:xfrm>
            <a:off x="4038600" y="4191000"/>
            <a:ext cx="210314" cy="881780"/>
          </a:xfrm>
          <a:prstGeom prst="rect">
            <a:avLst/>
          </a:prstGeom>
          <a:noFill/>
        </p:spPr>
        <p:txBody>
          <a:bodyPr wrap="none" rtlCol="0">
            <a:spAutoFit/>
          </a:bodyPr>
          <a:lstStyle/>
          <a:p>
            <a:pPr marL="12700" marR="12700">
              <a:lnSpc>
                <a:spcPct val="184600"/>
              </a:lnSpc>
            </a:pPr>
            <a:endParaRPr lang="en-US" dirty="0">
              <a:latin typeface="Arial"/>
              <a:cs typeface="Arial"/>
            </a:endParaRP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D12EE-F47B-17BF-98E9-94D4803919C9}"/>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43C85EDD-945E-37C3-22B0-28156FFC5F44}"/>
              </a:ext>
            </a:extLst>
          </p:cNvPr>
          <p:cNvSpPr txBox="1"/>
          <p:nvPr/>
        </p:nvSpPr>
        <p:spPr>
          <a:xfrm>
            <a:off x="486173" y="7092146"/>
            <a:ext cx="1496695" cy="208279"/>
          </a:xfrm>
          <a:prstGeom prst="rect">
            <a:avLst/>
          </a:prstGeom>
        </p:spPr>
        <p:txBody>
          <a:bodyPr vert="horz" wrap="square" lIns="0" tIns="0" rIns="0" bIns="0" rtlCol="0">
            <a:noAutofit/>
          </a:bodyPr>
          <a:lstStyle/>
          <a:p>
            <a:pPr marL="12700">
              <a:lnSpc>
                <a:spcPct val="100000"/>
              </a:lnSpc>
            </a:pPr>
            <a:r>
              <a:rPr lang="en-US" sz="1250" dirty="0">
                <a:solidFill>
                  <a:srgbClr val="09178B"/>
                </a:solidFill>
                <a:latin typeface="Arial"/>
                <a:cs typeface="Arial"/>
              </a:rPr>
              <a:t>26p280</a:t>
            </a:r>
            <a:r>
              <a:rPr sz="1250" dirty="0">
                <a:solidFill>
                  <a:srgbClr val="09178B"/>
                </a:solidFill>
                <a:latin typeface="Arial"/>
                <a:cs typeface="Arial"/>
              </a:rPr>
              <a:t> Defenses, p.</a:t>
            </a:r>
            <a:endParaRPr sz="1250" dirty="0">
              <a:latin typeface="Arial"/>
              <a:cs typeface="Arial"/>
            </a:endParaRPr>
          </a:p>
        </p:txBody>
      </p:sp>
      <p:sp>
        <p:nvSpPr>
          <p:cNvPr id="5" name="object 5">
            <a:extLst>
              <a:ext uri="{FF2B5EF4-FFF2-40B4-BE49-F238E27FC236}">
                <a16:creationId xmlns:a16="http://schemas.microsoft.com/office/drawing/2014/main" id="{0B794F9B-6CEA-3080-B3E0-CFF779178291}"/>
              </a:ext>
            </a:extLst>
          </p:cNvPr>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6" name="object 6">
            <a:extLst>
              <a:ext uri="{FF2B5EF4-FFF2-40B4-BE49-F238E27FC236}">
                <a16:creationId xmlns:a16="http://schemas.microsoft.com/office/drawing/2014/main" id="{6FABAF7A-E343-0469-C78E-4453ADD0AD53}"/>
              </a:ext>
            </a:extLst>
          </p:cNvPr>
          <p:cNvSpPr txBox="1">
            <a:spLocks noGrp="1"/>
          </p:cNvSpPr>
          <p:nvPr>
            <p:ph type="sldNum" sz="quarter" idx="7"/>
          </p:nvPr>
        </p:nvSpPr>
        <p:spPr>
          <a:prstGeom prst="rect">
            <a:avLst/>
          </a:prstGeom>
        </p:spPr>
        <p:txBody>
          <a:bodyPr vert="horz" wrap="square" lIns="0" tIns="0" rIns="0" bIns="0" rtlCol="0">
            <a:noAutofit/>
          </a:bodyPr>
          <a:lstStyle/>
          <a:p>
            <a:pPr marL="1651000">
              <a:lnSpc>
                <a:spcPct val="100000"/>
              </a:lnSpc>
            </a:pPr>
            <a:fld id="{81D60167-4931-47E6-BA6A-407CBD079E47}" type="slidenum">
              <a:rPr sz="1150" spc="10" dirty="0" smtClean="0">
                <a:latin typeface="Arial"/>
                <a:cs typeface="Arial"/>
              </a:rPr>
              <a:t>11</a:t>
            </a:fld>
            <a:endParaRPr sz="1150">
              <a:latin typeface="Arial"/>
              <a:cs typeface="Arial"/>
            </a:endParaRPr>
          </a:p>
        </p:txBody>
      </p:sp>
      <p:pic>
        <p:nvPicPr>
          <p:cNvPr id="3" name="Picture 2" descr="The image depicts a discussion about the perceived increase in China's nuclear capabilities and the potential overestimation of their adversaries by the US, leading to concerns over the need for an extensive modernization of the US's own nuclear arsenal.&#10;&#10;AI-generated content may be incorrect.">
            <a:extLst>
              <a:ext uri="{FF2B5EF4-FFF2-40B4-BE49-F238E27FC236}">
                <a16:creationId xmlns:a16="http://schemas.microsoft.com/office/drawing/2014/main" id="{36B0DCEB-08D5-DB05-2175-D56BAC2CC4EE}"/>
              </a:ext>
            </a:extLst>
          </p:cNvPr>
          <p:cNvPicPr>
            <a:picLocks noChangeAspect="1"/>
          </p:cNvPicPr>
          <p:nvPr/>
        </p:nvPicPr>
        <p:blipFill>
          <a:blip r:embed="rId2"/>
          <a:stretch>
            <a:fillRect/>
          </a:stretch>
        </p:blipFill>
        <p:spPr>
          <a:xfrm>
            <a:off x="0" y="1130047"/>
            <a:ext cx="10058400" cy="5512306"/>
          </a:xfrm>
          <a:prstGeom prst="rect">
            <a:avLst/>
          </a:prstGeom>
        </p:spPr>
      </p:pic>
    </p:spTree>
    <p:extLst>
      <p:ext uri="{BB962C8B-B14F-4D97-AF65-F5344CB8AC3E}">
        <p14:creationId xmlns:p14="http://schemas.microsoft.com/office/powerpoint/2010/main" val="33134791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2760" y="1408437"/>
            <a:ext cx="7693659" cy="5408930"/>
          </a:xfrm>
          <a:prstGeom prst="rect">
            <a:avLst/>
          </a:prstGeom>
        </p:spPr>
        <p:txBody>
          <a:bodyPr vert="horz" wrap="square" lIns="0" tIns="0" rIns="0" bIns="0" rtlCol="0">
            <a:noAutofit/>
          </a:bodyPr>
          <a:lstStyle/>
          <a:p>
            <a:pPr marL="237490" marR="12700" indent="-225425">
              <a:lnSpc>
                <a:spcPct val="109700"/>
              </a:lnSpc>
              <a:buClr>
                <a:srgbClr val="09178B"/>
              </a:buClr>
              <a:buSzPct val="125000"/>
              <a:buFont typeface="Arial"/>
              <a:buChar char="•"/>
              <a:tabLst>
                <a:tab pos="237490" algn="l"/>
              </a:tabLst>
            </a:pPr>
            <a:r>
              <a:rPr sz="2200" spc="0" dirty="0">
                <a:solidFill>
                  <a:srgbClr val="09178B"/>
                </a:solidFill>
                <a:latin typeface="Arial"/>
                <a:cs typeface="Arial"/>
              </a:rPr>
              <a:t>The main concern of cautious Russian military planners would be the capability of missile defense interceptors to simply reach, or “engage”, Russian strategic warheads, rather than whether any particular engagement results in an actual interception, or “kill.”</a:t>
            </a:r>
            <a:endParaRPr sz="2200" dirty="0">
              <a:latin typeface="Arial"/>
              <a:cs typeface="Arial"/>
            </a:endParaRPr>
          </a:p>
          <a:p>
            <a:pPr>
              <a:lnSpc>
                <a:spcPts val="1200"/>
              </a:lnSpc>
              <a:spcBef>
                <a:spcPts val="88"/>
              </a:spcBef>
              <a:buClr>
                <a:srgbClr val="09178B"/>
              </a:buClr>
              <a:buFont typeface="Arial"/>
              <a:buChar char="•"/>
            </a:pPr>
            <a:endParaRPr sz="1200" dirty="0"/>
          </a:p>
          <a:p>
            <a:pPr marL="237490" marR="106680" indent="-225425">
              <a:lnSpc>
                <a:spcPct val="109700"/>
              </a:lnSpc>
              <a:buClr>
                <a:srgbClr val="09178B"/>
              </a:buClr>
              <a:buSzPct val="125000"/>
              <a:buFont typeface="Arial"/>
              <a:buChar char="•"/>
              <a:tabLst>
                <a:tab pos="237490" algn="l"/>
              </a:tabLst>
            </a:pPr>
            <a:r>
              <a:rPr sz="2200" spc="0" dirty="0">
                <a:solidFill>
                  <a:srgbClr val="09178B"/>
                </a:solidFill>
                <a:latin typeface="Arial"/>
                <a:cs typeface="Arial"/>
              </a:rPr>
              <a:t>Interceptors with a kinematic capability to reach Russian ICBM warheads would be sufficient to raise concerns in Russian national security circles — regardless of the possibility that Russian decoys and other countermeasures might defeat the system in actual engagements.</a:t>
            </a:r>
            <a:endParaRPr sz="2200" dirty="0">
              <a:latin typeface="Arial"/>
              <a:cs typeface="Arial"/>
            </a:endParaRPr>
          </a:p>
          <a:p>
            <a:pPr>
              <a:lnSpc>
                <a:spcPts val="1300"/>
              </a:lnSpc>
              <a:spcBef>
                <a:spcPts val="58"/>
              </a:spcBef>
              <a:buClr>
                <a:srgbClr val="09178B"/>
              </a:buClr>
              <a:buFont typeface="Arial"/>
              <a:buChar char="•"/>
            </a:pPr>
            <a:endParaRPr sz="1300" dirty="0"/>
          </a:p>
          <a:p>
            <a:pPr marL="237490" marR="283845" indent="-225425">
              <a:lnSpc>
                <a:spcPct val="107600"/>
              </a:lnSpc>
              <a:buClr>
                <a:srgbClr val="09178B"/>
              </a:buClr>
              <a:buSzPct val="125000"/>
              <a:buFont typeface="Arial"/>
              <a:buChar char="•"/>
              <a:tabLst>
                <a:tab pos="237490" algn="l"/>
              </a:tabLst>
            </a:pPr>
            <a:r>
              <a:rPr sz="2200" spc="0" dirty="0">
                <a:solidFill>
                  <a:srgbClr val="09178B"/>
                </a:solidFill>
                <a:latin typeface="Arial"/>
                <a:cs typeface="Arial"/>
              </a:rPr>
              <a:t>Hence even a missile defense system that could be rendered ine</a:t>
            </a:r>
            <a:r>
              <a:rPr sz="2200" spc="-40" dirty="0">
                <a:solidFill>
                  <a:srgbClr val="09178B"/>
                </a:solidFill>
                <a:latin typeface="Arial"/>
                <a:cs typeface="Arial"/>
              </a:rPr>
              <a:t>f</a:t>
            </a:r>
            <a:r>
              <a:rPr sz="2200" spc="0" dirty="0">
                <a:solidFill>
                  <a:srgbClr val="09178B"/>
                </a:solidFill>
                <a:latin typeface="Arial"/>
                <a:cs typeface="Arial"/>
              </a:rPr>
              <a:t>fective could still create serious concerns for cautious Russian military planners.</a:t>
            </a:r>
            <a:endParaRPr sz="2200" dirty="0">
              <a:latin typeface="Arial"/>
              <a:cs typeface="Arial"/>
            </a:endParaRPr>
          </a:p>
        </p:txBody>
      </p:sp>
      <p:sp>
        <p:nvSpPr>
          <p:cNvPr id="4" name="object 4"/>
          <p:cNvSpPr txBox="1"/>
          <p:nvPr/>
        </p:nvSpPr>
        <p:spPr>
          <a:xfrm>
            <a:off x="486173" y="7096521"/>
            <a:ext cx="1831339" cy="206375"/>
          </a:xfrm>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r>
              <a:rPr sz="1150" spc="10" dirty="0">
                <a:latin typeface="Arial"/>
                <a:cs typeface="Arial"/>
              </a:rPr>
              <a:t>1</a:t>
            </a:r>
            <a:r>
              <a:rPr lang="en-US" sz="1150" spc="10" dirty="0">
                <a:latin typeface="Arial"/>
                <a:cs typeface="Arial"/>
              </a:rPr>
              <a:t>18</a:t>
            </a:r>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0" rIns="0" bIns="0" rtlCol="0">
            <a:noAutofit/>
          </a:bodyPr>
          <a:lstStyle/>
          <a:p>
            <a:pPr marL="2099945" marR="12700" indent="-1731645">
              <a:lnSpc>
                <a:spcPts val="3540"/>
              </a:lnSpc>
            </a:pPr>
            <a:r>
              <a:rPr sz="3250" spc="-20" dirty="0">
                <a:solidFill>
                  <a:srgbClr val="D62100"/>
                </a:solidFill>
                <a:latin typeface="Arial"/>
                <a:cs typeface="Arial"/>
              </a:rPr>
              <a:t>Possible</a:t>
            </a:r>
            <a:r>
              <a:rPr sz="3250" spc="-5" dirty="0">
                <a:solidFill>
                  <a:srgbClr val="D62100"/>
                </a:solidFill>
                <a:latin typeface="Arial"/>
                <a:cs typeface="Arial"/>
              </a:rPr>
              <a:t> </a:t>
            </a:r>
            <a:r>
              <a:rPr sz="3250" spc="-20" dirty="0">
                <a:solidFill>
                  <a:srgbClr val="D62100"/>
                </a:solidFill>
                <a:latin typeface="Arial"/>
                <a:cs typeface="Arial"/>
              </a:rPr>
              <a:t>Russian</a:t>
            </a:r>
            <a:r>
              <a:rPr sz="3250" spc="-5" dirty="0">
                <a:solidFill>
                  <a:srgbClr val="D62100"/>
                </a:solidFill>
                <a:latin typeface="Arial"/>
                <a:cs typeface="Arial"/>
              </a:rPr>
              <a:t> </a:t>
            </a:r>
            <a:r>
              <a:rPr sz="3250" spc="-20" dirty="0">
                <a:solidFill>
                  <a:srgbClr val="D62100"/>
                </a:solidFill>
                <a:latin typeface="Arial"/>
                <a:cs typeface="Arial"/>
              </a:rPr>
              <a:t>Concerns</a:t>
            </a:r>
            <a:r>
              <a:rPr sz="3250" spc="-180" dirty="0">
                <a:solidFill>
                  <a:srgbClr val="D62100"/>
                </a:solidFill>
                <a:latin typeface="Arial"/>
                <a:cs typeface="Arial"/>
              </a:rPr>
              <a:t> </a:t>
            </a:r>
            <a:r>
              <a:rPr sz="3250" spc="-20" dirty="0">
                <a:solidFill>
                  <a:srgbClr val="D62100"/>
                </a:solidFill>
                <a:latin typeface="Arial"/>
                <a:cs typeface="Arial"/>
              </a:rPr>
              <a:t>About</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he</a:t>
            </a:r>
            <a:r>
              <a:rPr sz="3250" spc="-5" dirty="0">
                <a:solidFill>
                  <a:srgbClr val="D62100"/>
                </a:solidFill>
                <a:latin typeface="Arial"/>
                <a:cs typeface="Arial"/>
              </a:rPr>
              <a:t> </a:t>
            </a:r>
            <a:r>
              <a:rPr sz="3250" spc="-20" dirty="0">
                <a:solidFill>
                  <a:srgbClr val="D62100"/>
                </a:solidFill>
                <a:latin typeface="Arial"/>
                <a:cs typeface="Arial"/>
              </a:rPr>
              <a:t>Phased Adap</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ve</a:t>
            </a:r>
            <a:r>
              <a:rPr sz="3250" spc="-180" dirty="0">
                <a:solidFill>
                  <a:srgbClr val="D62100"/>
                </a:solidFill>
                <a:latin typeface="Arial"/>
                <a:cs typeface="Arial"/>
              </a:rPr>
              <a:t> </a:t>
            </a:r>
            <a:r>
              <a:rPr sz="3250" spc="-20" dirty="0">
                <a:solidFill>
                  <a:srgbClr val="D62100"/>
                </a:solidFill>
                <a:latin typeface="Arial"/>
                <a:cs typeface="Arial"/>
              </a:rPr>
              <a:t>Approach</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o</a:t>
            </a:r>
            <a:r>
              <a:rPr sz="3250" spc="-5" dirty="0">
                <a:solidFill>
                  <a:srgbClr val="D62100"/>
                </a:solidFill>
                <a:latin typeface="Arial"/>
                <a:cs typeface="Arial"/>
              </a:rPr>
              <a:t> </a:t>
            </a:r>
            <a:r>
              <a:rPr sz="3250" spc="-25" dirty="0">
                <a:solidFill>
                  <a:srgbClr val="D62100"/>
                </a:solidFill>
                <a:latin typeface="Arial"/>
                <a:cs typeface="Arial"/>
              </a:rPr>
              <a:t>EMD</a:t>
            </a:r>
            <a:endParaRPr sz="3250">
              <a:latin typeface="Arial"/>
              <a:cs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2760" y="1419958"/>
            <a:ext cx="7757795" cy="5604510"/>
          </a:xfrm>
          <a:prstGeom prst="rect">
            <a:avLst/>
          </a:prstGeom>
        </p:spPr>
        <p:txBody>
          <a:bodyPr vert="horz" wrap="square" lIns="0" tIns="0" rIns="0" bIns="0" rtlCol="0">
            <a:noAutofit/>
          </a:bodyPr>
          <a:lstStyle/>
          <a:p>
            <a:pPr marL="237490" marR="368300" indent="-225425">
              <a:lnSpc>
                <a:spcPct val="107300"/>
              </a:lnSpc>
              <a:buClr>
                <a:srgbClr val="09178B"/>
              </a:buClr>
              <a:buSzPct val="126315"/>
              <a:buFont typeface="Arial"/>
              <a:buChar char="•"/>
              <a:tabLst>
                <a:tab pos="237490" algn="l"/>
              </a:tabLst>
            </a:pPr>
            <a:r>
              <a:rPr sz="1900" spc="10" dirty="0">
                <a:solidFill>
                  <a:srgbClr val="09178B"/>
                </a:solidFill>
                <a:latin typeface="Arial"/>
                <a:cs typeface="Arial"/>
              </a:rPr>
              <a:t>The</a:t>
            </a:r>
            <a:r>
              <a:rPr sz="1900" spc="5" dirty="0">
                <a:solidFill>
                  <a:srgbClr val="09178B"/>
                </a:solidFill>
                <a:latin typeface="Arial"/>
                <a:cs typeface="Arial"/>
              </a:rPr>
              <a:t> last </a:t>
            </a:r>
            <a:r>
              <a:rPr sz="1900" spc="0" dirty="0">
                <a:solidFill>
                  <a:srgbClr val="09178B"/>
                </a:solidFill>
                <a:latin typeface="Arial"/>
                <a:cs typeface="Arial"/>
              </a:rPr>
              <a:t>t</a:t>
            </a:r>
            <a:r>
              <a:rPr sz="1900" spc="10" dirty="0">
                <a:solidFill>
                  <a:srgbClr val="09178B"/>
                </a:solidFill>
                <a:latin typeface="Arial"/>
                <a:cs typeface="Arial"/>
              </a:rPr>
              <a:t>wo</a:t>
            </a:r>
            <a:r>
              <a:rPr sz="1900" spc="5" dirty="0">
                <a:solidFill>
                  <a:srgbClr val="09178B"/>
                </a:solidFill>
                <a:latin typeface="Arial"/>
                <a:cs typeface="Arial"/>
              </a:rPr>
              <a:t> </a:t>
            </a:r>
            <a:r>
              <a:rPr sz="1900" spc="10" dirty="0">
                <a:solidFill>
                  <a:srgbClr val="09178B"/>
                </a:solidFill>
                <a:latin typeface="Arial"/>
                <a:cs typeface="Arial"/>
              </a:rPr>
              <a:t>phases</a:t>
            </a:r>
            <a:r>
              <a:rPr sz="1900" spc="5" dirty="0">
                <a:solidFill>
                  <a:srgbClr val="09178B"/>
                </a:solidFill>
                <a:latin typeface="Arial"/>
                <a:cs typeface="Arial"/>
              </a:rPr>
              <a:t> </a:t>
            </a:r>
            <a:r>
              <a:rPr sz="1900" spc="10" dirty="0">
                <a:solidFill>
                  <a:srgbClr val="09178B"/>
                </a:solidFill>
                <a:latin typeface="Arial"/>
                <a:cs typeface="Arial"/>
              </a:rPr>
              <a:t>of</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a:t>
            </a:r>
            <a:r>
              <a:rPr sz="1900" spc="-135" dirty="0">
                <a:solidFill>
                  <a:srgbClr val="09178B"/>
                </a:solidFill>
                <a:latin typeface="Arial"/>
                <a:cs typeface="Arial"/>
              </a:rPr>
              <a:t>P</a:t>
            </a:r>
            <a:r>
              <a:rPr sz="1900" spc="10" dirty="0">
                <a:solidFill>
                  <a:srgbClr val="09178B"/>
                </a:solidFill>
                <a:latin typeface="Arial"/>
                <a:cs typeface="Arial"/>
              </a:rPr>
              <a:t>AA</a:t>
            </a:r>
            <a:r>
              <a:rPr sz="1900" spc="-100" dirty="0">
                <a:solidFill>
                  <a:srgbClr val="09178B"/>
                </a:solidFill>
                <a:latin typeface="Arial"/>
                <a:cs typeface="Arial"/>
              </a:rPr>
              <a:t> </a:t>
            </a:r>
            <a:r>
              <a:rPr sz="1900" spc="10" dirty="0">
                <a:solidFill>
                  <a:srgbClr val="09178B"/>
                </a:solidFill>
                <a:latin typeface="Arial"/>
                <a:cs typeface="Arial"/>
              </a:rPr>
              <a:t>–</a:t>
            </a:r>
            <a:r>
              <a:rPr sz="1900" spc="5" dirty="0">
                <a:solidFill>
                  <a:srgbClr val="09178B"/>
                </a:solidFill>
                <a:latin typeface="Arial"/>
                <a:cs typeface="Arial"/>
              </a:rPr>
              <a:t> </a:t>
            </a:r>
            <a:r>
              <a:rPr sz="1900" spc="10" dirty="0">
                <a:solidFill>
                  <a:srgbClr val="09178B"/>
                </a:solidFill>
                <a:latin typeface="Arial"/>
                <a:cs typeface="Arial"/>
              </a:rPr>
              <a:t>when</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higher burnout velocity “Block </a:t>
            </a:r>
            <a:r>
              <a:rPr sz="1900" spc="0" dirty="0">
                <a:solidFill>
                  <a:srgbClr val="09178B"/>
                </a:solidFill>
                <a:latin typeface="Arial"/>
                <a:cs typeface="Arial"/>
              </a:rPr>
              <a:t>II</a:t>
            </a:r>
            <a:r>
              <a:rPr sz="1900" spc="5" dirty="0">
                <a:solidFill>
                  <a:srgbClr val="09178B"/>
                </a:solidFill>
                <a:latin typeface="Arial"/>
                <a:cs typeface="Arial"/>
              </a:rPr>
              <a:t>” </a:t>
            </a:r>
            <a:r>
              <a:rPr sz="1900" spc="10" dirty="0">
                <a:solidFill>
                  <a:srgbClr val="09178B"/>
                </a:solidFill>
                <a:latin typeface="Arial"/>
                <a:cs typeface="Arial"/>
              </a:rPr>
              <a:t>SM-3</a:t>
            </a:r>
            <a:r>
              <a:rPr sz="1900" spc="5" dirty="0">
                <a:solidFill>
                  <a:srgbClr val="09178B"/>
                </a:solidFill>
                <a:latin typeface="Arial"/>
                <a:cs typeface="Arial"/>
              </a:rPr>
              <a:t> interceptors </a:t>
            </a:r>
            <a:r>
              <a:rPr lang="en-US" sz="1900" spc="5" dirty="0">
                <a:solidFill>
                  <a:srgbClr val="09178B"/>
                </a:solidFill>
                <a:latin typeface="Arial"/>
                <a:cs typeface="Arial"/>
              </a:rPr>
              <a:t>go</a:t>
            </a:r>
            <a:r>
              <a:rPr sz="1900" spc="5" dirty="0">
                <a:solidFill>
                  <a:srgbClr val="09178B"/>
                </a:solidFill>
                <a:latin typeface="Arial"/>
                <a:cs typeface="Arial"/>
              </a:rPr>
              <a:t> on-line </a:t>
            </a:r>
            <a:r>
              <a:rPr sz="1900" spc="10" dirty="0">
                <a:solidFill>
                  <a:srgbClr val="09178B"/>
                </a:solidFill>
                <a:latin typeface="Arial"/>
                <a:cs typeface="Arial"/>
              </a:rPr>
              <a:t>–</a:t>
            </a:r>
            <a:r>
              <a:rPr sz="1900" spc="5" dirty="0">
                <a:solidFill>
                  <a:srgbClr val="09178B"/>
                </a:solidFill>
                <a:latin typeface="Arial"/>
                <a:cs typeface="Arial"/>
              </a:rPr>
              <a:t> could creat</a:t>
            </a:r>
            <a:r>
              <a:rPr sz="1900" spc="10" dirty="0">
                <a:solidFill>
                  <a:srgbClr val="09178B"/>
                </a:solidFill>
                <a:latin typeface="Arial"/>
                <a:cs typeface="Arial"/>
              </a:rPr>
              <a:t>e</a:t>
            </a:r>
            <a:r>
              <a:rPr sz="1900" spc="5" dirty="0">
                <a:solidFill>
                  <a:srgbClr val="09178B"/>
                </a:solidFill>
                <a:latin typeface="Arial"/>
                <a:cs typeface="Arial"/>
              </a:rPr>
              <a:t> legit</a:t>
            </a:r>
            <a:r>
              <a:rPr sz="1900" spc="10" dirty="0">
                <a:solidFill>
                  <a:srgbClr val="09178B"/>
                </a:solidFill>
                <a:latin typeface="Arial"/>
                <a:cs typeface="Arial"/>
              </a:rPr>
              <a:t>imate</a:t>
            </a:r>
            <a:r>
              <a:rPr sz="1900" spc="5" dirty="0">
                <a:solidFill>
                  <a:srgbClr val="09178B"/>
                </a:solidFill>
                <a:latin typeface="Arial"/>
                <a:cs typeface="Arial"/>
              </a:rPr>
              <a:t> concerns </a:t>
            </a:r>
            <a:r>
              <a:rPr sz="1900" spc="0" dirty="0">
                <a:solidFill>
                  <a:srgbClr val="09178B"/>
                </a:solidFill>
                <a:latin typeface="Arial"/>
                <a:cs typeface="Arial"/>
              </a:rPr>
              <a:t>f</a:t>
            </a:r>
            <a:r>
              <a:rPr sz="1900" spc="5" dirty="0">
                <a:solidFill>
                  <a:srgbClr val="09178B"/>
                </a:solidFill>
                <a:latin typeface="Arial"/>
                <a:cs typeface="Arial"/>
              </a:rPr>
              <a:t>or Russian military analysts.</a:t>
            </a:r>
            <a:endParaRPr sz="1900" dirty="0">
              <a:latin typeface="Arial"/>
              <a:cs typeface="Arial"/>
            </a:endParaRPr>
          </a:p>
          <a:p>
            <a:pPr>
              <a:lnSpc>
                <a:spcPts val="1300"/>
              </a:lnSpc>
              <a:spcBef>
                <a:spcPts val="76"/>
              </a:spcBef>
              <a:buClr>
                <a:srgbClr val="09178B"/>
              </a:buClr>
              <a:buFont typeface="Arial"/>
              <a:buChar char="•"/>
            </a:pPr>
            <a:endParaRPr sz="1300" dirty="0"/>
          </a:p>
          <a:p>
            <a:pPr marL="237490" marR="12700" indent="-225425">
              <a:lnSpc>
                <a:spcPct val="109500"/>
              </a:lnSpc>
              <a:buClr>
                <a:srgbClr val="09178B"/>
              </a:buClr>
              <a:buSzPct val="126315"/>
              <a:buFont typeface="Arial"/>
              <a:buChar char="•"/>
              <a:tabLst>
                <a:tab pos="237490" algn="l"/>
              </a:tabLst>
            </a:pPr>
            <a:r>
              <a:rPr sz="1900" spc="10" dirty="0">
                <a:solidFill>
                  <a:srgbClr val="09178B"/>
                </a:solidFill>
                <a:latin typeface="Arial"/>
                <a:cs typeface="Arial"/>
              </a:rPr>
              <a:t>These</a:t>
            </a:r>
            <a:r>
              <a:rPr sz="1900" spc="5" dirty="0">
                <a:solidFill>
                  <a:srgbClr val="09178B"/>
                </a:solidFill>
                <a:latin typeface="Arial"/>
                <a:cs typeface="Arial"/>
              </a:rPr>
              <a:t> interceptors could in principle </a:t>
            </a:r>
            <a:r>
              <a:rPr sz="1900" spc="10" dirty="0">
                <a:solidFill>
                  <a:srgbClr val="09178B"/>
                </a:solidFill>
                <a:latin typeface="Arial"/>
                <a:cs typeface="Arial"/>
              </a:rPr>
              <a:t>be</a:t>
            </a:r>
            <a:r>
              <a:rPr sz="1900" spc="5" dirty="0">
                <a:solidFill>
                  <a:srgbClr val="09178B"/>
                </a:solidFill>
                <a:latin typeface="Arial"/>
                <a:cs typeface="Arial"/>
              </a:rPr>
              <a:t> </a:t>
            </a:r>
            <a:r>
              <a:rPr sz="1900" spc="10" dirty="0">
                <a:solidFill>
                  <a:srgbClr val="09178B"/>
                </a:solidFill>
                <a:latin typeface="Arial"/>
                <a:cs typeface="Arial"/>
              </a:rPr>
              <a:t>used</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o</a:t>
            </a:r>
            <a:r>
              <a:rPr sz="1900" spc="5" dirty="0">
                <a:solidFill>
                  <a:srgbClr val="09178B"/>
                </a:solidFill>
                <a:latin typeface="Arial"/>
                <a:cs typeface="Arial"/>
              </a:rPr>
              <a:t> creat</a:t>
            </a:r>
            <a:r>
              <a:rPr sz="1900" spc="10" dirty="0">
                <a:solidFill>
                  <a:srgbClr val="09178B"/>
                </a:solidFill>
                <a:latin typeface="Arial"/>
                <a:cs typeface="Arial"/>
              </a:rPr>
              <a:t>e</a:t>
            </a:r>
            <a:r>
              <a:rPr sz="1900" spc="5" dirty="0">
                <a:solidFill>
                  <a:srgbClr val="09178B"/>
                </a:solidFill>
                <a:latin typeface="Arial"/>
                <a:cs typeface="Arial"/>
              </a:rPr>
              <a:t> </a:t>
            </a:r>
            <a:r>
              <a:rPr sz="1900" spc="10" dirty="0">
                <a:solidFill>
                  <a:srgbClr val="09178B"/>
                </a:solidFill>
                <a:latin typeface="Arial"/>
                <a:cs typeface="Arial"/>
              </a:rPr>
              <a:t>an</a:t>
            </a:r>
            <a:r>
              <a:rPr sz="1900" spc="5" dirty="0">
                <a:solidFill>
                  <a:srgbClr val="09178B"/>
                </a:solidFill>
                <a:latin typeface="Arial"/>
                <a:cs typeface="Arial"/>
              </a:rPr>
              <a:t> integrat</a:t>
            </a:r>
            <a:r>
              <a:rPr sz="1900" spc="10" dirty="0">
                <a:solidFill>
                  <a:srgbClr val="09178B"/>
                </a:solidFill>
                <a:latin typeface="Arial"/>
                <a:cs typeface="Arial"/>
              </a:rPr>
              <a:t>ed</a:t>
            </a:r>
            <a:r>
              <a:rPr sz="1900" spc="5" dirty="0">
                <a:solidFill>
                  <a:srgbClr val="09178B"/>
                </a:solidFill>
                <a:latin typeface="Arial"/>
                <a:cs typeface="Arial"/>
              </a:rPr>
              <a:t> continental </a:t>
            </a:r>
            <a:r>
              <a:rPr sz="1900" spc="10" dirty="0">
                <a:solidFill>
                  <a:srgbClr val="09178B"/>
                </a:solidFill>
                <a:latin typeface="Arial"/>
                <a:cs typeface="Arial"/>
              </a:rPr>
              <a:t>U.</a:t>
            </a:r>
            <a:r>
              <a:rPr sz="1900" spc="5" dirty="0">
                <a:solidFill>
                  <a:srgbClr val="09178B"/>
                </a:solidFill>
                <a:latin typeface="Arial"/>
                <a:cs typeface="Arial"/>
              </a:rPr>
              <a:t>S. missile </a:t>
            </a:r>
            <a:r>
              <a:rPr sz="1900" spc="10" dirty="0">
                <a:solidFill>
                  <a:srgbClr val="09178B"/>
                </a:solidFill>
                <a:latin typeface="Arial"/>
                <a:cs typeface="Arial"/>
              </a:rPr>
              <a:t>defense</a:t>
            </a:r>
            <a:r>
              <a:rPr sz="1900" spc="5" dirty="0">
                <a:solidFill>
                  <a:srgbClr val="09178B"/>
                </a:solidFill>
                <a:latin typeface="Arial"/>
                <a:cs typeface="Arial"/>
              </a:rPr>
              <a:t> </a:t>
            </a:r>
            <a:r>
              <a:rPr sz="1900" spc="10" dirty="0">
                <a:solidFill>
                  <a:srgbClr val="09178B"/>
                </a:solidFill>
                <a:latin typeface="Arial"/>
                <a:cs typeface="Arial"/>
              </a:rPr>
              <a:t>system</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hat</a:t>
            </a:r>
            <a:r>
              <a:rPr sz="1900" spc="5" dirty="0">
                <a:solidFill>
                  <a:srgbClr val="09178B"/>
                </a:solidFill>
                <a:latin typeface="Arial"/>
                <a:cs typeface="Arial"/>
              </a:rPr>
              <a:t> could </a:t>
            </a:r>
            <a:r>
              <a:rPr sz="1900" spc="10" dirty="0">
                <a:solidFill>
                  <a:srgbClr val="09178B"/>
                </a:solidFill>
                <a:latin typeface="Arial"/>
                <a:cs typeface="Arial"/>
              </a:rPr>
              <a:t>engage</a:t>
            </a:r>
            <a:r>
              <a:rPr sz="1900" spc="5" dirty="0">
                <a:solidFill>
                  <a:srgbClr val="09178B"/>
                </a:solidFill>
                <a:latin typeface="Arial"/>
                <a:cs typeface="Arial"/>
              </a:rPr>
              <a:t> Russian I</a:t>
            </a:r>
            <a:r>
              <a:rPr sz="1900" spc="10" dirty="0">
                <a:solidFill>
                  <a:srgbClr val="09178B"/>
                </a:solidFill>
                <a:latin typeface="Arial"/>
                <a:cs typeface="Arial"/>
              </a:rPr>
              <a:t>CBM</a:t>
            </a:r>
            <a:r>
              <a:rPr sz="1900" spc="5" dirty="0">
                <a:solidFill>
                  <a:srgbClr val="09178B"/>
                </a:solidFill>
                <a:latin typeface="Arial"/>
                <a:cs typeface="Arial"/>
              </a:rPr>
              <a:t> warheads, either in </a:t>
            </a:r>
            <a:r>
              <a:rPr sz="1900" spc="10" dirty="0">
                <a:solidFill>
                  <a:srgbClr val="09178B"/>
                </a:solidFill>
                <a:latin typeface="Arial"/>
                <a:cs typeface="Arial"/>
              </a:rPr>
              <a:t>combinat</a:t>
            </a:r>
            <a:r>
              <a:rPr sz="1900" spc="5" dirty="0">
                <a:solidFill>
                  <a:srgbClr val="09178B"/>
                </a:solidFill>
                <a:latin typeface="Arial"/>
                <a:cs typeface="Arial"/>
              </a:rPr>
              <a:t>ion wit</a:t>
            </a:r>
            <a:r>
              <a:rPr sz="1900" spc="10" dirty="0">
                <a:solidFill>
                  <a:srgbClr val="09178B"/>
                </a:solidFill>
                <a:latin typeface="Arial"/>
                <a:cs typeface="Arial"/>
              </a:rPr>
              <a:t>h,</a:t>
            </a:r>
            <a:r>
              <a:rPr sz="1900" spc="5" dirty="0">
                <a:solidFill>
                  <a:srgbClr val="09178B"/>
                </a:solidFill>
                <a:latin typeface="Arial"/>
                <a:cs typeface="Arial"/>
              </a:rPr>
              <a:t> or independent </a:t>
            </a:r>
            <a:r>
              <a:rPr sz="1900" spc="10" dirty="0">
                <a:solidFill>
                  <a:srgbClr val="09178B"/>
                </a:solidFill>
                <a:latin typeface="Arial"/>
                <a:cs typeface="Arial"/>
              </a:rPr>
              <a:t>of,</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Ground-Based Midcourse </a:t>
            </a:r>
            <a:r>
              <a:rPr sz="1900" spc="10" dirty="0">
                <a:solidFill>
                  <a:srgbClr val="09178B"/>
                </a:solidFill>
                <a:latin typeface="Arial"/>
                <a:cs typeface="Arial"/>
              </a:rPr>
              <a:t>(GMD)</a:t>
            </a:r>
            <a:r>
              <a:rPr sz="1900" spc="5" dirty="0">
                <a:solidFill>
                  <a:srgbClr val="09178B"/>
                </a:solidFill>
                <a:latin typeface="Arial"/>
                <a:cs typeface="Arial"/>
              </a:rPr>
              <a:t> </a:t>
            </a:r>
            <a:r>
              <a:rPr sz="1900" spc="10" dirty="0">
                <a:solidFill>
                  <a:srgbClr val="09178B"/>
                </a:solidFill>
                <a:latin typeface="Arial"/>
                <a:cs typeface="Arial"/>
              </a:rPr>
              <a:t>system</a:t>
            </a:r>
            <a:r>
              <a:rPr sz="1900" spc="5" dirty="0">
                <a:solidFill>
                  <a:srgbClr val="09178B"/>
                </a:solidFill>
                <a:latin typeface="Arial"/>
                <a:cs typeface="Arial"/>
              </a:rPr>
              <a:t> </a:t>
            </a:r>
            <a:r>
              <a:rPr sz="1900" spc="10" dirty="0">
                <a:solidFill>
                  <a:srgbClr val="09178B"/>
                </a:solidFill>
                <a:latin typeface="Arial"/>
                <a:cs typeface="Arial"/>
              </a:rPr>
              <a:t>now</a:t>
            </a:r>
            <a:r>
              <a:rPr sz="1900" spc="5" dirty="0">
                <a:solidFill>
                  <a:srgbClr val="09178B"/>
                </a:solidFill>
                <a:latin typeface="Arial"/>
                <a:cs typeface="Arial"/>
              </a:rPr>
              <a:t> deployed in</a:t>
            </a:r>
            <a:r>
              <a:rPr sz="1900" spc="-100" dirty="0">
                <a:solidFill>
                  <a:srgbClr val="09178B"/>
                </a:solidFill>
                <a:latin typeface="Arial"/>
                <a:cs typeface="Arial"/>
              </a:rPr>
              <a:t> </a:t>
            </a:r>
            <a:r>
              <a:rPr sz="1900" spc="5" dirty="0">
                <a:solidFill>
                  <a:srgbClr val="09178B"/>
                </a:solidFill>
                <a:latin typeface="Arial"/>
                <a:cs typeface="Arial"/>
              </a:rPr>
              <a:t>Alaska </a:t>
            </a:r>
            <a:r>
              <a:rPr sz="1900" spc="10" dirty="0">
                <a:solidFill>
                  <a:srgbClr val="09178B"/>
                </a:solidFill>
                <a:latin typeface="Arial"/>
                <a:cs typeface="Arial"/>
              </a:rPr>
              <a:t>and</a:t>
            </a:r>
            <a:r>
              <a:rPr sz="1900" spc="5" dirty="0">
                <a:solidFill>
                  <a:srgbClr val="09178B"/>
                </a:solidFill>
                <a:latin typeface="Arial"/>
                <a:cs typeface="Arial"/>
              </a:rPr>
              <a:t> California.</a:t>
            </a:r>
            <a:endParaRPr sz="1900" dirty="0">
              <a:latin typeface="Arial"/>
              <a:cs typeface="Arial"/>
            </a:endParaRPr>
          </a:p>
          <a:p>
            <a:pPr>
              <a:lnSpc>
                <a:spcPts val="1400"/>
              </a:lnSpc>
              <a:spcBef>
                <a:spcPts val="39"/>
              </a:spcBef>
              <a:buClr>
                <a:srgbClr val="09178B"/>
              </a:buClr>
              <a:buFont typeface="Arial"/>
              <a:buChar char="•"/>
            </a:pPr>
            <a:endParaRPr sz="1400" dirty="0"/>
          </a:p>
          <a:p>
            <a:pPr marL="237490" marR="472440" indent="-225425" algn="just">
              <a:lnSpc>
                <a:spcPct val="107300"/>
              </a:lnSpc>
              <a:buClr>
                <a:srgbClr val="09178B"/>
              </a:buClr>
              <a:buSzPct val="126315"/>
              <a:buFont typeface="Arial"/>
              <a:buChar char="•"/>
              <a:tabLst>
                <a:tab pos="237490" algn="l"/>
              </a:tabLst>
            </a:pPr>
            <a:r>
              <a:rPr sz="1900" spc="5" dirty="0">
                <a:solidFill>
                  <a:srgbClr val="09178B"/>
                </a:solidFill>
                <a:latin typeface="Arial"/>
                <a:cs typeface="Arial"/>
              </a:rPr>
              <a:t>This </a:t>
            </a:r>
            <a:r>
              <a:rPr sz="1900" spc="0" dirty="0">
                <a:solidFill>
                  <a:srgbClr val="09178B"/>
                </a:solidFill>
                <a:latin typeface="Arial"/>
                <a:cs typeface="Arial"/>
              </a:rPr>
              <a:t>f</a:t>
            </a:r>
            <a:r>
              <a:rPr sz="1900" spc="5" dirty="0">
                <a:solidFill>
                  <a:srgbClr val="09178B"/>
                </a:solidFill>
                <a:latin typeface="Arial"/>
                <a:cs typeface="Arial"/>
              </a:rPr>
              <a:t>act introduces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possibility </a:t>
            </a:r>
            <a:r>
              <a:rPr sz="1900" spc="0" dirty="0">
                <a:solidFill>
                  <a:srgbClr val="09178B"/>
                </a:solidFill>
                <a:latin typeface="Arial"/>
                <a:cs typeface="Arial"/>
              </a:rPr>
              <a:t>t</a:t>
            </a:r>
            <a:r>
              <a:rPr sz="1900" spc="10" dirty="0">
                <a:solidFill>
                  <a:srgbClr val="09178B"/>
                </a:solidFill>
                <a:latin typeface="Arial"/>
                <a:cs typeface="Arial"/>
              </a:rPr>
              <a:t>hat</a:t>
            </a:r>
            <a:r>
              <a:rPr sz="1900" spc="5" dirty="0">
                <a:solidFill>
                  <a:srgbClr val="09178B"/>
                </a:solidFill>
                <a:latin typeface="Arial"/>
                <a:cs typeface="Arial"/>
              </a:rPr>
              <a:t> Russian </a:t>
            </a:r>
            <a:r>
              <a:rPr sz="1900" spc="0" dirty="0">
                <a:solidFill>
                  <a:srgbClr val="09178B"/>
                </a:solidFill>
                <a:latin typeface="Arial"/>
                <a:cs typeface="Arial"/>
              </a:rPr>
              <a:t>I</a:t>
            </a:r>
            <a:r>
              <a:rPr sz="1900" spc="10" dirty="0">
                <a:solidFill>
                  <a:srgbClr val="09178B"/>
                </a:solidFill>
                <a:latin typeface="Arial"/>
                <a:cs typeface="Arial"/>
              </a:rPr>
              <a:t>CBMs</a:t>
            </a:r>
            <a:r>
              <a:rPr sz="1900" spc="5" dirty="0">
                <a:solidFill>
                  <a:srgbClr val="09178B"/>
                </a:solidFill>
                <a:latin typeface="Arial"/>
                <a:cs typeface="Arial"/>
              </a:rPr>
              <a:t> could </a:t>
            </a:r>
            <a:r>
              <a:rPr sz="1900" spc="0" dirty="0">
                <a:solidFill>
                  <a:srgbClr val="09178B"/>
                </a:solidFill>
                <a:latin typeface="Arial"/>
                <a:cs typeface="Arial"/>
              </a:rPr>
              <a:t>f</a:t>
            </a:r>
            <a:r>
              <a:rPr sz="1900" spc="10" dirty="0">
                <a:solidFill>
                  <a:srgbClr val="09178B"/>
                </a:solidFill>
                <a:latin typeface="Arial"/>
                <a:cs typeface="Arial"/>
              </a:rPr>
              <a:t>ace many</a:t>
            </a:r>
            <a:r>
              <a:rPr sz="1900" spc="5" dirty="0">
                <a:solidFill>
                  <a:srgbClr val="09178B"/>
                </a:solidFill>
                <a:latin typeface="Arial"/>
                <a:cs typeface="Arial"/>
              </a:rPr>
              <a:t> hundreds, or </a:t>
            </a:r>
            <a:r>
              <a:rPr sz="1900" spc="10" dirty="0">
                <a:solidFill>
                  <a:srgbClr val="09178B"/>
                </a:solidFill>
                <a:latin typeface="Arial"/>
                <a:cs typeface="Arial"/>
              </a:rPr>
              <a:t>event</a:t>
            </a:r>
            <a:r>
              <a:rPr sz="1900" spc="5" dirty="0">
                <a:solidFill>
                  <a:srgbClr val="09178B"/>
                </a:solidFill>
                <a:latin typeface="Arial"/>
                <a:cs typeface="Arial"/>
              </a:rPr>
              <a:t>ually </a:t>
            </a:r>
            <a:r>
              <a:rPr sz="1900" spc="0" dirty="0">
                <a:solidFill>
                  <a:srgbClr val="09178B"/>
                </a:solidFill>
                <a:latin typeface="Arial"/>
                <a:cs typeface="Arial"/>
              </a:rPr>
              <a:t>t</a:t>
            </a:r>
            <a:r>
              <a:rPr sz="1900" spc="5" dirty="0">
                <a:solidFill>
                  <a:srgbClr val="09178B"/>
                </a:solidFill>
                <a:latin typeface="Arial"/>
                <a:cs typeface="Arial"/>
              </a:rPr>
              <a:t>housands, </a:t>
            </a:r>
            <a:r>
              <a:rPr sz="1900" spc="10" dirty="0">
                <a:solidFill>
                  <a:srgbClr val="09178B"/>
                </a:solidFill>
                <a:latin typeface="Arial"/>
                <a:cs typeface="Arial"/>
              </a:rPr>
              <a:t>of</a:t>
            </a:r>
            <a:r>
              <a:rPr sz="1900" spc="5" dirty="0">
                <a:solidFill>
                  <a:srgbClr val="09178B"/>
                </a:solidFill>
                <a:latin typeface="Arial"/>
                <a:cs typeface="Arial"/>
              </a:rPr>
              <a:t> </a:t>
            </a:r>
            <a:r>
              <a:rPr sz="1900" spc="10" dirty="0">
                <a:solidFill>
                  <a:srgbClr val="09178B"/>
                </a:solidFill>
                <a:latin typeface="Arial"/>
                <a:cs typeface="Arial"/>
              </a:rPr>
              <a:t>SM-3</a:t>
            </a:r>
            <a:r>
              <a:rPr sz="1900" spc="5" dirty="0">
                <a:solidFill>
                  <a:srgbClr val="09178B"/>
                </a:solidFill>
                <a:latin typeface="Arial"/>
                <a:cs typeface="Arial"/>
              </a:rPr>
              <a:t> interceptors, in addition </a:t>
            </a:r>
            <a:r>
              <a:rPr sz="1900" spc="0" dirty="0">
                <a:solidFill>
                  <a:srgbClr val="09178B"/>
                </a:solidFill>
                <a:latin typeface="Arial"/>
                <a:cs typeface="Arial"/>
              </a:rPr>
              <a:t>t</a:t>
            </a:r>
            <a:r>
              <a:rPr sz="1900" spc="10" dirty="0">
                <a:solidFill>
                  <a:srgbClr val="09178B"/>
                </a:solidFill>
                <a:latin typeface="Arial"/>
                <a:cs typeface="Arial"/>
              </a:rPr>
              <a:t>o</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a:t>
            </a:r>
            <a:r>
              <a:rPr sz="1900" spc="10" dirty="0">
                <a:solidFill>
                  <a:srgbClr val="09178B"/>
                </a:solidFill>
                <a:latin typeface="Arial"/>
                <a:cs typeface="Arial"/>
              </a:rPr>
              <a:t>30</a:t>
            </a:r>
            <a:r>
              <a:rPr sz="1900" spc="5" dirty="0">
                <a:solidFill>
                  <a:srgbClr val="09178B"/>
                </a:solidFill>
                <a:latin typeface="Arial"/>
                <a:cs typeface="Arial"/>
              </a:rPr>
              <a:t> or </a:t>
            </a:r>
            <a:r>
              <a:rPr sz="1900" spc="10" dirty="0">
                <a:solidFill>
                  <a:srgbClr val="09178B"/>
                </a:solidFill>
                <a:latin typeface="Arial"/>
                <a:cs typeface="Arial"/>
              </a:rPr>
              <a:t>so</a:t>
            </a:r>
            <a:r>
              <a:rPr sz="1900" spc="5" dirty="0">
                <a:solidFill>
                  <a:srgbClr val="09178B"/>
                </a:solidFill>
                <a:latin typeface="Arial"/>
                <a:cs typeface="Arial"/>
              </a:rPr>
              <a:t> </a:t>
            </a:r>
            <a:r>
              <a:rPr sz="1900" spc="10" dirty="0">
                <a:solidFill>
                  <a:srgbClr val="09178B"/>
                </a:solidFill>
                <a:latin typeface="Arial"/>
                <a:cs typeface="Arial"/>
              </a:rPr>
              <a:t>GMD</a:t>
            </a:r>
            <a:r>
              <a:rPr sz="1900" spc="5" dirty="0">
                <a:solidFill>
                  <a:srgbClr val="09178B"/>
                </a:solidFill>
                <a:latin typeface="Arial"/>
                <a:cs typeface="Arial"/>
              </a:rPr>
              <a:t> interceptors already deployed.</a:t>
            </a:r>
            <a:endParaRPr sz="1900" dirty="0">
              <a:latin typeface="Arial"/>
              <a:cs typeface="Arial"/>
            </a:endParaRPr>
          </a:p>
          <a:p>
            <a:pPr>
              <a:lnSpc>
                <a:spcPts val="1400"/>
              </a:lnSpc>
              <a:spcBef>
                <a:spcPts val="13"/>
              </a:spcBef>
              <a:buClr>
                <a:srgbClr val="09178B"/>
              </a:buClr>
              <a:buFont typeface="Arial"/>
              <a:buChar char="•"/>
            </a:pPr>
            <a:endParaRPr sz="1400" dirty="0"/>
          </a:p>
          <a:p>
            <a:pPr marL="237490" marR="138430" indent="-225425">
              <a:lnSpc>
                <a:spcPct val="108200"/>
              </a:lnSpc>
              <a:buClr>
                <a:srgbClr val="09178B"/>
              </a:buClr>
              <a:buSzPct val="126315"/>
              <a:buFont typeface="Arial"/>
              <a:buChar char="•"/>
              <a:tabLst>
                <a:tab pos="237490" algn="l"/>
              </a:tabLst>
            </a:pPr>
            <a:r>
              <a:rPr sz="1900" spc="10" dirty="0">
                <a:solidFill>
                  <a:srgbClr val="09178B"/>
                </a:solidFill>
                <a:latin typeface="Arial"/>
                <a:cs typeface="Arial"/>
              </a:rPr>
              <a:t>Such</a:t>
            </a:r>
            <a:r>
              <a:rPr sz="1900" spc="5" dirty="0">
                <a:solidFill>
                  <a:srgbClr val="09178B"/>
                </a:solidFill>
                <a:latin typeface="Arial"/>
                <a:cs typeface="Arial"/>
              </a:rPr>
              <a:t> large </a:t>
            </a:r>
            <a:r>
              <a:rPr sz="1900" spc="10" dirty="0">
                <a:solidFill>
                  <a:srgbClr val="09178B"/>
                </a:solidFill>
                <a:latin typeface="Arial"/>
                <a:cs typeface="Arial"/>
              </a:rPr>
              <a:t>numbers</a:t>
            </a:r>
            <a:r>
              <a:rPr sz="1900" spc="5" dirty="0">
                <a:solidFill>
                  <a:srgbClr val="09178B"/>
                </a:solidFill>
                <a:latin typeface="Arial"/>
                <a:cs typeface="Arial"/>
              </a:rPr>
              <a:t> </a:t>
            </a:r>
            <a:r>
              <a:rPr sz="1900" spc="10" dirty="0">
                <a:solidFill>
                  <a:srgbClr val="09178B"/>
                </a:solidFill>
                <a:latin typeface="Arial"/>
                <a:cs typeface="Arial"/>
              </a:rPr>
              <a:t>of</a:t>
            </a:r>
            <a:r>
              <a:rPr sz="1900" spc="5" dirty="0">
                <a:solidFill>
                  <a:srgbClr val="09178B"/>
                </a:solidFill>
                <a:latin typeface="Arial"/>
                <a:cs typeface="Arial"/>
              </a:rPr>
              <a:t> interceptors, which </a:t>
            </a:r>
            <a:r>
              <a:rPr sz="1900" spc="10" dirty="0">
                <a:solidFill>
                  <a:srgbClr val="09178B"/>
                </a:solidFill>
                <a:latin typeface="Arial"/>
                <a:cs typeface="Arial"/>
              </a:rPr>
              <a:t>might</a:t>
            </a:r>
            <a:r>
              <a:rPr sz="1900" spc="5" dirty="0">
                <a:solidFill>
                  <a:srgbClr val="09178B"/>
                </a:solidFill>
                <a:latin typeface="Arial"/>
                <a:cs typeface="Arial"/>
              </a:rPr>
              <a:t> in reality </a:t>
            </a:r>
            <a:r>
              <a:rPr sz="1900" spc="10" dirty="0">
                <a:solidFill>
                  <a:srgbClr val="09178B"/>
                </a:solidFill>
                <a:latin typeface="Arial"/>
                <a:cs typeface="Arial"/>
              </a:rPr>
              <a:t>have</a:t>
            </a:r>
            <a:r>
              <a:rPr sz="1900" spc="5" dirty="0">
                <a:solidFill>
                  <a:srgbClr val="09178B"/>
                </a:solidFill>
                <a:latin typeface="Arial"/>
                <a:cs typeface="Arial"/>
              </a:rPr>
              <a:t> </a:t>
            </a:r>
            <a:r>
              <a:rPr sz="1900" spc="0" dirty="0">
                <a:solidFill>
                  <a:srgbClr val="09178B"/>
                </a:solidFill>
                <a:latin typeface="Arial"/>
                <a:cs typeface="Arial"/>
              </a:rPr>
              <a:t>litt</a:t>
            </a:r>
            <a:r>
              <a:rPr sz="1900" spc="5" dirty="0">
                <a:solidFill>
                  <a:srgbClr val="09178B"/>
                </a:solidFill>
                <a:latin typeface="Arial"/>
                <a:cs typeface="Arial"/>
              </a:rPr>
              <a:t>le capability in </a:t>
            </a:r>
            <a:r>
              <a:rPr sz="1900" spc="10" dirty="0">
                <a:solidFill>
                  <a:srgbClr val="09178B"/>
                </a:solidFill>
                <a:latin typeface="Arial"/>
                <a:cs typeface="Arial"/>
              </a:rPr>
              <a:t>combat,</a:t>
            </a:r>
            <a:r>
              <a:rPr sz="1900" spc="5" dirty="0">
                <a:solidFill>
                  <a:srgbClr val="09178B"/>
                </a:solidFill>
                <a:latin typeface="Arial"/>
                <a:cs typeface="Arial"/>
              </a:rPr>
              <a:t> could </a:t>
            </a:r>
            <a:r>
              <a:rPr sz="1900" spc="10" dirty="0">
                <a:solidFill>
                  <a:srgbClr val="09178B"/>
                </a:solidFill>
                <a:latin typeface="Arial"/>
                <a:cs typeface="Arial"/>
              </a:rPr>
              <a:t>be</a:t>
            </a:r>
            <a:r>
              <a:rPr sz="1900" spc="5" dirty="0">
                <a:solidFill>
                  <a:srgbClr val="09178B"/>
                </a:solidFill>
                <a:latin typeface="Arial"/>
                <a:cs typeface="Arial"/>
              </a:rPr>
              <a:t> expected </a:t>
            </a:r>
            <a:r>
              <a:rPr sz="1900" spc="0" dirty="0">
                <a:solidFill>
                  <a:srgbClr val="09178B"/>
                </a:solidFill>
                <a:latin typeface="Arial"/>
                <a:cs typeface="Arial"/>
              </a:rPr>
              <a:t>t</a:t>
            </a:r>
            <a:r>
              <a:rPr sz="1900" spc="10" dirty="0">
                <a:solidFill>
                  <a:srgbClr val="09178B"/>
                </a:solidFill>
                <a:latin typeface="Arial"/>
                <a:cs typeface="Arial"/>
              </a:rPr>
              <a:t>o</a:t>
            </a:r>
            <a:r>
              <a:rPr sz="1900" spc="5" dirty="0">
                <a:solidFill>
                  <a:srgbClr val="09178B"/>
                </a:solidFill>
                <a:latin typeface="Arial"/>
                <a:cs typeface="Arial"/>
              </a:rPr>
              <a:t> creat</a:t>
            </a:r>
            <a:r>
              <a:rPr sz="1900" spc="10" dirty="0">
                <a:solidFill>
                  <a:srgbClr val="09178B"/>
                </a:solidFill>
                <a:latin typeface="Arial"/>
                <a:cs typeface="Arial"/>
              </a:rPr>
              <a:t>e</a:t>
            </a:r>
            <a:r>
              <a:rPr sz="1900" spc="5" dirty="0">
                <a:solidFill>
                  <a:srgbClr val="09178B"/>
                </a:solidFill>
                <a:latin typeface="Arial"/>
                <a:cs typeface="Arial"/>
              </a:rPr>
              <a:t> </a:t>
            </a:r>
            <a:r>
              <a:rPr sz="1900" spc="0" dirty="0">
                <a:solidFill>
                  <a:srgbClr val="09178B"/>
                </a:solidFill>
                <a:latin typeface="Arial"/>
                <a:cs typeface="Arial"/>
              </a:rPr>
              <a:t>f</a:t>
            </a:r>
            <a:r>
              <a:rPr sz="1900" spc="5" dirty="0">
                <a:solidFill>
                  <a:srgbClr val="09178B"/>
                </a:solidFill>
                <a:latin typeface="Arial"/>
                <a:cs typeface="Arial"/>
              </a:rPr>
              <a:t>ears </a:t>
            </a:r>
            <a:r>
              <a:rPr sz="1900" spc="10" dirty="0">
                <a:solidFill>
                  <a:srgbClr val="09178B"/>
                </a:solidFill>
                <a:latin typeface="Arial"/>
                <a:cs typeface="Arial"/>
              </a:rPr>
              <a:t>among</a:t>
            </a:r>
            <a:r>
              <a:rPr sz="1900" spc="5" dirty="0">
                <a:solidFill>
                  <a:srgbClr val="09178B"/>
                </a:solidFill>
                <a:latin typeface="Arial"/>
                <a:cs typeface="Arial"/>
              </a:rPr>
              <a:t> Russian political </a:t>
            </a:r>
            <a:r>
              <a:rPr sz="1900" spc="10" dirty="0">
                <a:solidFill>
                  <a:srgbClr val="09178B"/>
                </a:solidFill>
                <a:latin typeface="Arial"/>
                <a:cs typeface="Arial"/>
              </a:rPr>
              <a:t>and</a:t>
            </a:r>
            <a:r>
              <a:rPr sz="1900" spc="5" dirty="0">
                <a:solidFill>
                  <a:srgbClr val="09178B"/>
                </a:solidFill>
                <a:latin typeface="Arial"/>
                <a:cs typeface="Arial"/>
              </a:rPr>
              <a:t> military leaders </a:t>
            </a:r>
            <a:r>
              <a:rPr sz="1900" spc="0" dirty="0">
                <a:solidFill>
                  <a:srgbClr val="09178B"/>
                </a:solidFill>
                <a:latin typeface="Arial"/>
                <a:cs typeface="Arial"/>
              </a:rPr>
              <a:t>t</a:t>
            </a:r>
            <a:r>
              <a:rPr sz="1900" spc="10" dirty="0">
                <a:solidFill>
                  <a:srgbClr val="09178B"/>
                </a:solidFill>
                <a:latin typeface="Arial"/>
                <a:cs typeface="Arial"/>
              </a:rPr>
              <a:t>hat</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a:t>
            </a:r>
            <a:r>
              <a:rPr sz="1900" spc="-135" dirty="0">
                <a:solidFill>
                  <a:srgbClr val="09178B"/>
                </a:solidFill>
                <a:latin typeface="Arial"/>
                <a:cs typeface="Arial"/>
              </a:rPr>
              <a:t>P</a:t>
            </a:r>
            <a:r>
              <a:rPr sz="1900" spc="10" dirty="0">
                <a:solidFill>
                  <a:srgbClr val="09178B"/>
                </a:solidFill>
                <a:latin typeface="Arial"/>
                <a:cs typeface="Arial"/>
              </a:rPr>
              <a:t>AA</a:t>
            </a:r>
            <a:r>
              <a:rPr sz="1900" spc="-100" dirty="0">
                <a:solidFill>
                  <a:srgbClr val="09178B"/>
                </a:solidFill>
                <a:latin typeface="Arial"/>
                <a:cs typeface="Arial"/>
              </a:rPr>
              <a:t> </a:t>
            </a:r>
            <a:r>
              <a:rPr sz="1900" spc="5" dirty="0">
                <a:solidFill>
                  <a:srgbClr val="09178B"/>
                </a:solidFill>
                <a:latin typeface="Arial"/>
                <a:cs typeface="Arial"/>
              </a:rPr>
              <a:t>could </a:t>
            </a:r>
            <a:r>
              <a:rPr sz="1900" spc="10" dirty="0">
                <a:solidFill>
                  <a:srgbClr val="09178B"/>
                </a:solidFill>
                <a:latin typeface="Arial"/>
                <a:cs typeface="Arial"/>
              </a:rPr>
              <a:t>cause</a:t>
            </a:r>
            <a:r>
              <a:rPr sz="1900" spc="5" dirty="0">
                <a:solidFill>
                  <a:srgbClr val="09178B"/>
                </a:solidFill>
                <a:latin typeface="Arial"/>
                <a:cs typeface="Arial"/>
              </a:rPr>
              <a:t> </a:t>
            </a:r>
            <a:r>
              <a:rPr sz="1900" spc="10" dirty="0">
                <a:solidFill>
                  <a:srgbClr val="09178B"/>
                </a:solidFill>
                <a:latin typeface="Arial"/>
                <a:cs typeface="Arial"/>
              </a:rPr>
              <a:t>some</a:t>
            </a:r>
            <a:r>
              <a:rPr sz="1900" spc="5" dirty="0">
                <a:solidFill>
                  <a:srgbClr val="09178B"/>
                </a:solidFill>
                <a:latin typeface="Arial"/>
                <a:cs typeface="Arial"/>
              </a:rPr>
              <a:t> attrition </a:t>
            </a:r>
            <a:r>
              <a:rPr sz="1900" spc="10" dirty="0">
                <a:solidFill>
                  <a:srgbClr val="09178B"/>
                </a:solidFill>
                <a:latin typeface="Arial"/>
                <a:cs typeface="Arial"/>
              </a:rPr>
              <a:t>of</a:t>
            </a:r>
            <a:r>
              <a:rPr sz="1900" spc="5" dirty="0">
                <a:solidFill>
                  <a:srgbClr val="09178B"/>
                </a:solidFill>
                <a:latin typeface="Arial"/>
                <a:cs typeface="Arial"/>
              </a:rPr>
              <a:t> Russian warheads.</a:t>
            </a:r>
            <a:endParaRPr sz="190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111</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0" rIns="0" bIns="0" rtlCol="0">
            <a:noAutofit/>
          </a:bodyPr>
          <a:lstStyle/>
          <a:p>
            <a:pPr marL="2099945" marR="12700" indent="-1731645">
              <a:lnSpc>
                <a:spcPts val="3540"/>
              </a:lnSpc>
            </a:pPr>
            <a:r>
              <a:rPr sz="3250" spc="-20" dirty="0">
                <a:solidFill>
                  <a:srgbClr val="D62100"/>
                </a:solidFill>
                <a:latin typeface="Arial"/>
                <a:cs typeface="Arial"/>
              </a:rPr>
              <a:t>Possible</a:t>
            </a:r>
            <a:r>
              <a:rPr sz="3250" spc="-5" dirty="0">
                <a:solidFill>
                  <a:srgbClr val="D62100"/>
                </a:solidFill>
                <a:latin typeface="Arial"/>
                <a:cs typeface="Arial"/>
              </a:rPr>
              <a:t> </a:t>
            </a:r>
            <a:r>
              <a:rPr sz="3250" spc="-20" dirty="0">
                <a:solidFill>
                  <a:srgbClr val="D62100"/>
                </a:solidFill>
                <a:latin typeface="Arial"/>
                <a:cs typeface="Arial"/>
              </a:rPr>
              <a:t>Russian</a:t>
            </a:r>
            <a:r>
              <a:rPr sz="3250" spc="-5" dirty="0">
                <a:solidFill>
                  <a:srgbClr val="D62100"/>
                </a:solidFill>
                <a:latin typeface="Arial"/>
                <a:cs typeface="Arial"/>
              </a:rPr>
              <a:t> </a:t>
            </a:r>
            <a:r>
              <a:rPr sz="3250" spc="-20" dirty="0">
                <a:solidFill>
                  <a:srgbClr val="D62100"/>
                </a:solidFill>
                <a:latin typeface="Arial"/>
                <a:cs typeface="Arial"/>
              </a:rPr>
              <a:t>Concerns</a:t>
            </a:r>
            <a:r>
              <a:rPr sz="3250" spc="-180" dirty="0">
                <a:solidFill>
                  <a:srgbClr val="D62100"/>
                </a:solidFill>
                <a:latin typeface="Arial"/>
                <a:cs typeface="Arial"/>
              </a:rPr>
              <a:t> </a:t>
            </a:r>
            <a:r>
              <a:rPr sz="3250" spc="-20" dirty="0">
                <a:solidFill>
                  <a:srgbClr val="D62100"/>
                </a:solidFill>
                <a:latin typeface="Arial"/>
                <a:cs typeface="Arial"/>
              </a:rPr>
              <a:t>About</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he</a:t>
            </a:r>
            <a:r>
              <a:rPr sz="3250" spc="-5" dirty="0">
                <a:solidFill>
                  <a:srgbClr val="D62100"/>
                </a:solidFill>
                <a:latin typeface="Arial"/>
                <a:cs typeface="Arial"/>
              </a:rPr>
              <a:t> </a:t>
            </a:r>
            <a:r>
              <a:rPr sz="3250" spc="-20" dirty="0">
                <a:solidFill>
                  <a:srgbClr val="D62100"/>
                </a:solidFill>
                <a:latin typeface="Arial"/>
                <a:cs typeface="Arial"/>
              </a:rPr>
              <a:t>Phased Adap</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ve</a:t>
            </a:r>
            <a:r>
              <a:rPr sz="3250" spc="-180" dirty="0">
                <a:solidFill>
                  <a:srgbClr val="D62100"/>
                </a:solidFill>
                <a:latin typeface="Arial"/>
                <a:cs typeface="Arial"/>
              </a:rPr>
              <a:t> </a:t>
            </a:r>
            <a:r>
              <a:rPr sz="3250" spc="-20" dirty="0">
                <a:solidFill>
                  <a:srgbClr val="D62100"/>
                </a:solidFill>
                <a:latin typeface="Arial"/>
                <a:cs typeface="Arial"/>
              </a:rPr>
              <a:t>Approach</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o</a:t>
            </a:r>
            <a:r>
              <a:rPr sz="3250" spc="-5" dirty="0">
                <a:solidFill>
                  <a:srgbClr val="D62100"/>
                </a:solidFill>
                <a:latin typeface="Arial"/>
                <a:cs typeface="Arial"/>
              </a:rPr>
              <a:t> </a:t>
            </a:r>
            <a:r>
              <a:rPr sz="3250" spc="-25" dirty="0">
                <a:solidFill>
                  <a:srgbClr val="D62100"/>
                </a:solidFill>
                <a:latin typeface="Arial"/>
                <a:cs typeface="Arial"/>
              </a:rPr>
              <a:t>EMD</a:t>
            </a:r>
            <a:endParaRPr sz="3250">
              <a:latin typeface="Arial"/>
              <a:cs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69900" y="1447800"/>
            <a:ext cx="9118600" cy="60071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4" name="object 4"/>
          <p:cNvSpPr txBox="1"/>
          <p:nvPr/>
        </p:nvSpPr>
        <p:spPr>
          <a:xfrm>
            <a:off x="808091" y="330979"/>
            <a:ext cx="8442960" cy="917575"/>
          </a:xfrm>
          <a:prstGeom prst="rect">
            <a:avLst/>
          </a:prstGeom>
        </p:spPr>
        <p:txBody>
          <a:bodyPr vert="horz" wrap="square" lIns="0" tIns="0" rIns="0" bIns="0" rtlCol="0">
            <a:noAutofit/>
          </a:bodyPr>
          <a:lstStyle/>
          <a:p>
            <a:pPr marL="1743710" marR="12700" indent="-1731645">
              <a:lnSpc>
                <a:spcPts val="3540"/>
              </a:lnSpc>
            </a:pPr>
            <a:r>
              <a:rPr sz="3250" spc="-20" dirty="0">
                <a:solidFill>
                  <a:srgbClr val="D62100"/>
                </a:solidFill>
                <a:latin typeface="Arial"/>
                <a:cs typeface="Arial"/>
              </a:rPr>
              <a:t>Possible</a:t>
            </a:r>
            <a:r>
              <a:rPr sz="3250" spc="-5" dirty="0">
                <a:solidFill>
                  <a:srgbClr val="D62100"/>
                </a:solidFill>
                <a:latin typeface="Arial"/>
                <a:cs typeface="Arial"/>
              </a:rPr>
              <a:t> </a:t>
            </a:r>
            <a:r>
              <a:rPr sz="3250" spc="-20" dirty="0">
                <a:solidFill>
                  <a:srgbClr val="D62100"/>
                </a:solidFill>
                <a:latin typeface="Arial"/>
                <a:cs typeface="Arial"/>
              </a:rPr>
              <a:t>Russian</a:t>
            </a:r>
            <a:r>
              <a:rPr sz="3250" spc="-5" dirty="0">
                <a:solidFill>
                  <a:srgbClr val="D62100"/>
                </a:solidFill>
                <a:latin typeface="Arial"/>
                <a:cs typeface="Arial"/>
              </a:rPr>
              <a:t> </a:t>
            </a:r>
            <a:r>
              <a:rPr sz="3250" spc="-20" dirty="0">
                <a:solidFill>
                  <a:srgbClr val="D62100"/>
                </a:solidFill>
                <a:latin typeface="Arial"/>
                <a:cs typeface="Arial"/>
              </a:rPr>
              <a:t>Concerns</a:t>
            </a:r>
            <a:r>
              <a:rPr sz="3250" spc="-180" dirty="0">
                <a:solidFill>
                  <a:srgbClr val="D62100"/>
                </a:solidFill>
                <a:latin typeface="Arial"/>
                <a:cs typeface="Arial"/>
              </a:rPr>
              <a:t> </a:t>
            </a:r>
            <a:r>
              <a:rPr sz="3250" spc="-20" dirty="0">
                <a:solidFill>
                  <a:srgbClr val="D62100"/>
                </a:solidFill>
                <a:latin typeface="Arial"/>
                <a:cs typeface="Arial"/>
              </a:rPr>
              <a:t>About</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he</a:t>
            </a:r>
            <a:r>
              <a:rPr sz="3250" spc="-5" dirty="0">
                <a:solidFill>
                  <a:srgbClr val="D62100"/>
                </a:solidFill>
                <a:latin typeface="Arial"/>
                <a:cs typeface="Arial"/>
              </a:rPr>
              <a:t> </a:t>
            </a:r>
            <a:r>
              <a:rPr sz="3250" spc="-20" dirty="0">
                <a:solidFill>
                  <a:srgbClr val="D62100"/>
                </a:solidFill>
                <a:latin typeface="Arial"/>
                <a:cs typeface="Arial"/>
              </a:rPr>
              <a:t>Phased Adap</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ve</a:t>
            </a:r>
            <a:r>
              <a:rPr sz="3250" spc="-180" dirty="0">
                <a:solidFill>
                  <a:srgbClr val="D62100"/>
                </a:solidFill>
                <a:latin typeface="Arial"/>
                <a:cs typeface="Arial"/>
              </a:rPr>
              <a:t> </a:t>
            </a:r>
            <a:r>
              <a:rPr sz="3250" spc="-20" dirty="0">
                <a:solidFill>
                  <a:srgbClr val="D62100"/>
                </a:solidFill>
                <a:latin typeface="Arial"/>
                <a:cs typeface="Arial"/>
              </a:rPr>
              <a:t>Approach</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o</a:t>
            </a:r>
            <a:r>
              <a:rPr sz="3250" spc="-5" dirty="0">
                <a:solidFill>
                  <a:srgbClr val="D62100"/>
                </a:solidFill>
                <a:latin typeface="Arial"/>
                <a:cs typeface="Arial"/>
              </a:rPr>
              <a:t> </a:t>
            </a:r>
            <a:r>
              <a:rPr sz="3250" spc="-25" dirty="0">
                <a:solidFill>
                  <a:srgbClr val="D62100"/>
                </a:solidFill>
                <a:latin typeface="Arial"/>
                <a:cs typeface="Arial"/>
              </a:rPr>
              <a:t>EMD</a:t>
            </a:r>
            <a:endParaRPr sz="325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112</a:t>
            </a:fld>
            <a:endParaRPr sz="1150" dirty="0">
              <a:latin typeface="Arial"/>
              <a:cs typeface="Arial"/>
            </a:endParaRPr>
          </a:p>
        </p:txBody>
      </p:sp>
      <p:sp>
        <p:nvSpPr>
          <p:cNvPr id="6" name="object 6"/>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44251" y="1667073"/>
            <a:ext cx="9160519" cy="5391681"/>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4" name="object 4"/>
          <p:cNvSpPr txBox="1"/>
          <p:nvPr/>
        </p:nvSpPr>
        <p:spPr>
          <a:xfrm>
            <a:off x="808091" y="330979"/>
            <a:ext cx="8442960" cy="917575"/>
          </a:xfrm>
          <a:prstGeom prst="rect">
            <a:avLst/>
          </a:prstGeom>
        </p:spPr>
        <p:txBody>
          <a:bodyPr vert="horz" wrap="square" lIns="0" tIns="0" rIns="0" bIns="0" rtlCol="0">
            <a:noAutofit/>
          </a:bodyPr>
          <a:lstStyle/>
          <a:p>
            <a:pPr marL="1743710" marR="12700" indent="-1731645">
              <a:lnSpc>
                <a:spcPts val="3540"/>
              </a:lnSpc>
            </a:pPr>
            <a:r>
              <a:rPr sz="3250" spc="-20" dirty="0">
                <a:solidFill>
                  <a:srgbClr val="D62100"/>
                </a:solidFill>
                <a:latin typeface="Arial"/>
                <a:cs typeface="Arial"/>
              </a:rPr>
              <a:t>Possible</a:t>
            </a:r>
            <a:r>
              <a:rPr sz="3250" spc="-5" dirty="0">
                <a:solidFill>
                  <a:srgbClr val="D62100"/>
                </a:solidFill>
                <a:latin typeface="Arial"/>
                <a:cs typeface="Arial"/>
              </a:rPr>
              <a:t> </a:t>
            </a:r>
            <a:r>
              <a:rPr sz="3250" spc="-20" dirty="0">
                <a:solidFill>
                  <a:srgbClr val="D62100"/>
                </a:solidFill>
                <a:latin typeface="Arial"/>
                <a:cs typeface="Arial"/>
              </a:rPr>
              <a:t>Russian</a:t>
            </a:r>
            <a:r>
              <a:rPr sz="3250" spc="-5" dirty="0">
                <a:solidFill>
                  <a:srgbClr val="D62100"/>
                </a:solidFill>
                <a:latin typeface="Arial"/>
                <a:cs typeface="Arial"/>
              </a:rPr>
              <a:t> </a:t>
            </a:r>
            <a:r>
              <a:rPr sz="3250" spc="-20" dirty="0">
                <a:solidFill>
                  <a:srgbClr val="D62100"/>
                </a:solidFill>
                <a:latin typeface="Arial"/>
                <a:cs typeface="Arial"/>
              </a:rPr>
              <a:t>Concerns</a:t>
            </a:r>
            <a:r>
              <a:rPr sz="3250" spc="-180" dirty="0">
                <a:solidFill>
                  <a:srgbClr val="D62100"/>
                </a:solidFill>
                <a:latin typeface="Arial"/>
                <a:cs typeface="Arial"/>
              </a:rPr>
              <a:t> </a:t>
            </a:r>
            <a:r>
              <a:rPr sz="3250" spc="-20" dirty="0">
                <a:solidFill>
                  <a:srgbClr val="D62100"/>
                </a:solidFill>
                <a:latin typeface="Arial"/>
                <a:cs typeface="Arial"/>
              </a:rPr>
              <a:t>About</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he</a:t>
            </a:r>
            <a:r>
              <a:rPr sz="3250" spc="-5" dirty="0">
                <a:solidFill>
                  <a:srgbClr val="D62100"/>
                </a:solidFill>
                <a:latin typeface="Arial"/>
                <a:cs typeface="Arial"/>
              </a:rPr>
              <a:t> </a:t>
            </a:r>
            <a:r>
              <a:rPr sz="3250" spc="-20" dirty="0">
                <a:solidFill>
                  <a:srgbClr val="D62100"/>
                </a:solidFill>
                <a:latin typeface="Arial"/>
                <a:cs typeface="Arial"/>
              </a:rPr>
              <a:t>Phased Adap</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ve</a:t>
            </a:r>
            <a:r>
              <a:rPr sz="3250" spc="-180" dirty="0">
                <a:solidFill>
                  <a:srgbClr val="D62100"/>
                </a:solidFill>
                <a:latin typeface="Arial"/>
                <a:cs typeface="Arial"/>
              </a:rPr>
              <a:t> </a:t>
            </a:r>
            <a:r>
              <a:rPr sz="3250" spc="-20" dirty="0">
                <a:solidFill>
                  <a:srgbClr val="D62100"/>
                </a:solidFill>
                <a:latin typeface="Arial"/>
                <a:cs typeface="Arial"/>
              </a:rPr>
              <a:t>Approach</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o</a:t>
            </a:r>
            <a:r>
              <a:rPr sz="3250" spc="-5" dirty="0">
                <a:solidFill>
                  <a:srgbClr val="D62100"/>
                </a:solidFill>
                <a:latin typeface="Arial"/>
                <a:cs typeface="Arial"/>
              </a:rPr>
              <a:t> </a:t>
            </a:r>
            <a:r>
              <a:rPr sz="3250" spc="-25" dirty="0">
                <a:solidFill>
                  <a:srgbClr val="D62100"/>
                </a:solidFill>
                <a:latin typeface="Arial"/>
                <a:cs typeface="Arial"/>
              </a:rPr>
              <a:t>EMD</a:t>
            </a:r>
            <a:endParaRPr sz="325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113</a:t>
            </a:fld>
            <a:endParaRPr sz="1150" dirty="0">
              <a:latin typeface="Arial"/>
              <a:cs typeface="Arial"/>
            </a:endParaRPr>
          </a:p>
        </p:txBody>
      </p:sp>
      <p:sp>
        <p:nvSpPr>
          <p:cNvPr id="6" name="object 6"/>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73947" y="369792"/>
            <a:ext cx="8510905" cy="917575"/>
          </a:xfrm>
          <a:prstGeom prst="rect">
            <a:avLst/>
          </a:prstGeom>
        </p:spPr>
        <p:txBody>
          <a:bodyPr vert="horz" wrap="square" lIns="0" tIns="0" rIns="0" bIns="0" rtlCol="0">
            <a:noAutofit/>
          </a:bodyPr>
          <a:lstStyle/>
          <a:p>
            <a:pPr marL="2764790" marR="12700" indent="-2752725">
              <a:lnSpc>
                <a:spcPts val="3540"/>
              </a:lnSpc>
            </a:pP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enses</a:t>
            </a:r>
            <a:r>
              <a:rPr sz="3250" spc="-180" dirty="0">
                <a:solidFill>
                  <a:srgbClr val="D62100"/>
                </a:solidFill>
                <a:latin typeface="Arial"/>
                <a:cs typeface="Arial"/>
              </a:rPr>
              <a:t> </a:t>
            </a:r>
            <a:r>
              <a:rPr sz="3250" spc="-20" dirty="0">
                <a:solidFill>
                  <a:srgbClr val="D62100"/>
                </a:solidFill>
                <a:latin typeface="Arial"/>
                <a:cs typeface="Arial"/>
              </a:rPr>
              <a:t>Agai</a:t>
            </a:r>
            <a:r>
              <a:rPr sz="3250" spc="-15" dirty="0">
                <a:solidFill>
                  <a:srgbClr val="D62100"/>
                </a:solidFill>
                <a:latin typeface="Arial"/>
                <a:cs typeface="Arial"/>
              </a:rPr>
              <a:t>nst</a:t>
            </a:r>
            <a:r>
              <a:rPr sz="3250" spc="-5" dirty="0">
                <a:solidFill>
                  <a:srgbClr val="D62100"/>
                </a:solidFill>
                <a:latin typeface="Arial"/>
                <a:cs typeface="Arial"/>
              </a:rPr>
              <a:t> </a:t>
            </a:r>
            <a:r>
              <a:rPr sz="3250" spc="-20" dirty="0">
                <a:solidFill>
                  <a:srgbClr val="D62100"/>
                </a:solidFill>
                <a:latin typeface="Arial"/>
                <a:cs typeface="Arial"/>
              </a:rPr>
              <a:t>Long-Range</a:t>
            </a:r>
            <a:r>
              <a:rPr sz="3250" spc="-5" dirty="0">
                <a:solidFill>
                  <a:srgbClr val="D62100"/>
                </a:solidFill>
                <a:latin typeface="Arial"/>
                <a:cs typeface="Arial"/>
              </a:rPr>
              <a:t> </a:t>
            </a:r>
            <a:r>
              <a:rPr sz="3250" spc="-20" dirty="0">
                <a:solidFill>
                  <a:srgbClr val="D62100"/>
                </a:solidFill>
                <a:latin typeface="Arial"/>
                <a:cs typeface="Arial"/>
              </a:rPr>
              <a:t>Nuclear-Armed Ballis</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c</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es</a:t>
            </a:r>
            <a:endParaRPr sz="3250">
              <a:latin typeface="Arial"/>
              <a:cs typeface="Arial"/>
            </a:endParaRPr>
          </a:p>
        </p:txBody>
      </p:sp>
      <p:sp>
        <p:nvSpPr>
          <p:cNvPr id="4" name="object 4"/>
          <p:cNvSpPr txBox="1"/>
          <p:nvPr/>
        </p:nvSpPr>
        <p:spPr>
          <a:xfrm>
            <a:off x="486173" y="7096521"/>
            <a:ext cx="1912620" cy="206375"/>
          </a:xfrm>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114</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426556" y="3681333"/>
            <a:ext cx="7196455" cy="748030"/>
          </a:xfrm>
          <a:prstGeom prst="rect">
            <a:avLst/>
          </a:prstGeom>
        </p:spPr>
        <p:txBody>
          <a:bodyPr vert="horz" wrap="square" lIns="0" tIns="0" rIns="0" bIns="0" rtlCol="0">
            <a:noAutofit/>
          </a:bodyPr>
          <a:lstStyle/>
          <a:p>
            <a:pPr marL="12700">
              <a:lnSpc>
                <a:spcPct val="100000"/>
              </a:lnSpc>
            </a:pPr>
            <a:r>
              <a:rPr sz="4700" i="1" dirty="0">
                <a:solidFill>
                  <a:srgbClr val="09178B"/>
                </a:solidFill>
                <a:latin typeface="Arial"/>
                <a:cs typeface="Arial"/>
              </a:rPr>
              <a:t>Summary</a:t>
            </a:r>
            <a:r>
              <a:rPr sz="4700" i="1" spc="5" dirty="0">
                <a:solidFill>
                  <a:srgbClr val="09178B"/>
                </a:solidFill>
                <a:latin typeface="Arial"/>
                <a:cs typeface="Arial"/>
              </a:rPr>
              <a:t> </a:t>
            </a:r>
            <a:r>
              <a:rPr sz="4700" i="1" spc="0" dirty="0">
                <a:solidFill>
                  <a:srgbClr val="09178B"/>
                </a:solidFill>
                <a:latin typeface="Arial"/>
                <a:cs typeface="Arial"/>
              </a:rPr>
              <a:t>and</a:t>
            </a:r>
            <a:r>
              <a:rPr sz="4700" i="1" spc="5" dirty="0">
                <a:solidFill>
                  <a:srgbClr val="09178B"/>
                </a:solidFill>
                <a:latin typeface="Arial"/>
                <a:cs typeface="Arial"/>
              </a:rPr>
              <a:t> </a:t>
            </a:r>
            <a:r>
              <a:rPr sz="4700" i="1" spc="0" dirty="0">
                <a:solidFill>
                  <a:srgbClr val="09178B"/>
                </a:solidFill>
                <a:latin typeface="Arial"/>
                <a:cs typeface="Arial"/>
              </a:rPr>
              <a:t>Conclusions</a:t>
            </a:r>
            <a:endParaRPr sz="4700">
              <a:latin typeface="Arial"/>
              <a:cs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lIns="0" tIns="194778" rIns="0" bIns="0" rtlCol="0">
            <a:noAutofit/>
          </a:bodyPr>
          <a:lstStyle/>
          <a:p>
            <a:pPr marL="598082">
              <a:defRPr/>
            </a:pPr>
            <a:r>
              <a:rPr sz="3200" spc="-20" dirty="0">
                <a:solidFill>
                  <a:srgbClr val="D62100"/>
                </a:solidFill>
                <a:latin typeface="Arial"/>
                <a:cs typeface="Arial"/>
              </a:rPr>
              <a:t>Sta</a:t>
            </a:r>
            <a:r>
              <a:rPr sz="3200" spc="-15" dirty="0">
                <a:solidFill>
                  <a:srgbClr val="D62100"/>
                </a:solidFill>
                <a:latin typeface="Arial"/>
                <a:cs typeface="Arial"/>
              </a:rPr>
              <a:t>t</a:t>
            </a:r>
            <a:r>
              <a:rPr sz="3200" spc="-20" dirty="0">
                <a:solidFill>
                  <a:srgbClr val="D62100"/>
                </a:solidFill>
                <a:latin typeface="Arial"/>
                <a:cs typeface="Arial"/>
              </a:rPr>
              <a:t>us</a:t>
            </a:r>
            <a:r>
              <a:rPr sz="3200" spc="-5" dirty="0">
                <a:solidFill>
                  <a:srgbClr val="D62100"/>
                </a:solidFill>
                <a:latin typeface="Arial"/>
                <a:cs typeface="Arial"/>
              </a:rPr>
              <a:t> </a:t>
            </a:r>
            <a:r>
              <a:rPr sz="3200" spc="-15" dirty="0">
                <a:solidFill>
                  <a:srgbClr val="D62100"/>
                </a:solidFill>
                <a:latin typeface="Arial"/>
                <a:cs typeface="Arial"/>
              </a:rPr>
              <a:t>of</a:t>
            </a:r>
            <a:r>
              <a:rPr sz="3200" spc="-5" dirty="0">
                <a:solidFill>
                  <a:srgbClr val="D62100"/>
                </a:solidFill>
                <a:latin typeface="Arial"/>
                <a:cs typeface="Arial"/>
              </a:rPr>
              <a:t> </a:t>
            </a:r>
            <a:r>
              <a:rPr sz="3200" spc="-15" dirty="0">
                <a:solidFill>
                  <a:srgbClr val="D62100"/>
                </a:solidFill>
                <a:latin typeface="Arial"/>
                <a:cs typeface="Arial"/>
              </a:rPr>
              <a:t>t</a:t>
            </a:r>
            <a:r>
              <a:rPr sz="3200" spc="-20" dirty="0">
                <a:solidFill>
                  <a:srgbClr val="D62100"/>
                </a:solidFill>
                <a:latin typeface="Arial"/>
                <a:cs typeface="Arial"/>
              </a:rPr>
              <a:t>he</a:t>
            </a:r>
            <a:r>
              <a:rPr sz="3200" spc="-5" dirty="0">
                <a:solidFill>
                  <a:srgbClr val="D62100"/>
                </a:solidFill>
                <a:latin typeface="Arial"/>
                <a:cs typeface="Arial"/>
              </a:rPr>
              <a:t> </a:t>
            </a:r>
            <a:r>
              <a:rPr sz="3200" spc="-25" dirty="0">
                <a:solidFill>
                  <a:srgbClr val="D62100"/>
                </a:solidFill>
                <a:latin typeface="Arial"/>
                <a:cs typeface="Arial"/>
              </a:rPr>
              <a:t>U</a:t>
            </a:r>
            <a:r>
              <a:rPr sz="3200" spc="-15" dirty="0">
                <a:solidFill>
                  <a:srgbClr val="D62100"/>
                </a:solidFill>
                <a:latin typeface="Arial"/>
                <a:cs typeface="Arial"/>
              </a:rPr>
              <a:t>.</a:t>
            </a:r>
            <a:r>
              <a:rPr sz="3200" spc="-20" dirty="0">
                <a:solidFill>
                  <a:srgbClr val="D62100"/>
                </a:solidFill>
                <a:latin typeface="Arial"/>
                <a:cs typeface="Arial"/>
              </a:rPr>
              <a:t>S.</a:t>
            </a:r>
            <a:r>
              <a:rPr sz="3200" spc="-5" dirty="0">
                <a:solidFill>
                  <a:srgbClr val="D62100"/>
                </a:solidFill>
                <a:latin typeface="Arial"/>
                <a:cs typeface="Arial"/>
              </a:rPr>
              <a:t> </a:t>
            </a:r>
            <a:r>
              <a:rPr sz="3200" spc="-15" dirty="0">
                <a:solidFill>
                  <a:srgbClr val="D62100"/>
                </a:solidFill>
                <a:latin typeface="Arial"/>
                <a:cs typeface="Arial"/>
              </a:rPr>
              <a:t>Missil</a:t>
            </a:r>
            <a:r>
              <a:rPr sz="3200" spc="-20" dirty="0">
                <a:solidFill>
                  <a:srgbClr val="D62100"/>
                </a:solidFill>
                <a:latin typeface="Arial"/>
                <a:cs typeface="Arial"/>
              </a:rPr>
              <a:t>e</a:t>
            </a:r>
            <a:r>
              <a:rPr sz="3200" spc="-5" dirty="0">
                <a:solidFill>
                  <a:srgbClr val="D62100"/>
                </a:solidFill>
                <a:latin typeface="Arial"/>
                <a:cs typeface="Arial"/>
              </a:rPr>
              <a:t> </a:t>
            </a:r>
            <a:r>
              <a:rPr sz="3200" spc="-25" dirty="0">
                <a:solidFill>
                  <a:srgbClr val="D62100"/>
                </a:solidFill>
                <a:latin typeface="Arial"/>
                <a:cs typeface="Arial"/>
              </a:rPr>
              <a:t>De</a:t>
            </a:r>
            <a:r>
              <a:rPr sz="3200" spc="-15" dirty="0">
                <a:solidFill>
                  <a:srgbClr val="D62100"/>
                </a:solidFill>
                <a:latin typeface="Arial"/>
                <a:cs typeface="Arial"/>
              </a:rPr>
              <a:t>f</a:t>
            </a:r>
            <a:r>
              <a:rPr sz="3200" spc="-20" dirty="0">
                <a:solidFill>
                  <a:srgbClr val="D62100"/>
                </a:solidFill>
                <a:latin typeface="Arial"/>
                <a:cs typeface="Arial"/>
              </a:rPr>
              <a:t>ense</a:t>
            </a:r>
            <a:r>
              <a:rPr sz="3200" spc="-5" dirty="0">
                <a:solidFill>
                  <a:srgbClr val="D62100"/>
                </a:solidFill>
                <a:latin typeface="Arial"/>
                <a:cs typeface="Arial"/>
              </a:rPr>
              <a:t> </a:t>
            </a:r>
            <a:r>
              <a:rPr sz="3200" spc="-20" dirty="0">
                <a:solidFill>
                  <a:srgbClr val="D62100"/>
                </a:solidFill>
                <a:latin typeface="Arial"/>
                <a:cs typeface="Arial"/>
              </a:rPr>
              <a:t>Program</a:t>
            </a:r>
            <a:endParaRPr sz="3200">
              <a:latin typeface="Arial"/>
              <a:cs typeface="Arial"/>
            </a:endParaRPr>
          </a:p>
        </p:txBody>
      </p:sp>
      <p:sp>
        <p:nvSpPr>
          <p:cNvPr id="4" name="object 4"/>
          <p:cNvSpPr txBox="1"/>
          <p:nvPr/>
        </p:nvSpPr>
        <p:spPr>
          <a:xfrm>
            <a:off x="486222" y="7096869"/>
            <a:ext cx="1912962" cy="206202"/>
          </a:xfrm>
          <a:prstGeom prst="rect">
            <a:avLst/>
          </a:prstGeom>
        </p:spPr>
        <p:txBody>
          <a:bodyPr lIns="0" tIns="0" rIns="0" bIns="0"/>
          <a:lstStyle/>
          <a:p>
            <a:pPr marL="12698">
              <a:defRPr/>
            </a:pPr>
            <a:r>
              <a:rPr lang="en-US" sz="1900" baseline="2222" dirty="0">
                <a:solidFill>
                  <a:srgbClr val="09178B"/>
                </a:solidFill>
                <a:latin typeface="Arial"/>
                <a:cs typeface="Arial"/>
              </a:rPr>
              <a:t>26p280</a:t>
            </a:r>
            <a:r>
              <a:rPr sz="1900" baseline="2222" dirty="0">
                <a:solidFill>
                  <a:srgbClr val="09178B"/>
                </a:solidFill>
                <a:latin typeface="Arial"/>
                <a:cs typeface="Arial"/>
              </a:rPr>
              <a:t> Defenses, p. </a:t>
            </a:r>
            <a:r>
              <a:rPr sz="1900" spc="-52" baseline="2222" dirty="0">
                <a:solidFill>
                  <a:srgbClr val="09178B"/>
                </a:solidFill>
                <a:latin typeface="Arial"/>
                <a:cs typeface="Arial"/>
              </a:rPr>
              <a:t> </a:t>
            </a:r>
            <a:fld id="{10A62D93-9198-483A-B88A-516590E4AE92}" type="slidenum">
              <a:rPr sz="1200" spc="10" dirty="0">
                <a:latin typeface="Arial"/>
                <a:cs typeface="Arial"/>
              </a:rPr>
              <a:pPr marL="12698">
                <a:defRPr/>
              </a:pPr>
              <a:t>115</a:t>
            </a:fld>
            <a:endParaRPr sz="1200" dirty="0">
              <a:latin typeface="Arial"/>
              <a:cs typeface="Arial"/>
            </a:endParaRPr>
          </a:p>
        </p:txBody>
      </p:sp>
      <p:sp>
        <p:nvSpPr>
          <p:cNvPr id="8196" name="object 5"/>
          <p:cNvSpPr>
            <a:spLocks noGrp="1"/>
          </p:cNvSpPr>
          <p:nvPr>
            <p:ph type="ftr" sz="quarter" idx="4294967295"/>
          </p:nvPr>
        </p:nvSpPr>
        <p:spPr bwMode="auto">
          <a:xfrm>
            <a:off x="7560990" y="7091809"/>
            <a:ext cx="1888406" cy="2087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436" eaLnBrk="0" hangingPunct="0">
              <a:defRPr sz="2700">
                <a:solidFill>
                  <a:srgbClr val="000000"/>
                </a:solidFill>
                <a:latin typeface="Times" charset="0"/>
                <a:ea typeface="ヒラギノ明朝 ProN W3" charset="0"/>
                <a:cs typeface="ヒラギノ明朝 ProN W3" charset="0"/>
                <a:sym typeface="Times" charset="0"/>
              </a:defRPr>
            </a:lvl1pPr>
            <a:lvl2pPr marL="582027" indent="-223857" eaLnBrk="0" hangingPunct="0">
              <a:defRPr sz="2700">
                <a:solidFill>
                  <a:srgbClr val="000000"/>
                </a:solidFill>
                <a:latin typeface="Times" charset="0"/>
                <a:ea typeface="ヒラギノ明朝 ProN W3" charset="0"/>
                <a:cs typeface="ヒラギノ明朝 ProN W3" charset="0"/>
                <a:sym typeface="Times" charset="0"/>
              </a:defRPr>
            </a:lvl2pPr>
            <a:lvl3pPr marL="895426" indent="-179085" eaLnBrk="0" hangingPunct="0">
              <a:defRPr sz="2700">
                <a:solidFill>
                  <a:srgbClr val="000000"/>
                </a:solidFill>
                <a:latin typeface="Times" charset="0"/>
                <a:ea typeface="ヒラギノ明朝 ProN W3" charset="0"/>
                <a:cs typeface="ヒラギノ明朝 ProN W3" charset="0"/>
                <a:sym typeface="Times" charset="0"/>
              </a:defRPr>
            </a:lvl3pPr>
            <a:lvl4pPr marL="1253597" indent="-179085" eaLnBrk="0" hangingPunct="0">
              <a:defRPr sz="2700">
                <a:solidFill>
                  <a:srgbClr val="000000"/>
                </a:solidFill>
                <a:latin typeface="Times" charset="0"/>
                <a:ea typeface="ヒラギノ明朝 ProN W3" charset="0"/>
                <a:cs typeface="ヒラギノ明朝 ProN W3" charset="0"/>
                <a:sym typeface="Times" charset="0"/>
              </a:defRPr>
            </a:lvl4pPr>
            <a:lvl5pPr marL="1611767" indent="-179085" eaLnBrk="0" hangingPunct="0">
              <a:defRPr sz="2700">
                <a:solidFill>
                  <a:srgbClr val="000000"/>
                </a:solidFill>
                <a:latin typeface="Times" charset="0"/>
                <a:ea typeface="ヒラギノ明朝 ProN W3" charset="0"/>
                <a:cs typeface="ヒラギノ明朝 ProN W3" charset="0"/>
                <a:sym typeface="Times" charset="0"/>
              </a:defRPr>
            </a:lvl5pPr>
            <a:lvl6pPr marL="1969938" indent="-179085" eaLnBrk="0" fontAlgn="base" hangingPunct="0">
              <a:spcBef>
                <a:spcPct val="0"/>
              </a:spcBef>
              <a:spcAft>
                <a:spcPct val="0"/>
              </a:spcAft>
              <a:defRPr sz="2700">
                <a:solidFill>
                  <a:srgbClr val="000000"/>
                </a:solidFill>
                <a:latin typeface="Times" charset="0"/>
                <a:ea typeface="ヒラギノ明朝 ProN W3" charset="0"/>
                <a:cs typeface="ヒラギノ明朝 ProN W3" charset="0"/>
                <a:sym typeface="Times" charset="0"/>
              </a:defRPr>
            </a:lvl6pPr>
            <a:lvl7pPr marL="2328108" indent="-179085" eaLnBrk="0" fontAlgn="base" hangingPunct="0">
              <a:spcBef>
                <a:spcPct val="0"/>
              </a:spcBef>
              <a:spcAft>
                <a:spcPct val="0"/>
              </a:spcAft>
              <a:defRPr sz="2700">
                <a:solidFill>
                  <a:srgbClr val="000000"/>
                </a:solidFill>
                <a:latin typeface="Times" charset="0"/>
                <a:ea typeface="ヒラギノ明朝 ProN W3" charset="0"/>
                <a:cs typeface="ヒラギノ明朝 ProN W3" charset="0"/>
                <a:sym typeface="Times" charset="0"/>
              </a:defRPr>
            </a:lvl7pPr>
            <a:lvl8pPr marL="2686279" indent="-179085" eaLnBrk="0" fontAlgn="base" hangingPunct="0">
              <a:spcBef>
                <a:spcPct val="0"/>
              </a:spcBef>
              <a:spcAft>
                <a:spcPct val="0"/>
              </a:spcAft>
              <a:defRPr sz="2700">
                <a:solidFill>
                  <a:srgbClr val="000000"/>
                </a:solidFill>
                <a:latin typeface="Times" charset="0"/>
                <a:ea typeface="ヒラギノ明朝 ProN W3" charset="0"/>
                <a:cs typeface="ヒラギノ明朝 ProN W3" charset="0"/>
                <a:sym typeface="Times" charset="0"/>
              </a:defRPr>
            </a:lvl8pPr>
            <a:lvl9pPr marL="3044449" indent="-179085" eaLnBrk="0" fontAlgn="base" hangingPunct="0">
              <a:spcBef>
                <a:spcPct val="0"/>
              </a:spcBef>
              <a:spcAft>
                <a:spcPct val="0"/>
              </a:spcAft>
              <a:defRPr sz="2700">
                <a:solidFill>
                  <a:srgbClr val="000000"/>
                </a:solidFill>
                <a:latin typeface="Times" charset="0"/>
                <a:ea typeface="ヒラギノ明朝 ProN W3" charset="0"/>
                <a:cs typeface="ヒラギノ明朝 ProN W3" charset="0"/>
                <a:sym typeface="Times" charset="0"/>
              </a:defRPr>
            </a:lvl9pPr>
          </a:lstStyle>
          <a:p>
            <a:pPr eaLnBrk="1" hangingPunct="1"/>
            <a:r>
              <a:rPr lang="en-US" sz="1300" dirty="0" err="1">
                <a:solidFill>
                  <a:srgbClr val="09178B"/>
                </a:solidFill>
                <a:latin typeface="Arial" charset="0"/>
                <a:cs typeface="Arial" charset="0"/>
              </a:rPr>
              <a:t>FKL,Dep.of</a:t>
            </a:r>
            <a:r>
              <a:rPr lang="en-US" sz="1300" dirty="0">
                <a:solidFill>
                  <a:srgbClr val="09178B"/>
                </a:solidFill>
                <a:latin typeface="Arial" charset="0"/>
                <a:cs typeface="Arial" charset="0"/>
              </a:rPr>
              <a:t> Physics ©2026</a:t>
            </a:r>
            <a:endParaRPr lang="en-US" sz="1300" dirty="0">
              <a:latin typeface="Arial" charset="0"/>
              <a:cs typeface="Arial" charset="0"/>
            </a:endParaRPr>
          </a:p>
        </p:txBody>
      </p:sp>
      <p:sp>
        <p:nvSpPr>
          <p:cNvPr id="8197" name="object 3"/>
          <p:cNvSpPr txBox="1">
            <a:spLocks noChangeArrowheads="1"/>
          </p:cNvSpPr>
          <p:nvPr/>
        </p:nvSpPr>
        <p:spPr bwMode="auto">
          <a:xfrm>
            <a:off x="914735" y="1802681"/>
            <a:ext cx="8352941" cy="528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5875" eaLnBrk="0" hangingPunct="0">
              <a:defRPr sz="3400">
                <a:solidFill>
                  <a:srgbClr val="000000"/>
                </a:solidFill>
                <a:latin typeface="Times" charset="0"/>
                <a:ea typeface="ヒラギノ明朝 ProN W3" charset="0"/>
                <a:cs typeface="ヒラギノ明朝 ProN W3" charset="0"/>
                <a:sym typeface="Times" charset="0"/>
              </a:defRPr>
            </a:lvl1pPr>
            <a:lvl2pPr marL="742950" indent="-285750" eaLnBrk="0" hangingPunct="0">
              <a:defRPr sz="3400">
                <a:solidFill>
                  <a:srgbClr val="000000"/>
                </a:solidFill>
                <a:latin typeface="Times" charset="0"/>
                <a:ea typeface="ヒラギノ明朝 ProN W3" charset="0"/>
                <a:cs typeface="ヒラギノ明朝 ProN W3" charset="0"/>
                <a:sym typeface="Times" charset="0"/>
              </a:defRPr>
            </a:lvl2pPr>
            <a:lvl3pPr marL="1143000" indent="-228600" eaLnBrk="0" hangingPunct="0">
              <a:defRPr sz="3400">
                <a:solidFill>
                  <a:srgbClr val="000000"/>
                </a:solidFill>
                <a:latin typeface="Times" charset="0"/>
                <a:ea typeface="ヒラギノ明朝 ProN W3" charset="0"/>
                <a:cs typeface="ヒラギノ明朝 ProN W3" charset="0"/>
                <a:sym typeface="Times" charset="0"/>
              </a:defRPr>
            </a:lvl3pPr>
            <a:lvl4pPr marL="1600200" indent="-228600" eaLnBrk="0" hangingPunct="0">
              <a:defRPr sz="3400">
                <a:solidFill>
                  <a:srgbClr val="000000"/>
                </a:solidFill>
                <a:latin typeface="Times" charset="0"/>
                <a:ea typeface="ヒラギノ明朝 ProN W3" charset="0"/>
                <a:cs typeface="ヒラギノ明朝 ProN W3" charset="0"/>
                <a:sym typeface="Times" charset="0"/>
              </a:defRPr>
            </a:lvl4pPr>
            <a:lvl5pPr marL="2057400" indent="-228600" eaLnBrk="0" hangingPunct="0">
              <a:defRPr sz="3400">
                <a:solidFill>
                  <a:srgbClr val="000000"/>
                </a:solidFill>
                <a:latin typeface="Times" charset="0"/>
                <a:ea typeface="ヒラギノ明朝 ProN W3" charset="0"/>
                <a:cs typeface="ヒラギノ明朝 ProN W3" charset="0"/>
                <a:sym typeface="Times" charset="0"/>
              </a:defRPr>
            </a:lvl5pPr>
            <a:lvl6pPr marL="2514600" indent="-228600" eaLnBrk="0" fontAlgn="base" hangingPunct="0">
              <a:spcBef>
                <a:spcPct val="0"/>
              </a:spcBef>
              <a:spcAft>
                <a:spcPct val="0"/>
              </a:spcAft>
              <a:defRPr sz="3400">
                <a:solidFill>
                  <a:srgbClr val="000000"/>
                </a:solidFill>
                <a:latin typeface="Times" charset="0"/>
                <a:ea typeface="ヒラギノ明朝 ProN W3" charset="0"/>
                <a:cs typeface="ヒラギノ明朝 ProN W3" charset="0"/>
                <a:sym typeface="Times" charset="0"/>
              </a:defRPr>
            </a:lvl6pPr>
            <a:lvl7pPr marL="2971800" indent="-228600" eaLnBrk="0" fontAlgn="base" hangingPunct="0">
              <a:spcBef>
                <a:spcPct val="0"/>
              </a:spcBef>
              <a:spcAft>
                <a:spcPct val="0"/>
              </a:spcAft>
              <a:defRPr sz="3400">
                <a:solidFill>
                  <a:srgbClr val="000000"/>
                </a:solidFill>
                <a:latin typeface="Times" charset="0"/>
                <a:ea typeface="ヒラギノ明朝 ProN W3" charset="0"/>
                <a:cs typeface="ヒラギノ明朝 ProN W3" charset="0"/>
                <a:sym typeface="Times" charset="0"/>
              </a:defRPr>
            </a:lvl7pPr>
            <a:lvl8pPr marL="3429000" indent="-228600" eaLnBrk="0" fontAlgn="base" hangingPunct="0">
              <a:spcBef>
                <a:spcPct val="0"/>
              </a:spcBef>
              <a:spcAft>
                <a:spcPct val="0"/>
              </a:spcAft>
              <a:defRPr sz="3400">
                <a:solidFill>
                  <a:srgbClr val="000000"/>
                </a:solidFill>
                <a:latin typeface="Times" charset="0"/>
                <a:ea typeface="ヒラギノ明朝 ProN W3" charset="0"/>
                <a:cs typeface="ヒラギノ明朝 ProN W3" charset="0"/>
                <a:sym typeface="Times" charset="0"/>
              </a:defRPr>
            </a:lvl8pPr>
            <a:lvl9pPr marL="3886200" indent="-228600" eaLnBrk="0" fontAlgn="base" hangingPunct="0">
              <a:spcBef>
                <a:spcPct val="0"/>
              </a:spcBef>
              <a:spcAft>
                <a:spcPct val="0"/>
              </a:spcAft>
              <a:defRPr sz="3400">
                <a:solidFill>
                  <a:srgbClr val="000000"/>
                </a:solidFill>
                <a:latin typeface="Times" charset="0"/>
                <a:ea typeface="ヒラギノ明朝 ProN W3" charset="0"/>
                <a:cs typeface="ヒラギノ明朝 ProN W3" charset="0"/>
                <a:sym typeface="Times" charset="0"/>
              </a:defRPr>
            </a:lvl9pPr>
          </a:lstStyle>
          <a:p>
            <a:pPr eaLnBrk="1" hangingPunct="1">
              <a:lnSpc>
                <a:spcPts val="2360"/>
              </a:lnSpc>
            </a:pPr>
            <a:r>
              <a:rPr lang="en-US" sz="2400">
                <a:solidFill>
                  <a:srgbClr val="09178B"/>
                </a:solidFill>
                <a:latin typeface="Arial" charset="0"/>
                <a:cs typeface="Arial" charset="0"/>
              </a:rPr>
              <a:t>The technical performance of the current GMD ABM system is unclear due to insufficient testing under realistic conditions.</a:t>
            </a:r>
            <a:endParaRPr lang="en-US" sz="2400">
              <a:latin typeface="Arial" charset="0"/>
              <a:cs typeface="Arial" charset="0"/>
            </a:endParaRPr>
          </a:p>
          <a:p>
            <a:pPr eaLnBrk="1" hangingPunct="1">
              <a:lnSpc>
                <a:spcPts val="548"/>
              </a:lnSpc>
            </a:pPr>
            <a:endParaRPr lang="en-US" sz="2400"/>
          </a:p>
          <a:p>
            <a:pPr eaLnBrk="1" hangingPunct="1">
              <a:lnSpc>
                <a:spcPts val="999"/>
              </a:lnSpc>
            </a:pPr>
            <a:endParaRPr lang="en-US" sz="2400"/>
          </a:p>
          <a:p>
            <a:pPr eaLnBrk="1" hangingPunct="1">
              <a:lnSpc>
                <a:spcPts val="2360"/>
              </a:lnSpc>
            </a:pPr>
            <a:r>
              <a:rPr lang="en-US" sz="2400">
                <a:solidFill>
                  <a:srgbClr val="09178B"/>
                </a:solidFill>
                <a:latin typeface="Arial" charset="0"/>
                <a:cs typeface="Arial" charset="0"/>
              </a:rPr>
              <a:t>The Phased Adaptive Approach for European Missile Defense may not be effective in defending against ICBMs and requires review. The Obama administration has decided to cancel Phase IV.</a:t>
            </a:r>
            <a:endParaRPr lang="en-US" sz="2400"/>
          </a:p>
          <a:p>
            <a:pPr eaLnBrk="1" hangingPunct="1">
              <a:lnSpc>
                <a:spcPts val="999"/>
              </a:lnSpc>
            </a:pPr>
            <a:endParaRPr lang="en-US" sz="2400"/>
          </a:p>
          <a:p>
            <a:pPr eaLnBrk="1" hangingPunct="1">
              <a:lnSpc>
                <a:spcPts val="548"/>
              </a:lnSpc>
              <a:spcBef>
                <a:spcPts val="39"/>
              </a:spcBef>
            </a:pPr>
            <a:endParaRPr lang="en-US" sz="2400"/>
          </a:p>
          <a:p>
            <a:pPr eaLnBrk="1" hangingPunct="1">
              <a:lnSpc>
                <a:spcPts val="999"/>
              </a:lnSpc>
            </a:pPr>
            <a:endParaRPr lang="en-US" sz="2400"/>
          </a:p>
          <a:p>
            <a:pPr eaLnBrk="1" hangingPunct="1">
              <a:lnSpc>
                <a:spcPct val="90000"/>
              </a:lnSpc>
            </a:pPr>
            <a:r>
              <a:rPr lang="en-US" sz="2400">
                <a:solidFill>
                  <a:srgbClr val="09178B"/>
                </a:solidFill>
                <a:latin typeface="Arial" charset="0"/>
                <a:cs typeface="Arial" charset="0"/>
              </a:rPr>
              <a:t>Difficult to find solution that will create ABM effective against threats from the DPRK and from Iran and at the same time be not seen as threatening the nuclear deterrent of Russia and China.</a:t>
            </a:r>
            <a:endParaRPr lang="en-US" sz="2400">
              <a:latin typeface="Arial" charset="0"/>
              <a:cs typeface="Arial" charset="0"/>
            </a:endParaRPr>
          </a:p>
          <a:p>
            <a:pPr eaLnBrk="1" hangingPunct="1">
              <a:lnSpc>
                <a:spcPts val="598"/>
              </a:lnSpc>
              <a:spcBef>
                <a:spcPts val="49"/>
              </a:spcBef>
            </a:pPr>
            <a:endParaRPr lang="en-US" sz="2400"/>
          </a:p>
          <a:p>
            <a:pPr eaLnBrk="1" hangingPunct="1">
              <a:lnSpc>
                <a:spcPts val="598"/>
              </a:lnSpc>
              <a:spcBef>
                <a:spcPts val="49"/>
              </a:spcBef>
            </a:pPr>
            <a:endParaRPr lang="en-US" sz="2400"/>
          </a:p>
          <a:p>
            <a:pPr eaLnBrk="1" hangingPunct="1">
              <a:lnSpc>
                <a:spcPts val="598"/>
              </a:lnSpc>
              <a:spcBef>
                <a:spcPts val="49"/>
              </a:spcBef>
            </a:pPr>
            <a:endParaRPr lang="en-US" sz="2400"/>
          </a:p>
          <a:p>
            <a:pPr eaLnBrk="1" hangingPunct="1">
              <a:lnSpc>
                <a:spcPts val="598"/>
              </a:lnSpc>
              <a:spcBef>
                <a:spcPts val="49"/>
              </a:spcBef>
            </a:pPr>
            <a:endParaRPr lang="en-US" sz="2400"/>
          </a:p>
          <a:p>
            <a:pPr eaLnBrk="1" hangingPunct="1">
              <a:lnSpc>
                <a:spcPts val="999"/>
              </a:lnSpc>
            </a:pPr>
            <a:endParaRPr lang="en-US" sz="2400"/>
          </a:p>
          <a:p>
            <a:pPr eaLnBrk="1" hangingPunct="1">
              <a:lnSpc>
                <a:spcPts val="999"/>
              </a:lnSpc>
            </a:pPr>
            <a:endParaRPr lang="en-US" sz="2400"/>
          </a:p>
          <a:p>
            <a:pPr eaLnBrk="1" hangingPunct="1">
              <a:lnSpc>
                <a:spcPts val="999"/>
              </a:lnSpc>
            </a:pPr>
            <a:endParaRPr lang="en-US" sz="2400"/>
          </a:p>
        </p:txBody>
      </p:sp>
      <p:sp>
        <p:nvSpPr>
          <p:cNvPr id="8198" name="object 2"/>
          <p:cNvSpPr>
            <a:spLocks/>
          </p:cNvSpPr>
          <p:nvPr/>
        </p:nvSpPr>
        <p:spPr bwMode="auto">
          <a:xfrm>
            <a:off x="228377" y="1347267"/>
            <a:ext cx="9601646" cy="0"/>
          </a:xfrm>
          <a:custGeom>
            <a:avLst/>
            <a:gdLst>
              <a:gd name="T0" fmla="*/ 43812 w 9601199"/>
              <a:gd name="T1" fmla="*/ 44907560 w 9601199"/>
              <a:gd name="T2" fmla="*/ 0 60000 65536"/>
              <a:gd name="T3" fmla="*/ 0 60000 65536"/>
            </a:gdLst>
            <a:ahLst/>
            <a:cxnLst>
              <a:cxn ang="T2">
                <a:pos x="T0" y="0"/>
              </a:cxn>
              <a:cxn ang="T3">
                <a:pos x="T1" y="0"/>
              </a:cxn>
            </a:cxnLst>
            <a:rect l="0" t="0" r="r" b="b"/>
            <a:pathLst>
              <a:path w="9601199">
                <a:moveTo>
                  <a:pt x="9376" y="0"/>
                </a:moveTo>
                <a:lnTo>
                  <a:pt x="9610575" y="0"/>
                </a:lnTo>
              </a:path>
            </a:pathLst>
          </a:custGeom>
          <a:noFill/>
          <a:ln w="56693">
            <a:solidFill>
              <a:srgbClr val="FF260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extLst>
      <p:ext uri="{BB962C8B-B14F-4D97-AF65-F5344CB8AC3E}">
        <p14:creationId xmlns:p14="http://schemas.microsoft.com/office/powerpoint/2010/main" val="24905846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08891" rIns="0" bIns="0" rtlCol="0">
            <a:noAutofit/>
          </a:bodyPr>
          <a:lstStyle/>
          <a:p>
            <a:pPr marL="1538605">
              <a:lnSpc>
                <a:spcPct val="100000"/>
              </a:lnSpc>
            </a:pPr>
            <a:r>
              <a:rPr sz="3250" spc="-25" dirty="0">
                <a:solidFill>
                  <a:srgbClr val="D62100"/>
                </a:solidFill>
                <a:latin typeface="Arial"/>
                <a:cs typeface="Arial"/>
              </a:rPr>
              <a:t>Some</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a:t>
            </a:r>
            <a:r>
              <a:rPr sz="3250" spc="-5" dirty="0">
                <a:solidFill>
                  <a:srgbClr val="D62100"/>
                </a:solidFill>
                <a:latin typeface="Arial"/>
                <a:cs typeface="Arial"/>
              </a:rPr>
              <a:t> </a:t>
            </a:r>
            <a:r>
              <a:rPr sz="3250" spc="-35" dirty="0">
                <a:solidFill>
                  <a:srgbClr val="D62100"/>
                </a:solidFill>
                <a:latin typeface="Arial"/>
                <a:cs typeface="Arial"/>
              </a:rPr>
              <a:t>Q</a:t>
            </a:r>
            <a:r>
              <a:rPr sz="3250" spc="-20" dirty="0">
                <a:solidFill>
                  <a:srgbClr val="D62100"/>
                </a:solidFill>
                <a:latin typeface="Arial"/>
                <a:cs typeface="Arial"/>
              </a:rPr>
              <a:t>ues</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ons</a:t>
            </a:r>
            <a:endParaRPr sz="3250">
              <a:latin typeface="Arial"/>
              <a:cs typeface="Arial"/>
            </a:endParaRPr>
          </a:p>
        </p:txBody>
      </p:sp>
      <p:sp>
        <p:nvSpPr>
          <p:cNvPr id="4" name="object 4"/>
          <p:cNvSpPr txBox="1"/>
          <p:nvPr/>
        </p:nvSpPr>
        <p:spPr>
          <a:xfrm>
            <a:off x="486173" y="7096521"/>
            <a:ext cx="1912620" cy="206375"/>
          </a:xfrm>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116</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970870" y="1512483"/>
            <a:ext cx="8087359" cy="5082540"/>
          </a:xfrm>
          <a:prstGeom prst="rect">
            <a:avLst/>
          </a:prstGeom>
        </p:spPr>
        <p:txBody>
          <a:bodyPr vert="horz" wrap="square" lIns="0" tIns="0" rIns="0" bIns="0" rtlCol="0">
            <a:noAutofit/>
          </a:bodyPr>
          <a:lstStyle/>
          <a:p>
            <a:pPr marL="12700" marR="12700">
              <a:lnSpc>
                <a:spcPct val="111200"/>
              </a:lnSpc>
            </a:pPr>
            <a:r>
              <a:rPr sz="2250" spc="10" dirty="0">
                <a:solidFill>
                  <a:srgbClr val="09178B"/>
                </a:solidFill>
                <a:latin typeface="Arial"/>
                <a:cs typeface="Arial"/>
              </a:rPr>
              <a:t>The material presented </a:t>
            </a:r>
            <a:r>
              <a:rPr sz="2250" spc="5" dirty="0">
                <a:solidFill>
                  <a:srgbClr val="09178B"/>
                </a:solidFill>
                <a:latin typeface="Arial"/>
                <a:cs typeface="Arial"/>
              </a:rPr>
              <a:t>in</a:t>
            </a:r>
            <a:r>
              <a:rPr sz="2250" spc="10" dirty="0">
                <a:solidFill>
                  <a:srgbClr val="09178B"/>
                </a:solidFill>
                <a:latin typeface="Arial"/>
                <a:cs typeface="Arial"/>
              </a:rPr>
              <a:t> </a:t>
            </a:r>
            <a:r>
              <a:rPr sz="2250" spc="5" dirty="0">
                <a:solidFill>
                  <a:srgbClr val="09178B"/>
                </a:solidFill>
                <a:latin typeface="Arial"/>
                <a:cs typeface="Arial"/>
              </a:rPr>
              <a:t>this</a:t>
            </a:r>
            <a:r>
              <a:rPr sz="2250" spc="10" dirty="0">
                <a:solidFill>
                  <a:srgbClr val="09178B"/>
                </a:solidFill>
                <a:latin typeface="Arial"/>
                <a:cs typeface="Arial"/>
              </a:rPr>
              <a:t> module shows </a:t>
            </a:r>
            <a:r>
              <a:rPr sz="2250" spc="5" dirty="0">
                <a:solidFill>
                  <a:srgbClr val="09178B"/>
                </a:solidFill>
                <a:latin typeface="Arial"/>
                <a:cs typeface="Arial"/>
              </a:rPr>
              <a:t>that</a:t>
            </a:r>
            <a:r>
              <a:rPr sz="2250" spc="10" dirty="0">
                <a:solidFill>
                  <a:srgbClr val="09178B"/>
                </a:solidFill>
                <a:latin typeface="Arial"/>
                <a:cs typeface="Arial"/>
              </a:rPr>
              <a:t> the </a:t>
            </a:r>
            <a:r>
              <a:rPr sz="2250" spc="5" dirty="0">
                <a:solidFill>
                  <a:srgbClr val="09178B"/>
                </a:solidFill>
                <a:latin typeface="Arial"/>
                <a:cs typeface="Arial"/>
              </a:rPr>
              <a:t>political actions</a:t>
            </a:r>
            <a:r>
              <a:rPr sz="2250" spc="10" dirty="0">
                <a:solidFill>
                  <a:srgbClr val="09178B"/>
                </a:solidFill>
                <a:latin typeface="Arial"/>
                <a:cs typeface="Arial"/>
              </a:rPr>
              <a:t> </a:t>
            </a:r>
            <a:r>
              <a:rPr sz="2250" spc="5" dirty="0">
                <a:solidFill>
                  <a:srgbClr val="09178B"/>
                </a:solidFill>
                <a:latin typeface="Arial"/>
                <a:cs typeface="Arial"/>
              </a:rPr>
              <a:t>in</a:t>
            </a:r>
            <a:r>
              <a:rPr sz="2250" spc="10" dirty="0">
                <a:solidFill>
                  <a:srgbClr val="09178B"/>
                </a:solidFill>
                <a:latin typeface="Arial"/>
                <a:cs typeface="Arial"/>
              </a:rPr>
              <a:t> </a:t>
            </a:r>
            <a:r>
              <a:rPr sz="2250" spc="5" dirty="0">
                <a:solidFill>
                  <a:srgbClr val="09178B"/>
                </a:solidFill>
                <a:latin typeface="Arial"/>
                <a:cs typeface="Arial"/>
              </a:rPr>
              <a:t>this</a:t>
            </a:r>
            <a:r>
              <a:rPr sz="2250" spc="10" dirty="0">
                <a:solidFill>
                  <a:srgbClr val="09178B"/>
                </a:solidFill>
                <a:latin typeface="Arial"/>
                <a:cs typeface="Arial"/>
              </a:rPr>
              <a:t> area by the U.S. and Russia are not consistent</a:t>
            </a:r>
            <a:r>
              <a:rPr sz="2250" spc="5" dirty="0">
                <a:solidFill>
                  <a:srgbClr val="09178B"/>
                </a:solidFill>
                <a:latin typeface="Arial"/>
                <a:cs typeface="Arial"/>
              </a:rPr>
              <a:t> with</a:t>
            </a:r>
            <a:r>
              <a:rPr sz="2250" spc="10" dirty="0">
                <a:solidFill>
                  <a:srgbClr val="09178B"/>
                </a:solidFill>
                <a:latin typeface="Arial"/>
                <a:cs typeface="Arial"/>
              </a:rPr>
              <a:t> the </a:t>
            </a:r>
            <a:r>
              <a:rPr sz="2250" spc="5" dirty="0">
                <a:solidFill>
                  <a:srgbClr val="09178B"/>
                </a:solidFill>
                <a:latin typeface="Arial"/>
                <a:cs typeface="Arial"/>
              </a:rPr>
              <a:t>scientific-technical</a:t>
            </a:r>
            <a:r>
              <a:rPr sz="2250" spc="10" dirty="0">
                <a:solidFill>
                  <a:srgbClr val="09178B"/>
                </a:solidFill>
                <a:latin typeface="Arial"/>
                <a:cs typeface="Arial"/>
              </a:rPr>
              <a:t> </a:t>
            </a:r>
            <a:r>
              <a:rPr sz="2250" spc="5" dirty="0">
                <a:solidFill>
                  <a:srgbClr val="09178B"/>
                </a:solidFill>
                <a:latin typeface="Arial"/>
                <a:cs typeface="Arial"/>
              </a:rPr>
              <a:t>realities.</a:t>
            </a:r>
            <a:r>
              <a:rPr sz="2250" spc="10" dirty="0">
                <a:solidFill>
                  <a:srgbClr val="09178B"/>
                </a:solidFill>
                <a:latin typeface="Arial"/>
                <a:cs typeface="Arial"/>
              </a:rPr>
              <a:t> </a:t>
            </a:r>
            <a:r>
              <a:rPr sz="2250" spc="15" dirty="0">
                <a:solidFill>
                  <a:srgbClr val="09178B"/>
                </a:solidFill>
                <a:latin typeface="Arial"/>
                <a:cs typeface="Arial"/>
              </a:rPr>
              <a:t>W</a:t>
            </a:r>
            <a:r>
              <a:rPr sz="2250" spc="10" dirty="0">
                <a:solidFill>
                  <a:srgbClr val="09178B"/>
                </a:solidFill>
                <a:latin typeface="Arial"/>
                <a:cs typeface="Arial"/>
              </a:rPr>
              <a:t>hat </a:t>
            </a:r>
            <a:r>
              <a:rPr sz="2250" spc="5" dirty="0">
                <a:solidFill>
                  <a:srgbClr val="09178B"/>
                </a:solidFill>
                <a:latin typeface="Arial"/>
                <a:cs typeface="Arial"/>
              </a:rPr>
              <a:t>is</a:t>
            </a:r>
            <a:r>
              <a:rPr sz="2250" spc="10" dirty="0">
                <a:solidFill>
                  <a:srgbClr val="09178B"/>
                </a:solidFill>
                <a:latin typeface="Arial"/>
                <a:cs typeface="Arial"/>
              </a:rPr>
              <a:t> the reason </a:t>
            </a:r>
            <a:r>
              <a:rPr sz="2250" spc="5" dirty="0">
                <a:solidFill>
                  <a:srgbClr val="09178B"/>
                </a:solidFill>
                <a:latin typeface="Arial"/>
                <a:cs typeface="Arial"/>
              </a:rPr>
              <a:t>for</a:t>
            </a:r>
            <a:r>
              <a:rPr sz="2250" spc="10" dirty="0">
                <a:solidFill>
                  <a:srgbClr val="09178B"/>
                </a:solidFill>
                <a:latin typeface="Arial"/>
                <a:cs typeface="Arial"/>
              </a:rPr>
              <a:t> </a:t>
            </a:r>
            <a:r>
              <a:rPr sz="2250" spc="5" dirty="0">
                <a:solidFill>
                  <a:srgbClr val="09178B"/>
                </a:solidFill>
                <a:latin typeface="Arial"/>
                <a:cs typeface="Arial"/>
              </a:rPr>
              <a:t>this failure?</a:t>
            </a:r>
            <a:endParaRPr sz="2250" dirty="0">
              <a:latin typeface="Arial"/>
              <a:cs typeface="Arial"/>
            </a:endParaRPr>
          </a:p>
          <a:p>
            <a:pPr>
              <a:lnSpc>
                <a:spcPts val="1000"/>
              </a:lnSpc>
            </a:pPr>
            <a:endParaRPr sz="1000" dirty="0"/>
          </a:p>
          <a:p>
            <a:pPr>
              <a:lnSpc>
                <a:spcPts val="1000"/>
              </a:lnSpc>
              <a:spcBef>
                <a:spcPts val="17"/>
              </a:spcBef>
            </a:pPr>
            <a:endParaRPr sz="1000" dirty="0"/>
          </a:p>
          <a:p>
            <a:pPr marL="289560" marR="369570" indent="-205104">
              <a:lnSpc>
                <a:spcPts val="2360"/>
              </a:lnSpc>
              <a:buClr>
                <a:srgbClr val="09178B"/>
              </a:buClr>
              <a:buFont typeface="Arial"/>
              <a:buChar char="•"/>
              <a:tabLst>
                <a:tab pos="289560" algn="l"/>
              </a:tabLst>
            </a:pPr>
            <a:r>
              <a:rPr sz="2000" spc="-10" dirty="0">
                <a:solidFill>
                  <a:srgbClr val="09178B"/>
                </a:solidFill>
                <a:latin typeface="Arial"/>
                <a:cs typeface="Arial"/>
              </a:rPr>
              <a:t>Is</a:t>
            </a:r>
            <a:r>
              <a:rPr sz="2000" spc="-5" dirty="0">
                <a:solidFill>
                  <a:srgbClr val="09178B"/>
                </a:solidFill>
                <a:latin typeface="Arial"/>
                <a:cs typeface="Arial"/>
              </a:rPr>
              <a:t> i</a:t>
            </a:r>
            <a:r>
              <a:rPr sz="2150" spc="-10" dirty="0">
                <a:solidFill>
                  <a:srgbClr val="09178B"/>
                </a:solidFill>
                <a:latin typeface="Arial"/>
                <a:cs typeface="Arial"/>
              </a:rPr>
              <a:t>t</a:t>
            </a:r>
            <a:r>
              <a:rPr sz="2150" spc="-5" dirty="0">
                <a:solidFill>
                  <a:srgbClr val="09178B"/>
                </a:solidFill>
                <a:latin typeface="Arial"/>
                <a:cs typeface="Arial"/>
              </a:rPr>
              <a:t> </a:t>
            </a:r>
            <a:r>
              <a:rPr sz="2150" spc="-10" dirty="0">
                <a:solidFill>
                  <a:srgbClr val="09178B"/>
                </a:solidFill>
                <a:latin typeface="Arial"/>
                <a:cs typeface="Arial"/>
              </a:rPr>
              <a:t>insufficient</a:t>
            </a:r>
            <a:r>
              <a:rPr sz="2150" spc="-5" dirty="0">
                <a:solidFill>
                  <a:srgbClr val="09178B"/>
                </a:solidFill>
                <a:latin typeface="Arial"/>
                <a:cs typeface="Arial"/>
              </a:rPr>
              <a:t> </a:t>
            </a:r>
            <a:r>
              <a:rPr sz="2150" spc="-10" dirty="0">
                <a:solidFill>
                  <a:srgbClr val="09178B"/>
                </a:solidFill>
                <a:latin typeface="Arial"/>
                <a:cs typeface="Arial"/>
              </a:rPr>
              <a:t>scientific-technical</a:t>
            </a:r>
            <a:r>
              <a:rPr sz="2150" spc="-5" dirty="0">
                <a:solidFill>
                  <a:srgbClr val="09178B"/>
                </a:solidFill>
                <a:latin typeface="Arial"/>
                <a:cs typeface="Arial"/>
              </a:rPr>
              <a:t> </a:t>
            </a:r>
            <a:r>
              <a:rPr sz="2150" spc="-15" dirty="0">
                <a:solidFill>
                  <a:srgbClr val="09178B"/>
                </a:solidFill>
                <a:latin typeface="Arial"/>
                <a:cs typeface="Arial"/>
              </a:rPr>
              <a:t>advice</a:t>
            </a:r>
            <a:r>
              <a:rPr sz="2150" spc="-5" dirty="0">
                <a:solidFill>
                  <a:srgbClr val="09178B"/>
                </a:solidFill>
                <a:latin typeface="Arial"/>
                <a:cs typeface="Arial"/>
              </a:rPr>
              <a:t> </a:t>
            </a:r>
            <a:r>
              <a:rPr sz="2150" spc="-15" dirty="0">
                <a:solidFill>
                  <a:srgbClr val="09178B"/>
                </a:solidFill>
                <a:latin typeface="Arial"/>
                <a:cs typeface="Arial"/>
              </a:rPr>
              <a:t>reaching</a:t>
            </a:r>
            <a:r>
              <a:rPr sz="2150" spc="-5" dirty="0">
                <a:solidFill>
                  <a:srgbClr val="09178B"/>
                </a:solidFill>
                <a:latin typeface="Arial"/>
                <a:cs typeface="Arial"/>
              </a:rPr>
              <a:t> </a:t>
            </a:r>
            <a:r>
              <a:rPr sz="2150" spc="-10" dirty="0">
                <a:solidFill>
                  <a:srgbClr val="09178B"/>
                </a:solidFill>
                <a:latin typeface="Arial"/>
                <a:cs typeface="Arial"/>
              </a:rPr>
              <a:t>the</a:t>
            </a:r>
            <a:r>
              <a:rPr sz="2150" spc="-5" dirty="0">
                <a:solidFill>
                  <a:srgbClr val="09178B"/>
                </a:solidFill>
                <a:latin typeface="Arial"/>
                <a:cs typeface="Arial"/>
              </a:rPr>
              <a:t> </a:t>
            </a:r>
            <a:r>
              <a:rPr sz="2150" spc="-10" dirty="0">
                <a:solidFill>
                  <a:srgbClr val="09178B"/>
                </a:solidFill>
                <a:latin typeface="Arial"/>
                <a:cs typeface="Arial"/>
              </a:rPr>
              <a:t>highest levels</a:t>
            </a:r>
            <a:r>
              <a:rPr sz="2150" spc="-5" dirty="0">
                <a:solidFill>
                  <a:srgbClr val="09178B"/>
                </a:solidFill>
                <a:latin typeface="Arial"/>
                <a:cs typeface="Arial"/>
              </a:rPr>
              <a:t> </a:t>
            </a:r>
            <a:r>
              <a:rPr sz="2150" spc="-10" dirty="0">
                <a:solidFill>
                  <a:srgbClr val="09178B"/>
                </a:solidFill>
                <a:latin typeface="Arial"/>
                <a:cs typeface="Arial"/>
              </a:rPr>
              <a:t>of</a:t>
            </a:r>
            <a:r>
              <a:rPr sz="2150" spc="-5" dirty="0">
                <a:solidFill>
                  <a:srgbClr val="09178B"/>
                </a:solidFill>
                <a:latin typeface="Arial"/>
                <a:cs typeface="Arial"/>
              </a:rPr>
              <a:t> </a:t>
            </a:r>
            <a:r>
              <a:rPr sz="2150" spc="-15" dirty="0">
                <a:solidFill>
                  <a:srgbClr val="09178B"/>
                </a:solidFill>
                <a:latin typeface="Arial"/>
                <a:cs typeface="Arial"/>
              </a:rPr>
              <a:t>governments?</a:t>
            </a:r>
            <a:endParaRPr sz="2150" dirty="0">
              <a:latin typeface="Arial"/>
              <a:cs typeface="Arial"/>
            </a:endParaRPr>
          </a:p>
          <a:p>
            <a:pPr>
              <a:lnSpc>
                <a:spcPts val="1100"/>
              </a:lnSpc>
              <a:spcBef>
                <a:spcPts val="43"/>
              </a:spcBef>
            </a:pPr>
            <a:endParaRPr sz="1100" dirty="0"/>
          </a:p>
          <a:p>
            <a:pPr marL="289560" indent="-205104">
              <a:lnSpc>
                <a:spcPct val="100000"/>
              </a:lnSpc>
              <a:buClr>
                <a:srgbClr val="09178B"/>
              </a:buClr>
              <a:buFont typeface="Arial"/>
              <a:buChar char="•"/>
              <a:tabLst>
                <a:tab pos="289560" algn="l"/>
              </a:tabLst>
            </a:pPr>
            <a:r>
              <a:rPr sz="2150" spc="-10" dirty="0">
                <a:solidFill>
                  <a:srgbClr val="09178B"/>
                </a:solidFill>
                <a:latin typeface="Arial"/>
                <a:cs typeface="Arial"/>
              </a:rPr>
              <a:t>Is</a:t>
            </a:r>
            <a:r>
              <a:rPr sz="2150" spc="-5" dirty="0">
                <a:solidFill>
                  <a:srgbClr val="09178B"/>
                </a:solidFill>
                <a:latin typeface="Arial"/>
                <a:cs typeface="Arial"/>
              </a:rPr>
              <a:t> </a:t>
            </a:r>
            <a:r>
              <a:rPr sz="2150" spc="-10" dirty="0">
                <a:solidFill>
                  <a:srgbClr val="09178B"/>
                </a:solidFill>
                <a:latin typeface="Arial"/>
                <a:cs typeface="Arial"/>
              </a:rPr>
              <a:t>it</a:t>
            </a:r>
            <a:r>
              <a:rPr sz="2150" spc="-5" dirty="0">
                <a:solidFill>
                  <a:srgbClr val="09178B"/>
                </a:solidFill>
                <a:latin typeface="Arial"/>
                <a:cs typeface="Arial"/>
              </a:rPr>
              <a:t> </a:t>
            </a:r>
            <a:r>
              <a:rPr sz="2150" spc="-10" dirty="0">
                <a:solidFill>
                  <a:srgbClr val="09178B"/>
                </a:solidFill>
                <a:latin typeface="Arial"/>
                <a:cs typeface="Arial"/>
              </a:rPr>
              <a:t>deliberate</a:t>
            </a:r>
            <a:r>
              <a:rPr sz="2150" spc="-5" dirty="0">
                <a:solidFill>
                  <a:srgbClr val="09178B"/>
                </a:solidFill>
                <a:latin typeface="Arial"/>
                <a:cs typeface="Arial"/>
              </a:rPr>
              <a:t> </a:t>
            </a:r>
            <a:r>
              <a:rPr sz="2150" spc="-10" dirty="0">
                <a:solidFill>
                  <a:srgbClr val="09178B"/>
                </a:solidFill>
                <a:latin typeface="Arial"/>
                <a:cs typeface="Arial"/>
              </a:rPr>
              <a:t>disregard</a:t>
            </a:r>
            <a:r>
              <a:rPr sz="2150" spc="-5" dirty="0">
                <a:solidFill>
                  <a:srgbClr val="09178B"/>
                </a:solidFill>
                <a:latin typeface="Arial"/>
                <a:cs typeface="Arial"/>
              </a:rPr>
              <a:t> </a:t>
            </a:r>
            <a:r>
              <a:rPr sz="2150" spc="-10" dirty="0">
                <a:solidFill>
                  <a:srgbClr val="09178B"/>
                </a:solidFill>
                <a:latin typeface="Arial"/>
                <a:cs typeface="Arial"/>
              </a:rPr>
              <a:t>of</a:t>
            </a:r>
            <a:r>
              <a:rPr sz="2150" spc="-5" dirty="0">
                <a:solidFill>
                  <a:srgbClr val="09178B"/>
                </a:solidFill>
                <a:latin typeface="Arial"/>
                <a:cs typeface="Arial"/>
              </a:rPr>
              <a:t> </a:t>
            </a:r>
            <a:r>
              <a:rPr sz="2150" spc="-15" dirty="0">
                <a:solidFill>
                  <a:srgbClr val="09178B"/>
                </a:solidFill>
                <a:latin typeface="Arial"/>
                <a:cs typeface="Arial"/>
              </a:rPr>
              <a:t>such</a:t>
            </a:r>
            <a:r>
              <a:rPr sz="2150" spc="-5" dirty="0">
                <a:solidFill>
                  <a:srgbClr val="09178B"/>
                </a:solidFill>
                <a:latin typeface="Arial"/>
                <a:cs typeface="Arial"/>
              </a:rPr>
              <a:t> </a:t>
            </a:r>
            <a:r>
              <a:rPr sz="2150" spc="-15" dirty="0">
                <a:solidFill>
                  <a:srgbClr val="09178B"/>
                </a:solidFill>
                <a:latin typeface="Arial"/>
                <a:cs typeface="Arial"/>
              </a:rPr>
              <a:t>advice</a:t>
            </a:r>
            <a:r>
              <a:rPr sz="2150" spc="-5" dirty="0">
                <a:solidFill>
                  <a:srgbClr val="09178B"/>
                </a:solidFill>
                <a:latin typeface="Arial"/>
                <a:cs typeface="Arial"/>
              </a:rPr>
              <a:t> </a:t>
            </a:r>
            <a:r>
              <a:rPr sz="2150" spc="-15" dirty="0">
                <a:solidFill>
                  <a:srgbClr val="09178B"/>
                </a:solidFill>
                <a:latin typeface="Arial"/>
                <a:cs typeface="Arial"/>
              </a:rPr>
              <a:t>by</a:t>
            </a:r>
            <a:r>
              <a:rPr sz="2150" spc="-5" dirty="0">
                <a:solidFill>
                  <a:srgbClr val="09178B"/>
                </a:solidFill>
                <a:latin typeface="Arial"/>
                <a:cs typeface="Arial"/>
              </a:rPr>
              <a:t> </a:t>
            </a:r>
            <a:r>
              <a:rPr sz="2150" spc="-10" dirty="0">
                <a:solidFill>
                  <a:srgbClr val="09178B"/>
                </a:solidFill>
                <a:latin typeface="Arial"/>
                <a:cs typeface="Arial"/>
              </a:rPr>
              <a:t>national</a:t>
            </a:r>
            <a:r>
              <a:rPr sz="2150" spc="-5" dirty="0">
                <a:solidFill>
                  <a:srgbClr val="09178B"/>
                </a:solidFill>
                <a:latin typeface="Arial"/>
                <a:cs typeface="Arial"/>
              </a:rPr>
              <a:t> </a:t>
            </a:r>
            <a:r>
              <a:rPr sz="2150" spc="-15" dirty="0">
                <a:solidFill>
                  <a:srgbClr val="09178B"/>
                </a:solidFill>
                <a:latin typeface="Arial"/>
                <a:cs typeface="Arial"/>
              </a:rPr>
              <a:t>leaders</a:t>
            </a:r>
            <a:r>
              <a:rPr lang="en-US" sz="2150" spc="-15" dirty="0">
                <a:solidFill>
                  <a:srgbClr val="09178B"/>
                </a:solidFill>
                <a:latin typeface="Arial"/>
                <a:cs typeface="Arial"/>
              </a:rPr>
              <a:t> and </a:t>
            </a:r>
            <a:r>
              <a:rPr sz="2150" spc="-5" dirty="0">
                <a:solidFill>
                  <a:srgbClr val="09178B"/>
                </a:solidFill>
                <a:latin typeface="Arial"/>
                <a:cs typeface="Arial"/>
              </a:rPr>
              <a:t> </a:t>
            </a:r>
            <a:r>
              <a:rPr sz="2150" spc="-10" dirty="0">
                <a:solidFill>
                  <a:srgbClr val="09178B"/>
                </a:solidFill>
                <a:latin typeface="Arial"/>
                <a:cs typeface="Arial"/>
              </a:rPr>
              <a:t>the</a:t>
            </a:r>
            <a:r>
              <a:rPr sz="2150" spc="-5" dirty="0">
                <a:solidFill>
                  <a:srgbClr val="09178B"/>
                </a:solidFill>
                <a:latin typeface="Arial"/>
                <a:cs typeface="Arial"/>
              </a:rPr>
              <a:t> </a:t>
            </a:r>
            <a:r>
              <a:rPr sz="2150" spc="-10" dirty="0">
                <a:solidFill>
                  <a:srgbClr val="09178B"/>
                </a:solidFill>
                <a:latin typeface="Arial"/>
                <a:cs typeface="Arial"/>
              </a:rPr>
              <a:t>inherent</a:t>
            </a:r>
            <a:r>
              <a:rPr sz="2150" spc="-5" dirty="0">
                <a:solidFill>
                  <a:srgbClr val="09178B"/>
                </a:solidFill>
                <a:latin typeface="Arial"/>
                <a:cs typeface="Arial"/>
              </a:rPr>
              <a:t> </a:t>
            </a:r>
            <a:r>
              <a:rPr sz="2150" spc="-15" dirty="0">
                <a:solidFill>
                  <a:srgbClr val="09178B"/>
                </a:solidFill>
                <a:latin typeface="Arial"/>
                <a:cs typeface="Arial"/>
              </a:rPr>
              <a:t>conservatism</a:t>
            </a:r>
            <a:r>
              <a:rPr sz="2150" spc="-5" dirty="0">
                <a:solidFill>
                  <a:srgbClr val="09178B"/>
                </a:solidFill>
                <a:latin typeface="Arial"/>
                <a:cs typeface="Arial"/>
              </a:rPr>
              <a:t> </a:t>
            </a:r>
            <a:r>
              <a:rPr sz="2150" spc="-10" dirty="0">
                <a:solidFill>
                  <a:srgbClr val="09178B"/>
                </a:solidFill>
                <a:latin typeface="Arial"/>
                <a:cs typeface="Arial"/>
              </a:rPr>
              <a:t>of</a:t>
            </a:r>
            <a:r>
              <a:rPr sz="2150" spc="-5" dirty="0">
                <a:solidFill>
                  <a:srgbClr val="09178B"/>
                </a:solidFill>
                <a:latin typeface="Arial"/>
                <a:cs typeface="Arial"/>
              </a:rPr>
              <a:t> </a:t>
            </a:r>
            <a:r>
              <a:rPr sz="2150" spc="-15" dirty="0">
                <a:solidFill>
                  <a:srgbClr val="09178B"/>
                </a:solidFill>
                <a:latin typeface="Arial"/>
                <a:cs typeface="Arial"/>
              </a:rPr>
              <a:t>governments</a:t>
            </a:r>
            <a:r>
              <a:rPr sz="2150" spc="-5" dirty="0">
                <a:solidFill>
                  <a:srgbClr val="09178B"/>
                </a:solidFill>
                <a:latin typeface="Arial"/>
                <a:cs typeface="Arial"/>
              </a:rPr>
              <a:t> </a:t>
            </a:r>
            <a:r>
              <a:rPr sz="2150" spc="-10" dirty="0">
                <a:solidFill>
                  <a:srgbClr val="09178B"/>
                </a:solidFill>
                <a:latin typeface="Arial"/>
                <a:cs typeface="Arial"/>
              </a:rPr>
              <a:t>in</a:t>
            </a:r>
            <a:r>
              <a:rPr sz="2150" spc="-5" dirty="0">
                <a:solidFill>
                  <a:srgbClr val="09178B"/>
                </a:solidFill>
                <a:latin typeface="Arial"/>
                <a:cs typeface="Arial"/>
              </a:rPr>
              <a:t> </a:t>
            </a:r>
            <a:r>
              <a:rPr sz="2150" spc="-10" dirty="0">
                <a:solidFill>
                  <a:srgbClr val="09178B"/>
                </a:solidFill>
                <a:latin typeface="Arial"/>
                <a:cs typeface="Arial"/>
              </a:rPr>
              <a:t>their inability</a:t>
            </a:r>
            <a:r>
              <a:rPr sz="2150" spc="-5" dirty="0">
                <a:solidFill>
                  <a:srgbClr val="09178B"/>
                </a:solidFill>
                <a:latin typeface="Arial"/>
                <a:cs typeface="Arial"/>
              </a:rPr>
              <a:t> </a:t>
            </a:r>
            <a:r>
              <a:rPr sz="2150" spc="-10" dirty="0">
                <a:solidFill>
                  <a:srgbClr val="09178B"/>
                </a:solidFill>
                <a:latin typeface="Arial"/>
                <a:cs typeface="Arial"/>
              </a:rPr>
              <a:t>to</a:t>
            </a:r>
            <a:r>
              <a:rPr sz="2150" spc="-5" dirty="0">
                <a:solidFill>
                  <a:srgbClr val="09178B"/>
                </a:solidFill>
                <a:latin typeface="Arial"/>
                <a:cs typeface="Arial"/>
              </a:rPr>
              <a:t> </a:t>
            </a:r>
            <a:r>
              <a:rPr sz="2150" spc="-15" dirty="0">
                <a:solidFill>
                  <a:srgbClr val="09178B"/>
                </a:solidFill>
                <a:latin typeface="Arial"/>
                <a:cs typeface="Arial"/>
              </a:rPr>
              <a:t>change</a:t>
            </a:r>
            <a:r>
              <a:rPr sz="2150" spc="-5" dirty="0">
                <a:solidFill>
                  <a:srgbClr val="09178B"/>
                </a:solidFill>
                <a:latin typeface="Arial"/>
                <a:cs typeface="Arial"/>
              </a:rPr>
              <a:t> </a:t>
            </a:r>
            <a:r>
              <a:rPr sz="2150" spc="-15" dirty="0">
                <a:solidFill>
                  <a:srgbClr val="09178B"/>
                </a:solidFill>
                <a:latin typeface="Arial"/>
                <a:cs typeface="Arial"/>
              </a:rPr>
              <a:t>past</a:t>
            </a:r>
            <a:r>
              <a:rPr sz="2150" spc="-5" dirty="0">
                <a:solidFill>
                  <a:srgbClr val="09178B"/>
                </a:solidFill>
                <a:latin typeface="Arial"/>
                <a:cs typeface="Arial"/>
              </a:rPr>
              <a:t> </a:t>
            </a:r>
            <a:r>
              <a:rPr sz="2150" spc="-15" dirty="0">
                <a:solidFill>
                  <a:srgbClr val="09178B"/>
                </a:solidFill>
                <a:latin typeface="Arial"/>
                <a:cs typeface="Arial"/>
              </a:rPr>
              <a:t>erroneous</a:t>
            </a:r>
            <a:r>
              <a:rPr sz="2150" spc="-5" dirty="0">
                <a:solidFill>
                  <a:srgbClr val="09178B"/>
                </a:solidFill>
                <a:latin typeface="Arial"/>
                <a:cs typeface="Arial"/>
              </a:rPr>
              <a:t> </a:t>
            </a:r>
            <a:r>
              <a:rPr sz="2150" spc="-15" dirty="0">
                <a:solidFill>
                  <a:srgbClr val="09178B"/>
                </a:solidFill>
                <a:latin typeface="Arial"/>
                <a:cs typeface="Arial"/>
              </a:rPr>
              <a:t>decisions?</a:t>
            </a:r>
            <a:endParaRPr lang="en-US" sz="2150" spc="-15" dirty="0">
              <a:solidFill>
                <a:srgbClr val="09178B"/>
              </a:solidFill>
              <a:latin typeface="Arial"/>
              <a:cs typeface="Arial"/>
            </a:endParaRPr>
          </a:p>
          <a:p>
            <a:pPr marL="289560" indent="-205104">
              <a:lnSpc>
                <a:spcPct val="100000"/>
              </a:lnSpc>
              <a:buClr>
                <a:srgbClr val="09178B"/>
              </a:buClr>
              <a:buFont typeface="Arial"/>
              <a:buChar char="•"/>
              <a:tabLst>
                <a:tab pos="289560" algn="l"/>
              </a:tabLst>
            </a:pPr>
            <a:endParaRPr lang="en-US" sz="2150" spc="-15" dirty="0">
              <a:solidFill>
                <a:srgbClr val="09178B"/>
              </a:solidFill>
              <a:latin typeface="Arial"/>
              <a:cs typeface="Arial"/>
            </a:endParaRPr>
          </a:p>
          <a:p>
            <a:pPr marL="289560" indent="-205104">
              <a:lnSpc>
                <a:spcPct val="100000"/>
              </a:lnSpc>
              <a:buClr>
                <a:srgbClr val="09178B"/>
              </a:buClr>
              <a:buFont typeface="Arial"/>
              <a:buChar char="•"/>
              <a:tabLst>
                <a:tab pos="289560" algn="l"/>
              </a:tabLst>
            </a:pPr>
            <a:r>
              <a:rPr lang="en-US" sz="2150" spc="-15" dirty="0">
                <a:solidFill>
                  <a:srgbClr val="09178B"/>
                </a:solidFill>
                <a:latin typeface="Arial"/>
                <a:cs typeface="Arial"/>
              </a:rPr>
              <a:t>Is it the skillful exploitation of valid public concerns for security by groups and institutions benefitting from large expenditure on missile defense?                                                                                                                                                                                                                                                                                                                                                                                                                                                                                                                                                                                                                                                                                                                                                                                                                                                                                                                                                                                                                                                                                                                                                                                                                                                                                                                                                                                                                                                                                                                                                                                                                                                                                                                                                                                                                                                                                                                                                                                                                                                                                                                                                                                                                                                                                                                                                                                                                                                                                                                                                                                                                                                                                                                                                                                                                                                                                                                                                                                                                                                                                                                                                                                                                                                                                                                                                                                                                                                     </a:t>
            </a:r>
          </a:p>
          <a:p>
            <a:pPr marL="289560" indent="-205104">
              <a:lnSpc>
                <a:spcPct val="100000"/>
              </a:lnSpc>
              <a:buClr>
                <a:srgbClr val="09178B"/>
              </a:buClr>
              <a:buFont typeface="Arial"/>
              <a:buChar char="•"/>
              <a:tabLst>
                <a:tab pos="289560" algn="l"/>
              </a:tabLst>
            </a:pPr>
            <a:endParaRPr sz="2150" dirty="0">
              <a:latin typeface="Arial"/>
              <a:cs typeface="Arial"/>
            </a:endParaRPr>
          </a:p>
          <a:p>
            <a:pPr>
              <a:lnSpc>
                <a:spcPts val="1000"/>
              </a:lnSpc>
            </a:pPr>
            <a:endParaRPr sz="1000" dirty="0"/>
          </a:p>
          <a:p>
            <a:pPr>
              <a:lnSpc>
                <a:spcPts val="1100"/>
              </a:lnSpc>
              <a:spcBef>
                <a:spcPts val="33"/>
              </a:spcBef>
            </a:pPr>
            <a:endParaRPr sz="110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65393" y="532199"/>
            <a:ext cx="7938134" cy="520700"/>
          </a:xfrm>
          <a:prstGeom prst="rect">
            <a:avLst/>
          </a:prstGeom>
        </p:spPr>
        <p:txBody>
          <a:bodyPr vert="horz" wrap="square" lIns="0" tIns="0" rIns="0" bIns="0" rtlCol="0">
            <a:noAutofit/>
          </a:bodyPr>
          <a:lstStyle/>
          <a:p>
            <a:pPr marL="12700">
              <a:lnSpc>
                <a:spcPct val="100000"/>
              </a:lnSpc>
            </a:pPr>
            <a:r>
              <a:rPr sz="3250" spc="-25" dirty="0">
                <a:solidFill>
                  <a:srgbClr val="D62100"/>
                </a:solidFill>
                <a:latin typeface="Arial"/>
                <a:cs typeface="Arial"/>
              </a:rPr>
              <a:t>Modul</a:t>
            </a:r>
            <a:r>
              <a:rPr sz="3250" spc="-20" dirty="0">
                <a:solidFill>
                  <a:srgbClr val="D62100"/>
                </a:solidFill>
                <a:latin typeface="Arial"/>
                <a:cs typeface="Arial"/>
              </a:rPr>
              <a:t>e</a:t>
            </a:r>
            <a:r>
              <a:rPr sz="3250" spc="-5" dirty="0">
                <a:solidFill>
                  <a:srgbClr val="D62100"/>
                </a:solidFill>
                <a:latin typeface="Arial"/>
                <a:cs typeface="Arial"/>
              </a:rPr>
              <a:t> </a:t>
            </a:r>
            <a:r>
              <a:rPr sz="3250" spc="-15" dirty="0">
                <a:solidFill>
                  <a:srgbClr val="D62100"/>
                </a:solidFill>
                <a:latin typeface="Arial"/>
                <a:cs typeface="Arial"/>
              </a:rPr>
              <a:t>7:</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enses</a:t>
            </a:r>
            <a:r>
              <a:rPr sz="3250" spc="-180" dirty="0">
                <a:solidFill>
                  <a:srgbClr val="D62100"/>
                </a:solidFill>
                <a:latin typeface="Arial"/>
                <a:cs typeface="Arial"/>
              </a:rPr>
              <a:t> </a:t>
            </a:r>
            <a:r>
              <a:rPr sz="3250" spc="-20" dirty="0">
                <a:solidFill>
                  <a:srgbClr val="D62100"/>
                </a:solidFill>
                <a:latin typeface="Arial"/>
                <a:cs typeface="Arial"/>
              </a:rPr>
              <a:t>Agai</a:t>
            </a:r>
            <a:r>
              <a:rPr sz="3250" spc="-15" dirty="0">
                <a:solidFill>
                  <a:srgbClr val="D62100"/>
                </a:solidFill>
                <a:latin typeface="Arial"/>
                <a:cs typeface="Arial"/>
              </a:rPr>
              <a:t>nst</a:t>
            </a:r>
            <a:r>
              <a:rPr sz="3250" spc="-5" dirty="0">
                <a:solidFill>
                  <a:srgbClr val="D62100"/>
                </a:solidFill>
                <a:latin typeface="Arial"/>
                <a:cs typeface="Arial"/>
              </a:rPr>
              <a:t> </a:t>
            </a:r>
            <a:r>
              <a:rPr sz="3250" spc="-20" dirty="0">
                <a:solidFill>
                  <a:srgbClr val="D62100"/>
                </a:solidFill>
                <a:latin typeface="Arial"/>
                <a:cs typeface="Arial"/>
              </a:rPr>
              <a:t>Nuclear</a:t>
            </a:r>
            <a:r>
              <a:rPr sz="3250" spc="-180" dirty="0">
                <a:solidFill>
                  <a:srgbClr val="D62100"/>
                </a:solidFill>
                <a:latin typeface="Arial"/>
                <a:cs typeface="Arial"/>
              </a:rPr>
              <a:t> </a:t>
            </a:r>
            <a:r>
              <a:rPr sz="3250" spc="-20" dirty="0">
                <a:solidFill>
                  <a:srgbClr val="D62100"/>
                </a:solidFill>
                <a:latin typeface="Arial"/>
                <a:cs typeface="Arial"/>
              </a:rPr>
              <a:t>At</a:t>
            </a:r>
            <a:r>
              <a:rPr sz="3250" spc="-15" dirty="0">
                <a:solidFill>
                  <a:srgbClr val="D62100"/>
                </a:solidFill>
                <a:latin typeface="Arial"/>
                <a:cs typeface="Arial"/>
              </a:rPr>
              <a:t>t</a:t>
            </a:r>
            <a:r>
              <a:rPr sz="3250" spc="-20" dirty="0">
                <a:solidFill>
                  <a:srgbClr val="D62100"/>
                </a:solidFill>
                <a:latin typeface="Arial"/>
                <a:cs typeface="Arial"/>
              </a:rPr>
              <a:t>ack</a:t>
            </a:r>
            <a:endParaRPr sz="3250">
              <a:latin typeface="Arial"/>
              <a:cs typeface="Arial"/>
            </a:endParaRPr>
          </a:p>
        </p:txBody>
      </p:sp>
      <p:sp>
        <p:nvSpPr>
          <p:cNvPr id="4" name="object 4"/>
          <p:cNvSpPr txBox="1"/>
          <p:nvPr/>
        </p:nvSpPr>
        <p:spPr>
          <a:xfrm>
            <a:off x="486173" y="7096521"/>
            <a:ext cx="1912620" cy="206375"/>
          </a:xfrm>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117</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2553908" y="3691522"/>
            <a:ext cx="4951095" cy="631190"/>
          </a:xfrm>
          <a:prstGeom prst="rect">
            <a:avLst/>
          </a:prstGeom>
        </p:spPr>
        <p:txBody>
          <a:bodyPr vert="horz" wrap="square" lIns="0" tIns="0" rIns="0" bIns="0" rtlCol="0">
            <a:noAutofit/>
          </a:bodyPr>
          <a:lstStyle/>
          <a:p>
            <a:pPr marL="12700">
              <a:lnSpc>
                <a:spcPct val="100000"/>
              </a:lnSpc>
            </a:pPr>
            <a:r>
              <a:rPr sz="3950" i="1" dirty="0">
                <a:solidFill>
                  <a:srgbClr val="09178B"/>
                </a:solidFill>
                <a:latin typeface="Arial"/>
                <a:cs typeface="Arial"/>
              </a:rPr>
              <a:t>Supp</a:t>
            </a:r>
            <a:r>
              <a:rPr sz="3950" i="1" spc="5" dirty="0">
                <a:solidFill>
                  <a:srgbClr val="09178B"/>
                </a:solidFill>
                <a:latin typeface="Arial"/>
                <a:cs typeface="Arial"/>
              </a:rPr>
              <a:t>lemen</a:t>
            </a:r>
            <a:r>
              <a:rPr sz="3950" i="1" spc="-5" dirty="0">
                <a:solidFill>
                  <a:srgbClr val="09178B"/>
                </a:solidFill>
                <a:latin typeface="Arial"/>
                <a:cs typeface="Arial"/>
              </a:rPr>
              <a:t>t</a:t>
            </a:r>
            <a:r>
              <a:rPr sz="3950" i="1" spc="0" dirty="0">
                <a:solidFill>
                  <a:srgbClr val="09178B"/>
                </a:solidFill>
                <a:latin typeface="Arial"/>
                <a:cs typeface="Arial"/>
              </a:rPr>
              <a:t>ary</a:t>
            </a:r>
            <a:r>
              <a:rPr sz="3950" i="1" spc="5" dirty="0">
                <a:solidFill>
                  <a:srgbClr val="09178B"/>
                </a:solidFill>
                <a:latin typeface="Arial"/>
                <a:cs typeface="Arial"/>
              </a:rPr>
              <a:t> </a:t>
            </a:r>
            <a:r>
              <a:rPr sz="3950" i="1" spc="0" dirty="0">
                <a:solidFill>
                  <a:srgbClr val="09178B"/>
                </a:solidFill>
                <a:latin typeface="Arial"/>
                <a:cs typeface="Arial"/>
              </a:rPr>
              <a:t>Sl</a:t>
            </a:r>
            <a:r>
              <a:rPr sz="3950" i="1" spc="5" dirty="0">
                <a:solidFill>
                  <a:srgbClr val="09178B"/>
                </a:solidFill>
                <a:latin typeface="Arial"/>
                <a:cs typeface="Arial"/>
              </a:rPr>
              <a:t>ides</a:t>
            </a:r>
            <a:endParaRPr sz="3950">
              <a:latin typeface="Arial"/>
              <a:cs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23884" rIns="0" bIns="0" rtlCol="0">
            <a:noAutofit/>
          </a:bodyPr>
          <a:lstStyle/>
          <a:p>
            <a:pPr marL="516255">
              <a:lnSpc>
                <a:spcPct val="100000"/>
              </a:lnSpc>
            </a:pPr>
            <a:r>
              <a:rPr sz="3100" spc="-35" dirty="0">
                <a:solidFill>
                  <a:srgbClr val="D62100"/>
                </a:solidFill>
                <a:latin typeface="Arial"/>
                <a:cs typeface="Arial"/>
              </a:rPr>
              <a:t>W</a:t>
            </a:r>
            <a:r>
              <a:rPr sz="3100" spc="0" dirty="0">
                <a:solidFill>
                  <a:srgbClr val="D62100"/>
                </a:solidFill>
                <a:latin typeface="Arial"/>
                <a:cs typeface="Arial"/>
              </a:rPr>
              <a:t>ha</a:t>
            </a:r>
            <a:r>
              <a:rPr sz="3100" spc="-10" dirty="0">
                <a:solidFill>
                  <a:srgbClr val="D62100"/>
                </a:solidFill>
                <a:latin typeface="Arial"/>
                <a:cs typeface="Arial"/>
              </a:rPr>
              <a:t>t</a:t>
            </a:r>
            <a:r>
              <a:rPr sz="3100" spc="-5" dirty="0">
                <a:solidFill>
                  <a:srgbClr val="D62100"/>
                </a:solidFill>
                <a:latin typeface="Arial"/>
                <a:cs typeface="Arial"/>
              </a:rPr>
              <a:t> </a:t>
            </a:r>
            <a:r>
              <a:rPr sz="3100" spc="0" dirty="0">
                <a:solidFill>
                  <a:srgbClr val="D62100"/>
                </a:solidFill>
                <a:latin typeface="Arial"/>
                <a:cs typeface="Arial"/>
              </a:rPr>
              <a:t>Migh</a:t>
            </a:r>
            <a:r>
              <a:rPr sz="3100" spc="-10" dirty="0">
                <a:solidFill>
                  <a:srgbClr val="D62100"/>
                </a:solidFill>
                <a:latin typeface="Arial"/>
                <a:cs typeface="Arial"/>
              </a:rPr>
              <a:t>t</a:t>
            </a:r>
            <a:r>
              <a:rPr sz="3100" spc="-5" dirty="0">
                <a:solidFill>
                  <a:srgbClr val="D62100"/>
                </a:solidFill>
                <a:latin typeface="Arial"/>
                <a:cs typeface="Arial"/>
              </a:rPr>
              <a:t> </a:t>
            </a:r>
            <a:r>
              <a:rPr sz="3100" spc="0" dirty="0">
                <a:solidFill>
                  <a:srgbClr val="D62100"/>
                </a:solidFill>
                <a:latin typeface="Arial"/>
                <a:cs typeface="Arial"/>
              </a:rPr>
              <a:t>a</a:t>
            </a:r>
            <a:r>
              <a:rPr sz="3100" spc="-5" dirty="0">
                <a:solidFill>
                  <a:srgbClr val="D62100"/>
                </a:solidFill>
                <a:latin typeface="Arial"/>
                <a:cs typeface="Arial"/>
              </a:rPr>
              <a:t> </a:t>
            </a:r>
            <a:r>
              <a:rPr sz="3100" spc="0" dirty="0">
                <a:solidFill>
                  <a:srgbClr val="D62100"/>
                </a:solidFill>
                <a:latin typeface="Arial"/>
                <a:cs typeface="Arial"/>
              </a:rPr>
              <a:t>Succe</a:t>
            </a:r>
            <a:r>
              <a:rPr sz="3100" spc="-15" dirty="0">
                <a:solidFill>
                  <a:srgbClr val="D62100"/>
                </a:solidFill>
                <a:latin typeface="Arial"/>
                <a:cs typeface="Arial"/>
              </a:rPr>
              <a:t>ssful</a:t>
            </a:r>
            <a:r>
              <a:rPr sz="3100" spc="-170" dirty="0">
                <a:solidFill>
                  <a:srgbClr val="D62100"/>
                </a:solidFill>
                <a:latin typeface="Arial"/>
                <a:cs typeface="Arial"/>
              </a:rPr>
              <a:t> </a:t>
            </a:r>
            <a:r>
              <a:rPr sz="3100" spc="0" dirty="0">
                <a:solidFill>
                  <a:srgbClr val="D62100"/>
                </a:solidFill>
                <a:latin typeface="Arial"/>
                <a:cs typeface="Arial"/>
              </a:rPr>
              <a:t>Approach</a:t>
            </a:r>
            <a:r>
              <a:rPr sz="3100" spc="-5" dirty="0">
                <a:solidFill>
                  <a:srgbClr val="D62100"/>
                </a:solidFill>
                <a:latin typeface="Arial"/>
                <a:cs typeface="Arial"/>
              </a:rPr>
              <a:t> </a:t>
            </a:r>
            <a:r>
              <a:rPr sz="3100" spc="0" dirty="0">
                <a:solidFill>
                  <a:srgbClr val="D62100"/>
                </a:solidFill>
                <a:latin typeface="Arial"/>
                <a:cs typeface="Arial"/>
              </a:rPr>
              <a:t>Look</a:t>
            </a:r>
            <a:r>
              <a:rPr sz="3100" spc="-5" dirty="0">
                <a:solidFill>
                  <a:srgbClr val="D62100"/>
                </a:solidFill>
                <a:latin typeface="Arial"/>
                <a:cs typeface="Arial"/>
              </a:rPr>
              <a:t> </a:t>
            </a:r>
            <a:r>
              <a:rPr sz="3100" spc="0" dirty="0">
                <a:solidFill>
                  <a:srgbClr val="D62100"/>
                </a:solidFill>
                <a:latin typeface="Arial"/>
                <a:cs typeface="Arial"/>
              </a:rPr>
              <a:t>Like?</a:t>
            </a:r>
            <a:endParaRPr sz="3100">
              <a:latin typeface="Arial"/>
              <a:cs typeface="Arial"/>
            </a:endParaRPr>
          </a:p>
        </p:txBody>
      </p:sp>
      <p:sp>
        <p:nvSpPr>
          <p:cNvPr id="4" name="object 4"/>
          <p:cNvSpPr txBox="1"/>
          <p:nvPr/>
        </p:nvSpPr>
        <p:spPr>
          <a:xfrm>
            <a:off x="486173" y="7096521"/>
            <a:ext cx="1912620" cy="206375"/>
          </a:xfrm>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118</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846214" y="1593539"/>
            <a:ext cx="8289925" cy="5219700"/>
          </a:xfrm>
          <a:prstGeom prst="rect">
            <a:avLst/>
          </a:prstGeom>
        </p:spPr>
        <p:txBody>
          <a:bodyPr vert="horz" wrap="square" lIns="0" tIns="0" rIns="0" bIns="0" rtlCol="0">
            <a:noAutofit/>
          </a:bodyPr>
          <a:lstStyle/>
          <a:p>
            <a:pPr marL="61594" algn="ctr">
              <a:lnSpc>
                <a:spcPct val="100000"/>
              </a:lnSpc>
            </a:pPr>
            <a:r>
              <a:rPr sz="2050" b="1" dirty="0">
                <a:solidFill>
                  <a:srgbClr val="09178B"/>
                </a:solidFill>
                <a:latin typeface="Arial"/>
                <a:cs typeface="Arial"/>
              </a:rPr>
              <a:t>North Korea</a:t>
            </a:r>
            <a:endParaRPr sz="2050">
              <a:latin typeface="Arial"/>
              <a:cs typeface="Arial"/>
            </a:endParaRPr>
          </a:p>
          <a:p>
            <a:pPr marL="12700" marR="6612890">
              <a:lnSpc>
                <a:spcPct val="112500"/>
              </a:lnSpc>
              <a:spcBef>
                <a:spcPts val="10"/>
              </a:spcBef>
            </a:pPr>
            <a:r>
              <a:rPr sz="1750" spc="5" dirty="0">
                <a:solidFill>
                  <a:srgbClr val="09178B"/>
                </a:solidFill>
                <a:latin typeface="Arial"/>
                <a:cs typeface="Arial"/>
              </a:rPr>
              <a:t>Three no</a:t>
            </a:r>
            <a:r>
              <a:rPr sz="1750" spc="-35" dirty="0">
                <a:solidFill>
                  <a:srgbClr val="09178B"/>
                </a:solidFill>
                <a:latin typeface="Arial"/>
                <a:cs typeface="Arial"/>
              </a:rPr>
              <a:t>’</a:t>
            </a:r>
            <a:r>
              <a:rPr sz="1750" spc="5" dirty="0">
                <a:solidFill>
                  <a:srgbClr val="09178B"/>
                </a:solidFill>
                <a:latin typeface="Arial"/>
                <a:cs typeface="Arial"/>
              </a:rPr>
              <a:t>s </a:t>
            </a:r>
            <a:r>
              <a:rPr sz="1750" spc="15" dirty="0">
                <a:solidFill>
                  <a:srgbClr val="09178B"/>
                </a:solidFill>
                <a:latin typeface="Arial"/>
                <a:cs typeface="Arial"/>
              </a:rPr>
              <a:t>—</a:t>
            </a:r>
            <a:r>
              <a:rPr sz="1750" spc="5" dirty="0">
                <a:solidFill>
                  <a:srgbClr val="09178B"/>
                </a:solidFill>
                <a:latin typeface="Arial"/>
                <a:cs typeface="Arial"/>
              </a:rPr>
              <a:t> No </a:t>
            </a:r>
            <a:r>
              <a:rPr sz="1750" spc="10" dirty="0">
                <a:solidFill>
                  <a:srgbClr val="09178B"/>
                </a:solidFill>
                <a:latin typeface="Arial"/>
                <a:cs typeface="Arial"/>
              </a:rPr>
              <a:t>more</a:t>
            </a:r>
            <a:r>
              <a:rPr sz="1750" spc="5" dirty="0">
                <a:solidFill>
                  <a:srgbClr val="09178B"/>
                </a:solidFill>
                <a:latin typeface="Arial"/>
                <a:cs typeface="Arial"/>
              </a:rPr>
              <a:t> </a:t>
            </a:r>
            <a:r>
              <a:rPr sz="1750" spc="10" dirty="0">
                <a:solidFill>
                  <a:srgbClr val="09178B"/>
                </a:solidFill>
                <a:latin typeface="Arial"/>
                <a:cs typeface="Arial"/>
              </a:rPr>
              <a:t>bombs</a:t>
            </a:r>
            <a:r>
              <a:rPr sz="1750" spc="5" dirty="0">
                <a:solidFill>
                  <a:srgbClr val="09178B"/>
                </a:solidFill>
                <a:latin typeface="Arial"/>
                <a:cs typeface="Arial"/>
              </a:rPr>
              <a:t> No better </a:t>
            </a:r>
            <a:r>
              <a:rPr sz="1750" spc="10" dirty="0">
                <a:solidFill>
                  <a:srgbClr val="09178B"/>
                </a:solidFill>
                <a:latin typeface="Arial"/>
                <a:cs typeface="Arial"/>
              </a:rPr>
              <a:t>bombs</a:t>
            </a:r>
            <a:r>
              <a:rPr sz="1750" spc="5" dirty="0">
                <a:solidFill>
                  <a:srgbClr val="09178B"/>
                </a:solidFill>
                <a:latin typeface="Arial"/>
                <a:cs typeface="Arial"/>
              </a:rPr>
              <a:t> No export</a:t>
            </a:r>
            <a:endParaRPr sz="1750">
              <a:latin typeface="Arial"/>
              <a:cs typeface="Arial"/>
            </a:endParaRPr>
          </a:p>
          <a:p>
            <a:pPr>
              <a:lnSpc>
                <a:spcPts val="850"/>
              </a:lnSpc>
              <a:spcBef>
                <a:spcPts val="36"/>
              </a:spcBef>
            </a:pPr>
            <a:endParaRPr sz="850"/>
          </a:p>
          <a:p>
            <a:pPr>
              <a:lnSpc>
                <a:spcPts val="1000"/>
              </a:lnSpc>
            </a:pPr>
            <a:endParaRPr sz="1000"/>
          </a:p>
          <a:p>
            <a:pPr marL="12700">
              <a:lnSpc>
                <a:spcPct val="100000"/>
              </a:lnSpc>
            </a:pPr>
            <a:r>
              <a:rPr sz="1750" spc="5" dirty="0">
                <a:solidFill>
                  <a:srgbClr val="09178B"/>
                </a:solidFill>
                <a:latin typeface="Arial"/>
                <a:cs typeface="Arial"/>
              </a:rPr>
              <a:t>In return for one yes </a:t>
            </a:r>
            <a:r>
              <a:rPr sz="1750" spc="15" dirty="0">
                <a:solidFill>
                  <a:srgbClr val="09178B"/>
                </a:solidFill>
                <a:latin typeface="Arial"/>
                <a:cs typeface="Arial"/>
              </a:rPr>
              <a:t>—</a:t>
            </a:r>
            <a:endParaRPr sz="1750">
              <a:latin typeface="Arial"/>
              <a:cs typeface="Arial"/>
            </a:endParaRPr>
          </a:p>
          <a:p>
            <a:pPr marL="12700" marR="12700">
              <a:lnSpc>
                <a:spcPct val="112500"/>
              </a:lnSpc>
            </a:pPr>
            <a:r>
              <a:rPr sz="1750" spc="5" dirty="0">
                <a:solidFill>
                  <a:srgbClr val="09178B"/>
                </a:solidFill>
                <a:latin typeface="Arial"/>
                <a:cs typeface="Arial"/>
              </a:rPr>
              <a:t>U.S. willingness to address North Korea</a:t>
            </a:r>
            <a:r>
              <a:rPr sz="1750" spc="-35" dirty="0">
                <a:solidFill>
                  <a:srgbClr val="09178B"/>
                </a:solidFill>
                <a:latin typeface="Arial"/>
                <a:cs typeface="Arial"/>
              </a:rPr>
              <a:t>’</a:t>
            </a:r>
            <a:r>
              <a:rPr sz="1750" spc="5" dirty="0">
                <a:solidFill>
                  <a:srgbClr val="09178B"/>
                </a:solidFill>
                <a:latin typeface="Arial"/>
                <a:cs typeface="Arial"/>
              </a:rPr>
              <a:t>s fundamental security concerns, including normalization of relations with the United States </a:t>
            </a:r>
            <a:r>
              <a:rPr sz="1750" spc="10" dirty="0">
                <a:solidFill>
                  <a:srgbClr val="09178B"/>
                </a:solidFill>
                <a:latin typeface="Arial"/>
                <a:cs typeface="Arial"/>
              </a:rPr>
              <a:t>+</a:t>
            </a:r>
            <a:r>
              <a:rPr sz="1750" spc="5" dirty="0">
                <a:solidFill>
                  <a:srgbClr val="09178B"/>
                </a:solidFill>
                <a:latin typeface="Arial"/>
                <a:cs typeface="Arial"/>
              </a:rPr>
              <a:t> energy and economic aid.</a:t>
            </a:r>
            <a:endParaRPr sz="1750">
              <a:latin typeface="Arial"/>
              <a:cs typeface="Arial"/>
            </a:endParaRPr>
          </a:p>
          <a:p>
            <a:pPr>
              <a:lnSpc>
                <a:spcPts val="950"/>
              </a:lnSpc>
              <a:spcBef>
                <a:spcPts val="5"/>
              </a:spcBef>
            </a:pPr>
            <a:endParaRPr sz="950"/>
          </a:p>
          <a:p>
            <a:pPr>
              <a:lnSpc>
                <a:spcPts val="1000"/>
              </a:lnSpc>
            </a:pPr>
            <a:endParaRPr sz="1000"/>
          </a:p>
          <a:p>
            <a:pPr marL="60960" algn="ctr">
              <a:lnSpc>
                <a:spcPct val="100000"/>
              </a:lnSpc>
            </a:pPr>
            <a:r>
              <a:rPr sz="2050" b="1" spc="-5" dirty="0">
                <a:solidFill>
                  <a:srgbClr val="09178B"/>
                </a:solidFill>
                <a:latin typeface="Arial"/>
                <a:cs typeface="Arial"/>
              </a:rPr>
              <a:t>Iran</a:t>
            </a:r>
            <a:endParaRPr sz="2050">
              <a:latin typeface="Arial"/>
              <a:cs typeface="Arial"/>
            </a:endParaRPr>
          </a:p>
          <a:p>
            <a:pPr marL="12700" marR="7104380">
              <a:lnSpc>
                <a:spcPct val="110700"/>
              </a:lnSpc>
              <a:spcBef>
                <a:spcPts val="125"/>
              </a:spcBef>
            </a:pPr>
            <a:r>
              <a:rPr sz="1750" spc="-90" dirty="0">
                <a:solidFill>
                  <a:srgbClr val="09178B"/>
                </a:solidFill>
                <a:latin typeface="Arial"/>
                <a:cs typeface="Arial"/>
              </a:rPr>
              <a:t>T</a:t>
            </a:r>
            <a:r>
              <a:rPr sz="1750" spc="10" dirty="0">
                <a:solidFill>
                  <a:srgbClr val="09178B"/>
                </a:solidFill>
                <a:latin typeface="Arial"/>
                <a:cs typeface="Arial"/>
              </a:rPr>
              <a:t>wo</a:t>
            </a:r>
            <a:r>
              <a:rPr sz="1750" spc="5" dirty="0">
                <a:solidFill>
                  <a:srgbClr val="09178B"/>
                </a:solidFill>
                <a:latin typeface="Arial"/>
                <a:cs typeface="Arial"/>
              </a:rPr>
              <a:t> no</a:t>
            </a:r>
            <a:r>
              <a:rPr sz="1750" spc="-35" dirty="0">
                <a:solidFill>
                  <a:srgbClr val="09178B"/>
                </a:solidFill>
                <a:latin typeface="Arial"/>
                <a:cs typeface="Arial"/>
              </a:rPr>
              <a:t>’</a:t>
            </a:r>
            <a:r>
              <a:rPr sz="1750" spc="5" dirty="0">
                <a:solidFill>
                  <a:srgbClr val="09178B"/>
                </a:solidFill>
                <a:latin typeface="Arial"/>
                <a:cs typeface="Arial"/>
              </a:rPr>
              <a:t>s </a:t>
            </a:r>
            <a:r>
              <a:rPr sz="1750" spc="15" dirty="0">
                <a:solidFill>
                  <a:srgbClr val="09178B"/>
                </a:solidFill>
                <a:latin typeface="Arial"/>
                <a:cs typeface="Arial"/>
              </a:rPr>
              <a:t>—</a:t>
            </a:r>
            <a:r>
              <a:rPr sz="1750" spc="5" dirty="0">
                <a:solidFill>
                  <a:srgbClr val="09178B"/>
                </a:solidFill>
                <a:latin typeface="Arial"/>
                <a:cs typeface="Arial"/>
              </a:rPr>
              <a:t> No </a:t>
            </a:r>
            <a:r>
              <a:rPr sz="1750" spc="10" dirty="0">
                <a:solidFill>
                  <a:srgbClr val="09178B"/>
                </a:solidFill>
                <a:latin typeface="Arial"/>
                <a:cs typeface="Arial"/>
              </a:rPr>
              <a:t>bombs</a:t>
            </a:r>
            <a:r>
              <a:rPr sz="1750" spc="5" dirty="0">
                <a:solidFill>
                  <a:srgbClr val="09178B"/>
                </a:solidFill>
                <a:latin typeface="Arial"/>
                <a:cs typeface="Arial"/>
              </a:rPr>
              <a:t> No export</a:t>
            </a:r>
            <a:endParaRPr sz="1750">
              <a:latin typeface="Arial"/>
              <a:cs typeface="Arial"/>
            </a:endParaRPr>
          </a:p>
          <a:p>
            <a:pPr>
              <a:lnSpc>
                <a:spcPts val="950"/>
              </a:lnSpc>
              <a:spcBef>
                <a:spcPts val="10"/>
              </a:spcBef>
            </a:pPr>
            <a:endParaRPr sz="950"/>
          </a:p>
          <a:p>
            <a:pPr>
              <a:lnSpc>
                <a:spcPts val="1000"/>
              </a:lnSpc>
            </a:pPr>
            <a:endParaRPr sz="1000"/>
          </a:p>
          <a:p>
            <a:pPr marL="12700">
              <a:lnSpc>
                <a:spcPct val="100000"/>
              </a:lnSpc>
            </a:pPr>
            <a:r>
              <a:rPr sz="1750" spc="5" dirty="0">
                <a:solidFill>
                  <a:srgbClr val="09178B"/>
                </a:solidFill>
                <a:latin typeface="Arial"/>
                <a:cs typeface="Arial"/>
              </a:rPr>
              <a:t>In return for one yes </a:t>
            </a:r>
            <a:r>
              <a:rPr sz="1750" spc="15" dirty="0">
                <a:solidFill>
                  <a:srgbClr val="09178B"/>
                </a:solidFill>
                <a:latin typeface="Arial"/>
                <a:cs typeface="Arial"/>
              </a:rPr>
              <a:t>—</a:t>
            </a:r>
            <a:endParaRPr sz="1750">
              <a:latin typeface="Arial"/>
              <a:cs typeface="Arial"/>
            </a:endParaRPr>
          </a:p>
          <a:p>
            <a:pPr marL="12700" marR="654685">
              <a:lnSpc>
                <a:spcPct val="112500"/>
              </a:lnSpc>
            </a:pPr>
            <a:r>
              <a:rPr sz="1750" spc="5" dirty="0">
                <a:solidFill>
                  <a:srgbClr val="09178B"/>
                </a:solidFill>
                <a:latin typeface="Arial"/>
                <a:cs typeface="Arial"/>
              </a:rPr>
              <a:t>U.S. willingness to address Iran</a:t>
            </a:r>
            <a:r>
              <a:rPr sz="1750" spc="-35" dirty="0">
                <a:solidFill>
                  <a:srgbClr val="09178B"/>
                </a:solidFill>
                <a:latin typeface="Arial"/>
                <a:cs typeface="Arial"/>
              </a:rPr>
              <a:t>’</a:t>
            </a:r>
            <a:r>
              <a:rPr sz="1750" spc="5" dirty="0">
                <a:solidFill>
                  <a:srgbClr val="09178B"/>
                </a:solidFill>
                <a:latin typeface="Arial"/>
                <a:cs typeface="Arial"/>
              </a:rPr>
              <a:t>s fundamental security concerns.</a:t>
            </a:r>
            <a:r>
              <a:rPr sz="1750" spc="-30" dirty="0">
                <a:solidFill>
                  <a:srgbClr val="09178B"/>
                </a:solidFill>
                <a:latin typeface="Arial"/>
                <a:cs typeface="Arial"/>
              </a:rPr>
              <a:t> </a:t>
            </a:r>
            <a:r>
              <a:rPr sz="1750" spc="5" dirty="0">
                <a:solidFill>
                  <a:srgbClr val="09178B"/>
                </a:solidFill>
                <a:latin typeface="Arial"/>
                <a:cs typeface="Arial"/>
              </a:rPr>
              <a:t>This would probably have to include normalization of relations with the United States</a:t>
            </a:r>
            <a:endParaRPr sz="1750">
              <a:latin typeface="Arial"/>
              <a:cs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34764" y="3238486"/>
            <a:ext cx="7773670" cy="1226185"/>
          </a:xfrm>
          <a:prstGeom prst="rect">
            <a:avLst/>
          </a:prstGeom>
        </p:spPr>
        <p:txBody>
          <a:bodyPr vert="horz" wrap="square" lIns="0" tIns="0" rIns="0" bIns="0" rtlCol="0">
            <a:noAutofit/>
          </a:bodyPr>
          <a:lstStyle/>
          <a:p>
            <a:pPr marL="1100455" marR="12700" indent="-1088390">
              <a:lnSpc>
                <a:spcPct val="110900"/>
              </a:lnSpc>
            </a:pPr>
            <a:r>
              <a:rPr sz="3550" i="1" spc="-35" dirty="0">
                <a:solidFill>
                  <a:srgbClr val="09178B"/>
                </a:solidFill>
                <a:latin typeface="Arial"/>
                <a:cs typeface="Arial"/>
              </a:rPr>
              <a:t>G</a:t>
            </a:r>
            <a:r>
              <a:rPr sz="3550" i="1" spc="-20" dirty="0">
                <a:solidFill>
                  <a:srgbClr val="09178B"/>
                </a:solidFill>
                <a:latin typeface="Arial"/>
                <a:cs typeface="Arial"/>
              </a:rPr>
              <a:t>eorge</a:t>
            </a:r>
            <a:r>
              <a:rPr sz="3550" i="1" spc="-5" dirty="0">
                <a:solidFill>
                  <a:srgbClr val="09178B"/>
                </a:solidFill>
                <a:latin typeface="Arial"/>
                <a:cs typeface="Arial"/>
              </a:rPr>
              <a:t> </a:t>
            </a:r>
            <a:r>
              <a:rPr sz="3550" i="1" spc="-229" dirty="0">
                <a:solidFill>
                  <a:srgbClr val="09178B"/>
                </a:solidFill>
                <a:latin typeface="Arial"/>
                <a:cs typeface="Arial"/>
              </a:rPr>
              <a:t>W</a:t>
            </a:r>
            <a:r>
              <a:rPr sz="3550" i="1" spc="-10" dirty="0">
                <a:solidFill>
                  <a:srgbClr val="09178B"/>
                </a:solidFill>
                <a:latin typeface="Arial"/>
                <a:cs typeface="Arial"/>
              </a:rPr>
              <a:t>.</a:t>
            </a:r>
            <a:r>
              <a:rPr sz="3550" i="1" spc="-5" dirty="0">
                <a:solidFill>
                  <a:srgbClr val="09178B"/>
                </a:solidFill>
                <a:latin typeface="Arial"/>
                <a:cs typeface="Arial"/>
              </a:rPr>
              <a:t> </a:t>
            </a:r>
            <a:r>
              <a:rPr sz="3550" i="1" spc="-25" dirty="0">
                <a:solidFill>
                  <a:srgbClr val="09178B"/>
                </a:solidFill>
                <a:latin typeface="Arial"/>
                <a:cs typeface="Arial"/>
              </a:rPr>
              <a:t>Bush</a:t>
            </a:r>
            <a:r>
              <a:rPr sz="3550" i="1" spc="-75" dirty="0">
                <a:solidFill>
                  <a:srgbClr val="09178B"/>
                </a:solidFill>
                <a:latin typeface="Arial"/>
                <a:cs typeface="Arial"/>
              </a:rPr>
              <a:t>’</a:t>
            </a:r>
            <a:r>
              <a:rPr sz="3550" i="1" spc="-20" dirty="0">
                <a:solidFill>
                  <a:srgbClr val="09178B"/>
                </a:solidFill>
                <a:latin typeface="Arial"/>
                <a:cs typeface="Arial"/>
              </a:rPr>
              <a:t>s</a:t>
            </a:r>
            <a:r>
              <a:rPr sz="3550" i="1" spc="-5" dirty="0">
                <a:solidFill>
                  <a:srgbClr val="09178B"/>
                </a:solidFill>
                <a:latin typeface="Arial"/>
                <a:cs typeface="Arial"/>
              </a:rPr>
              <a:t> </a:t>
            </a:r>
            <a:r>
              <a:rPr sz="3550" i="1" spc="-20" dirty="0">
                <a:solidFill>
                  <a:srgbClr val="09178B"/>
                </a:solidFill>
                <a:latin typeface="Arial"/>
                <a:cs typeface="Arial"/>
              </a:rPr>
              <a:t>Proposed</a:t>
            </a:r>
            <a:r>
              <a:rPr sz="3550" i="1" spc="-5" dirty="0">
                <a:solidFill>
                  <a:srgbClr val="09178B"/>
                </a:solidFill>
                <a:latin typeface="Arial"/>
                <a:cs typeface="Arial"/>
              </a:rPr>
              <a:t> </a:t>
            </a:r>
            <a:r>
              <a:rPr sz="3550" i="1" spc="-20" dirty="0">
                <a:solidFill>
                  <a:srgbClr val="09178B"/>
                </a:solidFill>
                <a:latin typeface="Arial"/>
                <a:cs typeface="Arial"/>
              </a:rPr>
              <a:t>European Midcourse</a:t>
            </a:r>
            <a:r>
              <a:rPr sz="3550" i="1" spc="-5" dirty="0">
                <a:solidFill>
                  <a:srgbClr val="09178B"/>
                </a:solidFill>
                <a:latin typeface="Arial"/>
                <a:cs typeface="Arial"/>
              </a:rPr>
              <a:t> </a:t>
            </a:r>
            <a:r>
              <a:rPr sz="3550" i="1" spc="-15" dirty="0">
                <a:solidFill>
                  <a:srgbClr val="09178B"/>
                </a:solidFill>
                <a:latin typeface="Arial"/>
                <a:cs typeface="Arial"/>
              </a:rPr>
              <a:t>I</a:t>
            </a:r>
            <a:r>
              <a:rPr sz="3550" i="1" spc="-20" dirty="0">
                <a:solidFill>
                  <a:srgbClr val="09178B"/>
                </a:solidFill>
                <a:latin typeface="Arial"/>
                <a:cs typeface="Arial"/>
              </a:rPr>
              <a:t>n</a:t>
            </a:r>
            <a:r>
              <a:rPr sz="3550" i="1" spc="-15" dirty="0">
                <a:solidFill>
                  <a:srgbClr val="09178B"/>
                </a:solidFill>
                <a:latin typeface="Arial"/>
                <a:cs typeface="Arial"/>
              </a:rPr>
              <a:t>t</a:t>
            </a:r>
            <a:r>
              <a:rPr sz="3550" i="1" spc="-20" dirty="0">
                <a:solidFill>
                  <a:srgbClr val="09178B"/>
                </a:solidFill>
                <a:latin typeface="Arial"/>
                <a:cs typeface="Arial"/>
              </a:rPr>
              <a:t>ercept</a:t>
            </a:r>
            <a:r>
              <a:rPr sz="3550" i="1" spc="-5" dirty="0">
                <a:solidFill>
                  <a:srgbClr val="09178B"/>
                </a:solidFill>
                <a:latin typeface="Arial"/>
                <a:cs typeface="Arial"/>
              </a:rPr>
              <a:t> </a:t>
            </a:r>
            <a:r>
              <a:rPr sz="3550" i="1" spc="-20" dirty="0">
                <a:solidFill>
                  <a:srgbClr val="09178B"/>
                </a:solidFill>
                <a:latin typeface="Arial"/>
                <a:cs typeface="Arial"/>
              </a:rPr>
              <a:t>System</a:t>
            </a:r>
            <a:endParaRPr sz="35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119</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197759" rIns="0" bIns="0" rtlCol="0">
            <a:noAutofit/>
          </a:bodyPr>
          <a:lstStyle/>
          <a:p>
            <a:pPr marL="608330">
              <a:lnSpc>
                <a:spcPct val="100000"/>
              </a:lnSpc>
            </a:pPr>
            <a:r>
              <a:rPr sz="3250" spc="-25" dirty="0">
                <a:solidFill>
                  <a:srgbClr val="D62100"/>
                </a:solidFill>
                <a:latin typeface="Arial"/>
                <a:cs typeface="Arial"/>
              </a:rPr>
              <a:t>Modul</a:t>
            </a:r>
            <a:r>
              <a:rPr sz="3250" spc="-20" dirty="0">
                <a:solidFill>
                  <a:srgbClr val="D62100"/>
                </a:solidFill>
                <a:latin typeface="Arial"/>
                <a:cs typeface="Arial"/>
              </a:rPr>
              <a:t>e</a:t>
            </a:r>
            <a:r>
              <a:rPr sz="3250" spc="-5" dirty="0">
                <a:solidFill>
                  <a:srgbClr val="D62100"/>
                </a:solidFill>
                <a:latin typeface="Arial"/>
                <a:cs typeface="Arial"/>
              </a:rPr>
              <a:t> </a:t>
            </a:r>
            <a:r>
              <a:rPr sz="3250" spc="-15" dirty="0">
                <a:solidFill>
                  <a:srgbClr val="D62100"/>
                </a:solidFill>
                <a:latin typeface="Arial"/>
                <a:cs typeface="Arial"/>
              </a:rPr>
              <a:t>7:</a:t>
            </a:r>
            <a:r>
              <a:rPr sz="3250" spc="-5" dirty="0">
                <a:solidFill>
                  <a:srgbClr val="D62100"/>
                </a:solidFill>
                <a:latin typeface="Arial"/>
                <a:cs typeface="Arial"/>
              </a:rPr>
              <a:t> </a:t>
            </a:r>
            <a:r>
              <a:rPr sz="3250" spc="-25" dirty="0">
                <a:solidFill>
                  <a:srgbClr val="D62100"/>
                </a:solidFill>
                <a:latin typeface="Arial"/>
                <a:cs typeface="Arial"/>
              </a:rPr>
              <a:t>E</a:t>
            </a:r>
            <a:r>
              <a:rPr sz="3250" spc="-70" dirty="0">
                <a:solidFill>
                  <a:srgbClr val="D62100"/>
                </a:solidFill>
                <a:latin typeface="Arial"/>
                <a:cs typeface="Arial"/>
              </a:rPr>
              <a:t>f</a:t>
            </a:r>
            <a:r>
              <a:rPr sz="3250" spc="-15" dirty="0">
                <a:solidFill>
                  <a:srgbClr val="D62100"/>
                </a:solidFill>
                <a:latin typeface="Arial"/>
                <a:cs typeface="Arial"/>
              </a:rPr>
              <a:t>fort</a:t>
            </a:r>
            <a:r>
              <a:rPr sz="3250" spc="-20" dirty="0">
                <a:solidFill>
                  <a:srgbClr val="D62100"/>
                </a:solidFill>
                <a:latin typeface="Arial"/>
                <a:cs typeface="Arial"/>
              </a:rPr>
              <a:t>s</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o</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end</a:t>
            </a:r>
            <a:r>
              <a:rPr sz="3250" spc="-180" dirty="0">
                <a:solidFill>
                  <a:srgbClr val="D62100"/>
                </a:solidFill>
                <a:latin typeface="Arial"/>
                <a:cs typeface="Arial"/>
              </a:rPr>
              <a:t> </a:t>
            </a:r>
            <a:r>
              <a:rPr sz="3250" spc="-20" dirty="0">
                <a:solidFill>
                  <a:srgbClr val="D62100"/>
                </a:solidFill>
                <a:latin typeface="Arial"/>
                <a:cs typeface="Arial"/>
              </a:rPr>
              <a:t>Agai</a:t>
            </a:r>
            <a:r>
              <a:rPr sz="3250" spc="-15" dirty="0">
                <a:solidFill>
                  <a:srgbClr val="D62100"/>
                </a:solidFill>
                <a:latin typeface="Arial"/>
                <a:cs typeface="Arial"/>
              </a:rPr>
              <a:t>nst</a:t>
            </a:r>
            <a:r>
              <a:rPr sz="3250" spc="-180" dirty="0">
                <a:solidFill>
                  <a:srgbClr val="D62100"/>
                </a:solidFill>
                <a:latin typeface="Arial"/>
                <a:cs typeface="Arial"/>
              </a:rPr>
              <a:t> </a:t>
            </a:r>
            <a:r>
              <a:rPr sz="3250" spc="-20" dirty="0">
                <a:solidFill>
                  <a:srgbClr val="D62100"/>
                </a:solidFill>
                <a:latin typeface="Arial"/>
                <a:cs typeface="Arial"/>
              </a:rPr>
              <a:t>At</a:t>
            </a:r>
            <a:r>
              <a:rPr sz="3250" spc="-15" dirty="0">
                <a:solidFill>
                  <a:srgbClr val="D62100"/>
                </a:solidFill>
                <a:latin typeface="Arial"/>
                <a:cs typeface="Arial"/>
              </a:rPr>
              <a:t>t</a:t>
            </a:r>
            <a:r>
              <a:rPr sz="3250" spc="-20" dirty="0">
                <a:solidFill>
                  <a:srgbClr val="D62100"/>
                </a:solidFill>
                <a:latin typeface="Arial"/>
                <a:cs typeface="Arial"/>
              </a:rPr>
              <a:t>acks</a:t>
            </a:r>
            <a:endParaRPr sz="3250">
              <a:latin typeface="Arial"/>
              <a:cs typeface="Arial"/>
            </a:endParaRPr>
          </a:p>
        </p:txBody>
      </p:sp>
    </p:spTree>
    <p:extLst>
      <p:ext uri="{BB962C8B-B14F-4D97-AF65-F5344CB8AC3E}">
        <p14:creationId xmlns:p14="http://schemas.microsoft.com/office/powerpoint/2010/main" val="700640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94BB4-9BB0-7C15-D5D6-B296FCC3D527}"/>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37AC2A0A-6253-8031-18F2-422984F3E7CC}"/>
              </a:ext>
            </a:extLst>
          </p:cNvPr>
          <p:cNvSpPr txBox="1"/>
          <p:nvPr/>
        </p:nvSpPr>
        <p:spPr>
          <a:xfrm>
            <a:off x="486173" y="7092146"/>
            <a:ext cx="1496695" cy="208279"/>
          </a:xfrm>
          <a:prstGeom prst="rect">
            <a:avLst/>
          </a:prstGeom>
        </p:spPr>
        <p:txBody>
          <a:bodyPr vert="horz" wrap="square" lIns="0" tIns="0" rIns="0" bIns="0" rtlCol="0">
            <a:noAutofit/>
          </a:bodyPr>
          <a:lstStyle/>
          <a:p>
            <a:pPr marL="12700">
              <a:lnSpc>
                <a:spcPct val="100000"/>
              </a:lnSpc>
            </a:pPr>
            <a:r>
              <a:rPr lang="en-US" sz="1250" dirty="0">
                <a:solidFill>
                  <a:srgbClr val="09178B"/>
                </a:solidFill>
                <a:latin typeface="Arial"/>
                <a:cs typeface="Arial"/>
              </a:rPr>
              <a:t>26p280</a:t>
            </a:r>
            <a:r>
              <a:rPr sz="1250" dirty="0">
                <a:solidFill>
                  <a:srgbClr val="09178B"/>
                </a:solidFill>
                <a:latin typeface="Arial"/>
                <a:cs typeface="Arial"/>
              </a:rPr>
              <a:t> Defenses, p.</a:t>
            </a:r>
            <a:endParaRPr sz="1250" dirty="0">
              <a:latin typeface="Arial"/>
              <a:cs typeface="Arial"/>
            </a:endParaRPr>
          </a:p>
        </p:txBody>
      </p:sp>
      <p:sp>
        <p:nvSpPr>
          <p:cNvPr id="5" name="object 5">
            <a:extLst>
              <a:ext uri="{FF2B5EF4-FFF2-40B4-BE49-F238E27FC236}">
                <a16:creationId xmlns:a16="http://schemas.microsoft.com/office/drawing/2014/main" id="{FA210EAF-2F61-7C84-63EC-6C79ACCCE949}"/>
              </a:ext>
            </a:extLst>
          </p:cNvPr>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6" name="object 6">
            <a:extLst>
              <a:ext uri="{FF2B5EF4-FFF2-40B4-BE49-F238E27FC236}">
                <a16:creationId xmlns:a16="http://schemas.microsoft.com/office/drawing/2014/main" id="{16E07D22-CD6F-9375-A445-6D2D5E59E09B}"/>
              </a:ext>
            </a:extLst>
          </p:cNvPr>
          <p:cNvSpPr txBox="1">
            <a:spLocks noGrp="1"/>
          </p:cNvSpPr>
          <p:nvPr>
            <p:ph type="sldNum" sz="quarter" idx="7"/>
          </p:nvPr>
        </p:nvSpPr>
        <p:spPr>
          <a:prstGeom prst="rect">
            <a:avLst/>
          </a:prstGeom>
        </p:spPr>
        <p:txBody>
          <a:bodyPr vert="horz" wrap="square" lIns="0" tIns="0" rIns="0" bIns="0" rtlCol="0">
            <a:noAutofit/>
          </a:bodyPr>
          <a:lstStyle/>
          <a:p>
            <a:pPr marL="1651000">
              <a:lnSpc>
                <a:spcPct val="100000"/>
              </a:lnSpc>
            </a:pPr>
            <a:fld id="{81D60167-4931-47E6-BA6A-407CBD079E47}" type="slidenum">
              <a:rPr sz="1150" spc="10" dirty="0" smtClean="0">
                <a:latin typeface="Arial"/>
                <a:cs typeface="Arial"/>
              </a:rPr>
              <a:t>12</a:t>
            </a:fld>
            <a:endParaRPr sz="1150">
              <a:latin typeface="Arial"/>
              <a:cs typeface="Arial"/>
            </a:endParaRPr>
          </a:p>
        </p:txBody>
      </p:sp>
      <p:pic>
        <p:nvPicPr>
          <p:cNvPr id="3" name="Picture 2" descr="The image shows a satellite view of Science City, featuring multiple buildings and structures, including research institutes associated with China's nuclear weapons program.&#10;&#10;AI-generated content may be incorrect.">
            <a:extLst>
              <a:ext uri="{FF2B5EF4-FFF2-40B4-BE49-F238E27FC236}">
                <a16:creationId xmlns:a16="http://schemas.microsoft.com/office/drawing/2014/main" id="{1CF3EC72-5476-9211-3102-AC3869B69C77}"/>
              </a:ext>
            </a:extLst>
          </p:cNvPr>
          <p:cNvPicPr>
            <a:picLocks noChangeAspect="1"/>
          </p:cNvPicPr>
          <p:nvPr/>
        </p:nvPicPr>
        <p:blipFill>
          <a:blip r:embed="rId2"/>
          <a:stretch>
            <a:fillRect/>
          </a:stretch>
        </p:blipFill>
        <p:spPr>
          <a:xfrm>
            <a:off x="0" y="1089517"/>
            <a:ext cx="10058400" cy="5593366"/>
          </a:xfrm>
          <a:prstGeom prst="rect">
            <a:avLst/>
          </a:prstGeom>
        </p:spPr>
      </p:pic>
    </p:spTree>
    <p:extLst>
      <p:ext uri="{BB962C8B-B14F-4D97-AF65-F5344CB8AC3E}">
        <p14:creationId xmlns:p14="http://schemas.microsoft.com/office/powerpoint/2010/main" val="132414756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04892" rIns="0" bIns="0" rtlCol="0">
            <a:noAutofit/>
          </a:bodyPr>
          <a:lstStyle/>
          <a:p>
            <a:pPr marL="555625">
              <a:lnSpc>
                <a:spcPct val="100000"/>
              </a:lnSpc>
            </a:pPr>
            <a:r>
              <a:rPr sz="3250" spc="-20" dirty="0">
                <a:solidFill>
                  <a:srgbClr val="D62100"/>
                </a:solidFill>
                <a:latin typeface="Arial"/>
                <a:cs typeface="Arial"/>
              </a:rPr>
              <a:t>Bush</a:t>
            </a:r>
            <a:r>
              <a:rPr sz="3250" spc="-60" dirty="0">
                <a:solidFill>
                  <a:srgbClr val="D62100"/>
                </a:solidFill>
                <a:latin typeface="Arial"/>
                <a:cs typeface="Arial"/>
              </a:rPr>
              <a:t>’</a:t>
            </a:r>
            <a:r>
              <a:rPr sz="3250" spc="-20" dirty="0">
                <a:solidFill>
                  <a:srgbClr val="D62100"/>
                </a:solidFill>
                <a:latin typeface="Arial"/>
                <a:cs typeface="Arial"/>
              </a:rPr>
              <a:t>s</a:t>
            </a:r>
            <a:r>
              <a:rPr sz="3250" spc="-5" dirty="0">
                <a:solidFill>
                  <a:srgbClr val="D62100"/>
                </a:solidFill>
                <a:latin typeface="Arial"/>
                <a:cs typeface="Arial"/>
              </a:rPr>
              <a:t> </a:t>
            </a:r>
            <a:r>
              <a:rPr sz="3250" spc="-20" dirty="0">
                <a:solidFill>
                  <a:srgbClr val="D62100"/>
                </a:solidFill>
                <a:latin typeface="Arial"/>
                <a:cs typeface="Arial"/>
              </a:rPr>
              <a:t>Proposed</a:t>
            </a:r>
            <a:r>
              <a:rPr sz="3250" spc="-5" dirty="0">
                <a:solidFill>
                  <a:srgbClr val="D62100"/>
                </a:solidFill>
                <a:latin typeface="Arial"/>
                <a:cs typeface="Arial"/>
              </a:rPr>
              <a:t> </a:t>
            </a:r>
            <a:r>
              <a:rPr sz="3250" spc="-20" dirty="0">
                <a:solidFill>
                  <a:srgbClr val="D62100"/>
                </a:solidFill>
                <a:latin typeface="Arial"/>
                <a:cs typeface="Arial"/>
              </a:rPr>
              <a:t>European</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a:t>
            </a:r>
            <a:endParaRPr sz="3250">
              <a:latin typeface="Arial"/>
              <a:cs typeface="Arial"/>
            </a:endParaRPr>
          </a:p>
        </p:txBody>
      </p:sp>
      <p:sp>
        <p:nvSpPr>
          <p:cNvPr id="3" name="object 3"/>
          <p:cNvSpPr/>
          <p:nvPr/>
        </p:nvSpPr>
        <p:spPr>
          <a:xfrm>
            <a:off x="1435100" y="2184400"/>
            <a:ext cx="7188200" cy="46101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3483766" y="1451073"/>
            <a:ext cx="3127375" cy="535305"/>
          </a:xfrm>
          <a:prstGeom prst="rect">
            <a:avLst/>
          </a:prstGeom>
        </p:spPr>
        <p:txBody>
          <a:bodyPr vert="horz" wrap="square" lIns="0" tIns="0" rIns="0" bIns="0" rtlCol="0">
            <a:noAutofit/>
          </a:bodyPr>
          <a:lstStyle/>
          <a:p>
            <a:pPr algn="ctr">
              <a:lnSpc>
                <a:spcPct val="100000"/>
              </a:lnSpc>
            </a:pPr>
            <a:r>
              <a:rPr sz="1750" spc="5" dirty="0">
                <a:latin typeface="Arial"/>
                <a:cs typeface="Arial"/>
              </a:rPr>
              <a:t>(Missile Defense</a:t>
            </a:r>
            <a:r>
              <a:rPr sz="1750" spc="-95" dirty="0">
                <a:latin typeface="Arial"/>
                <a:cs typeface="Arial"/>
              </a:rPr>
              <a:t> </a:t>
            </a:r>
            <a:r>
              <a:rPr sz="1750" spc="5" dirty="0">
                <a:latin typeface="Arial"/>
                <a:cs typeface="Arial"/>
              </a:rPr>
              <a:t>Agency Slide)</a:t>
            </a:r>
            <a:endParaRPr sz="1750">
              <a:latin typeface="Arial"/>
              <a:cs typeface="Arial"/>
            </a:endParaRPr>
          </a:p>
          <a:p>
            <a:pPr>
              <a:lnSpc>
                <a:spcPts val="550"/>
              </a:lnSpc>
              <a:spcBef>
                <a:spcPts val="41"/>
              </a:spcBef>
            </a:pPr>
            <a:endParaRPr sz="550"/>
          </a:p>
          <a:p>
            <a:pPr marR="1270" algn="ctr">
              <a:lnSpc>
                <a:spcPct val="100000"/>
              </a:lnSpc>
            </a:pPr>
            <a:r>
              <a:rPr sz="1150" spc="10" dirty="0">
                <a:latin typeface="Arial"/>
                <a:cs typeface="Arial"/>
              </a:rPr>
              <a:t>Courtesy:</a:t>
            </a:r>
            <a:r>
              <a:rPr sz="1150" spc="-15" dirty="0">
                <a:latin typeface="Arial"/>
                <a:cs typeface="Arial"/>
              </a:rPr>
              <a:t> </a:t>
            </a:r>
            <a:r>
              <a:rPr sz="1150" spc="-125" dirty="0">
                <a:latin typeface="Arial"/>
                <a:cs typeface="Arial"/>
              </a:rPr>
              <a:t>T</a:t>
            </a:r>
            <a:r>
              <a:rPr sz="1150" spc="5" dirty="0">
                <a:latin typeface="Arial"/>
                <a:cs typeface="Arial"/>
              </a:rPr>
              <a:t>. </a:t>
            </a:r>
            <a:r>
              <a:rPr sz="1150" spc="10" dirty="0">
                <a:latin typeface="Arial"/>
                <a:cs typeface="Arial"/>
              </a:rPr>
              <a:t>Postol</a:t>
            </a:r>
            <a:r>
              <a:rPr sz="1150" spc="5" dirty="0">
                <a:latin typeface="Arial"/>
                <a:cs typeface="Arial"/>
              </a:rPr>
              <a:t> </a:t>
            </a:r>
            <a:r>
              <a:rPr sz="1150" spc="10" dirty="0">
                <a:latin typeface="Arial"/>
                <a:cs typeface="Arial"/>
              </a:rPr>
              <a:t>(MIT)</a:t>
            </a:r>
            <a:endParaRPr sz="1150">
              <a:latin typeface="Arial"/>
              <a:cs typeface="Arial"/>
            </a:endParaRPr>
          </a:p>
        </p:txBody>
      </p:sp>
      <p:sp>
        <p:nvSpPr>
          <p:cNvPr id="5" name="object 5"/>
          <p:cNvSpPr txBox="1"/>
          <p:nvPr/>
        </p:nvSpPr>
        <p:spPr>
          <a:xfrm>
            <a:off x="486173" y="7096521"/>
            <a:ext cx="1831339" cy="206375"/>
          </a:xfrm>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r>
              <a:rPr sz="1150" spc="10" dirty="0">
                <a:latin typeface="Arial"/>
                <a:cs typeface="Arial"/>
              </a:rPr>
              <a:t>130</a:t>
            </a:r>
            <a:endParaRPr sz="1150" dirty="0">
              <a:latin typeface="Arial"/>
              <a:cs typeface="Arial"/>
            </a:endParaRPr>
          </a:p>
        </p:txBody>
      </p:sp>
      <p:sp>
        <p:nvSpPr>
          <p:cNvPr id="6" name="object 6"/>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extLst>
      <p:ext uri="{BB962C8B-B14F-4D97-AF65-F5344CB8AC3E}">
        <p14:creationId xmlns:p14="http://schemas.microsoft.com/office/powerpoint/2010/main" val="385895315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3" name="object 3"/>
          <p:cNvSpPr txBox="1">
            <a:spLocks noGrp="1"/>
          </p:cNvSpPr>
          <p:nvPr>
            <p:ph type="title"/>
          </p:nvPr>
        </p:nvSpPr>
        <p:spPr>
          <a:prstGeom prst="rect">
            <a:avLst/>
          </a:prstGeom>
        </p:spPr>
        <p:txBody>
          <a:bodyPr vert="horz" wrap="square" lIns="0" tIns="214268" rIns="0" bIns="0" rtlCol="0">
            <a:noAutofit/>
          </a:bodyPr>
          <a:lstStyle/>
          <a:p>
            <a:pPr marL="1148715">
              <a:lnSpc>
                <a:spcPct val="100000"/>
              </a:lnSpc>
            </a:pPr>
            <a:r>
              <a:rPr sz="3250" spc="-20" dirty="0">
                <a:solidFill>
                  <a:srgbClr val="D62100"/>
                </a:solidFill>
                <a:latin typeface="Arial"/>
                <a:cs typeface="Arial"/>
              </a:rPr>
              <a:t>Planned</a:t>
            </a:r>
            <a:r>
              <a:rPr sz="3250" spc="-5" dirty="0">
                <a:solidFill>
                  <a:srgbClr val="D62100"/>
                </a:solidFill>
                <a:latin typeface="Arial"/>
                <a:cs typeface="Arial"/>
              </a:rPr>
              <a:t> </a:t>
            </a:r>
            <a:r>
              <a:rPr sz="3250" spc="-20" dirty="0">
                <a:solidFill>
                  <a:srgbClr val="D62100"/>
                </a:solidFill>
                <a:latin typeface="Arial"/>
                <a:cs typeface="Arial"/>
              </a:rPr>
              <a:t>Midcourse</a:t>
            </a:r>
            <a:r>
              <a:rPr sz="3250" spc="-5" dirty="0">
                <a:solidFill>
                  <a:srgbClr val="D62100"/>
                </a:solidFill>
                <a:latin typeface="Arial"/>
                <a:cs typeface="Arial"/>
              </a:rPr>
              <a:t> </a:t>
            </a:r>
            <a:r>
              <a:rPr sz="3250" spc="-15" dirty="0">
                <a:solidFill>
                  <a:srgbClr val="D62100"/>
                </a:solidFill>
                <a:latin typeface="Arial"/>
                <a:cs typeface="Arial"/>
              </a:rPr>
              <a:t>I</a:t>
            </a:r>
            <a:r>
              <a:rPr sz="3250" spc="-20" dirty="0">
                <a:solidFill>
                  <a:srgbClr val="D62100"/>
                </a:solidFill>
                <a:latin typeface="Arial"/>
                <a:cs typeface="Arial"/>
              </a:rPr>
              <a:t>n</a:t>
            </a:r>
            <a:r>
              <a:rPr sz="3250" spc="-15" dirty="0">
                <a:solidFill>
                  <a:srgbClr val="D62100"/>
                </a:solidFill>
                <a:latin typeface="Arial"/>
                <a:cs typeface="Arial"/>
              </a:rPr>
              <a:t>tercept</a:t>
            </a:r>
            <a:r>
              <a:rPr sz="3250" spc="-5" dirty="0">
                <a:solidFill>
                  <a:srgbClr val="D62100"/>
                </a:solidFill>
                <a:latin typeface="Arial"/>
                <a:cs typeface="Arial"/>
              </a:rPr>
              <a:t> </a:t>
            </a:r>
            <a:r>
              <a:rPr sz="3250" spc="-20" dirty="0">
                <a:solidFill>
                  <a:srgbClr val="D62100"/>
                </a:solidFill>
                <a:latin typeface="Arial"/>
                <a:cs typeface="Arial"/>
              </a:rPr>
              <a:t>Rocke</a:t>
            </a:r>
            <a:r>
              <a:rPr sz="3250" spc="-15" dirty="0">
                <a:solidFill>
                  <a:srgbClr val="D62100"/>
                </a:solidFill>
                <a:latin typeface="Arial"/>
                <a:cs typeface="Arial"/>
              </a:rPr>
              <a:t>t</a:t>
            </a:r>
            <a:r>
              <a:rPr sz="3250" spc="-20" dirty="0">
                <a:solidFill>
                  <a:srgbClr val="D62100"/>
                </a:solidFill>
                <a:latin typeface="Arial"/>
                <a:cs typeface="Arial"/>
              </a:rPr>
              <a:t>s</a:t>
            </a:r>
            <a:endParaRPr sz="3250">
              <a:latin typeface="Arial"/>
              <a:cs typeface="Arial"/>
            </a:endParaRPr>
          </a:p>
        </p:txBody>
      </p:sp>
      <p:sp>
        <p:nvSpPr>
          <p:cNvPr id="4" name="object 4"/>
          <p:cNvSpPr/>
          <p:nvPr/>
        </p:nvSpPr>
        <p:spPr>
          <a:xfrm>
            <a:off x="2832100" y="1727200"/>
            <a:ext cx="4279900" cy="48895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txBox="1"/>
          <p:nvPr/>
        </p:nvSpPr>
        <p:spPr>
          <a:xfrm>
            <a:off x="7656372" y="1830437"/>
            <a:ext cx="1640205" cy="193675"/>
          </a:xfrm>
          <a:prstGeom prst="rect">
            <a:avLst/>
          </a:prstGeom>
        </p:spPr>
        <p:txBody>
          <a:bodyPr vert="horz" wrap="square" lIns="0" tIns="0" rIns="0" bIns="0" rtlCol="0">
            <a:noAutofit/>
          </a:bodyPr>
          <a:lstStyle/>
          <a:p>
            <a:pPr marL="12700">
              <a:lnSpc>
                <a:spcPct val="100000"/>
              </a:lnSpc>
            </a:pPr>
            <a:r>
              <a:rPr sz="1150" spc="10" dirty="0">
                <a:latin typeface="Arial"/>
                <a:cs typeface="Arial"/>
              </a:rPr>
              <a:t>Courtesy</a:t>
            </a:r>
            <a:r>
              <a:rPr sz="1150" spc="-15" dirty="0">
                <a:latin typeface="Arial"/>
                <a:cs typeface="Arial"/>
              </a:rPr>
              <a:t> </a:t>
            </a:r>
            <a:r>
              <a:rPr sz="1150" spc="-125" dirty="0">
                <a:latin typeface="Arial"/>
                <a:cs typeface="Arial"/>
              </a:rPr>
              <a:t>T</a:t>
            </a:r>
            <a:r>
              <a:rPr sz="1150" spc="5" dirty="0">
                <a:latin typeface="Arial"/>
                <a:cs typeface="Arial"/>
              </a:rPr>
              <a:t>. </a:t>
            </a:r>
            <a:r>
              <a:rPr sz="1150" spc="10" dirty="0">
                <a:latin typeface="Arial"/>
                <a:cs typeface="Arial"/>
              </a:rPr>
              <a:t>Postol</a:t>
            </a:r>
            <a:r>
              <a:rPr sz="1150" spc="5" dirty="0">
                <a:latin typeface="Arial"/>
                <a:cs typeface="Arial"/>
              </a:rPr>
              <a:t> </a:t>
            </a:r>
            <a:r>
              <a:rPr sz="1150" spc="10" dirty="0">
                <a:latin typeface="Arial"/>
                <a:cs typeface="Arial"/>
              </a:rPr>
              <a:t>(MIT)</a:t>
            </a:r>
            <a:endParaRPr sz="1150">
              <a:latin typeface="Arial"/>
              <a:cs typeface="Arial"/>
            </a:endParaRPr>
          </a:p>
        </p:txBody>
      </p:sp>
      <p:sp>
        <p:nvSpPr>
          <p:cNvPr id="6" name="object 6"/>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121</a:t>
            </a:fld>
            <a:endParaRPr sz="1150" dirty="0">
              <a:latin typeface="Arial"/>
              <a:cs typeface="Arial"/>
            </a:endParaRPr>
          </a:p>
        </p:txBody>
      </p:sp>
      <p:sp>
        <p:nvSpPr>
          <p:cNvPr id="7" name="object 7"/>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extLst>
      <p:ext uri="{BB962C8B-B14F-4D97-AF65-F5344CB8AC3E}">
        <p14:creationId xmlns:p14="http://schemas.microsoft.com/office/powerpoint/2010/main" val="379588577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3" name="object 3"/>
          <p:cNvSpPr txBox="1">
            <a:spLocks noGrp="1"/>
          </p:cNvSpPr>
          <p:nvPr>
            <p:ph type="title"/>
          </p:nvPr>
        </p:nvSpPr>
        <p:spPr>
          <a:prstGeom prst="rect">
            <a:avLst/>
          </a:prstGeom>
        </p:spPr>
        <p:txBody>
          <a:bodyPr vert="horz" wrap="square" lIns="0" tIns="214268" rIns="0" bIns="0" rtlCol="0">
            <a:noAutofit/>
          </a:bodyPr>
          <a:lstStyle/>
          <a:p>
            <a:pPr marL="783590">
              <a:lnSpc>
                <a:spcPct val="100000"/>
              </a:lnSpc>
            </a:pPr>
            <a:r>
              <a:rPr sz="3250" spc="-20" dirty="0">
                <a:solidFill>
                  <a:srgbClr val="D62100"/>
                </a:solidFill>
                <a:latin typeface="Arial"/>
                <a:cs typeface="Arial"/>
              </a:rPr>
              <a:t>Planned</a:t>
            </a:r>
            <a:r>
              <a:rPr sz="3250" spc="-5" dirty="0">
                <a:solidFill>
                  <a:srgbClr val="D62100"/>
                </a:solidFill>
                <a:latin typeface="Arial"/>
                <a:cs typeface="Arial"/>
              </a:rPr>
              <a:t> </a:t>
            </a:r>
            <a:r>
              <a:rPr sz="3250" spc="-20" dirty="0">
                <a:solidFill>
                  <a:srgbClr val="D62100"/>
                </a:solidFill>
                <a:latin typeface="Arial"/>
                <a:cs typeface="Arial"/>
              </a:rPr>
              <a:t>Midcourse</a:t>
            </a:r>
            <a:r>
              <a:rPr sz="3250" spc="-5" dirty="0">
                <a:solidFill>
                  <a:srgbClr val="D62100"/>
                </a:solidFill>
                <a:latin typeface="Arial"/>
                <a:cs typeface="Arial"/>
              </a:rPr>
              <a:t> </a:t>
            </a:r>
            <a:r>
              <a:rPr sz="3250" spc="-15" dirty="0">
                <a:solidFill>
                  <a:srgbClr val="D62100"/>
                </a:solidFill>
                <a:latin typeface="Arial"/>
                <a:cs typeface="Arial"/>
              </a:rPr>
              <a:t>I</a:t>
            </a:r>
            <a:r>
              <a:rPr sz="3250" spc="-20" dirty="0">
                <a:solidFill>
                  <a:srgbClr val="D62100"/>
                </a:solidFill>
                <a:latin typeface="Arial"/>
                <a:cs typeface="Arial"/>
              </a:rPr>
              <a:t>n</a:t>
            </a:r>
            <a:r>
              <a:rPr sz="3250" spc="-15" dirty="0">
                <a:solidFill>
                  <a:srgbClr val="D62100"/>
                </a:solidFill>
                <a:latin typeface="Arial"/>
                <a:cs typeface="Arial"/>
              </a:rPr>
              <a:t>tercept</a:t>
            </a:r>
            <a:r>
              <a:rPr sz="3250" spc="-5" dirty="0">
                <a:solidFill>
                  <a:srgbClr val="D62100"/>
                </a:solidFill>
                <a:latin typeface="Arial"/>
                <a:cs typeface="Arial"/>
              </a:rPr>
              <a:t> </a:t>
            </a:r>
            <a:r>
              <a:rPr sz="3250" spc="-15" dirty="0">
                <a:solidFill>
                  <a:srgbClr val="D62100"/>
                </a:solidFill>
                <a:latin typeface="Arial"/>
                <a:cs typeface="Arial"/>
              </a:rPr>
              <a:t>Kill</a:t>
            </a:r>
            <a:r>
              <a:rPr sz="3250" spc="-5" dirty="0">
                <a:solidFill>
                  <a:srgbClr val="D62100"/>
                </a:solidFill>
                <a:latin typeface="Arial"/>
                <a:cs typeface="Arial"/>
              </a:rPr>
              <a:t> </a:t>
            </a:r>
            <a:r>
              <a:rPr sz="3250" spc="-204" dirty="0">
                <a:solidFill>
                  <a:srgbClr val="D62100"/>
                </a:solidFill>
                <a:latin typeface="Arial"/>
                <a:cs typeface="Arial"/>
              </a:rPr>
              <a:t>V</a:t>
            </a:r>
            <a:r>
              <a:rPr sz="3250" spc="-20" dirty="0">
                <a:solidFill>
                  <a:srgbClr val="D62100"/>
                </a:solidFill>
                <a:latin typeface="Arial"/>
                <a:cs typeface="Arial"/>
              </a:rPr>
              <a:t>ehi</a:t>
            </a:r>
            <a:r>
              <a:rPr sz="3250" spc="-15" dirty="0">
                <a:solidFill>
                  <a:srgbClr val="D62100"/>
                </a:solidFill>
                <a:latin typeface="Arial"/>
                <a:cs typeface="Arial"/>
              </a:rPr>
              <a:t>cles</a:t>
            </a:r>
            <a:endParaRPr sz="3250">
              <a:latin typeface="Arial"/>
              <a:cs typeface="Arial"/>
            </a:endParaRPr>
          </a:p>
        </p:txBody>
      </p:sp>
      <p:sp>
        <p:nvSpPr>
          <p:cNvPr id="4" name="object 4"/>
          <p:cNvSpPr/>
          <p:nvPr/>
        </p:nvSpPr>
        <p:spPr>
          <a:xfrm>
            <a:off x="2387600" y="1803400"/>
            <a:ext cx="5257800" cy="47625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7588894" y="1798340"/>
            <a:ext cx="1741590" cy="253156"/>
          </a:xfrm>
          <a:custGeom>
            <a:avLst/>
            <a:gdLst/>
            <a:ahLst/>
            <a:cxnLst/>
            <a:rect l="l" t="t" r="r" b="b"/>
            <a:pathLst>
              <a:path w="1741590" h="253156">
                <a:moveTo>
                  <a:pt x="0" y="0"/>
                </a:moveTo>
                <a:lnTo>
                  <a:pt x="1741590" y="0"/>
                </a:lnTo>
                <a:lnTo>
                  <a:pt x="1741590" y="253156"/>
                </a:lnTo>
                <a:lnTo>
                  <a:pt x="0" y="253156"/>
                </a:lnTo>
                <a:lnTo>
                  <a:pt x="0" y="0"/>
                </a:lnTo>
                <a:close/>
              </a:path>
            </a:pathLst>
          </a:custGeom>
          <a:solidFill>
            <a:srgbClr val="FFFFFF"/>
          </a:solidFill>
        </p:spPr>
        <p:txBody>
          <a:bodyPr wrap="square" lIns="0" tIns="0" rIns="0" bIns="0" rtlCol="0">
            <a:noAutofit/>
          </a:bodyPr>
          <a:lstStyle/>
          <a:p>
            <a:endParaRPr/>
          </a:p>
        </p:txBody>
      </p:sp>
      <p:sp>
        <p:nvSpPr>
          <p:cNvPr id="6" name="object 6"/>
          <p:cNvSpPr txBox="1"/>
          <p:nvPr/>
        </p:nvSpPr>
        <p:spPr>
          <a:xfrm>
            <a:off x="7656372" y="1830437"/>
            <a:ext cx="1640205" cy="193675"/>
          </a:xfrm>
          <a:prstGeom prst="rect">
            <a:avLst/>
          </a:prstGeom>
        </p:spPr>
        <p:txBody>
          <a:bodyPr vert="horz" wrap="square" lIns="0" tIns="0" rIns="0" bIns="0" rtlCol="0">
            <a:noAutofit/>
          </a:bodyPr>
          <a:lstStyle/>
          <a:p>
            <a:pPr marL="12700">
              <a:lnSpc>
                <a:spcPct val="100000"/>
              </a:lnSpc>
            </a:pPr>
            <a:r>
              <a:rPr sz="1150" spc="10" dirty="0">
                <a:latin typeface="Arial"/>
                <a:cs typeface="Arial"/>
              </a:rPr>
              <a:t>Courtesy</a:t>
            </a:r>
            <a:r>
              <a:rPr sz="1150" spc="-15" dirty="0">
                <a:latin typeface="Arial"/>
                <a:cs typeface="Arial"/>
              </a:rPr>
              <a:t> </a:t>
            </a:r>
            <a:r>
              <a:rPr sz="1150" spc="-125" dirty="0">
                <a:latin typeface="Arial"/>
                <a:cs typeface="Arial"/>
              </a:rPr>
              <a:t>T</a:t>
            </a:r>
            <a:r>
              <a:rPr sz="1150" spc="5" dirty="0">
                <a:latin typeface="Arial"/>
                <a:cs typeface="Arial"/>
              </a:rPr>
              <a:t>. </a:t>
            </a:r>
            <a:r>
              <a:rPr sz="1150" spc="10" dirty="0">
                <a:latin typeface="Arial"/>
                <a:cs typeface="Arial"/>
              </a:rPr>
              <a:t>Postol</a:t>
            </a:r>
            <a:r>
              <a:rPr sz="1150" spc="5" dirty="0">
                <a:latin typeface="Arial"/>
                <a:cs typeface="Arial"/>
              </a:rPr>
              <a:t> </a:t>
            </a:r>
            <a:r>
              <a:rPr sz="1150" spc="10" dirty="0">
                <a:latin typeface="Arial"/>
                <a:cs typeface="Arial"/>
              </a:rPr>
              <a:t>(MIT)</a:t>
            </a:r>
            <a:endParaRPr sz="1150">
              <a:latin typeface="Arial"/>
              <a:cs typeface="Arial"/>
            </a:endParaRPr>
          </a:p>
        </p:txBody>
      </p:sp>
      <p:sp>
        <p:nvSpPr>
          <p:cNvPr id="7" name="object 7"/>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122</a:t>
            </a:fld>
            <a:endParaRPr sz="1150" dirty="0">
              <a:latin typeface="Arial"/>
              <a:cs typeface="Arial"/>
            </a:endParaRPr>
          </a:p>
        </p:txBody>
      </p:sp>
      <p:sp>
        <p:nvSpPr>
          <p:cNvPr id="8" name="object 8"/>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extLst>
      <p:ext uri="{BB962C8B-B14F-4D97-AF65-F5344CB8AC3E}">
        <p14:creationId xmlns:p14="http://schemas.microsoft.com/office/powerpoint/2010/main" val="30836004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03573" y="396878"/>
            <a:ext cx="6815455" cy="917575"/>
          </a:xfrm>
          <a:prstGeom prst="rect">
            <a:avLst/>
          </a:prstGeom>
        </p:spPr>
        <p:txBody>
          <a:bodyPr vert="horz" wrap="square" lIns="0" tIns="0" rIns="0" bIns="0" rtlCol="0">
            <a:noAutofit/>
          </a:bodyPr>
          <a:lstStyle/>
          <a:p>
            <a:pPr marL="1916430" marR="12700" indent="-1904364">
              <a:lnSpc>
                <a:spcPts val="3540"/>
              </a:lnSpc>
            </a:pPr>
            <a:r>
              <a:rPr sz="3250" spc="-20" dirty="0">
                <a:solidFill>
                  <a:srgbClr val="D62100"/>
                </a:solidFill>
                <a:latin typeface="Arial"/>
                <a:cs typeface="Arial"/>
              </a:rPr>
              <a:t>Proposed</a:t>
            </a:r>
            <a:r>
              <a:rPr sz="3250" spc="-5" dirty="0">
                <a:solidFill>
                  <a:srgbClr val="D62100"/>
                </a:solidFill>
                <a:latin typeface="Arial"/>
                <a:cs typeface="Arial"/>
              </a:rPr>
              <a:t> </a:t>
            </a:r>
            <a:r>
              <a:rPr sz="3250" spc="-20" dirty="0">
                <a:solidFill>
                  <a:srgbClr val="D62100"/>
                </a:solidFill>
                <a:latin typeface="Arial"/>
                <a:cs typeface="Arial"/>
              </a:rPr>
              <a:t>European</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a:t>
            </a:r>
            <a:r>
              <a:rPr sz="3250" spc="-180" dirty="0">
                <a:solidFill>
                  <a:srgbClr val="D62100"/>
                </a:solidFill>
                <a:latin typeface="Arial"/>
                <a:cs typeface="Arial"/>
              </a:rPr>
              <a:t> </a:t>
            </a:r>
            <a:r>
              <a:rPr sz="3250" spc="-20" dirty="0">
                <a:solidFill>
                  <a:srgbClr val="D62100"/>
                </a:solidFill>
                <a:latin typeface="Arial"/>
                <a:cs typeface="Arial"/>
              </a:rPr>
              <a:t>Agai</a:t>
            </a:r>
            <a:r>
              <a:rPr sz="3250" spc="-15" dirty="0">
                <a:solidFill>
                  <a:srgbClr val="D62100"/>
                </a:solidFill>
                <a:latin typeface="Arial"/>
                <a:cs typeface="Arial"/>
              </a:rPr>
              <a:t>nst</a:t>
            </a:r>
            <a:r>
              <a:rPr sz="3250" spc="-20" dirty="0">
                <a:solidFill>
                  <a:srgbClr val="D62100"/>
                </a:solidFill>
                <a:latin typeface="Arial"/>
                <a:cs typeface="Arial"/>
              </a:rPr>
              <a:t> Ballis</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c</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es</a:t>
            </a:r>
            <a:endParaRPr sz="3250">
              <a:latin typeface="Arial"/>
              <a:cs typeface="Arial"/>
            </a:endParaRPr>
          </a:p>
        </p:txBody>
      </p:sp>
      <p:sp>
        <p:nvSpPr>
          <p:cNvPr id="3" name="object 3"/>
          <p:cNvSpPr/>
          <p:nvPr/>
        </p:nvSpPr>
        <p:spPr>
          <a:xfrm>
            <a:off x="977900" y="1562100"/>
            <a:ext cx="8077200" cy="5207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4984162" y="6912322"/>
            <a:ext cx="1640205" cy="193675"/>
          </a:xfrm>
          <a:prstGeom prst="rect">
            <a:avLst/>
          </a:prstGeom>
        </p:spPr>
        <p:txBody>
          <a:bodyPr vert="horz" wrap="square" lIns="0" tIns="0" rIns="0" bIns="0" rtlCol="0">
            <a:noAutofit/>
          </a:bodyPr>
          <a:lstStyle/>
          <a:p>
            <a:pPr marL="12700">
              <a:lnSpc>
                <a:spcPct val="100000"/>
              </a:lnSpc>
            </a:pPr>
            <a:r>
              <a:rPr sz="1150" spc="10" dirty="0">
                <a:latin typeface="Arial"/>
                <a:cs typeface="Arial"/>
              </a:rPr>
              <a:t>Courtesy</a:t>
            </a:r>
            <a:r>
              <a:rPr sz="1150" spc="-15" dirty="0">
                <a:latin typeface="Arial"/>
                <a:cs typeface="Arial"/>
              </a:rPr>
              <a:t> </a:t>
            </a:r>
            <a:r>
              <a:rPr sz="1150" spc="-125" dirty="0">
                <a:latin typeface="Arial"/>
                <a:cs typeface="Arial"/>
              </a:rPr>
              <a:t>T</a:t>
            </a:r>
            <a:r>
              <a:rPr sz="1150" spc="5" dirty="0">
                <a:latin typeface="Arial"/>
                <a:cs typeface="Arial"/>
              </a:rPr>
              <a:t>. </a:t>
            </a:r>
            <a:r>
              <a:rPr sz="1150" spc="10" dirty="0">
                <a:latin typeface="Arial"/>
                <a:cs typeface="Arial"/>
              </a:rPr>
              <a:t>Postol</a:t>
            </a:r>
            <a:r>
              <a:rPr sz="1150" spc="5" dirty="0">
                <a:latin typeface="Arial"/>
                <a:cs typeface="Arial"/>
              </a:rPr>
              <a:t> </a:t>
            </a:r>
            <a:r>
              <a:rPr sz="1150" spc="10" dirty="0">
                <a:latin typeface="Arial"/>
                <a:cs typeface="Arial"/>
              </a:rPr>
              <a:t>(MIT)</a:t>
            </a:r>
            <a:endParaRPr sz="115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123</a:t>
            </a:fld>
            <a:endParaRPr sz="1150" dirty="0">
              <a:latin typeface="Arial"/>
              <a:cs typeface="Arial"/>
            </a:endParaRPr>
          </a:p>
        </p:txBody>
      </p:sp>
      <p:sp>
        <p:nvSpPr>
          <p:cNvPr id="6" name="object 6"/>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extLst>
      <p:ext uri="{BB962C8B-B14F-4D97-AF65-F5344CB8AC3E}">
        <p14:creationId xmlns:p14="http://schemas.microsoft.com/office/powerpoint/2010/main" val="334086452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22325" y="406255"/>
            <a:ext cx="6815455" cy="917575"/>
          </a:xfrm>
          <a:prstGeom prst="rect">
            <a:avLst/>
          </a:prstGeom>
        </p:spPr>
        <p:txBody>
          <a:bodyPr vert="horz" wrap="square" lIns="0" tIns="0" rIns="0" bIns="0" rtlCol="0">
            <a:noAutofit/>
          </a:bodyPr>
          <a:lstStyle/>
          <a:p>
            <a:pPr marL="1916430" marR="12700" indent="-1904364">
              <a:lnSpc>
                <a:spcPts val="3540"/>
              </a:lnSpc>
            </a:pPr>
            <a:r>
              <a:rPr sz="3250" spc="-20" dirty="0">
                <a:solidFill>
                  <a:srgbClr val="D62100"/>
                </a:solidFill>
                <a:latin typeface="Arial"/>
                <a:cs typeface="Arial"/>
              </a:rPr>
              <a:t>Proposed</a:t>
            </a:r>
            <a:r>
              <a:rPr sz="3250" spc="-5" dirty="0">
                <a:solidFill>
                  <a:srgbClr val="D62100"/>
                </a:solidFill>
                <a:latin typeface="Arial"/>
                <a:cs typeface="Arial"/>
              </a:rPr>
              <a:t> </a:t>
            </a:r>
            <a:r>
              <a:rPr sz="3250" spc="-20" dirty="0">
                <a:solidFill>
                  <a:srgbClr val="D62100"/>
                </a:solidFill>
                <a:latin typeface="Arial"/>
                <a:cs typeface="Arial"/>
              </a:rPr>
              <a:t>European</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a:t>
            </a:r>
            <a:r>
              <a:rPr sz="3250" spc="-180" dirty="0">
                <a:solidFill>
                  <a:srgbClr val="D62100"/>
                </a:solidFill>
                <a:latin typeface="Arial"/>
                <a:cs typeface="Arial"/>
              </a:rPr>
              <a:t> </a:t>
            </a:r>
            <a:r>
              <a:rPr sz="3250" spc="-20" dirty="0">
                <a:solidFill>
                  <a:srgbClr val="D62100"/>
                </a:solidFill>
                <a:latin typeface="Arial"/>
                <a:cs typeface="Arial"/>
              </a:rPr>
              <a:t>Agai</a:t>
            </a:r>
            <a:r>
              <a:rPr sz="3250" spc="-15" dirty="0">
                <a:solidFill>
                  <a:srgbClr val="D62100"/>
                </a:solidFill>
                <a:latin typeface="Arial"/>
                <a:cs typeface="Arial"/>
              </a:rPr>
              <a:t>nst</a:t>
            </a:r>
            <a:r>
              <a:rPr sz="3250" spc="-20" dirty="0">
                <a:solidFill>
                  <a:srgbClr val="D62100"/>
                </a:solidFill>
                <a:latin typeface="Arial"/>
                <a:cs typeface="Arial"/>
              </a:rPr>
              <a:t> Ballis</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c</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es</a:t>
            </a:r>
            <a:endParaRPr sz="3250">
              <a:latin typeface="Arial"/>
              <a:cs typeface="Arial"/>
            </a:endParaRPr>
          </a:p>
        </p:txBody>
      </p:sp>
      <p:sp>
        <p:nvSpPr>
          <p:cNvPr id="3" name="object 3"/>
          <p:cNvSpPr/>
          <p:nvPr/>
        </p:nvSpPr>
        <p:spPr>
          <a:xfrm>
            <a:off x="977900" y="1562100"/>
            <a:ext cx="8293100" cy="51943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4984162" y="6912322"/>
            <a:ext cx="1640205" cy="193675"/>
          </a:xfrm>
          <a:prstGeom prst="rect">
            <a:avLst/>
          </a:prstGeom>
        </p:spPr>
        <p:txBody>
          <a:bodyPr vert="horz" wrap="square" lIns="0" tIns="0" rIns="0" bIns="0" rtlCol="0">
            <a:noAutofit/>
          </a:bodyPr>
          <a:lstStyle/>
          <a:p>
            <a:pPr marL="12700">
              <a:lnSpc>
                <a:spcPct val="100000"/>
              </a:lnSpc>
            </a:pPr>
            <a:r>
              <a:rPr sz="1150" spc="10" dirty="0">
                <a:latin typeface="Arial"/>
                <a:cs typeface="Arial"/>
              </a:rPr>
              <a:t>Courtesy</a:t>
            </a:r>
            <a:r>
              <a:rPr sz="1150" spc="-15" dirty="0">
                <a:latin typeface="Arial"/>
                <a:cs typeface="Arial"/>
              </a:rPr>
              <a:t> </a:t>
            </a:r>
            <a:r>
              <a:rPr sz="1150" spc="-125" dirty="0">
                <a:latin typeface="Arial"/>
                <a:cs typeface="Arial"/>
              </a:rPr>
              <a:t>T</a:t>
            </a:r>
            <a:r>
              <a:rPr sz="1150" spc="5" dirty="0">
                <a:latin typeface="Arial"/>
                <a:cs typeface="Arial"/>
              </a:rPr>
              <a:t>. </a:t>
            </a:r>
            <a:r>
              <a:rPr sz="1150" spc="10" dirty="0">
                <a:latin typeface="Arial"/>
                <a:cs typeface="Arial"/>
              </a:rPr>
              <a:t>Postol</a:t>
            </a:r>
            <a:r>
              <a:rPr sz="1150" spc="5" dirty="0">
                <a:latin typeface="Arial"/>
                <a:cs typeface="Arial"/>
              </a:rPr>
              <a:t> </a:t>
            </a:r>
            <a:r>
              <a:rPr sz="1150" spc="10" dirty="0">
                <a:latin typeface="Arial"/>
                <a:cs typeface="Arial"/>
              </a:rPr>
              <a:t>(MIT)</a:t>
            </a:r>
            <a:endParaRPr sz="115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124</a:t>
            </a:fld>
            <a:endParaRPr sz="1150" dirty="0">
              <a:latin typeface="Arial"/>
              <a:cs typeface="Arial"/>
            </a:endParaRPr>
          </a:p>
        </p:txBody>
      </p:sp>
      <p:sp>
        <p:nvSpPr>
          <p:cNvPr id="6" name="object 6"/>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extLst>
      <p:ext uri="{BB962C8B-B14F-4D97-AF65-F5344CB8AC3E}">
        <p14:creationId xmlns:p14="http://schemas.microsoft.com/office/powerpoint/2010/main" val="261731388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3" name="object 3"/>
          <p:cNvSpPr txBox="1">
            <a:spLocks noGrp="1"/>
          </p:cNvSpPr>
          <p:nvPr>
            <p:ph type="title"/>
          </p:nvPr>
        </p:nvSpPr>
        <p:spPr>
          <a:prstGeom prst="rect">
            <a:avLst/>
          </a:prstGeom>
        </p:spPr>
        <p:txBody>
          <a:bodyPr vert="horz" wrap="square" lIns="0" tIns="43368" rIns="0" bIns="0" rtlCol="0">
            <a:noAutofit/>
          </a:bodyPr>
          <a:lstStyle/>
          <a:p>
            <a:pPr marL="3049270" marR="12700" indent="-1904364">
              <a:lnSpc>
                <a:spcPts val="3540"/>
              </a:lnSpc>
            </a:pPr>
            <a:r>
              <a:rPr sz="3250" spc="-20" dirty="0">
                <a:solidFill>
                  <a:srgbClr val="D62100"/>
                </a:solidFill>
                <a:latin typeface="Arial"/>
                <a:cs typeface="Arial"/>
              </a:rPr>
              <a:t>Proposed</a:t>
            </a:r>
            <a:r>
              <a:rPr sz="3250" spc="-5" dirty="0">
                <a:solidFill>
                  <a:srgbClr val="D62100"/>
                </a:solidFill>
                <a:latin typeface="Arial"/>
                <a:cs typeface="Arial"/>
              </a:rPr>
              <a:t> </a:t>
            </a:r>
            <a:r>
              <a:rPr sz="3250" spc="-20" dirty="0">
                <a:solidFill>
                  <a:srgbClr val="D62100"/>
                </a:solidFill>
                <a:latin typeface="Arial"/>
                <a:cs typeface="Arial"/>
              </a:rPr>
              <a:t>European</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a:t>
            </a:r>
            <a:r>
              <a:rPr sz="3250" spc="-180" dirty="0">
                <a:solidFill>
                  <a:srgbClr val="D62100"/>
                </a:solidFill>
                <a:latin typeface="Arial"/>
                <a:cs typeface="Arial"/>
              </a:rPr>
              <a:t> </a:t>
            </a:r>
            <a:r>
              <a:rPr sz="3250" spc="-20" dirty="0">
                <a:solidFill>
                  <a:srgbClr val="D62100"/>
                </a:solidFill>
                <a:latin typeface="Arial"/>
                <a:cs typeface="Arial"/>
              </a:rPr>
              <a:t>Agai</a:t>
            </a:r>
            <a:r>
              <a:rPr sz="3250" spc="-15" dirty="0">
                <a:solidFill>
                  <a:srgbClr val="D62100"/>
                </a:solidFill>
                <a:latin typeface="Arial"/>
                <a:cs typeface="Arial"/>
              </a:rPr>
              <a:t>nst</a:t>
            </a:r>
            <a:r>
              <a:rPr sz="3250" spc="-20" dirty="0">
                <a:solidFill>
                  <a:srgbClr val="D62100"/>
                </a:solidFill>
                <a:latin typeface="Arial"/>
                <a:cs typeface="Arial"/>
              </a:rPr>
              <a:t> Ballis</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c</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es</a:t>
            </a:r>
            <a:endParaRPr sz="3250">
              <a:latin typeface="Arial"/>
              <a:cs typeface="Arial"/>
            </a:endParaRPr>
          </a:p>
        </p:txBody>
      </p:sp>
      <p:sp>
        <p:nvSpPr>
          <p:cNvPr id="4" name="object 4"/>
          <p:cNvSpPr/>
          <p:nvPr/>
        </p:nvSpPr>
        <p:spPr>
          <a:xfrm>
            <a:off x="1435100" y="1600200"/>
            <a:ext cx="7200900" cy="51054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txBox="1"/>
          <p:nvPr/>
        </p:nvSpPr>
        <p:spPr>
          <a:xfrm>
            <a:off x="4374710" y="6846689"/>
            <a:ext cx="1640205" cy="193675"/>
          </a:xfrm>
          <a:prstGeom prst="rect">
            <a:avLst/>
          </a:prstGeom>
        </p:spPr>
        <p:txBody>
          <a:bodyPr vert="horz" wrap="square" lIns="0" tIns="0" rIns="0" bIns="0" rtlCol="0">
            <a:noAutofit/>
          </a:bodyPr>
          <a:lstStyle/>
          <a:p>
            <a:pPr marL="12700">
              <a:lnSpc>
                <a:spcPct val="100000"/>
              </a:lnSpc>
            </a:pPr>
            <a:r>
              <a:rPr sz="1150" spc="10" dirty="0">
                <a:latin typeface="Arial"/>
                <a:cs typeface="Arial"/>
              </a:rPr>
              <a:t>Courtesy</a:t>
            </a:r>
            <a:r>
              <a:rPr sz="1150" spc="-15" dirty="0">
                <a:latin typeface="Arial"/>
                <a:cs typeface="Arial"/>
              </a:rPr>
              <a:t> </a:t>
            </a:r>
            <a:r>
              <a:rPr sz="1150" spc="-125" dirty="0">
                <a:latin typeface="Arial"/>
                <a:cs typeface="Arial"/>
              </a:rPr>
              <a:t>T</a:t>
            </a:r>
            <a:r>
              <a:rPr sz="1150" spc="5" dirty="0">
                <a:latin typeface="Arial"/>
                <a:cs typeface="Arial"/>
              </a:rPr>
              <a:t>. </a:t>
            </a:r>
            <a:r>
              <a:rPr sz="1150" spc="10" dirty="0">
                <a:latin typeface="Arial"/>
                <a:cs typeface="Arial"/>
              </a:rPr>
              <a:t>Postol</a:t>
            </a:r>
            <a:r>
              <a:rPr sz="1150" spc="5" dirty="0">
                <a:latin typeface="Arial"/>
                <a:cs typeface="Arial"/>
              </a:rPr>
              <a:t> </a:t>
            </a:r>
            <a:r>
              <a:rPr sz="1150" spc="10" dirty="0">
                <a:latin typeface="Arial"/>
                <a:cs typeface="Arial"/>
              </a:rPr>
              <a:t>(MIT)</a:t>
            </a:r>
            <a:endParaRPr sz="1150">
              <a:latin typeface="Arial"/>
              <a:cs typeface="Arial"/>
            </a:endParaRPr>
          </a:p>
        </p:txBody>
      </p:sp>
      <p:sp>
        <p:nvSpPr>
          <p:cNvPr id="6" name="object 6"/>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125</a:t>
            </a:fld>
            <a:endParaRPr sz="1150" dirty="0">
              <a:latin typeface="Arial"/>
              <a:cs typeface="Arial"/>
            </a:endParaRPr>
          </a:p>
        </p:txBody>
      </p:sp>
      <p:sp>
        <p:nvSpPr>
          <p:cNvPr id="7" name="object 7"/>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extLst>
      <p:ext uri="{BB962C8B-B14F-4D97-AF65-F5344CB8AC3E}">
        <p14:creationId xmlns:p14="http://schemas.microsoft.com/office/powerpoint/2010/main" val="4629489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3" name="object 3"/>
          <p:cNvSpPr txBox="1">
            <a:spLocks noGrp="1"/>
          </p:cNvSpPr>
          <p:nvPr>
            <p:ph type="title"/>
          </p:nvPr>
        </p:nvSpPr>
        <p:spPr>
          <a:prstGeom prst="rect">
            <a:avLst/>
          </a:prstGeom>
        </p:spPr>
        <p:txBody>
          <a:bodyPr vert="horz" wrap="square" lIns="0" tIns="42326" rIns="0" bIns="0" rtlCol="0">
            <a:noAutofit/>
          </a:bodyPr>
          <a:lstStyle/>
          <a:p>
            <a:pPr marL="3086735" marR="12700" indent="-1904364">
              <a:lnSpc>
                <a:spcPts val="3540"/>
              </a:lnSpc>
            </a:pPr>
            <a:r>
              <a:rPr sz="3250" spc="-20" dirty="0">
                <a:solidFill>
                  <a:srgbClr val="D62100"/>
                </a:solidFill>
                <a:latin typeface="Arial"/>
                <a:cs typeface="Arial"/>
              </a:rPr>
              <a:t>Proposed</a:t>
            </a:r>
            <a:r>
              <a:rPr sz="3250" spc="-5" dirty="0">
                <a:solidFill>
                  <a:srgbClr val="D62100"/>
                </a:solidFill>
                <a:latin typeface="Arial"/>
                <a:cs typeface="Arial"/>
              </a:rPr>
              <a:t> </a:t>
            </a:r>
            <a:r>
              <a:rPr sz="3250" spc="-20" dirty="0">
                <a:solidFill>
                  <a:srgbClr val="D62100"/>
                </a:solidFill>
                <a:latin typeface="Arial"/>
                <a:cs typeface="Arial"/>
              </a:rPr>
              <a:t>European</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a:t>
            </a:r>
            <a:r>
              <a:rPr sz="3250" spc="-180" dirty="0">
                <a:solidFill>
                  <a:srgbClr val="D62100"/>
                </a:solidFill>
                <a:latin typeface="Arial"/>
                <a:cs typeface="Arial"/>
              </a:rPr>
              <a:t> </a:t>
            </a:r>
            <a:r>
              <a:rPr sz="3250" spc="-20" dirty="0">
                <a:solidFill>
                  <a:srgbClr val="D62100"/>
                </a:solidFill>
                <a:latin typeface="Arial"/>
                <a:cs typeface="Arial"/>
              </a:rPr>
              <a:t>Agai</a:t>
            </a:r>
            <a:r>
              <a:rPr sz="3250" spc="-15" dirty="0">
                <a:solidFill>
                  <a:srgbClr val="D62100"/>
                </a:solidFill>
                <a:latin typeface="Arial"/>
                <a:cs typeface="Arial"/>
              </a:rPr>
              <a:t>nst</a:t>
            </a:r>
            <a:r>
              <a:rPr sz="3250" spc="-20" dirty="0">
                <a:solidFill>
                  <a:srgbClr val="D62100"/>
                </a:solidFill>
                <a:latin typeface="Arial"/>
                <a:cs typeface="Arial"/>
              </a:rPr>
              <a:t> Ballis</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c</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es</a:t>
            </a:r>
            <a:endParaRPr sz="3250">
              <a:latin typeface="Arial"/>
              <a:cs typeface="Arial"/>
            </a:endParaRPr>
          </a:p>
        </p:txBody>
      </p:sp>
      <p:sp>
        <p:nvSpPr>
          <p:cNvPr id="4" name="object 4"/>
          <p:cNvSpPr/>
          <p:nvPr/>
        </p:nvSpPr>
        <p:spPr>
          <a:xfrm>
            <a:off x="1905000" y="1600200"/>
            <a:ext cx="6248400" cy="51943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txBox="1"/>
          <p:nvPr/>
        </p:nvSpPr>
        <p:spPr>
          <a:xfrm>
            <a:off x="4224692" y="6987331"/>
            <a:ext cx="1640205" cy="193675"/>
          </a:xfrm>
          <a:prstGeom prst="rect">
            <a:avLst/>
          </a:prstGeom>
        </p:spPr>
        <p:txBody>
          <a:bodyPr vert="horz" wrap="square" lIns="0" tIns="0" rIns="0" bIns="0" rtlCol="0">
            <a:noAutofit/>
          </a:bodyPr>
          <a:lstStyle/>
          <a:p>
            <a:pPr marL="12700">
              <a:lnSpc>
                <a:spcPct val="100000"/>
              </a:lnSpc>
            </a:pPr>
            <a:r>
              <a:rPr sz="1150" spc="10" dirty="0">
                <a:latin typeface="Arial"/>
                <a:cs typeface="Arial"/>
              </a:rPr>
              <a:t>Courtesy</a:t>
            </a:r>
            <a:r>
              <a:rPr sz="1150" spc="-15" dirty="0">
                <a:latin typeface="Arial"/>
                <a:cs typeface="Arial"/>
              </a:rPr>
              <a:t> </a:t>
            </a:r>
            <a:r>
              <a:rPr sz="1150" spc="-125" dirty="0">
                <a:latin typeface="Arial"/>
                <a:cs typeface="Arial"/>
              </a:rPr>
              <a:t>T</a:t>
            </a:r>
            <a:r>
              <a:rPr sz="1150" spc="5" dirty="0">
                <a:latin typeface="Arial"/>
                <a:cs typeface="Arial"/>
              </a:rPr>
              <a:t>. </a:t>
            </a:r>
            <a:r>
              <a:rPr sz="1150" spc="10" dirty="0">
                <a:latin typeface="Arial"/>
                <a:cs typeface="Arial"/>
              </a:rPr>
              <a:t>Postol</a:t>
            </a:r>
            <a:r>
              <a:rPr sz="1150" spc="5" dirty="0">
                <a:latin typeface="Arial"/>
                <a:cs typeface="Arial"/>
              </a:rPr>
              <a:t> </a:t>
            </a:r>
            <a:r>
              <a:rPr sz="1150" spc="10" dirty="0">
                <a:latin typeface="Arial"/>
                <a:cs typeface="Arial"/>
              </a:rPr>
              <a:t>(MIT)</a:t>
            </a:r>
            <a:endParaRPr sz="1150">
              <a:latin typeface="Arial"/>
              <a:cs typeface="Arial"/>
            </a:endParaRPr>
          </a:p>
        </p:txBody>
      </p:sp>
      <p:sp>
        <p:nvSpPr>
          <p:cNvPr id="6" name="object 6"/>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126</a:t>
            </a:fld>
            <a:endParaRPr sz="1150" dirty="0">
              <a:latin typeface="Arial"/>
              <a:cs typeface="Arial"/>
            </a:endParaRPr>
          </a:p>
        </p:txBody>
      </p:sp>
      <p:sp>
        <p:nvSpPr>
          <p:cNvPr id="7" name="object 7"/>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extLst>
      <p:ext uri="{BB962C8B-B14F-4D97-AF65-F5344CB8AC3E}">
        <p14:creationId xmlns:p14="http://schemas.microsoft.com/office/powerpoint/2010/main" val="77457998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56840" rIns="0" bIns="0" rtlCol="0">
            <a:noAutofit/>
          </a:bodyPr>
          <a:lstStyle/>
          <a:p>
            <a:pPr marL="3017520">
              <a:lnSpc>
                <a:spcPct val="100000"/>
              </a:lnSpc>
            </a:pPr>
            <a:r>
              <a:rPr sz="3250" dirty="0">
                <a:solidFill>
                  <a:srgbClr val="D62100"/>
                </a:solidFill>
                <a:latin typeface="Arial"/>
                <a:cs typeface="Arial"/>
              </a:rPr>
              <a:t>i</a:t>
            </a:r>
            <a:r>
              <a:rPr sz="3250" spc="-25" dirty="0">
                <a:solidFill>
                  <a:srgbClr val="D62100"/>
                </a:solidFill>
                <a:latin typeface="Arial"/>
                <a:cs typeface="Arial"/>
              </a:rPr>
              <a:t>Cli</a:t>
            </a:r>
            <a:r>
              <a:rPr sz="3250" spc="-20" dirty="0">
                <a:solidFill>
                  <a:srgbClr val="D62100"/>
                </a:solidFill>
                <a:latin typeface="Arial"/>
                <a:cs typeface="Arial"/>
              </a:rPr>
              <a:t>cker</a:t>
            </a:r>
            <a:r>
              <a:rPr sz="3250" spc="-5" dirty="0">
                <a:solidFill>
                  <a:srgbClr val="D62100"/>
                </a:solidFill>
                <a:latin typeface="Arial"/>
                <a:cs typeface="Arial"/>
              </a:rPr>
              <a:t> </a:t>
            </a:r>
            <a:r>
              <a:rPr sz="3250" spc="-35" dirty="0">
                <a:solidFill>
                  <a:srgbClr val="D62100"/>
                </a:solidFill>
                <a:latin typeface="Arial"/>
                <a:cs typeface="Arial"/>
              </a:rPr>
              <a:t>Q</a:t>
            </a:r>
            <a:r>
              <a:rPr sz="3250" spc="-20" dirty="0">
                <a:solidFill>
                  <a:srgbClr val="D62100"/>
                </a:solidFill>
                <a:latin typeface="Arial"/>
                <a:cs typeface="Arial"/>
              </a:rPr>
              <a:t>ues</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on</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127</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820905" y="2407282"/>
            <a:ext cx="5803900" cy="3275329"/>
          </a:xfrm>
          <a:prstGeom prst="rect">
            <a:avLst/>
          </a:prstGeom>
        </p:spPr>
        <p:txBody>
          <a:bodyPr vert="horz" wrap="square" lIns="0" tIns="0" rIns="0" bIns="0" rtlCol="0">
            <a:noAutofit/>
          </a:bodyPr>
          <a:lstStyle/>
          <a:p>
            <a:pPr marL="323215" marR="12700" indent="0">
              <a:lnSpc>
                <a:spcPct val="111900"/>
              </a:lnSpc>
            </a:pPr>
            <a:r>
              <a:rPr sz="2200" dirty="0">
                <a:solidFill>
                  <a:srgbClr val="09178B"/>
                </a:solidFill>
                <a:latin typeface="Arial"/>
                <a:cs typeface="Arial"/>
              </a:rPr>
              <a:t>The interceptor rockets for President Bush</a:t>
            </a:r>
            <a:r>
              <a:rPr sz="2200" spc="-40" dirty="0">
                <a:solidFill>
                  <a:srgbClr val="09178B"/>
                </a:solidFill>
                <a:latin typeface="Arial"/>
                <a:cs typeface="Arial"/>
              </a:rPr>
              <a:t>’</a:t>
            </a:r>
            <a:r>
              <a:rPr sz="2200" spc="0" dirty="0">
                <a:solidFill>
                  <a:srgbClr val="09178B"/>
                </a:solidFill>
                <a:latin typeface="Arial"/>
                <a:cs typeface="Arial"/>
              </a:rPr>
              <a:t>s European-based missile defense program:</a:t>
            </a:r>
            <a:endParaRPr sz="2200">
              <a:latin typeface="Arial"/>
              <a:cs typeface="Arial"/>
            </a:endParaRPr>
          </a:p>
          <a:p>
            <a:pPr>
              <a:lnSpc>
                <a:spcPts val="1000"/>
              </a:lnSpc>
            </a:pPr>
            <a:endParaRPr sz="1000"/>
          </a:p>
          <a:p>
            <a:pPr>
              <a:lnSpc>
                <a:spcPts val="1400"/>
              </a:lnSpc>
              <a:spcBef>
                <a:spcPts val="54"/>
              </a:spcBef>
            </a:pPr>
            <a:endParaRPr sz="1400"/>
          </a:p>
          <a:p>
            <a:pPr marL="381000" indent="-368935">
              <a:lnSpc>
                <a:spcPct val="100000"/>
              </a:lnSpc>
              <a:buClr>
                <a:srgbClr val="09178B"/>
              </a:buClr>
              <a:buSzPct val="79545"/>
              <a:buFont typeface="Arial"/>
              <a:buAutoNum type="alphaUcPeriod"/>
              <a:tabLst>
                <a:tab pos="381000" algn="l"/>
              </a:tabLst>
            </a:pPr>
            <a:r>
              <a:rPr sz="2200" spc="-40" dirty="0">
                <a:solidFill>
                  <a:srgbClr val="09178B"/>
                </a:solidFill>
                <a:latin typeface="Arial"/>
                <a:cs typeface="Arial"/>
              </a:rPr>
              <a:t>W</a:t>
            </a:r>
            <a:r>
              <a:rPr sz="2200" spc="0" dirty="0">
                <a:solidFill>
                  <a:srgbClr val="09178B"/>
                </a:solidFill>
                <a:latin typeface="Arial"/>
                <a:cs typeface="Arial"/>
              </a:rPr>
              <a:t>ere tested about a dozen times</a:t>
            </a:r>
            <a:endParaRPr sz="2200">
              <a:latin typeface="Arial"/>
              <a:cs typeface="Arial"/>
            </a:endParaRPr>
          </a:p>
          <a:p>
            <a:pPr>
              <a:lnSpc>
                <a:spcPts val="1000"/>
              </a:lnSpc>
              <a:buClr>
                <a:srgbClr val="09178B"/>
              </a:buClr>
              <a:buFont typeface="Arial"/>
              <a:buAutoNum type="alphaUcPeriod"/>
            </a:pPr>
            <a:endParaRPr sz="1000"/>
          </a:p>
          <a:p>
            <a:pPr>
              <a:lnSpc>
                <a:spcPts val="1200"/>
              </a:lnSpc>
              <a:spcBef>
                <a:spcPts val="32"/>
              </a:spcBef>
              <a:buClr>
                <a:srgbClr val="09178B"/>
              </a:buClr>
              <a:buFont typeface="Arial"/>
              <a:buAutoNum type="alphaUcPeriod"/>
            </a:pPr>
            <a:endParaRPr sz="1200"/>
          </a:p>
          <a:p>
            <a:pPr marL="381000" indent="-368935">
              <a:lnSpc>
                <a:spcPct val="100000"/>
              </a:lnSpc>
              <a:buClr>
                <a:srgbClr val="09178B"/>
              </a:buClr>
              <a:buSzPct val="79545"/>
              <a:buFont typeface="Arial"/>
              <a:buAutoNum type="alphaUcPeriod"/>
              <a:tabLst>
                <a:tab pos="381000" algn="l"/>
              </a:tabLst>
            </a:pPr>
            <a:r>
              <a:rPr sz="2200" spc="-40" dirty="0">
                <a:solidFill>
                  <a:srgbClr val="09178B"/>
                </a:solidFill>
                <a:latin typeface="Arial"/>
                <a:cs typeface="Arial"/>
              </a:rPr>
              <a:t>W</a:t>
            </a:r>
            <a:r>
              <a:rPr sz="2200" spc="0" dirty="0">
                <a:solidFill>
                  <a:srgbClr val="09178B"/>
                </a:solidFill>
                <a:latin typeface="Arial"/>
                <a:cs typeface="Arial"/>
              </a:rPr>
              <a:t>ere tested only 3 times</a:t>
            </a:r>
            <a:endParaRPr sz="2200">
              <a:latin typeface="Arial"/>
              <a:cs typeface="Arial"/>
            </a:endParaRPr>
          </a:p>
          <a:p>
            <a:pPr>
              <a:lnSpc>
                <a:spcPts val="1000"/>
              </a:lnSpc>
              <a:buClr>
                <a:srgbClr val="09178B"/>
              </a:buClr>
              <a:buFont typeface="Arial"/>
              <a:buAutoNum type="alphaUcPeriod"/>
            </a:pPr>
            <a:endParaRPr sz="1000"/>
          </a:p>
          <a:p>
            <a:pPr>
              <a:lnSpc>
                <a:spcPts val="1200"/>
              </a:lnSpc>
              <a:spcBef>
                <a:spcPts val="32"/>
              </a:spcBef>
              <a:buClr>
                <a:srgbClr val="09178B"/>
              </a:buClr>
              <a:buFont typeface="Arial"/>
              <a:buAutoNum type="alphaUcPeriod"/>
            </a:pPr>
            <a:endParaRPr sz="1200"/>
          </a:p>
          <a:p>
            <a:pPr marL="393700" indent="-381635">
              <a:lnSpc>
                <a:spcPct val="100000"/>
              </a:lnSpc>
              <a:buClr>
                <a:srgbClr val="09178B"/>
              </a:buClr>
              <a:buSzPct val="79545"/>
              <a:buFont typeface="Arial"/>
              <a:buAutoNum type="alphaUcPeriod"/>
              <a:tabLst>
                <a:tab pos="393700" algn="l"/>
              </a:tabLst>
            </a:pPr>
            <a:r>
              <a:rPr sz="2200" spc="-40" dirty="0">
                <a:solidFill>
                  <a:srgbClr val="09178B"/>
                </a:solidFill>
                <a:latin typeface="Arial"/>
                <a:cs typeface="Arial"/>
              </a:rPr>
              <a:t>W</a:t>
            </a:r>
            <a:r>
              <a:rPr sz="2200" spc="0" dirty="0">
                <a:solidFill>
                  <a:srgbClr val="09178B"/>
                </a:solidFill>
                <a:latin typeface="Arial"/>
                <a:cs typeface="Arial"/>
              </a:rPr>
              <a:t>ere tested only once</a:t>
            </a:r>
            <a:endParaRPr sz="2200">
              <a:latin typeface="Arial"/>
              <a:cs typeface="Arial"/>
            </a:endParaRPr>
          </a:p>
          <a:p>
            <a:pPr>
              <a:lnSpc>
                <a:spcPts val="1000"/>
              </a:lnSpc>
              <a:buClr>
                <a:srgbClr val="09178B"/>
              </a:buClr>
              <a:buFont typeface="Arial"/>
              <a:buAutoNum type="alphaUcPeriod"/>
            </a:pPr>
            <a:endParaRPr sz="1000"/>
          </a:p>
          <a:p>
            <a:pPr>
              <a:lnSpc>
                <a:spcPts val="1200"/>
              </a:lnSpc>
              <a:spcBef>
                <a:spcPts val="32"/>
              </a:spcBef>
              <a:buClr>
                <a:srgbClr val="09178B"/>
              </a:buClr>
              <a:buFont typeface="Arial"/>
              <a:buAutoNum type="alphaUcPeriod"/>
            </a:pPr>
            <a:endParaRPr sz="1200"/>
          </a:p>
          <a:p>
            <a:pPr marL="393700" indent="-381635">
              <a:lnSpc>
                <a:spcPct val="100000"/>
              </a:lnSpc>
              <a:buClr>
                <a:srgbClr val="09178B"/>
              </a:buClr>
              <a:buSzPct val="79545"/>
              <a:buFont typeface="Arial"/>
              <a:buAutoNum type="alphaUcPeriod"/>
              <a:tabLst>
                <a:tab pos="393700" algn="l"/>
              </a:tabLst>
            </a:pPr>
            <a:r>
              <a:rPr sz="2200" spc="-40" dirty="0">
                <a:solidFill>
                  <a:srgbClr val="09178B"/>
                </a:solidFill>
                <a:latin typeface="Arial"/>
                <a:cs typeface="Arial"/>
              </a:rPr>
              <a:t>W</a:t>
            </a:r>
            <a:r>
              <a:rPr sz="2200" spc="0" dirty="0">
                <a:solidFill>
                  <a:srgbClr val="09178B"/>
                </a:solidFill>
                <a:latin typeface="Arial"/>
                <a:cs typeface="Arial"/>
              </a:rPr>
              <a:t>ere never even built</a:t>
            </a:r>
            <a:endParaRPr sz="2200">
              <a:latin typeface="Arial"/>
              <a:cs typeface="Arial"/>
            </a:endParaRPr>
          </a:p>
        </p:txBody>
      </p:sp>
    </p:spTree>
    <p:extLst>
      <p:ext uri="{BB962C8B-B14F-4D97-AF65-F5344CB8AC3E}">
        <p14:creationId xmlns:p14="http://schemas.microsoft.com/office/powerpoint/2010/main" val="156327996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56840" rIns="0" bIns="0" rtlCol="0">
            <a:noAutofit/>
          </a:bodyPr>
          <a:lstStyle/>
          <a:p>
            <a:pPr marL="3166745">
              <a:lnSpc>
                <a:spcPct val="100000"/>
              </a:lnSpc>
            </a:pPr>
            <a:r>
              <a:rPr sz="3250" dirty="0">
                <a:solidFill>
                  <a:srgbClr val="D62100"/>
                </a:solidFill>
                <a:latin typeface="Arial"/>
                <a:cs typeface="Arial"/>
              </a:rPr>
              <a:t>i</a:t>
            </a:r>
            <a:r>
              <a:rPr sz="3250" spc="-25" dirty="0">
                <a:solidFill>
                  <a:srgbClr val="D62100"/>
                </a:solidFill>
                <a:latin typeface="Arial"/>
                <a:cs typeface="Arial"/>
              </a:rPr>
              <a:t>Cli</a:t>
            </a:r>
            <a:r>
              <a:rPr sz="3250" spc="-20" dirty="0">
                <a:solidFill>
                  <a:srgbClr val="D62100"/>
                </a:solidFill>
                <a:latin typeface="Arial"/>
                <a:cs typeface="Arial"/>
              </a:rPr>
              <a:t>cker</a:t>
            </a:r>
            <a:r>
              <a:rPr sz="3250" spc="-180" dirty="0">
                <a:solidFill>
                  <a:srgbClr val="D62100"/>
                </a:solidFill>
                <a:latin typeface="Arial"/>
                <a:cs typeface="Arial"/>
              </a:rPr>
              <a:t> </a:t>
            </a:r>
            <a:r>
              <a:rPr sz="3250" spc="-20" dirty="0">
                <a:solidFill>
                  <a:srgbClr val="D62100"/>
                </a:solidFill>
                <a:latin typeface="Arial"/>
                <a:cs typeface="Arial"/>
              </a:rPr>
              <a:t>Answer</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128</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820905" y="2407282"/>
            <a:ext cx="5803900" cy="3275329"/>
          </a:xfrm>
          <a:prstGeom prst="rect">
            <a:avLst/>
          </a:prstGeom>
        </p:spPr>
        <p:txBody>
          <a:bodyPr vert="horz" wrap="square" lIns="0" tIns="0" rIns="0" bIns="0" rtlCol="0">
            <a:noAutofit/>
          </a:bodyPr>
          <a:lstStyle/>
          <a:p>
            <a:pPr marL="323215" marR="12700" indent="0">
              <a:lnSpc>
                <a:spcPct val="111900"/>
              </a:lnSpc>
            </a:pPr>
            <a:r>
              <a:rPr sz="2200" dirty="0">
                <a:solidFill>
                  <a:srgbClr val="09178B"/>
                </a:solidFill>
                <a:latin typeface="Arial"/>
                <a:cs typeface="Arial"/>
              </a:rPr>
              <a:t>The interceptor rockets for President Bush</a:t>
            </a:r>
            <a:r>
              <a:rPr sz="2200" spc="-40" dirty="0">
                <a:solidFill>
                  <a:srgbClr val="09178B"/>
                </a:solidFill>
                <a:latin typeface="Arial"/>
                <a:cs typeface="Arial"/>
              </a:rPr>
              <a:t>’</a:t>
            </a:r>
            <a:r>
              <a:rPr sz="2200" spc="0" dirty="0">
                <a:solidFill>
                  <a:srgbClr val="09178B"/>
                </a:solidFill>
                <a:latin typeface="Arial"/>
                <a:cs typeface="Arial"/>
              </a:rPr>
              <a:t>s European-based missile defense program:</a:t>
            </a:r>
            <a:endParaRPr sz="2200">
              <a:latin typeface="Arial"/>
              <a:cs typeface="Arial"/>
            </a:endParaRPr>
          </a:p>
          <a:p>
            <a:pPr>
              <a:lnSpc>
                <a:spcPts val="1000"/>
              </a:lnSpc>
            </a:pPr>
            <a:endParaRPr sz="1000"/>
          </a:p>
          <a:p>
            <a:pPr>
              <a:lnSpc>
                <a:spcPts val="1400"/>
              </a:lnSpc>
              <a:spcBef>
                <a:spcPts val="54"/>
              </a:spcBef>
            </a:pPr>
            <a:endParaRPr sz="1400"/>
          </a:p>
          <a:p>
            <a:pPr marL="381000" indent="-368935">
              <a:lnSpc>
                <a:spcPct val="100000"/>
              </a:lnSpc>
              <a:buClr>
                <a:srgbClr val="09178B"/>
              </a:buClr>
              <a:buSzPct val="79545"/>
              <a:buFont typeface="Arial"/>
              <a:buAutoNum type="alphaUcPeriod"/>
              <a:tabLst>
                <a:tab pos="381000" algn="l"/>
              </a:tabLst>
            </a:pPr>
            <a:r>
              <a:rPr sz="2200" spc="-40" dirty="0">
                <a:solidFill>
                  <a:srgbClr val="09178B"/>
                </a:solidFill>
                <a:latin typeface="Arial"/>
                <a:cs typeface="Arial"/>
              </a:rPr>
              <a:t>W</a:t>
            </a:r>
            <a:r>
              <a:rPr sz="2200" spc="0" dirty="0">
                <a:solidFill>
                  <a:srgbClr val="09178B"/>
                </a:solidFill>
                <a:latin typeface="Arial"/>
                <a:cs typeface="Arial"/>
              </a:rPr>
              <a:t>ere tested about a dozen times</a:t>
            </a:r>
            <a:endParaRPr sz="2200">
              <a:latin typeface="Arial"/>
              <a:cs typeface="Arial"/>
            </a:endParaRPr>
          </a:p>
          <a:p>
            <a:pPr>
              <a:lnSpc>
                <a:spcPts val="1000"/>
              </a:lnSpc>
              <a:buClr>
                <a:srgbClr val="09178B"/>
              </a:buClr>
              <a:buFont typeface="Arial"/>
              <a:buAutoNum type="alphaUcPeriod"/>
            </a:pPr>
            <a:endParaRPr sz="1000"/>
          </a:p>
          <a:p>
            <a:pPr>
              <a:lnSpc>
                <a:spcPts val="1200"/>
              </a:lnSpc>
              <a:spcBef>
                <a:spcPts val="32"/>
              </a:spcBef>
              <a:buClr>
                <a:srgbClr val="09178B"/>
              </a:buClr>
              <a:buFont typeface="Arial"/>
              <a:buAutoNum type="alphaUcPeriod"/>
            </a:pPr>
            <a:endParaRPr sz="1200"/>
          </a:p>
          <a:p>
            <a:pPr marL="381000" indent="-368935">
              <a:lnSpc>
                <a:spcPct val="100000"/>
              </a:lnSpc>
              <a:buClr>
                <a:srgbClr val="09178B"/>
              </a:buClr>
              <a:buSzPct val="79545"/>
              <a:buFont typeface="Arial"/>
              <a:buAutoNum type="alphaUcPeriod"/>
              <a:tabLst>
                <a:tab pos="381000" algn="l"/>
              </a:tabLst>
            </a:pPr>
            <a:r>
              <a:rPr sz="2200" spc="-40" dirty="0">
                <a:solidFill>
                  <a:srgbClr val="09178B"/>
                </a:solidFill>
                <a:latin typeface="Arial"/>
                <a:cs typeface="Arial"/>
              </a:rPr>
              <a:t>W</a:t>
            </a:r>
            <a:r>
              <a:rPr sz="2200" spc="0" dirty="0">
                <a:solidFill>
                  <a:srgbClr val="09178B"/>
                </a:solidFill>
                <a:latin typeface="Arial"/>
                <a:cs typeface="Arial"/>
              </a:rPr>
              <a:t>ere tested only 3 times</a:t>
            </a:r>
            <a:endParaRPr sz="2200">
              <a:latin typeface="Arial"/>
              <a:cs typeface="Arial"/>
            </a:endParaRPr>
          </a:p>
          <a:p>
            <a:pPr>
              <a:lnSpc>
                <a:spcPts val="1000"/>
              </a:lnSpc>
              <a:buClr>
                <a:srgbClr val="09178B"/>
              </a:buClr>
              <a:buFont typeface="Arial"/>
              <a:buAutoNum type="alphaUcPeriod"/>
            </a:pPr>
            <a:endParaRPr sz="1000"/>
          </a:p>
          <a:p>
            <a:pPr>
              <a:lnSpc>
                <a:spcPts val="1200"/>
              </a:lnSpc>
              <a:spcBef>
                <a:spcPts val="32"/>
              </a:spcBef>
              <a:buClr>
                <a:srgbClr val="09178B"/>
              </a:buClr>
              <a:buFont typeface="Arial"/>
              <a:buAutoNum type="alphaUcPeriod"/>
            </a:pPr>
            <a:endParaRPr sz="1200"/>
          </a:p>
          <a:p>
            <a:pPr marL="393700" indent="-381635">
              <a:lnSpc>
                <a:spcPct val="100000"/>
              </a:lnSpc>
              <a:buClr>
                <a:srgbClr val="09178B"/>
              </a:buClr>
              <a:buSzPct val="79545"/>
              <a:buFont typeface="Arial"/>
              <a:buAutoNum type="alphaUcPeriod"/>
              <a:tabLst>
                <a:tab pos="393700" algn="l"/>
              </a:tabLst>
            </a:pPr>
            <a:r>
              <a:rPr sz="2200" spc="-40" dirty="0">
                <a:solidFill>
                  <a:srgbClr val="09178B"/>
                </a:solidFill>
                <a:latin typeface="Arial"/>
                <a:cs typeface="Arial"/>
              </a:rPr>
              <a:t>W</a:t>
            </a:r>
            <a:r>
              <a:rPr sz="2200" spc="0" dirty="0">
                <a:solidFill>
                  <a:srgbClr val="09178B"/>
                </a:solidFill>
                <a:latin typeface="Arial"/>
                <a:cs typeface="Arial"/>
              </a:rPr>
              <a:t>ere tested only once</a:t>
            </a:r>
            <a:endParaRPr sz="2200">
              <a:latin typeface="Arial"/>
              <a:cs typeface="Arial"/>
            </a:endParaRPr>
          </a:p>
          <a:p>
            <a:pPr>
              <a:lnSpc>
                <a:spcPts val="1000"/>
              </a:lnSpc>
            </a:pPr>
            <a:endParaRPr sz="1000"/>
          </a:p>
          <a:p>
            <a:pPr>
              <a:lnSpc>
                <a:spcPts val="1200"/>
              </a:lnSpc>
              <a:spcBef>
                <a:spcPts val="32"/>
              </a:spcBef>
            </a:pPr>
            <a:endParaRPr sz="1200"/>
          </a:p>
          <a:p>
            <a:pPr marL="12700">
              <a:lnSpc>
                <a:spcPct val="100000"/>
              </a:lnSpc>
              <a:tabLst>
                <a:tab pos="393700" algn="l"/>
              </a:tabLst>
            </a:pPr>
            <a:r>
              <a:rPr sz="1750" b="1" spc="5" dirty="0">
                <a:solidFill>
                  <a:srgbClr val="09178B"/>
                </a:solidFill>
                <a:latin typeface="Arial"/>
                <a:cs typeface="Arial"/>
              </a:rPr>
              <a:t>D.	</a:t>
            </a:r>
            <a:r>
              <a:rPr sz="2200" b="1" spc="-40" dirty="0">
                <a:solidFill>
                  <a:srgbClr val="09178B"/>
                </a:solidFill>
                <a:latin typeface="Arial"/>
                <a:cs typeface="Arial"/>
              </a:rPr>
              <a:t>W</a:t>
            </a:r>
            <a:r>
              <a:rPr sz="2200" b="1" spc="-5" dirty="0">
                <a:solidFill>
                  <a:srgbClr val="09178B"/>
                </a:solidFill>
                <a:latin typeface="Arial"/>
                <a:cs typeface="Arial"/>
              </a:rPr>
              <a:t>er</a:t>
            </a:r>
            <a:r>
              <a:rPr sz="2200" b="1" spc="0" dirty="0">
                <a:solidFill>
                  <a:srgbClr val="09178B"/>
                </a:solidFill>
                <a:latin typeface="Arial"/>
                <a:cs typeface="Arial"/>
              </a:rPr>
              <a:t>e </a:t>
            </a:r>
            <a:r>
              <a:rPr sz="2200" b="1" spc="-5" dirty="0">
                <a:solidFill>
                  <a:srgbClr val="09178B"/>
                </a:solidFill>
                <a:latin typeface="Arial"/>
                <a:cs typeface="Arial"/>
              </a:rPr>
              <a:t>neve</a:t>
            </a:r>
            <a:r>
              <a:rPr sz="2200" b="1" spc="0" dirty="0">
                <a:solidFill>
                  <a:srgbClr val="09178B"/>
                </a:solidFill>
                <a:latin typeface="Arial"/>
                <a:cs typeface="Arial"/>
              </a:rPr>
              <a:t>r </a:t>
            </a:r>
            <a:r>
              <a:rPr sz="2200" b="1" spc="-5" dirty="0">
                <a:solidFill>
                  <a:srgbClr val="09178B"/>
                </a:solidFill>
                <a:latin typeface="Arial"/>
                <a:cs typeface="Arial"/>
              </a:rPr>
              <a:t>eve</a:t>
            </a:r>
            <a:r>
              <a:rPr sz="2200" b="1" spc="0" dirty="0">
                <a:solidFill>
                  <a:srgbClr val="09178B"/>
                </a:solidFill>
                <a:latin typeface="Arial"/>
                <a:cs typeface="Arial"/>
              </a:rPr>
              <a:t>n </a:t>
            </a:r>
            <a:r>
              <a:rPr sz="2200" b="1" spc="-5" dirty="0">
                <a:solidFill>
                  <a:srgbClr val="09178B"/>
                </a:solidFill>
                <a:latin typeface="Arial"/>
                <a:cs typeface="Arial"/>
              </a:rPr>
              <a:t>built</a:t>
            </a:r>
            <a:endParaRPr sz="2200">
              <a:latin typeface="Arial"/>
              <a:cs typeface="Arial"/>
            </a:endParaRPr>
          </a:p>
        </p:txBody>
      </p:sp>
    </p:spTree>
    <p:extLst>
      <p:ext uri="{BB962C8B-B14F-4D97-AF65-F5344CB8AC3E}">
        <p14:creationId xmlns:p14="http://schemas.microsoft.com/office/powerpoint/2010/main" val="322343281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56840" rIns="0" bIns="0" rtlCol="0">
            <a:noAutofit/>
          </a:bodyPr>
          <a:lstStyle/>
          <a:p>
            <a:pPr marL="3017520">
              <a:lnSpc>
                <a:spcPct val="100000"/>
              </a:lnSpc>
            </a:pPr>
            <a:r>
              <a:rPr sz="3250" dirty="0">
                <a:solidFill>
                  <a:srgbClr val="D62100"/>
                </a:solidFill>
                <a:latin typeface="Arial"/>
                <a:cs typeface="Arial"/>
              </a:rPr>
              <a:t>i</a:t>
            </a:r>
            <a:r>
              <a:rPr sz="3250" spc="-25" dirty="0">
                <a:solidFill>
                  <a:srgbClr val="D62100"/>
                </a:solidFill>
                <a:latin typeface="Arial"/>
                <a:cs typeface="Arial"/>
              </a:rPr>
              <a:t>Cli</a:t>
            </a:r>
            <a:r>
              <a:rPr sz="3250" spc="-20" dirty="0">
                <a:solidFill>
                  <a:srgbClr val="D62100"/>
                </a:solidFill>
                <a:latin typeface="Arial"/>
                <a:cs typeface="Arial"/>
              </a:rPr>
              <a:t>cker</a:t>
            </a:r>
            <a:r>
              <a:rPr sz="3250" spc="-5" dirty="0">
                <a:solidFill>
                  <a:srgbClr val="D62100"/>
                </a:solidFill>
                <a:latin typeface="Arial"/>
                <a:cs typeface="Arial"/>
              </a:rPr>
              <a:t> </a:t>
            </a:r>
            <a:r>
              <a:rPr sz="3250" spc="-35" dirty="0">
                <a:solidFill>
                  <a:srgbClr val="D62100"/>
                </a:solidFill>
                <a:latin typeface="Arial"/>
                <a:cs typeface="Arial"/>
              </a:rPr>
              <a:t>Q</a:t>
            </a:r>
            <a:r>
              <a:rPr sz="3250" spc="-20" dirty="0">
                <a:solidFill>
                  <a:srgbClr val="D62100"/>
                </a:solidFill>
                <a:latin typeface="Arial"/>
                <a:cs typeface="Arial"/>
              </a:rPr>
              <a:t>ues</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on</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129</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924043" y="2369778"/>
            <a:ext cx="6992620" cy="3237865"/>
          </a:xfrm>
          <a:prstGeom prst="rect">
            <a:avLst/>
          </a:prstGeom>
        </p:spPr>
        <p:txBody>
          <a:bodyPr vert="horz" wrap="square" lIns="0" tIns="0" rIns="0" bIns="0" rtlCol="0">
            <a:noAutofit/>
          </a:bodyPr>
          <a:lstStyle/>
          <a:p>
            <a:pPr marL="323215" marR="12700" indent="0">
              <a:lnSpc>
                <a:spcPct val="111900"/>
              </a:lnSpc>
            </a:pPr>
            <a:r>
              <a:rPr sz="2200" dirty="0">
                <a:solidFill>
                  <a:srgbClr val="09178B"/>
                </a:solidFill>
                <a:latin typeface="Arial"/>
                <a:cs typeface="Arial"/>
              </a:rPr>
              <a:t>Obama</a:t>
            </a:r>
            <a:r>
              <a:rPr sz="2200" spc="-40" dirty="0">
                <a:solidFill>
                  <a:srgbClr val="09178B"/>
                </a:solidFill>
                <a:latin typeface="Arial"/>
                <a:cs typeface="Arial"/>
              </a:rPr>
              <a:t>’</a:t>
            </a:r>
            <a:r>
              <a:rPr sz="2200" spc="0" dirty="0">
                <a:solidFill>
                  <a:srgbClr val="09178B"/>
                </a:solidFill>
                <a:latin typeface="Arial"/>
                <a:cs typeface="Arial"/>
              </a:rPr>
              <a:t>s proposed European missile defense system will initially rely primarily on what type of interceptor?</a:t>
            </a:r>
            <a:endParaRPr sz="2200">
              <a:latin typeface="Arial"/>
              <a:cs typeface="Arial"/>
            </a:endParaRPr>
          </a:p>
          <a:p>
            <a:pPr>
              <a:lnSpc>
                <a:spcPts val="1400"/>
              </a:lnSpc>
              <a:spcBef>
                <a:spcPts val="20"/>
              </a:spcBef>
            </a:pPr>
            <a:endParaRPr sz="1400"/>
          </a:p>
          <a:p>
            <a:pPr marL="459740" indent="-447040">
              <a:lnSpc>
                <a:spcPct val="100000"/>
              </a:lnSpc>
              <a:buClr>
                <a:srgbClr val="09178B"/>
              </a:buClr>
              <a:buSzPct val="79545"/>
              <a:buFont typeface="Arial"/>
              <a:buAutoNum type="alphaUcPeriod"/>
              <a:tabLst>
                <a:tab pos="459105" algn="l"/>
              </a:tabLst>
            </a:pPr>
            <a:r>
              <a:rPr sz="2200" dirty="0">
                <a:solidFill>
                  <a:srgbClr val="09178B"/>
                </a:solidFill>
                <a:latin typeface="Arial"/>
                <a:cs typeface="Arial"/>
              </a:rPr>
              <a:t>Large ground-based interceptor rockets</a:t>
            </a:r>
            <a:endParaRPr sz="2200">
              <a:latin typeface="Arial"/>
              <a:cs typeface="Arial"/>
            </a:endParaRPr>
          </a:p>
          <a:p>
            <a:pPr>
              <a:lnSpc>
                <a:spcPts val="1100"/>
              </a:lnSpc>
              <a:spcBef>
                <a:spcPts val="99"/>
              </a:spcBef>
              <a:buClr>
                <a:srgbClr val="09178B"/>
              </a:buClr>
              <a:buFont typeface="Arial"/>
              <a:buAutoNum type="alphaUcPeriod"/>
            </a:pPr>
            <a:endParaRPr sz="1100"/>
          </a:p>
          <a:p>
            <a:pPr marL="459740" indent="-447040">
              <a:lnSpc>
                <a:spcPct val="100000"/>
              </a:lnSpc>
              <a:buClr>
                <a:srgbClr val="09178B"/>
              </a:buClr>
              <a:buSzPct val="79545"/>
              <a:buFont typeface="Arial"/>
              <a:buAutoNum type="alphaUcPeriod"/>
              <a:tabLst>
                <a:tab pos="459105" algn="l"/>
              </a:tabLst>
            </a:pPr>
            <a:r>
              <a:rPr sz="2200" dirty="0">
                <a:solidFill>
                  <a:srgbClr val="09178B"/>
                </a:solidFill>
                <a:latin typeface="Arial"/>
                <a:cs typeface="Arial"/>
              </a:rPr>
              <a:t>Small ship-based interceptor rockets</a:t>
            </a:r>
            <a:endParaRPr sz="2200">
              <a:latin typeface="Arial"/>
              <a:cs typeface="Arial"/>
            </a:endParaRPr>
          </a:p>
          <a:p>
            <a:pPr>
              <a:lnSpc>
                <a:spcPts val="1100"/>
              </a:lnSpc>
              <a:spcBef>
                <a:spcPts val="99"/>
              </a:spcBef>
              <a:buClr>
                <a:srgbClr val="09178B"/>
              </a:buClr>
              <a:buFont typeface="Arial"/>
              <a:buAutoNum type="alphaUcPeriod"/>
            </a:pPr>
            <a:endParaRPr sz="1100"/>
          </a:p>
          <a:p>
            <a:pPr marL="471805" indent="-459740">
              <a:lnSpc>
                <a:spcPct val="100000"/>
              </a:lnSpc>
              <a:buClr>
                <a:srgbClr val="09178B"/>
              </a:buClr>
              <a:buSzPct val="79545"/>
              <a:buFont typeface="Arial"/>
              <a:buAutoNum type="alphaUcPeriod"/>
              <a:tabLst>
                <a:tab pos="471805" algn="l"/>
              </a:tabLst>
            </a:pPr>
            <a:r>
              <a:rPr sz="2200" dirty="0">
                <a:solidFill>
                  <a:srgbClr val="09178B"/>
                </a:solidFill>
                <a:latin typeface="Arial"/>
                <a:cs typeface="Arial"/>
              </a:rPr>
              <a:t>Ship-based lasers</a:t>
            </a:r>
            <a:endParaRPr sz="2200">
              <a:latin typeface="Arial"/>
              <a:cs typeface="Arial"/>
            </a:endParaRPr>
          </a:p>
          <a:p>
            <a:pPr>
              <a:lnSpc>
                <a:spcPts val="1100"/>
              </a:lnSpc>
              <a:spcBef>
                <a:spcPts val="99"/>
              </a:spcBef>
              <a:buClr>
                <a:srgbClr val="09178B"/>
              </a:buClr>
              <a:buFont typeface="Arial"/>
              <a:buAutoNum type="alphaUcPeriod"/>
            </a:pPr>
            <a:endParaRPr sz="1100"/>
          </a:p>
          <a:p>
            <a:pPr marL="456565" indent="-444500">
              <a:lnSpc>
                <a:spcPct val="100000"/>
              </a:lnSpc>
              <a:buClr>
                <a:srgbClr val="09178B"/>
              </a:buClr>
              <a:buSzPct val="79545"/>
              <a:buFont typeface="Arial"/>
              <a:buAutoNum type="alphaUcPeriod"/>
              <a:tabLst>
                <a:tab pos="456565" algn="l"/>
              </a:tabLst>
            </a:pPr>
            <a:r>
              <a:rPr sz="2200" dirty="0">
                <a:solidFill>
                  <a:srgbClr val="09178B"/>
                </a:solidFill>
                <a:latin typeface="Arial"/>
                <a:cs typeface="Arial"/>
              </a:rPr>
              <a:t>Airborne lasers</a:t>
            </a:r>
            <a:endParaRPr sz="2200">
              <a:latin typeface="Arial"/>
              <a:cs typeface="Arial"/>
            </a:endParaRPr>
          </a:p>
          <a:p>
            <a:pPr>
              <a:lnSpc>
                <a:spcPts val="1100"/>
              </a:lnSpc>
              <a:spcBef>
                <a:spcPts val="99"/>
              </a:spcBef>
              <a:buClr>
                <a:srgbClr val="09178B"/>
              </a:buClr>
              <a:buFont typeface="Arial"/>
              <a:buAutoNum type="alphaUcPeriod"/>
            </a:pPr>
            <a:endParaRPr sz="1100"/>
          </a:p>
          <a:p>
            <a:pPr marL="443865" indent="-431800">
              <a:lnSpc>
                <a:spcPct val="100000"/>
              </a:lnSpc>
              <a:buClr>
                <a:srgbClr val="09178B"/>
              </a:buClr>
              <a:buSzPct val="79545"/>
              <a:buFont typeface="Arial"/>
              <a:buAutoNum type="alphaUcPeriod"/>
              <a:tabLst>
                <a:tab pos="443865" algn="l"/>
              </a:tabLst>
            </a:pPr>
            <a:r>
              <a:rPr sz="2200" dirty="0">
                <a:solidFill>
                  <a:srgbClr val="09178B"/>
                </a:solidFill>
                <a:latin typeface="Arial"/>
                <a:cs typeface="Arial"/>
              </a:rPr>
              <a:t>All of the above</a:t>
            </a:r>
            <a:endParaRPr sz="2200">
              <a:latin typeface="Arial"/>
              <a:cs typeface="Arial"/>
            </a:endParaRPr>
          </a:p>
        </p:txBody>
      </p:sp>
    </p:spTree>
    <p:extLst>
      <p:ext uri="{BB962C8B-B14F-4D97-AF65-F5344CB8AC3E}">
        <p14:creationId xmlns:p14="http://schemas.microsoft.com/office/powerpoint/2010/main" val="1141798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AEBE4-0B86-904F-41E4-721D60F00BCD}"/>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39318401-F6BF-6F7E-93AC-CD64281A49F4}"/>
              </a:ext>
            </a:extLst>
          </p:cNvPr>
          <p:cNvSpPr txBox="1"/>
          <p:nvPr/>
        </p:nvSpPr>
        <p:spPr>
          <a:xfrm>
            <a:off x="486173" y="7092146"/>
            <a:ext cx="1496695" cy="208279"/>
          </a:xfrm>
          <a:prstGeom prst="rect">
            <a:avLst/>
          </a:prstGeom>
        </p:spPr>
        <p:txBody>
          <a:bodyPr vert="horz" wrap="square" lIns="0" tIns="0" rIns="0" bIns="0" rtlCol="0">
            <a:noAutofit/>
          </a:bodyPr>
          <a:lstStyle/>
          <a:p>
            <a:pPr marL="12700">
              <a:lnSpc>
                <a:spcPct val="100000"/>
              </a:lnSpc>
            </a:pPr>
            <a:r>
              <a:rPr lang="en-US" sz="1250" dirty="0">
                <a:solidFill>
                  <a:srgbClr val="09178B"/>
                </a:solidFill>
                <a:latin typeface="Arial"/>
                <a:cs typeface="Arial"/>
              </a:rPr>
              <a:t>26p280</a:t>
            </a:r>
            <a:r>
              <a:rPr sz="1250" dirty="0">
                <a:solidFill>
                  <a:srgbClr val="09178B"/>
                </a:solidFill>
                <a:latin typeface="Arial"/>
                <a:cs typeface="Arial"/>
              </a:rPr>
              <a:t> Defenses, p.</a:t>
            </a:r>
            <a:endParaRPr sz="1250" dirty="0">
              <a:latin typeface="Arial"/>
              <a:cs typeface="Arial"/>
            </a:endParaRPr>
          </a:p>
        </p:txBody>
      </p:sp>
      <p:sp>
        <p:nvSpPr>
          <p:cNvPr id="5" name="object 5">
            <a:extLst>
              <a:ext uri="{FF2B5EF4-FFF2-40B4-BE49-F238E27FC236}">
                <a16:creationId xmlns:a16="http://schemas.microsoft.com/office/drawing/2014/main" id="{2CE94EF9-4F3F-5E8F-EDBE-D8E3F714C6CA}"/>
              </a:ext>
            </a:extLst>
          </p:cNvPr>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6" name="object 6">
            <a:extLst>
              <a:ext uri="{FF2B5EF4-FFF2-40B4-BE49-F238E27FC236}">
                <a16:creationId xmlns:a16="http://schemas.microsoft.com/office/drawing/2014/main" id="{76B28C54-CCC7-32F7-8F70-9E7D63D21321}"/>
              </a:ext>
            </a:extLst>
          </p:cNvPr>
          <p:cNvSpPr txBox="1">
            <a:spLocks noGrp="1"/>
          </p:cNvSpPr>
          <p:nvPr>
            <p:ph type="sldNum" sz="quarter" idx="7"/>
          </p:nvPr>
        </p:nvSpPr>
        <p:spPr>
          <a:prstGeom prst="rect">
            <a:avLst/>
          </a:prstGeom>
        </p:spPr>
        <p:txBody>
          <a:bodyPr vert="horz" wrap="square" lIns="0" tIns="0" rIns="0" bIns="0" rtlCol="0">
            <a:noAutofit/>
          </a:bodyPr>
          <a:lstStyle/>
          <a:p>
            <a:pPr marL="1651000">
              <a:lnSpc>
                <a:spcPct val="100000"/>
              </a:lnSpc>
            </a:pPr>
            <a:fld id="{81D60167-4931-47E6-BA6A-407CBD079E47}" type="slidenum">
              <a:rPr sz="1150" spc="10" dirty="0" smtClean="0">
                <a:latin typeface="Arial"/>
                <a:cs typeface="Arial"/>
              </a:rPr>
              <a:t>13</a:t>
            </a:fld>
            <a:endParaRPr sz="1150">
              <a:latin typeface="Arial"/>
              <a:cs typeface="Arial"/>
            </a:endParaRPr>
          </a:p>
        </p:txBody>
      </p:sp>
      <p:pic>
        <p:nvPicPr>
          <p:cNvPr id="7" name="Picture 6" descr="The image depicts a satellite view of a large industrial area, likely a research facility, with a focus on a city hosting multiple research institutes associated with China's nuclear weapons development.&#10;&#10;AI-generated content may be incorrect.">
            <a:extLst>
              <a:ext uri="{FF2B5EF4-FFF2-40B4-BE49-F238E27FC236}">
                <a16:creationId xmlns:a16="http://schemas.microsoft.com/office/drawing/2014/main" id="{AC41257B-560B-061A-CC87-BE7EC40E7325}"/>
              </a:ext>
            </a:extLst>
          </p:cNvPr>
          <p:cNvPicPr>
            <a:picLocks noChangeAspect="1"/>
          </p:cNvPicPr>
          <p:nvPr/>
        </p:nvPicPr>
        <p:blipFill>
          <a:blip r:embed="rId2"/>
          <a:stretch>
            <a:fillRect/>
          </a:stretch>
        </p:blipFill>
        <p:spPr>
          <a:xfrm>
            <a:off x="0" y="1051079"/>
            <a:ext cx="10058400" cy="5670241"/>
          </a:xfrm>
          <a:prstGeom prst="rect">
            <a:avLst/>
          </a:prstGeom>
        </p:spPr>
      </p:pic>
    </p:spTree>
    <p:extLst>
      <p:ext uri="{BB962C8B-B14F-4D97-AF65-F5344CB8AC3E}">
        <p14:creationId xmlns:p14="http://schemas.microsoft.com/office/powerpoint/2010/main" val="241077117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56840" rIns="0" bIns="0" rtlCol="0">
            <a:noAutofit/>
          </a:bodyPr>
          <a:lstStyle/>
          <a:p>
            <a:pPr marL="3166745">
              <a:lnSpc>
                <a:spcPct val="100000"/>
              </a:lnSpc>
            </a:pPr>
            <a:r>
              <a:rPr sz="3250" dirty="0">
                <a:solidFill>
                  <a:srgbClr val="D62100"/>
                </a:solidFill>
                <a:latin typeface="Arial"/>
                <a:cs typeface="Arial"/>
              </a:rPr>
              <a:t>i</a:t>
            </a:r>
            <a:r>
              <a:rPr sz="3250" spc="-25" dirty="0">
                <a:solidFill>
                  <a:srgbClr val="D62100"/>
                </a:solidFill>
                <a:latin typeface="Arial"/>
                <a:cs typeface="Arial"/>
              </a:rPr>
              <a:t>Cli</a:t>
            </a:r>
            <a:r>
              <a:rPr sz="3250" spc="-20" dirty="0">
                <a:solidFill>
                  <a:srgbClr val="D62100"/>
                </a:solidFill>
                <a:latin typeface="Arial"/>
                <a:cs typeface="Arial"/>
              </a:rPr>
              <a:t>cker</a:t>
            </a:r>
            <a:r>
              <a:rPr sz="3250" spc="-180" dirty="0">
                <a:solidFill>
                  <a:srgbClr val="D62100"/>
                </a:solidFill>
                <a:latin typeface="Arial"/>
                <a:cs typeface="Arial"/>
              </a:rPr>
              <a:t> </a:t>
            </a:r>
            <a:r>
              <a:rPr sz="3250" spc="-20" dirty="0">
                <a:solidFill>
                  <a:srgbClr val="D62100"/>
                </a:solidFill>
                <a:latin typeface="Arial"/>
                <a:cs typeface="Arial"/>
              </a:rPr>
              <a:t>Answer</a:t>
            </a:r>
            <a:endParaRPr sz="3250">
              <a:latin typeface="Arial"/>
              <a:cs typeface="Arial"/>
            </a:endParaRPr>
          </a:p>
        </p:txBody>
      </p:sp>
      <p:sp>
        <p:nvSpPr>
          <p:cNvPr id="4" name="object 4"/>
          <p:cNvSpPr txBox="1"/>
          <p:nvPr/>
        </p:nvSpPr>
        <p:spPr>
          <a:xfrm>
            <a:off x="486173" y="7096521"/>
            <a:ext cx="1912620" cy="206375"/>
          </a:xfrm>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130</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924043" y="2369778"/>
            <a:ext cx="6992620" cy="3237865"/>
          </a:xfrm>
          <a:prstGeom prst="rect">
            <a:avLst/>
          </a:prstGeom>
        </p:spPr>
        <p:txBody>
          <a:bodyPr vert="horz" wrap="square" lIns="0" tIns="0" rIns="0" bIns="0" rtlCol="0">
            <a:noAutofit/>
          </a:bodyPr>
          <a:lstStyle/>
          <a:p>
            <a:pPr marL="323215" marR="12700" indent="0">
              <a:lnSpc>
                <a:spcPct val="111900"/>
              </a:lnSpc>
            </a:pPr>
            <a:r>
              <a:rPr sz="2200" dirty="0">
                <a:solidFill>
                  <a:srgbClr val="09178B"/>
                </a:solidFill>
                <a:latin typeface="Arial"/>
                <a:cs typeface="Arial"/>
              </a:rPr>
              <a:t>Obama</a:t>
            </a:r>
            <a:r>
              <a:rPr sz="2200" spc="-40" dirty="0">
                <a:solidFill>
                  <a:srgbClr val="09178B"/>
                </a:solidFill>
                <a:latin typeface="Arial"/>
                <a:cs typeface="Arial"/>
              </a:rPr>
              <a:t>’</a:t>
            </a:r>
            <a:r>
              <a:rPr sz="2200" spc="0" dirty="0">
                <a:solidFill>
                  <a:srgbClr val="09178B"/>
                </a:solidFill>
                <a:latin typeface="Arial"/>
                <a:cs typeface="Arial"/>
              </a:rPr>
              <a:t>s proposed European missile defense system will initially rely primarily on what type of interceptor?</a:t>
            </a:r>
            <a:endParaRPr sz="2200">
              <a:latin typeface="Arial"/>
              <a:cs typeface="Arial"/>
            </a:endParaRPr>
          </a:p>
          <a:p>
            <a:pPr>
              <a:lnSpc>
                <a:spcPts val="1400"/>
              </a:lnSpc>
              <a:spcBef>
                <a:spcPts val="20"/>
              </a:spcBef>
            </a:pPr>
            <a:endParaRPr sz="1400"/>
          </a:p>
          <a:p>
            <a:pPr marL="12700">
              <a:lnSpc>
                <a:spcPct val="100000"/>
              </a:lnSpc>
              <a:tabLst>
                <a:tab pos="459105" algn="l"/>
              </a:tabLst>
            </a:pPr>
            <a:r>
              <a:rPr sz="1750" spc="5" dirty="0">
                <a:solidFill>
                  <a:srgbClr val="09178B"/>
                </a:solidFill>
                <a:latin typeface="Arial"/>
                <a:cs typeface="Arial"/>
              </a:rPr>
              <a:t>A.	</a:t>
            </a:r>
            <a:r>
              <a:rPr sz="2200" spc="5" dirty="0">
                <a:solidFill>
                  <a:srgbClr val="09178B"/>
                </a:solidFill>
                <a:latin typeface="Arial"/>
                <a:cs typeface="Arial"/>
              </a:rPr>
              <a:t>Large ground-based interceptor rockets</a:t>
            </a:r>
            <a:endParaRPr sz="2200">
              <a:latin typeface="Arial"/>
              <a:cs typeface="Arial"/>
            </a:endParaRPr>
          </a:p>
          <a:p>
            <a:pPr>
              <a:lnSpc>
                <a:spcPts val="1100"/>
              </a:lnSpc>
              <a:spcBef>
                <a:spcPts val="99"/>
              </a:spcBef>
            </a:pPr>
            <a:endParaRPr sz="1100"/>
          </a:p>
          <a:p>
            <a:pPr marL="12700">
              <a:lnSpc>
                <a:spcPct val="100000"/>
              </a:lnSpc>
              <a:tabLst>
                <a:tab pos="471805" algn="l"/>
              </a:tabLst>
            </a:pPr>
            <a:r>
              <a:rPr sz="1750" b="1" spc="5" dirty="0">
                <a:solidFill>
                  <a:srgbClr val="09178B"/>
                </a:solidFill>
                <a:latin typeface="Arial"/>
                <a:cs typeface="Arial"/>
              </a:rPr>
              <a:t>B.	</a:t>
            </a:r>
            <a:r>
              <a:rPr sz="2200" b="1" spc="5" dirty="0">
                <a:solidFill>
                  <a:srgbClr val="09178B"/>
                </a:solidFill>
                <a:latin typeface="Arial"/>
                <a:cs typeface="Arial"/>
              </a:rPr>
              <a:t>Small ship-</a:t>
            </a:r>
            <a:r>
              <a:rPr sz="2200" b="1" spc="-5" dirty="0">
                <a:solidFill>
                  <a:srgbClr val="09178B"/>
                </a:solidFill>
                <a:latin typeface="Arial"/>
                <a:cs typeface="Arial"/>
              </a:rPr>
              <a:t>b</a:t>
            </a:r>
            <a:r>
              <a:rPr sz="2200" b="1" spc="0" dirty="0">
                <a:solidFill>
                  <a:srgbClr val="09178B"/>
                </a:solidFill>
                <a:latin typeface="Arial"/>
                <a:cs typeface="Arial"/>
              </a:rPr>
              <a:t>ased intercept</a:t>
            </a:r>
            <a:r>
              <a:rPr sz="2200" b="1" spc="-5" dirty="0">
                <a:solidFill>
                  <a:srgbClr val="09178B"/>
                </a:solidFill>
                <a:latin typeface="Arial"/>
                <a:cs typeface="Arial"/>
              </a:rPr>
              <a:t>o</a:t>
            </a:r>
            <a:r>
              <a:rPr sz="2200" b="1" spc="0" dirty="0">
                <a:solidFill>
                  <a:srgbClr val="09178B"/>
                </a:solidFill>
                <a:latin typeface="Arial"/>
                <a:cs typeface="Arial"/>
              </a:rPr>
              <a:t>r rockets</a:t>
            </a:r>
            <a:endParaRPr sz="2200">
              <a:latin typeface="Arial"/>
              <a:cs typeface="Arial"/>
            </a:endParaRPr>
          </a:p>
          <a:p>
            <a:pPr>
              <a:lnSpc>
                <a:spcPts val="1100"/>
              </a:lnSpc>
              <a:spcBef>
                <a:spcPts val="99"/>
              </a:spcBef>
            </a:pPr>
            <a:endParaRPr sz="1100"/>
          </a:p>
          <a:p>
            <a:pPr marL="471805" indent="-459740">
              <a:lnSpc>
                <a:spcPct val="100000"/>
              </a:lnSpc>
              <a:buClr>
                <a:srgbClr val="09178B"/>
              </a:buClr>
              <a:buSzPct val="79545"/>
              <a:buFont typeface="Arial"/>
              <a:buAutoNum type="alphaUcPeriod" startAt="3"/>
              <a:tabLst>
                <a:tab pos="471805" algn="l"/>
              </a:tabLst>
            </a:pPr>
            <a:r>
              <a:rPr sz="2200" dirty="0">
                <a:solidFill>
                  <a:srgbClr val="09178B"/>
                </a:solidFill>
                <a:latin typeface="Arial"/>
                <a:cs typeface="Arial"/>
              </a:rPr>
              <a:t>Ship-based lasers</a:t>
            </a:r>
            <a:endParaRPr sz="2200">
              <a:latin typeface="Arial"/>
              <a:cs typeface="Arial"/>
            </a:endParaRPr>
          </a:p>
          <a:p>
            <a:pPr>
              <a:lnSpc>
                <a:spcPts val="1100"/>
              </a:lnSpc>
              <a:spcBef>
                <a:spcPts val="99"/>
              </a:spcBef>
              <a:buClr>
                <a:srgbClr val="09178B"/>
              </a:buClr>
              <a:buFont typeface="Arial"/>
              <a:buAutoNum type="alphaUcPeriod" startAt="3"/>
            </a:pPr>
            <a:endParaRPr sz="1100"/>
          </a:p>
          <a:p>
            <a:pPr marL="456565" indent="-444500">
              <a:lnSpc>
                <a:spcPct val="100000"/>
              </a:lnSpc>
              <a:buClr>
                <a:srgbClr val="09178B"/>
              </a:buClr>
              <a:buSzPct val="79545"/>
              <a:buFont typeface="Arial"/>
              <a:buAutoNum type="alphaUcPeriod" startAt="3"/>
              <a:tabLst>
                <a:tab pos="456565" algn="l"/>
              </a:tabLst>
            </a:pPr>
            <a:r>
              <a:rPr sz="2200" dirty="0">
                <a:solidFill>
                  <a:srgbClr val="09178B"/>
                </a:solidFill>
                <a:latin typeface="Arial"/>
                <a:cs typeface="Arial"/>
              </a:rPr>
              <a:t>Airborne lasers</a:t>
            </a:r>
            <a:endParaRPr sz="2200">
              <a:latin typeface="Arial"/>
              <a:cs typeface="Arial"/>
            </a:endParaRPr>
          </a:p>
          <a:p>
            <a:pPr>
              <a:lnSpc>
                <a:spcPts val="1100"/>
              </a:lnSpc>
              <a:spcBef>
                <a:spcPts val="99"/>
              </a:spcBef>
              <a:buClr>
                <a:srgbClr val="09178B"/>
              </a:buClr>
              <a:buFont typeface="Arial"/>
              <a:buAutoNum type="alphaUcPeriod" startAt="3"/>
            </a:pPr>
            <a:endParaRPr sz="1100"/>
          </a:p>
          <a:p>
            <a:pPr marL="443865" indent="-431800">
              <a:lnSpc>
                <a:spcPct val="100000"/>
              </a:lnSpc>
              <a:buClr>
                <a:srgbClr val="09178B"/>
              </a:buClr>
              <a:buSzPct val="79545"/>
              <a:buFont typeface="Arial"/>
              <a:buAutoNum type="alphaUcPeriod" startAt="3"/>
              <a:tabLst>
                <a:tab pos="443865" algn="l"/>
              </a:tabLst>
            </a:pPr>
            <a:r>
              <a:rPr sz="2200" dirty="0">
                <a:solidFill>
                  <a:srgbClr val="09178B"/>
                </a:solidFill>
                <a:latin typeface="Arial"/>
                <a:cs typeface="Arial"/>
              </a:rPr>
              <a:t>All of the above</a:t>
            </a:r>
            <a:endParaRPr sz="2200">
              <a:latin typeface="Arial"/>
              <a:cs typeface="Arial"/>
            </a:endParaRPr>
          </a:p>
        </p:txBody>
      </p:sp>
    </p:spTree>
    <p:extLst>
      <p:ext uri="{BB962C8B-B14F-4D97-AF65-F5344CB8AC3E}">
        <p14:creationId xmlns:p14="http://schemas.microsoft.com/office/powerpoint/2010/main" val="294684112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96558" rIns="0" bIns="0" rtlCol="0">
            <a:noAutofit/>
          </a:bodyPr>
          <a:lstStyle/>
          <a:p>
            <a:pPr marL="1583690">
              <a:lnSpc>
                <a:spcPct val="100000"/>
              </a:lnSpc>
            </a:pP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enses</a:t>
            </a:r>
            <a:r>
              <a:rPr sz="3250" spc="-180" dirty="0">
                <a:solidFill>
                  <a:srgbClr val="D62100"/>
                </a:solidFill>
                <a:latin typeface="Arial"/>
                <a:cs typeface="Arial"/>
              </a:rPr>
              <a:t> </a:t>
            </a:r>
            <a:r>
              <a:rPr sz="3250" spc="-20" dirty="0">
                <a:solidFill>
                  <a:srgbClr val="D62100"/>
                </a:solidFill>
                <a:latin typeface="Arial"/>
                <a:cs typeface="Arial"/>
              </a:rPr>
              <a:t>Agai</a:t>
            </a:r>
            <a:r>
              <a:rPr sz="3250" spc="-15" dirty="0">
                <a:solidFill>
                  <a:srgbClr val="D62100"/>
                </a:solidFill>
                <a:latin typeface="Arial"/>
                <a:cs typeface="Arial"/>
              </a:rPr>
              <a:t>nst</a:t>
            </a:r>
            <a:r>
              <a:rPr sz="3250" spc="-5" dirty="0">
                <a:solidFill>
                  <a:srgbClr val="D62100"/>
                </a:solidFill>
                <a:latin typeface="Arial"/>
                <a:cs typeface="Arial"/>
              </a:rPr>
              <a:t> </a:t>
            </a:r>
            <a:r>
              <a:rPr sz="3250" spc="-20" dirty="0">
                <a:solidFill>
                  <a:srgbClr val="D62100"/>
                </a:solidFill>
                <a:latin typeface="Arial"/>
                <a:cs typeface="Arial"/>
              </a:rPr>
              <a:t>Nuclear</a:t>
            </a:r>
            <a:r>
              <a:rPr sz="3250" spc="-180" dirty="0">
                <a:solidFill>
                  <a:srgbClr val="D62100"/>
                </a:solidFill>
                <a:latin typeface="Arial"/>
                <a:cs typeface="Arial"/>
              </a:rPr>
              <a:t> </a:t>
            </a:r>
            <a:r>
              <a:rPr sz="3250" spc="-20" dirty="0">
                <a:solidFill>
                  <a:srgbClr val="D62100"/>
                </a:solidFill>
                <a:latin typeface="Arial"/>
                <a:cs typeface="Arial"/>
              </a:rPr>
              <a:t>At</a:t>
            </a:r>
            <a:r>
              <a:rPr sz="3250" spc="-15" dirty="0">
                <a:solidFill>
                  <a:srgbClr val="D62100"/>
                </a:solidFill>
                <a:latin typeface="Arial"/>
                <a:cs typeface="Arial"/>
              </a:rPr>
              <a:t>t</a:t>
            </a:r>
            <a:r>
              <a:rPr sz="3250" spc="-20" dirty="0">
                <a:solidFill>
                  <a:srgbClr val="D62100"/>
                </a:solidFill>
                <a:latin typeface="Arial"/>
                <a:cs typeface="Arial"/>
              </a:rPr>
              <a:t>ack</a:t>
            </a:r>
            <a:endParaRPr sz="3250">
              <a:latin typeface="Arial"/>
              <a:cs typeface="Arial"/>
            </a:endParaRPr>
          </a:p>
        </p:txBody>
      </p:sp>
      <p:sp>
        <p:nvSpPr>
          <p:cNvPr id="4" name="object 4"/>
          <p:cNvSpPr txBox="1"/>
          <p:nvPr/>
        </p:nvSpPr>
        <p:spPr>
          <a:xfrm>
            <a:off x="486173" y="7096521"/>
            <a:ext cx="1912620" cy="206375"/>
          </a:xfrm>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131</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333637" y="1769909"/>
            <a:ext cx="6232525" cy="4306570"/>
          </a:xfrm>
          <a:prstGeom prst="rect">
            <a:avLst/>
          </a:prstGeom>
        </p:spPr>
        <p:txBody>
          <a:bodyPr vert="horz" wrap="square" lIns="0" tIns="0" rIns="0" bIns="0" rtlCol="0">
            <a:noAutofit/>
          </a:bodyPr>
          <a:lstStyle/>
          <a:p>
            <a:pPr marL="12700" marR="12700">
              <a:lnSpc>
                <a:spcPct val="142600"/>
              </a:lnSpc>
            </a:pPr>
            <a:r>
              <a:rPr sz="2200" dirty="0">
                <a:solidFill>
                  <a:srgbClr val="09178B"/>
                </a:solidFill>
                <a:latin typeface="Arial"/>
                <a:cs typeface="Arial"/>
              </a:rPr>
              <a:t>Many aspects of this problem are counter-intuitive </a:t>
            </a:r>
            <a:r>
              <a:rPr sz="2200" spc="-125" dirty="0">
                <a:solidFill>
                  <a:srgbClr val="09178B"/>
                </a:solidFill>
                <a:latin typeface="Arial"/>
                <a:cs typeface="Arial"/>
              </a:rPr>
              <a:t>V</a:t>
            </a:r>
            <a:r>
              <a:rPr sz="2200" spc="0" dirty="0">
                <a:solidFill>
                  <a:srgbClr val="09178B"/>
                </a:solidFill>
                <a:latin typeface="Arial"/>
                <a:cs typeface="Arial"/>
              </a:rPr>
              <a:t>ery important to distinguish—</a:t>
            </a:r>
            <a:endParaRPr sz="2200">
              <a:latin typeface="Arial"/>
              <a:cs typeface="Arial"/>
            </a:endParaRPr>
          </a:p>
          <a:p>
            <a:pPr>
              <a:lnSpc>
                <a:spcPts val="950"/>
              </a:lnSpc>
              <a:spcBef>
                <a:spcPts val="29"/>
              </a:spcBef>
            </a:pPr>
            <a:endParaRPr sz="950"/>
          </a:p>
          <a:p>
            <a:pPr marL="500380" indent="-167640">
              <a:lnSpc>
                <a:spcPct val="100000"/>
              </a:lnSpc>
              <a:buClr>
                <a:srgbClr val="09178B"/>
              </a:buClr>
              <a:buFont typeface="Arial"/>
              <a:buChar char="•"/>
              <a:tabLst>
                <a:tab pos="500380" algn="l"/>
              </a:tabLst>
            </a:pPr>
            <a:r>
              <a:rPr sz="2050" spc="-229" dirty="0">
                <a:solidFill>
                  <a:srgbClr val="09178B"/>
                </a:solidFill>
                <a:latin typeface="Arial"/>
                <a:cs typeface="Arial"/>
              </a:rPr>
              <a:t>T</a:t>
            </a:r>
            <a:r>
              <a:rPr sz="2050" spc="0" dirty="0">
                <a:solidFill>
                  <a:srgbClr val="09178B"/>
                </a:solidFill>
                <a:latin typeface="Arial"/>
                <a:cs typeface="Arial"/>
              </a:rPr>
              <a:t>echnical issues (nature cannot be fooled)</a:t>
            </a:r>
            <a:endParaRPr sz="2050">
              <a:latin typeface="Arial"/>
              <a:cs typeface="Arial"/>
            </a:endParaRPr>
          </a:p>
          <a:p>
            <a:pPr>
              <a:lnSpc>
                <a:spcPts val="500"/>
              </a:lnSpc>
              <a:spcBef>
                <a:spcPts val="26"/>
              </a:spcBef>
              <a:buClr>
                <a:srgbClr val="09178B"/>
              </a:buClr>
              <a:buFont typeface="Arial"/>
              <a:buChar char="•"/>
            </a:pPr>
            <a:endParaRPr sz="500"/>
          </a:p>
          <a:p>
            <a:pPr>
              <a:lnSpc>
                <a:spcPts val="1000"/>
              </a:lnSpc>
              <a:buClr>
                <a:srgbClr val="09178B"/>
              </a:buClr>
              <a:buFont typeface="Arial"/>
              <a:buChar char="•"/>
            </a:pPr>
            <a:endParaRPr sz="1000"/>
          </a:p>
          <a:p>
            <a:pPr marL="500380" indent="-167640">
              <a:lnSpc>
                <a:spcPct val="100000"/>
              </a:lnSpc>
              <a:buClr>
                <a:srgbClr val="09178B"/>
              </a:buClr>
              <a:buFont typeface="Arial"/>
              <a:buChar char="•"/>
              <a:tabLst>
                <a:tab pos="500380" algn="l"/>
              </a:tabLst>
            </a:pPr>
            <a:r>
              <a:rPr sz="2050" spc="0" dirty="0">
                <a:solidFill>
                  <a:srgbClr val="09178B"/>
                </a:solidFill>
                <a:latin typeface="Arial"/>
                <a:cs typeface="Arial"/>
              </a:rPr>
              <a:t>Policy issues (what is the goal)</a:t>
            </a:r>
            <a:endParaRPr sz="2050">
              <a:latin typeface="Arial"/>
              <a:cs typeface="Arial"/>
            </a:endParaRPr>
          </a:p>
          <a:p>
            <a:pPr>
              <a:lnSpc>
                <a:spcPts val="500"/>
              </a:lnSpc>
              <a:spcBef>
                <a:spcPts val="26"/>
              </a:spcBef>
              <a:buClr>
                <a:srgbClr val="09178B"/>
              </a:buClr>
              <a:buFont typeface="Arial"/>
              <a:buChar char="•"/>
            </a:pPr>
            <a:endParaRPr sz="500"/>
          </a:p>
          <a:p>
            <a:pPr>
              <a:lnSpc>
                <a:spcPts val="1000"/>
              </a:lnSpc>
              <a:buClr>
                <a:srgbClr val="09178B"/>
              </a:buClr>
              <a:buFont typeface="Arial"/>
              <a:buChar char="•"/>
            </a:pPr>
            <a:endParaRPr sz="1000"/>
          </a:p>
          <a:p>
            <a:pPr marL="500380" indent="-167640">
              <a:lnSpc>
                <a:spcPct val="100000"/>
              </a:lnSpc>
              <a:buClr>
                <a:srgbClr val="09178B"/>
              </a:buClr>
              <a:buFont typeface="Arial"/>
              <a:buChar char="•"/>
              <a:tabLst>
                <a:tab pos="500380" algn="l"/>
              </a:tabLst>
            </a:pPr>
            <a:r>
              <a:rPr sz="2050" spc="0" dirty="0">
                <a:solidFill>
                  <a:srgbClr val="09178B"/>
                </a:solidFill>
                <a:latin typeface="Arial"/>
                <a:cs typeface="Arial"/>
              </a:rPr>
              <a:t>Arms race issues (e</a:t>
            </a:r>
            <a:r>
              <a:rPr sz="2050" spc="-40" dirty="0">
                <a:solidFill>
                  <a:srgbClr val="09178B"/>
                </a:solidFill>
                <a:latin typeface="Arial"/>
                <a:cs typeface="Arial"/>
              </a:rPr>
              <a:t>f</a:t>
            </a:r>
            <a:r>
              <a:rPr sz="2050" spc="0" dirty="0">
                <a:solidFill>
                  <a:srgbClr val="09178B"/>
                </a:solidFill>
                <a:latin typeface="Arial"/>
                <a:cs typeface="Arial"/>
              </a:rPr>
              <a:t>fects on arms races)</a:t>
            </a:r>
            <a:endParaRPr sz="2050">
              <a:latin typeface="Arial"/>
              <a:cs typeface="Arial"/>
            </a:endParaRPr>
          </a:p>
          <a:p>
            <a:pPr>
              <a:lnSpc>
                <a:spcPts val="500"/>
              </a:lnSpc>
              <a:spcBef>
                <a:spcPts val="26"/>
              </a:spcBef>
              <a:buClr>
                <a:srgbClr val="09178B"/>
              </a:buClr>
              <a:buFont typeface="Arial"/>
              <a:buChar char="•"/>
            </a:pPr>
            <a:endParaRPr sz="500"/>
          </a:p>
          <a:p>
            <a:pPr>
              <a:lnSpc>
                <a:spcPts val="1000"/>
              </a:lnSpc>
              <a:buClr>
                <a:srgbClr val="09178B"/>
              </a:buClr>
              <a:buFont typeface="Arial"/>
              <a:buChar char="•"/>
            </a:pPr>
            <a:endParaRPr sz="1000"/>
          </a:p>
          <a:p>
            <a:pPr marL="500380" indent="-167640">
              <a:lnSpc>
                <a:spcPct val="100000"/>
              </a:lnSpc>
              <a:buClr>
                <a:srgbClr val="09178B"/>
              </a:buClr>
              <a:buFont typeface="Arial"/>
              <a:buChar char="•"/>
              <a:tabLst>
                <a:tab pos="500380" algn="l"/>
              </a:tabLst>
            </a:pPr>
            <a:r>
              <a:rPr sz="2050" spc="0" dirty="0">
                <a:solidFill>
                  <a:srgbClr val="09178B"/>
                </a:solidFill>
                <a:latin typeface="Arial"/>
                <a:cs typeface="Arial"/>
              </a:rPr>
              <a:t>Costs vs. benefits, alternatives, opportunity costs</a:t>
            </a:r>
            <a:endParaRPr sz="2050">
              <a:latin typeface="Arial"/>
              <a:cs typeface="Arial"/>
            </a:endParaRPr>
          </a:p>
          <a:p>
            <a:pPr>
              <a:lnSpc>
                <a:spcPts val="1400"/>
              </a:lnSpc>
              <a:spcBef>
                <a:spcPts val="77"/>
              </a:spcBef>
              <a:buClr>
                <a:srgbClr val="09178B"/>
              </a:buClr>
              <a:buFont typeface="Arial"/>
              <a:buChar char="•"/>
            </a:pPr>
            <a:endParaRPr sz="1400"/>
          </a:p>
          <a:p>
            <a:pPr marL="500380" marR="361950" indent="-167640">
              <a:lnSpc>
                <a:spcPct val="102000"/>
              </a:lnSpc>
              <a:buClr>
                <a:srgbClr val="09178B"/>
              </a:buClr>
              <a:buFont typeface="Arial"/>
              <a:buChar char="•"/>
              <a:tabLst>
                <a:tab pos="500380" algn="l"/>
              </a:tabLst>
            </a:pPr>
            <a:r>
              <a:rPr sz="2050" spc="0" dirty="0">
                <a:solidFill>
                  <a:srgbClr val="09178B"/>
                </a:solidFill>
                <a:latin typeface="Arial"/>
                <a:cs typeface="Arial"/>
              </a:rPr>
              <a:t>Possible threats and threat evolution (numbe</a:t>
            </a:r>
            <a:r>
              <a:rPr sz="2050" spc="-114" dirty="0">
                <a:solidFill>
                  <a:srgbClr val="09178B"/>
                </a:solidFill>
                <a:latin typeface="Arial"/>
                <a:cs typeface="Arial"/>
              </a:rPr>
              <a:t>r</a:t>
            </a:r>
            <a:r>
              <a:rPr sz="2050" spc="0" dirty="0">
                <a:solidFill>
                  <a:srgbClr val="09178B"/>
                </a:solidFill>
                <a:latin typeface="Arial"/>
                <a:cs typeface="Arial"/>
              </a:rPr>
              <a:t>, characteristics, responsive vs. nonresponsive)</a:t>
            </a:r>
            <a:endParaRPr sz="2050">
              <a:latin typeface="Arial"/>
              <a:cs typeface="Arial"/>
            </a:endParaRPr>
          </a:p>
          <a:p>
            <a:pPr>
              <a:lnSpc>
                <a:spcPts val="650"/>
              </a:lnSpc>
              <a:spcBef>
                <a:spcPts val="22"/>
              </a:spcBef>
            </a:pPr>
            <a:endParaRPr sz="650"/>
          </a:p>
          <a:p>
            <a:pPr>
              <a:lnSpc>
                <a:spcPts val="1000"/>
              </a:lnSpc>
            </a:pPr>
            <a:endParaRPr sz="1000"/>
          </a:p>
          <a:p>
            <a:pPr marL="12700">
              <a:lnSpc>
                <a:spcPct val="100000"/>
              </a:lnSpc>
            </a:pPr>
            <a:r>
              <a:rPr sz="2200" dirty="0">
                <a:solidFill>
                  <a:srgbClr val="09178B"/>
                </a:solidFill>
                <a:latin typeface="Arial"/>
                <a:cs typeface="Arial"/>
              </a:rPr>
              <a:t>Crucial to avoid “the fallacy of the last move”</a:t>
            </a:r>
            <a:endParaRPr sz="2200">
              <a:latin typeface="Arial"/>
              <a:cs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30301" rIns="0" bIns="0" rtlCol="0">
            <a:noAutofit/>
          </a:bodyPr>
          <a:lstStyle/>
          <a:p>
            <a:pPr marL="1065530">
              <a:lnSpc>
                <a:spcPct val="100000"/>
              </a:lnSpc>
            </a:pPr>
            <a:r>
              <a:rPr sz="3250" spc="-20" dirty="0">
                <a:solidFill>
                  <a:srgbClr val="D62100"/>
                </a:solidFill>
                <a:latin typeface="Arial"/>
                <a:cs typeface="Arial"/>
              </a:rPr>
              <a:t>Consequences</a:t>
            </a:r>
            <a:r>
              <a:rPr sz="3250" spc="-5" dirty="0">
                <a:solidFill>
                  <a:srgbClr val="D62100"/>
                </a:solidFill>
                <a:latin typeface="Arial"/>
                <a:cs typeface="Arial"/>
              </a:rPr>
              <a:t> </a:t>
            </a:r>
            <a:r>
              <a:rPr sz="3250" spc="-15" dirty="0">
                <a:solidFill>
                  <a:srgbClr val="D62100"/>
                </a:solidFill>
                <a:latin typeface="Arial"/>
                <a:cs typeface="Arial"/>
              </a:rPr>
              <a:t>of</a:t>
            </a:r>
            <a:r>
              <a:rPr sz="3250" spc="-5" dirty="0">
                <a:solidFill>
                  <a:srgbClr val="D62100"/>
                </a:solidFill>
                <a:latin typeface="Arial"/>
                <a:cs typeface="Arial"/>
              </a:rPr>
              <a:t> </a:t>
            </a:r>
            <a:r>
              <a:rPr sz="3250" spc="-20" dirty="0">
                <a:solidFill>
                  <a:srgbClr val="D62100"/>
                </a:solidFill>
                <a:latin typeface="Arial"/>
                <a:cs typeface="Arial"/>
              </a:rPr>
              <a:t>a</a:t>
            </a:r>
            <a:r>
              <a:rPr sz="3250" spc="-5" dirty="0">
                <a:solidFill>
                  <a:srgbClr val="D62100"/>
                </a:solidFill>
                <a:latin typeface="Arial"/>
                <a:cs typeface="Arial"/>
              </a:rPr>
              <a:t> </a:t>
            </a:r>
            <a:r>
              <a:rPr sz="3250" spc="-20" dirty="0">
                <a:solidFill>
                  <a:srgbClr val="D62100"/>
                </a:solidFill>
                <a:latin typeface="Arial"/>
                <a:cs typeface="Arial"/>
              </a:rPr>
              <a:t>Nuclear</a:t>
            </a:r>
            <a:r>
              <a:rPr sz="3250" spc="-5" dirty="0">
                <a:solidFill>
                  <a:srgbClr val="D62100"/>
                </a:solidFill>
                <a:latin typeface="Arial"/>
                <a:cs typeface="Arial"/>
              </a:rPr>
              <a:t> </a:t>
            </a:r>
            <a:r>
              <a:rPr sz="3250" spc="-20" dirty="0">
                <a:solidFill>
                  <a:srgbClr val="D62100"/>
                </a:solidFill>
                <a:latin typeface="Arial"/>
                <a:cs typeface="Arial"/>
              </a:rPr>
              <a:t>Explosion</a:t>
            </a:r>
            <a:endParaRPr sz="3250">
              <a:latin typeface="Arial"/>
              <a:cs typeface="Arial"/>
            </a:endParaRPr>
          </a:p>
        </p:txBody>
      </p:sp>
      <p:sp>
        <p:nvSpPr>
          <p:cNvPr id="4" name="object 4"/>
          <p:cNvSpPr txBox="1"/>
          <p:nvPr/>
        </p:nvSpPr>
        <p:spPr>
          <a:xfrm>
            <a:off x="486173" y="7096521"/>
            <a:ext cx="1912620" cy="206375"/>
          </a:xfrm>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132</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402174" y="1604875"/>
            <a:ext cx="7207250" cy="4883150"/>
          </a:xfrm>
          <a:prstGeom prst="rect">
            <a:avLst/>
          </a:prstGeom>
        </p:spPr>
        <p:txBody>
          <a:bodyPr vert="horz" wrap="square" lIns="0" tIns="0" rIns="0" bIns="0" rtlCol="0">
            <a:noAutofit/>
          </a:bodyPr>
          <a:lstStyle/>
          <a:p>
            <a:pPr marL="12700" marR="12700">
              <a:lnSpc>
                <a:spcPct val="102000"/>
              </a:lnSpc>
            </a:pPr>
            <a:r>
              <a:rPr sz="2050" i="1" dirty="0">
                <a:solidFill>
                  <a:srgbClr val="09178B"/>
                </a:solidFill>
                <a:latin typeface="Arial"/>
                <a:cs typeface="Arial"/>
              </a:rPr>
              <a:t>A</a:t>
            </a:r>
            <a:r>
              <a:rPr sz="2050" i="1" spc="-110" dirty="0">
                <a:solidFill>
                  <a:srgbClr val="09178B"/>
                </a:solidFill>
                <a:latin typeface="Arial"/>
                <a:cs typeface="Arial"/>
              </a:rPr>
              <a:t> </a:t>
            </a:r>
            <a:r>
              <a:rPr sz="2050" i="1" spc="0" dirty="0">
                <a:solidFill>
                  <a:srgbClr val="09178B"/>
                </a:solidFill>
                <a:latin typeface="Arial"/>
                <a:cs typeface="Arial"/>
              </a:rPr>
              <a:t>single nuclear explosion can cause unimaginable death and destruction</a:t>
            </a:r>
            <a:endParaRPr sz="2050">
              <a:latin typeface="Arial"/>
              <a:cs typeface="Arial"/>
            </a:endParaRPr>
          </a:p>
          <a:p>
            <a:pPr>
              <a:lnSpc>
                <a:spcPts val="1000"/>
              </a:lnSpc>
            </a:pPr>
            <a:endParaRPr sz="1000"/>
          </a:p>
          <a:p>
            <a:pPr>
              <a:lnSpc>
                <a:spcPts val="1400"/>
              </a:lnSpc>
              <a:spcBef>
                <a:spcPts val="79"/>
              </a:spcBef>
            </a:pPr>
            <a:endParaRPr sz="1400"/>
          </a:p>
          <a:p>
            <a:pPr marL="372745" marR="191135" indent="3175">
              <a:lnSpc>
                <a:spcPct val="100400"/>
              </a:lnSpc>
            </a:pPr>
            <a:r>
              <a:rPr sz="1900" spc="10" dirty="0">
                <a:solidFill>
                  <a:srgbClr val="09178B"/>
                </a:solidFill>
                <a:latin typeface="Arial"/>
                <a:cs typeface="Arial"/>
              </a:rPr>
              <a:t>A</a:t>
            </a:r>
            <a:r>
              <a:rPr sz="1900" spc="-100" dirty="0">
                <a:solidFill>
                  <a:srgbClr val="09178B"/>
                </a:solidFill>
                <a:latin typeface="Arial"/>
                <a:cs typeface="Arial"/>
              </a:rPr>
              <a:t> </a:t>
            </a:r>
            <a:r>
              <a:rPr sz="1900" spc="5" dirty="0">
                <a:solidFill>
                  <a:srgbClr val="09178B"/>
                </a:solidFill>
                <a:latin typeface="Arial"/>
                <a:cs typeface="Arial"/>
              </a:rPr>
              <a:t>“small” (few kiloton) nuclear explosion in </a:t>
            </a:r>
            <a:r>
              <a:rPr sz="1900" spc="10" dirty="0">
                <a:solidFill>
                  <a:srgbClr val="09178B"/>
                </a:solidFill>
                <a:latin typeface="Arial"/>
                <a:cs typeface="Arial"/>
              </a:rPr>
              <a:t>a</a:t>
            </a:r>
            <a:r>
              <a:rPr sz="1900" spc="5" dirty="0">
                <a:solidFill>
                  <a:srgbClr val="09178B"/>
                </a:solidFill>
                <a:latin typeface="Arial"/>
                <a:cs typeface="Arial"/>
              </a:rPr>
              <a:t> major city would, within </a:t>
            </a:r>
            <a:r>
              <a:rPr sz="1900" spc="10" dirty="0">
                <a:solidFill>
                  <a:srgbClr val="09178B"/>
                </a:solidFill>
                <a:latin typeface="Arial"/>
                <a:cs typeface="Arial"/>
              </a:rPr>
              <a:t>seconds</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o</a:t>
            </a:r>
            <a:r>
              <a:rPr sz="1900" spc="5" dirty="0">
                <a:solidFill>
                  <a:srgbClr val="09178B"/>
                </a:solidFill>
                <a:latin typeface="Arial"/>
                <a:cs typeface="Arial"/>
              </a:rPr>
              <a:t> </a:t>
            </a:r>
            <a:r>
              <a:rPr sz="1900" spc="10" dirty="0">
                <a:solidFill>
                  <a:srgbClr val="09178B"/>
                </a:solidFill>
                <a:latin typeface="Arial"/>
                <a:cs typeface="Arial"/>
              </a:rPr>
              <a:t>minutes</a:t>
            </a:r>
            <a:r>
              <a:rPr sz="1900" spc="5" dirty="0">
                <a:solidFill>
                  <a:srgbClr val="09178B"/>
                </a:solidFill>
                <a:latin typeface="Arial"/>
                <a:cs typeface="Arial"/>
              </a:rPr>
              <a:t> </a:t>
            </a:r>
            <a:r>
              <a:rPr sz="1900" spc="15" dirty="0">
                <a:solidFill>
                  <a:srgbClr val="09178B"/>
                </a:solidFill>
                <a:latin typeface="Arial"/>
                <a:cs typeface="Arial"/>
              </a:rPr>
              <a:t>—</a:t>
            </a:r>
            <a:endParaRPr sz="1900">
              <a:latin typeface="Arial"/>
              <a:cs typeface="Arial"/>
            </a:endParaRPr>
          </a:p>
          <a:p>
            <a:pPr>
              <a:lnSpc>
                <a:spcPts val="1100"/>
              </a:lnSpc>
              <a:spcBef>
                <a:spcPts val="92"/>
              </a:spcBef>
            </a:pPr>
            <a:endParaRPr sz="1100"/>
          </a:p>
          <a:p>
            <a:pPr marL="589280" indent="-213360">
              <a:lnSpc>
                <a:spcPct val="100000"/>
              </a:lnSpc>
              <a:buClr>
                <a:srgbClr val="09178B"/>
              </a:buClr>
              <a:buFont typeface="Times New Roman"/>
              <a:buChar char="•"/>
              <a:tabLst>
                <a:tab pos="589280" algn="l"/>
              </a:tabLst>
            </a:pPr>
            <a:r>
              <a:rPr sz="1750" spc="5" dirty="0">
                <a:solidFill>
                  <a:srgbClr val="09178B"/>
                </a:solidFill>
                <a:latin typeface="Arial"/>
                <a:cs typeface="Arial"/>
              </a:rPr>
              <a:t>kill hundreds of thousands of people</a:t>
            </a:r>
            <a:endParaRPr sz="1750">
              <a:latin typeface="Arial"/>
              <a:cs typeface="Arial"/>
            </a:endParaRPr>
          </a:p>
          <a:p>
            <a:pPr>
              <a:lnSpc>
                <a:spcPts val="1200"/>
              </a:lnSpc>
              <a:spcBef>
                <a:spcPts val="22"/>
              </a:spcBef>
              <a:buClr>
                <a:srgbClr val="09178B"/>
              </a:buClr>
              <a:buFont typeface="Times New Roman"/>
              <a:buChar char="•"/>
            </a:pPr>
            <a:endParaRPr sz="1200"/>
          </a:p>
          <a:p>
            <a:pPr marL="589280" indent="-213360">
              <a:lnSpc>
                <a:spcPct val="100000"/>
              </a:lnSpc>
              <a:buClr>
                <a:srgbClr val="09178B"/>
              </a:buClr>
              <a:buFont typeface="Times New Roman"/>
              <a:buChar char="•"/>
              <a:tabLst>
                <a:tab pos="589280" algn="l"/>
              </a:tabLst>
            </a:pPr>
            <a:r>
              <a:rPr sz="1750" spc="5" dirty="0">
                <a:solidFill>
                  <a:srgbClr val="09178B"/>
                </a:solidFill>
                <a:latin typeface="Arial"/>
                <a:cs typeface="Arial"/>
              </a:rPr>
              <a:t>reduce </a:t>
            </a:r>
            <a:r>
              <a:rPr sz="1750" spc="10" dirty="0">
                <a:solidFill>
                  <a:srgbClr val="09178B"/>
                </a:solidFill>
                <a:latin typeface="Arial"/>
                <a:cs typeface="Arial"/>
              </a:rPr>
              <a:t>many</a:t>
            </a:r>
            <a:r>
              <a:rPr sz="1750" spc="5" dirty="0">
                <a:solidFill>
                  <a:srgbClr val="09178B"/>
                </a:solidFill>
                <a:latin typeface="Arial"/>
                <a:cs typeface="Arial"/>
              </a:rPr>
              <a:t> square miles to rubble</a:t>
            </a:r>
            <a:endParaRPr sz="1750">
              <a:latin typeface="Arial"/>
              <a:cs typeface="Arial"/>
            </a:endParaRPr>
          </a:p>
          <a:p>
            <a:pPr>
              <a:lnSpc>
                <a:spcPts val="1000"/>
              </a:lnSpc>
              <a:buClr>
                <a:srgbClr val="09178B"/>
              </a:buClr>
              <a:buFont typeface="Times New Roman"/>
              <a:buChar char="•"/>
            </a:pPr>
            <a:endParaRPr sz="1000"/>
          </a:p>
          <a:p>
            <a:pPr>
              <a:lnSpc>
                <a:spcPts val="1300"/>
              </a:lnSpc>
              <a:spcBef>
                <a:spcPts val="18"/>
              </a:spcBef>
              <a:buClr>
                <a:srgbClr val="09178B"/>
              </a:buClr>
              <a:buFont typeface="Times New Roman"/>
              <a:buChar char="•"/>
            </a:pPr>
            <a:endParaRPr sz="1300"/>
          </a:p>
          <a:p>
            <a:pPr marL="372745" marR="135890" indent="3175">
              <a:lnSpc>
                <a:spcPct val="100400"/>
              </a:lnSpc>
            </a:pPr>
            <a:r>
              <a:rPr sz="1900" spc="10" dirty="0">
                <a:solidFill>
                  <a:srgbClr val="09178B"/>
                </a:solidFill>
                <a:latin typeface="Arial"/>
                <a:cs typeface="Arial"/>
              </a:rPr>
              <a:t>A</a:t>
            </a:r>
            <a:r>
              <a:rPr sz="1900" spc="-100" dirty="0">
                <a:solidFill>
                  <a:srgbClr val="09178B"/>
                </a:solidFill>
                <a:latin typeface="Arial"/>
                <a:cs typeface="Arial"/>
              </a:rPr>
              <a:t> </a:t>
            </a:r>
            <a:r>
              <a:rPr sz="1900" spc="5" dirty="0">
                <a:solidFill>
                  <a:srgbClr val="09178B"/>
                </a:solidFill>
                <a:latin typeface="Arial"/>
                <a:cs typeface="Arial"/>
              </a:rPr>
              <a:t>large (100 kilot</a:t>
            </a:r>
            <a:r>
              <a:rPr sz="1900" spc="10" dirty="0">
                <a:solidFill>
                  <a:srgbClr val="09178B"/>
                </a:solidFill>
                <a:latin typeface="Arial"/>
                <a:cs typeface="Arial"/>
              </a:rPr>
              <a:t>on</a:t>
            </a:r>
            <a:r>
              <a:rPr sz="1900" spc="5" dirty="0">
                <a:solidFill>
                  <a:srgbClr val="09178B"/>
                </a:solidFill>
                <a:latin typeface="Arial"/>
                <a:cs typeface="Arial"/>
              </a:rPr>
              <a:t> </a:t>
            </a:r>
            <a:r>
              <a:rPr sz="1900" spc="10" dirty="0">
                <a:solidFill>
                  <a:srgbClr val="09178B"/>
                </a:solidFill>
                <a:latin typeface="Arial"/>
                <a:cs typeface="Arial"/>
              </a:rPr>
              <a:t>–</a:t>
            </a:r>
            <a:r>
              <a:rPr sz="1900" spc="5" dirty="0">
                <a:solidFill>
                  <a:srgbClr val="09178B"/>
                </a:solidFill>
                <a:latin typeface="Arial"/>
                <a:cs typeface="Arial"/>
              </a:rPr>
              <a:t> </a:t>
            </a:r>
            <a:r>
              <a:rPr sz="1900" spc="10" dirty="0">
                <a:solidFill>
                  <a:srgbClr val="09178B"/>
                </a:solidFill>
                <a:latin typeface="Arial"/>
                <a:cs typeface="Arial"/>
              </a:rPr>
              <a:t>1</a:t>
            </a:r>
            <a:r>
              <a:rPr sz="1900" spc="5" dirty="0">
                <a:solidFill>
                  <a:srgbClr val="09178B"/>
                </a:solidFill>
                <a:latin typeface="Arial"/>
                <a:cs typeface="Arial"/>
              </a:rPr>
              <a:t> </a:t>
            </a:r>
            <a:r>
              <a:rPr sz="1900" spc="10" dirty="0">
                <a:solidFill>
                  <a:srgbClr val="09178B"/>
                </a:solidFill>
                <a:latin typeface="Arial"/>
                <a:cs typeface="Arial"/>
              </a:rPr>
              <a:t>Megat</a:t>
            </a:r>
            <a:r>
              <a:rPr sz="1900" spc="5" dirty="0">
                <a:solidFill>
                  <a:srgbClr val="09178B"/>
                </a:solidFill>
                <a:latin typeface="Arial"/>
                <a:cs typeface="Arial"/>
              </a:rPr>
              <a:t>on) nuclear explosion in </a:t>
            </a:r>
            <a:r>
              <a:rPr sz="1900" spc="10" dirty="0">
                <a:solidFill>
                  <a:srgbClr val="09178B"/>
                </a:solidFill>
                <a:latin typeface="Arial"/>
                <a:cs typeface="Arial"/>
              </a:rPr>
              <a:t>a</a:t>
            </a:r>
            <a:r>
              <a:rPr sz="1900" spc="5" dirty="0">
                <a:solidFill>
                  <a:srgbClr val="09178B"/>
                </a:solidFill>
                <a:latin typeface="Arial"/>
                <a:cs typeface="Arial"/>
              </a:rPr>
              <a:t> major city would, within </a:t>
            </a:r>
            <a:r>
              <a:rPr sz="1900" spc="10" dirty="0">
                <a:solidFill>
                  <a:srgbClr val="09178B"/>
                </a:solidFill>
                <a:latin typeface="Arial"/>
                <a:cs typeface="Arial"/>
              </a:rPr>
              <a:t>seconds</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o</a:t>
            </a:r>
            <a:r>
              <a:rPr sz="1900" spc="5" dirty="0">
                <a:solidFill>
                  <a:srgbClr val="09178B"/>
                </a:solidFill>
                <a:latin typeface="Arial"/>
                <a:cs typeface="Arial"/>
              </a:rPr>
              <a:t> </a:t>
            </a:r>
            <a:r>
              <a:rPr sz="1900" spc="10" dirty="0">
                <a:solidFill>
                  <a:srgbClr val="09178B"/>
                </a:solidFill>
                <a:latin typeface="Arial"/>
                <a:cs typeface="Arial"/>
              </a:rPr>
              <a:t>minutes</a:t>
            </a:r>
            <a:r>
              <a:rPr sz="1900" spc="5" dirty="0">
                <a:solidFill>
                  <a:srgbClr val="09178B"/>
                </a:solidFill>
                <a:latin typeface="Arial"/>
                <a:cs typeface="Arial"/>
              </a:rPr>
              <a:t> </a:t>
            </a:r>
            <a:r>
              <a:rPr sz="1900" spc="15" dirty="0">
                <a:solidFill>
                  <a:srgbClr val="09178B"/>
                </a:solidFill>
                <a:latin typeface="Arial"/>
                <a:cs typeface="Arial"/>
              </a:rPr>
              <a:t>—</a:t>
            </a:r>
            <a:endParaRPr sz="1900">
              <a:latin typeface="Arial"/>
              <a:cs typeface="Arial"/>
            </a:endParaRPr>
          </a:p>
          <a:p>
            <a:pPr>
              <a:lnSpc>
                <a:spcPts val="1100"/>
              </a:lnSpc>
              <a:spcBef>
                <a:spcPts val="92"/>
              </a:spcBef>
            </a:pPr>
            <a:endParaRPr sz="1100"/>
          </a:p>
          <a:p>
            <a:pPr marL="589280" indent="-213360">
              <a:lnSpc>
                <a:spcPct val="100000"/>
              </a:lnSpc>
              <a:buClr>
                <a:srgbClr val="09178B"/>
              </a:buClr>
              <a:buFont typeface="Times New Roman"/>
              <a:buChar char="•"/>
              <a:tabLst>
                <a:tab pos="589280" algn="l"/>
              </a:tabLst>
            </a:pPr>
            <a:r>
              <a:rPr sz="1750" spc="5" dirty="0">
                <a:solidFill>
                  <a:srgbClr val="09178B"/>
                </a:solidFill>
                <a:latin typeface="Arial"/>
                <a:cs typeface="Arial"/>
              </a:rPr>
              <a:t>kill </a:t>
            </a:r>
            <a:r>
              <a:rPr sz="1750" spc="10" dirty="0">
                <a:solidFill>
                  <a:srgbClr val="09178B"/>
                </a:solidFill>
                <a:latin typeface="Arial"/>
                <a:cs typeface="Arial"/>
              </a:rPr>
              <a:t>many</a:t>
            </a:r>
            <a:r>
              <a:rPr sz="1750" spc="5" dirty="0">
                <a:solidFill>
                  <a:srgbClr val="09178B"/>
                </a:solidFill>
                <a:latin typeface="Arial"/>
                <a:cs typeface="Arial"/>
              </a:rPr>
              <a:t> millions of people</a:t>
            </a:r>
            <a:endParaRPr sz="1750">
              <a:latin typeface="Arial"/>
              <a:cs typeface="Arial"/>
            </a:endParaRPr>
          </a:p>
          <a:p>
            <a:pPr>
              <a:lnSpc>
                <a:spcPts val="1200"/>
              </a:lnSpc>
              <a:spcBef>
                <a:spcPts val="22"/>
              </a:spcBef>
              <a:buClr>
                <a:srgbClr val="09178B"/>
              </a:buClr>
              <a:buFont typeface="Times New Roman"/>
              <a:buChar char="•"/>
            </a:pPr>
            <a:endParaRPr sz="1200"/>
          </a:p>
          <a:p>
            <a:pPr marL="589280" indent="-213360">
              <a:lnSpc>
                <a:spcPct val="100000"/>
              </a:lnSpc>
              <a:buClr>
                <a:srgbClr val="09178B"/>
              </a:buClr>
              <a:buFont typeface="Times New Roman"/>
              <a:buChar char="•"/>
              <a:tabLst>
                <a:tab pos="589280" algn="l"/>
              </a:tabLst>
            </a:pPr>
            <a:r>
              <a:rPr sz="1750" spc="5" dirty="0">
                <a:solidFill>
                  <a:srgbClr val="09178B"/>
                </a:solidFill>
                <a:latin typeface="Arial"/>
                <a:cs typeface="Arial"/>
              </a:rPr>
              <a:t>reduce a hundred square miles to rubble</a:t>
            </a:r>
            <a:endParaRPr sz="1750">
              <a:latin typeface="Arial"/>
              <a:cs typeface="Arial"/>
            </a:endParaRPr>
          </a:p>
          <a:p>
            <a:pPr>
              <a:lnSpc>
                <a:spcPts val="500"/>
              </a:lnSpc>
              <a:spcBef>
                <a:spcPts val="6"/>
              </a:spcBef>
            </a:pPr>
            <a:endParaRPr sz="500"/>
          </a:p>
          <a:p>
            <a:pPr>
              <a:lnSpc>
                <a:spcPts val="1000"/>
              </a:lnSpc>
            </a:pPr>
            <a:endParaRPr sz="1000"/>
          </a:p>
          <a:p>
            <a:pPr marL="372745" marR="393065" indent="3175">
              <a:lnSpc>
                <a:spcPct val="100400"/>
              </a:lnSpc>
            </a:pPr>
            <a:r>
              <a:rPr sz="1900" spc="-95" dirty="0">
                <a:solidFill>
                  <a:srgbClr val="09178B"/>
                </a:solidFill>
                <a:latin typeface="Arial"/>
                <a:cs typeface="Arial"/>
              </a:rPr>
              <a:t>V</a:t>
            </a:r>
            <a:r>
              <a:rPr sz="1900" spc="5" dirty="0">
                <a:solidFill>
                  <a:srgbClr val="09178B"/>
                </a:solidFill>
                <a:latin typeface="Arial"/>
                <a:cs typeface="Arial"/>
              </a:rPr>
              <a:t>ery </a:t>
            </a:r>
            <a:r>
              <a:rPr sz="1900" spc="0" dirty="0">
                <a:solidFill>
                  <a:srgbClr val="09178B"/>
                </a:solidFill>
                <a:latin typeface="Arial"/>
                <a:cs typeface="Arial"/>
              </a:rPr>
              <a:t>litt</a:t>
            </a:r>
            <a:r>
              <a:rPr sz="1900" spc="5" dirty="0">
                <a:solidFill>
                  <a:srgbClr val="09178B"/>
                </a:solidFill>
                <a:latin typeface="Arial"/>
                <a:cs typeface="Arial"/>
              </a:rPr>
              <a:t>le </a:t>
            </a:r>
            <a:r>
              <a:rPr sz="1900" spc="10" dirty="0">
                <a:solidFill>
                  <a:srgbClr val="09178B"/>
                </a:solidFill>
                <a:latin typeface="Arial"/>
                <a:cs typeface="Arial"/>
              </a:rPr>
              <a:t>can</a:t>
            </a:r>
            <a:r>
              <a:rPr sz="1900" spc="5" dirty="0">
                <a:solidFill>
                  <a:srgbClr val="09178B"/>
                </a:solidFill>
                <a:latin typeface="Arial"/>
                <a:cs typeface="Arial"/>
              </a:rPr>
              <a:t> </a:t>
            </a:r>
            <a:r>
              <a:rPr sz="1900" spc="10" dirty="0">
                <a:solidFill>
                  <a:srgbClr val="09178B"/>
                </a:solidFill>
                <a:latin typeface="Arial"/>
                <a:cs typeface="Arial"/>
              </a:rPr>
              <a:t>be</a:t>
            </a:r>
            <a:r>
              <a:rPr sz="1900" spc="5" dirty="0">
                <a:solidFill>
                  <a:srgbClr val="09178B"/>
                </a:solidFill>
                <a:latin typeface="Arial"/>
                <a:cs typeface="Arial"/>
              </a:rPr>
              <a:t> </a:t>
            </a:r>
            <a:r>
              <a:rPr sz="1900" spc="10" dirty="0">
                <a:solidFill>
                  <a:srgbClr val="09178B"/>
                </a:solidFill>
                <a:latin typeface="Arial"/>
                <a:cs typeface="Arial"/>
              </a:rPr>
              <a:t>done</a:t>
            </a:r>
            <a:r>
              <a:rPr sz="1900" spc="5" dirty="0">
                <a:solidFill>
                  <a:srgbClr val="09178B"/>
                </a:solidFill>
                <a:latin typeface="Arial"/>
                <a:cs typeface="Arial"/>
              </a:rPr>
              <a:t> </a:t>
            </a:r>
            <a:r>
              <a:rPr sz="1900" spc="10" dirty="0">
                <a:solidFill>
                  <a:srgbClr val="09178B"/>
                </a:solidFill>
                <a:latin typeface="Arial"/>
                <a:cs typeface="Arial"/>
              </a:rPr>
              <a:t>bef</a:t>
            </a:r>
            <a:r>
              <a:rPr sz="1900" spc="5" dirty="0">
                <a:solidFill>
                  <a:srgbClr val="09178B"/>
                </a:solidFill>
                <a:latin typeface="Arial"/>
                <a:cs typeface="Arial"/>
              </a:rPr>
              <a:t>ore or </a:t>
            </a:r>
            <a:r>
              <a:rPr sz="1900" spc="10" dirty="0">
                <a:solidFill>
                  <a:srgbClr val="09178B"/>
                </a:solidFill>
                <a:latin typeface="Arial"/>
                <a:cs typeface="Arial"/>
              </a:rPr>
              <a:t>aft</a:t>
            </a:r>
            <a:r>
              <a:rPr sz="1900" spc="5" dirty="0">
                <a:solidFill>
                  <a:srgbClr val="09178B"/>
                </a:solidFill>
                <a:latin typeface="Arial"/>
                <a:cs typeface="Arial"/>
              </a:rPr>
              <a:t>er </a:t>
            </a:r>
            <a:r>
              <a:rPr sz="1900" spc="10" dirty="0">
                <a:solidFill>
                  <a:srgbClr val="09178B"/>
                </a:solidFill>
                <a:latin typeface="Arial"/>
                <a:cs typeface="Arial"/>
              </a:rPr>
              <a:t>a</a:t>
            </a:r>
            <a:r>
              <a:rPr sz="1900" spc="5" dirty="0">
                <a:solidFill>
                  <a:srgbClr val="09178B"/>
                </a:solidFill>
                <a:latin typeface="Arial"/>
                <a:cs typeface="Arial"/>
              </a:rPr>
              <a:t> nuclear explosion </a:t>
            </a:r>
            <a:r>
              <a:rPr sz="1900" spc="0" dirty="0">
                <a:solidFill>
                  <a:srgbClr val="09178B"/>
                </a:solidFill>
                <a:latin typeface="Arial"/>
                <a:cs typeface="Arial"/>
              </a:rPr>
              <a:t>t</a:t>
            </a:r>
            <a:r>
              <a:rPr sz="1900" spc="10" dirty="0">
                <a:solidFill>
                  <a:srgbClr val="09178B"/>
                </a:solidFill>
                <a:latin typeface="Arial"/>
                <a:cs typeface="Arial"/>
              </a:rPr>
              <a:t>o</a:t>
            </a:r>
            <a:r>
              <a:rPr sz="1900" spc="5" dirty="0">
                <a:solidFill>
                  <a:srgbClr val="09178B"/>
                </a:solidFill>
                <a:latin typeface="Arial"/>
                <a:cs typeface="Arial"/>
              </a:rPr>
              <a:t> lessen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a:t>
            </a:r>
            <a:r>
              <a:rPr sz="1900" spc="10" dirty="0">
                <a:solidFill>
                  <a:srgbClr val="09178B"/>
                </a:solidFill>
                <a:latin typeface="Arial"/>
                <a:cs typeface="Arial"/>
              </a:rPr>
              <a:t>deat</a:t>
            </a:r>
            <a:r>
              <a:rPr sz="1900" spc="5" dirty="0">
                <a:solidFill>
                  <a:srgbClr val="09178B"/>
                </a:solidFill>
                <a:latin typeface="Arial"/>
                <a:cs typeface="Arial"/>
              </a:rPr>
              <a:t>hs, injuries, </a:t>
            </a:r>
            <a:r>
              <a:rPr sz="1900" spc="10" dirty="0">
                <a:solidFill>
                  <a:srgbClr val="09178B"/>
                </a:solidFill>
                <a:latin typeface="Arial"/>
                <a:cs typeface="Arial"/>
              </a:rPr>
              <a:t>and</a:t>
            </a:r>
            <a:r>
              <a:rPr sz="1900" spc="5" dirty="0">
                <a:solidFill>
                  <a:srgbClr val="09178B"/>
                </a:solidFill>
                <a:latin typeface="Arial"/>
                <a:cs typeface="Arial"/>
              </a:rPr>
              <a:t> destruction </a:t>
            </a:r>
            <a:r>
              <a:rPr sz="1900" spc="0" dirty="0">
                <a:solidFill>
                  <a:srgbClr val="09178B"/>
                </a:solidFill>
                <a:latin typeface="Arial"/>
                <a:cs typeface="Arial"/>
              </a:rPr>
              <a:t>it</a:t>
            </a:r>
            <a:r>
              <a:rPr sz="1900" spc="5" dirty="0">
                <a:solidFill>
                  <a:srgbClr val="09178B"/>
                </a:solidFill>
                <a:latin typeface="Arial"/>
                <a:cs typeface="Arial"/>
              </a:rPr>
              <a:t> will </a:t>
            </a:r>
            <a:r>
              <a:rPr sz="1900" spc="10" dirty="0">
                <a:solidFill>
                  <a:srgbClr val="09178B"/>
                </a:solidFill>
                <a:latin typeface="Arial"/>
                <a:cs typeface="Arial"/>
              </a:rPr>
              <a:t>cause</a:t>
            </a:r>
            <a:endParaRPr sz="1900">
              <a:latin typeface="Arial"/>
              <a:cs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oAutofit/>
          </a:bodyPr>
          <a:lstStyle/>
          <a:p>
            <a:pPr marL="899794" marR="12700" indent="-125730">
              <a:lnSpc>
                <a:spcPts val="3540"/>
              </a:lnSpc>
            </a:pPr>
            <a:r>
              <a:rPr sz="3250" spc="-25" dirty="0">
                <a:solidFill>
                  <a:srgbClr val="D62100"/>
                </a:solidFill>
                <a:latin typeface="Arial"/>
                <a:cs typeface="Arial"/>
              </a:rPr>
              <a:t>E</a:t>
            </a:r>
            <a:r>
              <a:rPr sz="3250" spc="-70" dirty="0">
                <a:solidFill>
                  <a:srgbClr val="D62100"/>
                </a:solidFill>
                <a:latin typeface="Arial"/>
                <a:cs typeface="Arial"/>
              </a:rPr>
              <a:t>f</a:t>
            </a:r>
            <a:r>
              <a:rPr sz="3250" spc="-15" dirty="0">
                <a:solidFill>
                  <a:srgbClr val="D62100"/>
                </a:solidFill>
                <a:latin typeface="Arial"/>
                <a:cs typeface="Arial"/>
              </a:rPr>
              <a:t>fort</a:t>
            </a:r>
            <a:r>
              <a:rPr sz="3250" spc="-20" dirty="0">
                <a:solidFill>
                  <a:srgbClr val="D62100"/>
                </a:solidFill>
                <a:latin typeface="Arial"/>
                <a:cs typeface="Arial"/>
              </a:rPr>
              <a:t>s</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o</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end</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he</a:t>
            </a:r>
            <a:r>
              <a:rPr sz="3250" spc="-5" dirty="0">
                <a:solidFill>
                  <a:srgbClr val="D62100"/>
                </a:solidFill>
                <a:latin typeface="Arial"/>
                <a:cs typeface="Arial"/>
              </a:rPr>
              <a:t> </a:t>
            </a:r>
            <a:r>
              <a:rPr sz="3250" spc="-25" dirty="0">
                <a:solidFill>
                  <a:srgbClr val="D62100"/>
                </a:solidFill>
                <a:latin typeface="Arial"/>
                <a:cs typeface="Arial"/>
              </a:rPr>
              <a:t>Uni</a:t>
            </a:r>
            <a:r>
              <a:rPr sz="3250" spc="-15" dirty="0">
                <a:solidFill>
                  <a:srgbClr val="D62100"/>
                </a:solidFill>
                <a:latin typeface="Arial"/>
                <a:cs typeface="Arial"/>
              </a:rPr>
              <a:t>t</a:t>
            </a:r>
            <a:r>
              <a:rPr sz="3250" spc="-20" dirty="0">
                <a:solidFill>
                  <a:srgbClr val="D62100"/>
                </a:solidFill>
                <a:latin typeface="Arial"/>
                <a:cs typeface="Arial"/>
              </a:rPr>
              <a:t>ed</a:t>
            </a:r>
            <a:r>
              <a:rPr sz="3250" spc="-5" dirty="0">
                <a:solidFill>
                  <a:srgbClr val="D62100"/>
                </a:solidFill>
                <a:latin typeface="Arial"/>
                <a:cs typeface="Arial"/>
              </a:rPr>
              <a:t> </a:t>
            </a:r>
            <a:r>
              <a:rPr sz="3250" spc="-20" dirty="0">
                <a:solidFill>
                  <a:srgbClr val="D62100"/>
                </a:solidFill>
                <a:latin typeface="Arial"/>
                <a:cs typeface="Arial"/>
              </a:rPr>
              <a:t>Sta</a:t>
            </a:r>
            <a:r>
              <a:rPr sz="3250" spc="-15" dirty="0">
                <a:solidFill>
                  <a:srgbClr val="D62100"/>
                </a:solidFill>
                <a:latin typeface="Arial"/>
                <a:cs typeface="Arial"/>
              </a:rPr>
              <a:t>t</a:t>
            </a:r>
            <a:r>
              <a:rPr sz="3250" spc="-20" dirty="0">
                <a:solidFill>
                  <a:srgbClr val="D62100"/>
                </a:solidFill>
                <a:latin typeface="Arial"/>
                <a:cs typeface="Arial"/>
              </a:rPr>
              <a:t>es</a:t>
            </a:r>
            <a:r>
              <a:rPr sz="3250" spc="-180" dirty="0">
                <a:solidFill>
                  <a:srgbClr val="D62100"/>
                </a:solidFill>
                <a:latin typeface="Arial"/>
                <a:cs typeface="Arial"/>
              </a:rPr>
              <a:t> </a:t>
            </a:r>
            <a:r>
              <a:rPr sz="3250" spc="-20" dirty="0">
                <a:solidFill>
                  <a:srgbClr val="D62100"/>
                </a:solidFill>
                <a:latin typeface="Arial"/>
                <a:cs typeface="Arial"/>
              </a:rPr>
              <a:t>Agai</a:t>
            </a:r>
            <a:r>
              <a:rPr sz="3250" spc="-15" dirty="0">
                <a:solidFill>
                  <a:srgbClr val="D62100"/>
                </a:solidFill>
                <a:latin typeface="Arial"/>
                <a:cs typeface="Arial"/>
              </a:rPr>
              <a:t>nst Att</a:t>
            </a:r>
            <a:r>
              <a:rPr sz="3250" spc="-20" dirty="0">
                <a:solidFill>
                  <a:srgbClr val="D62100"/>
                </a:solidFill>
                <a:latin typeface="Arial"/>
                <a:cs typeface="Arial"/>
              </a:rPr>
              <a:t>ack</a:t>
            </a:r>
            <a:r>
              <a:rPr sz="3250" spc="-5" dirty="0">
                <a:solidFill>
                  <a:srgbClr val="D62100"/>
                </a:solidFill>
                <a:latin typeface="Arial"/>
                <a:cs typeface="Arial"/>
              </a:rPr>
              <a:t> </a:t>
            </a:r>
            <a:r>
              <a:rPr sz="3250" spc="-20" dirty="0">
                <a:solidFill>
                  <a:srgbClr val="D62100"/>
                </a:solidFill>
                <a:latin typeface="Arial"/>
                <a:cs typeface="Arial"/>
              </a:rPr>
              <a:t>by</a:t>
            </a:r>
            <a:r>
              <a:rPr sz="3250" spc="-5" dirty="0">
                <a:solidFill>
                  <a:srgbClr val="D62100"/>
                </a:solidFill>
                <a:latin typeface="Arial"/>
                <a:cs typeface="Arial"/>
              </a:rPr>
              <a:t> </a:t>
            </a:r>
            <a:r>
              <a:rPr sz="3250" spc="-20" dirty="0">
                <a:solidFill>
                  <a:srgbClr val="D62100"/>
                </a:solidFill>
                <a:latin typeface="Arial"/>
                <a:cs typeface="Arial"/>
              </a:rPr>
              <a:t>Nuclear-Armed</a:t>
            </a:r>
            <a:r>
              <a:rPr sz="3250" spc="-5" dirty="0">
                <a:solidFill>
                  <a:srgbClr val="D62100"/>
                </a:solidFill>
                <a:latin typeface="Arial"/>
                <a:cs typeface="Arial"/>
              </a:rPr>
              <a:t> </a:t>
            </a:r>
            <a:r>
              <a:rPr sz="3250" spc="-20" dirty="0">
                <a:solidFill>
                  <a:srgbClr val="D62100"/>
                </a:solidFill>
                <a:latin typeface="Arial"/>
                <a:cs typeface="Arial"/>
              </a:rPr>
              <a:t>Ballis</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c</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es</a:t>
            </a:r>
            <a:endParaRPr sz="3250">
              <a:latin typeface="Arial"/>
              <a:cs typeface="Arial"/>
            </a:endParaRPr>
          </a:p>
        </p:txBody>
      </p:sp>
      <p:sp>
        <p:nvSpPr>
          <p:cNvPr id="4" name="object 4"/>
          <p:cNvSpPr txBox="1"/>
          <p:nvPr/>
        </p:nvSpPr>
        <p:spPr>
          <a:xfrm>
            <a:off x="486173" y="7096521"/>
            <a:ext cx="1831339" cy="206375"/>
          </a:xfrm>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r>
              <a:rPr sz="1150" spc="10" dirty="0">
                <a:latin typeface="Arial"/>
                <a:cs typeface="Arial"/>
              </a:rPr>
              <a:t>170</a:t>
            </a:r>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177145" y="1769285"/>
            <a:ext cx="7730490" cy="4773930"/>
          </a:xfrm>
          <a:prstGeom prst="rect">
            <a:avLst/>
          </a:prstGeom>
        </p:spPr>
        <p:txBody>
          <a:bodyPr vert="horz" wrap="square" lIns="0" tIns="0" rIns="0" bIns="0" rtlCol="0">
            <a:noAutofit/>
          </a:bodyPr>
          <a:lstStyle/>
          <a:p>
            <a:pPr marL="12700">
              <a:lnSpc>
                <a:spcPct val="100000"/>
              </a:lnSpc>
            </a:pPr>
            <a:r>
              <a:rPr sz="2200" dirty="0">
                <a:solidFill>
                  <a:srgbClr val="09178B"/>
                </a:solidFill>
                <a:latin typeface="Arial"/>
                <a:cs typeface="Arial"/>
              </a:rPr>
              <a:t>Evolution of perceived threats</a:t>
            </a:r>
            <a:endParaRPr sz="2200">
              <a:latin typeface="Arial"/>
              <a:cs typeface="Arial"/>
            </a:endParaRPr>
          </a:p>
          <a:p>
            <a:pPr marL="254000" indent="-167005">
              <a:lnSpc>
                <a:spcPct val="100000"/>
              </a:lnSpc>
              <a:spcBef>
                <a:spcPts val="40"/>
              </a:spcBef>
              <a:buClr>
                <a:srgbClr val="09178B"/>
              </a:buClr>
              <a:buSzPct val="110526"/>
              <a:buFont typeface="Arial"/>
              <a:buChar char="•"/>
              <a:tabLst>
                <a:tab pos="254000" algn="l"/>
              </a:tabLst>
            </a:pPr>
            <a:r>
              <a:rPr sz="1900" spc="5" dirty="0">
                <a:solidFill>
                  <a:srgbClr val="09178B"/>
                </a:solidFill>
                <a:latin typeface="Arial"/>
                <a:cs typeface="Arial"/>
              </a:rPr>
              <a:t>Soviet long-range ballistic missiles (1950s </a:t>
            </a:r>
            <a:r>
              <a:rPr sz="1900" spc="10" dirty="0">
                <a:solidFill>
                  <a:srgbClr val="09178B"/>
                </a:solidFill>
                <a:latin typeface="Arial"/>
                <a:cs typeface="Arial"/>
              </a:rPr>
              <a:t>–</a:t>
            </a:r>
            <a:r>
              <a:rPr sz="1900" spc="5" dirty="0">
                <a:solidFill>
                  <a:srgbClr val="09178B"/>
                </a:solidFill>
                <a:latin typeface="Arial"/>
                <a:cs typeface="Arial"/>
              </a:rPr>
              <a:t> 1990s)</a:t>
            </a:r>
            <a:endParaRPr sz="1900">
              <a:latin typeface="Arial"/>
              <a:cs typeface="Arial"/>
            </a:endParaRPr>
          </a:p>
          <a:p>
            <a:pPr marL="254000" indent="-167005">
              <a:lnSpc>
                <a:spcPts val="2510"/>
              </a:lnSpc>
              <a:buClr>
                <a:srgbClr val="09178B"/>
              </a:buClr>
              <a:buSzPct val="110526"/>
              <a:buFont typeface="Arial"/>
              <a:buChar char="•"/>
              <a:tabLst>
                <a:tab pos="254000" algn="l"/>
              </a:tabLst>
            </a:pPr>
            <a:r>
              <a:rPr sz="1900" spc="5" dirty="0">
                <a:solidFill>
                  <a:srgbClr val="09178B"/>
                </a:solidFill>
                <a:latin typeface="Arial"/>
                <a:cs typeface="Arial"/>
              </a:rPr>
              <a:t>Chinese long-range ballistic missiles (1960s </a:t>
            </a:r>
            <a:r>
              <a:rPr sz="1900" spc="10" dirty="0">
                <a:solidFill>
                  <a:srgbClr val="09178B"/>
                </a:solidFill>
                <a:latin typeface="Arial"/>
                <a:cs typeface="Arial"/>
              </a:rPr>
              <a:t>–</a:t>
            </a:r>
            <a:r>
              <a:rPr sz="1900" spc="5" dirty="0">
                <a:solidFill>
                  <a:srgbClr val="09178B"/>
                </a:solidFill>
                <a:latin typeface="Arial"/>
                <a:cs typeface="Arial"/>
              </a:rPr>
              <a:t> </a:t>
            </a:r>
            <a:r>
              <a:rPr sz="1900" spc="0" dirty="0">
                <a:solidFill>
                  <a:srgbClr val="09178B"/>
                </a:solidFill>
                <a:latin typeface="Arial"/>
                <a:cs typeface="Arial"/>
              </a:rPr>
              <a:t>t</a:t>
            </a:r>
            <a:r>
              <a:rPr sz="1900" spc="5" dirty="0">
                <a:solidFill>
                  <a:srgbClr val="09178B"/>
                </a:solidFill>
                <a:latin typeface="Arial"/>
                <a:cs typeface="Arial"/>
              </a:rPr>
              <a:t>oday)</a:t>
            </a:r>
            <a:endParaRPr sz="1900">
              <a:latin typeface="Arial"/>
              <a:cs typeface="Arial"/>
            </a:endParaRPr>
          </a:p>
          <a:p>
            <a:pPr marL="254000" indent="-167005">
              <a:lnSpc>
                <a:spcPts val="2510"/>
              </a:lnSpc>
              <a:buClr>
                <a:srgbClr val="09178B"/>
              </a:buClr>
              <a:buSzPct val="110526"/>
              <a:buFont typeface="Arial"/>
              <a:buChar char="•"/>
              <a:tabLst>
                <a:tab pos="254000" algn="l"/>
              </a:tabLst>
            </a:pPr>
            <a:r>
              <a:rPr sz="1900" spc="5" dirty="0">
                <a:solidFill>
                  <a:srgbClr val="09178B"/>
                </a:solidFill>
                <a:latin typeface="Arial"/>
                <a:cs typeface="Arial"/>
              </a:rPr>
              <a:t>Accidental or </a:t>
            </a:r>
            <a:r>
              <a:rPr sz="1900" spc="10" dirty="0">
                <a:solidFill>
                  <a:srgbClr val="09178B"/>
                </a:solidFill>
                <a:latin typeface="Arial"/>
                <a:cs typeface="Arial"/>
              </a:rPr>
              <a:t>unaut</a:t>
            </a:r>
            <a:r>
              <a:rPr sz="1900" spc="5" dirty="0">
                <a:solidFill>
                  <a:srgbClr val="09178B"/>
                </a:solidFill>
                <a:latin typeface="Arial"/>
                <a:cs typeface="Arial"/>
              </a:rPr>
              <a:t>horized launch </a:t>
            </a:r>
            <a:r>
              <a:rPr sz="1900" spc="10" dirty="0">
                <a:solidFill>
                  <a:srgbClr val="09178B"/>
                </a:solidFill>
                <a:latin typeface="Arial"/>
                <a:cs typeface="Arial"/>
              </a:rPr>
              <a:t>of</a:t>
            </a:r>
            <a:r>
              <a:rPr sz="1900" spc="5" dirty="0">
                <a:solidFill>
                  <a:srgbClr val="09178B"/>
                </a:solidFill>
                <a:latin typeface="Arial"/>
                <a:cs typeface="Arial"/>
              </a:rPr>
              <a:t> ballistic missiles (early 1990s)</a:t>
            </a:r>
            <a:endParaRPr sz="1900">
              <a:latin typeface="Arial"/>
              <a:cs typeface="Arial"/>
            </a:endParaRPr>
          </a:p>
          <a:p>
            <a:pPr marL="254000" indent="-167005">
              <a:lnSpc>
                <a:spcPts val="2510"/>
              </a:lnSpc>
              <a:buClr>
                <a:srgbClr val="09178B"/>
              </a:buClr>
              <a:buSzPct val="110526"/>
              <a:buFont typeface="Arial"/>
              <a:buChar char="•"/>
              <a:tabLst>
                <a:tab pos="254000" algn="l"/>
                <a:tab pos="6582409" algn="l"/>
              </a:tabLst>
            </a:pPr>
            <a:r>
              <a:rPr sz="1900" i="1" spc="5" dirty="0">
                <a:solidFill>
                  <a:srgbClr val="09178B"/>
                </a:solidFill>
                <a:latin typeface="Arial"/>
                <a:cs typeface="Arial"/>
              </a:rPr>
              <a:t>North </a:t>
            </a:r>
            <a:r>
              <a:rPr sz="1900" i="1" spc="10" dirty="0">
                <a:solidFill>
                  <a:srgbClr val="09178B"/>
                </a:solidFill>
                <a:latin typeface="Arial"/>
                <a:cs typeface="Arial"/>
              </a:rPr>
              <a:t>Korean</a:t>
            </a:r>
            <a:r>
              <a:rPr sz="1900" i="1" spc="5" dirty="0">
                <a:solidFill>
                  <a:srgbClr val="09178B"/>
                </a:solidFill>
                <a:latin typeface="Arial"/>
                <a:cs typeface="Arial"/>
              </a:rPr>
              <a:t> or </a:t>
            </a:r>
            <a:r>
              <a:rPr sz="1900" i="1" spc="0" dirty="0">
                <a:solidFill>
                  <a:srgbClr val="09178B"/>
                </a:solidFill>
                <a:latin typeface="Arial"/>
                <a:cs typeface="Arial"/>
              </a:rPr>
              <a:t>I</a:t>
            </a:r>
            <a:r>
              <a:rPr sz="1900" i="1" spc="5" dirty="0">
                <a:solidFill>
                  <a:srgbClr val="09178B"/>
                </a:solidFill>
                <a:latin typeface="Arial"/>
                <a:cs typeface="Arial"/>
              </a:rPr>
              <a:t>ranian long-range missiles (lat</a:t>
            </a:r>
            <a:r>
              <a:rPr sz="1900" i="1" spc="10" dirty="0">
                <a:solidFill>
                  <a:srgbClr val="09178B"/>
                </a:solidFill>
                <a:latin typeface="Arial"/>
                <a:cs typeface="Arial"/>
              </a:rPr>
              <a:t>e</a:t>
            </a:r>
            <a:r>
              <a:rPr sz="1900" i="1" spc="5" dirty="0">
                <a:solidFill>
                  <a:srgbClr val="09178B"/>
                </a:solidFill>
                <a:latin typeface="Arial"/>
                <a:cs typeface="Arial"/>
              </a:rPr>
              <a:t> </a:t>
            </a:r>
            <a:r>
              <a:rPr sz="1900" i="1" spc="10" dirty="0">
                <a:solidFill>
                  <a:srgbClr val="09178B"/>
                </a:solidFill>
                <a:latin typeface="Arial"/>
                <a:cs typeface="Arial"/>
              </a:rPr>
              <a:t>1990s</a:t>
            </a:r>
            <a:r>
              <a:rPr sz="1900" i="1" spc="5" dirty="0">
                <a:solidFill>
                  <a:srgbClr val="09178B"/>
                </a:solidFill>
                <a:latin typeface="Arial"/>
                <a:cs typeface="Arial"/>
              </a:rPr>
              <a:t> </a:t>
            </a:r>
            <a:r>
              <a:rPr sz="1900" i="1" spc="10" dirty="0">
                <a:solidFill>
                  <a:srgbClr val="09178B"/>
                </a:solidFill>
                <a:latin typeface="Arial"/>
                <a:cs typeface="Arial"/>
              </a:rPr>
              <a:t>–	t</a:t>
            </a:r>
            <a:r>
              <a:rPr sz="1900" i="1" spc="5" dirty="0">
                <a:solidFill>
                  <a:srgbClr val="09178B"/>
                </a:solidFill>
                <a:latin typeface="Arial"/>
                <a:cs typeface="Arial"/>
              </a:rPr>
              <a:t>oday)</a:t>
            </a:r>
            <a:endParaRPr sz="1900">
              <a:latin typeface="Arial"/>
              <a:cs typeface="Arial"/>
            </a:endParaRPr>
          </a:p>
          <a:p>
            <a:pPr>
              <a:lnSpc>
                <a:spcPts val="700"/>
              </a:lnSpc>
              <a:spcBef>
                <a:spcPts val="35"/>
              </a:spcBef>
              <a:buClr>
                <a:srgbClr val="09178B"/>
              </a:buClr>
              <a:buFont typeface="Arial"/>
              <a:buChar char="•"/>
            </a:pPr>
            <a:endParaRPr sz="700"/>
          </a:p>
          <a:p>
            <a:pPr>
              <a:lnSpc>
                <a:spcPts val="1000"/>
              </a:lnSpc>
              <a:buClr>
                <a:srgbClr val="09178B"/>
              </a:buClr>
              <a:buFont typeface="Arial"/>
              <a:buChar char="•"/>
            </a:pPr>
            <a:endParaRPr sz="1000"/>
          </a:p>
          <a:p>
            <a:pPr marL="12700">
              <a:lnSpc>
                <a:spcPct val="100000"/>
              </a:lnSpc>
            </a:pPr>
            <a:r>
              <a:rPr sz="2200" dirty="0">
                <a:solidFill>
                  <a:srgbClr val="09178B"/>
                </a:solidFill>
                <a:latin typeface="Arial"/>
                <a:cs typeface="Arial"/>
              </a:rPr>
              <a:t>History of U.S. main anti-ballistic missile weapon programs</a:t>
            </a:r>
            <a:endParaRPr sz="2200">
              <a:latin typeface="Arial"/>
              <a:cs typeface="Arial"/>
            </a:endParaRPr>
          </a:p>
          <a:p>
            <a:pPr marL="254000" indent="-167005">
              <a:lnSpc>
                <a:spcPct val="100000"/>
              </a:lnSpc>
              <a:spcBef>
                <a:spcPts val="40"/>
              </a:spcBef>
              <a:buClr>
                <a:srgbClr val="09178B"/>
              </a:buClr>
              <a:buSzPct val="110526"/>
              <a:buFont typeface="Arial"/>
              <a:buChar char="•"/>
              <a:tabLst>
                <a:tab pos="254000" algn="l"/>
              </a:tabLst>
            </a:pPr>
            <a:r>
              <a:rPr sz="1900" spc="5" dirty="0">
                <a:solidFill>
                  <a:srgbClr val="09178B"/>
                </a:solidFill>
                <a:latin typeface="Arial"/>
                <a:cs typeface="Arial"/>
              </a:rPr>
              <a:t>Nike-Zeus (1950s)</a:t>
            </a:r>
            <a:endParaRPr sz="1900">
              <a:latin typeface="Arial"/>
              <a:cs typeface="Arial"/>
            </a:endParaRPr>
          </a:p>
          <a:p>
            <a:pPr marL="254000" indent="-167005">
              <a:lnSpc>
                <a:spcPts val="2510"/>
              </a:lnSpc>
              <a:buClr>
                <a:srgbClr val="09178B"/>
              </a:buClr>
              <a:buSzPct val="110526"/>
              <a:buFont typeface="Arial"/>
              <a:buChar char="•"/>
              <a:tabLst>
                <a:tab pos="254000" algn="l"/>
              </a:tabLst>
            </a:pPr>
            <a:r>
              <a:rPr sz="1900" spc="5" dirty="0">
                <a:solidFill>
                  <a:srgbClr val="09178B"/>
                </a:solidFill>
                <a:latin typeface="Arial"/>
                <a:cs typeface="Arial"/>
              </a:rPr>
              <a:t>Nike-X (early 1960s)</a:t>
            </a:r>
            <a:endParaRPr sz="1900">
              <a:latin typeface="Arial"/>
              <a:cs typeface="Arial"/>
            </a:endParaRPr>
          </a:p>
          <a:p>
            <a:pPr marL="254000" indent="-167005">
              <a:lnSpc>
                <a:spcPts val="2510"/>
              </a:lnSpc>
              <a:buClr>
                <a:srgbClr val="09178B"/>
              </a:buClr>
              <a:buSzPct val="110526"/>
              <a:buFont typeface="Arial"/>
              <a:buChar char="•"/>
              <a:tabLst>
                <a:tab pos="254000" algn="l"/>
              </a:tabLst>
            </a:pPr>
            <a:r>
              <a:rPr sz="1900" spc="10" dirty="0">
                <a:solidFill>
                  <a:srgbClr val="09178B"/>
                </a:solidFill>
                <a:latin typeface="Arial"/>
                <a:cs typeface="Arial"/>
              </a:rPr>
              <a:t>Sent</a:t>
            </a:r>
            <a:r>
              <a:rPr sz="1900" spc="5" dirty="0">
                <a:solidFill>
                  <a:srgbClr val="09178B"/>
                </a:solidFill>
                <a:latin typeface="Arial"/>
                <a:cs typeface="Arial"/>
              </a:rPr>
              <a:t>inel (lat</a:t>
            </a:r>
            <a:r>
              <a:rPr sz="1900" spc="10" dirty="0">
                <a:solidFill>
                  <a:srgbClr val="09178B"/>
                </a:solidFill>
                <a:latin typeface="Arial"/>
                <a:cs typeface="Arial"/>
              </a:rPr>
              <a:t>e</a:t>
            </a:r>
            <a:r>
              <a:rPr sz="1900" spc="5" dirty="0">
                <a:solidFill>
                  <a:srgbClr val="09178B"/>
                </a:solidFill>
                <a:latin typeface="Arial"/>
                <a:cs typeface="Arial"/>
              </a:rPr>
              <a:t> 1960s)</a:t>
            </a:r>
            <a:endParaRPr sz="1900">
              <a:latin typeface="Arial"/>
              <a:cs typeface="Arial"/>
            </a:endParaRPr>
          </a:p>
          <a:p>
            <a:pPr marL="254000" indent="-167005">
              <a:lnSpc>
                <a:spcPts val="2510"/>
              </a:lnSpc>
              <a:buClr>
                <a:srgbClr val="09178B"/>
              </a:buClr>
              <a:buSzPct val="110526"/>
              <a:buFont typeface="Arial"/>
              <a:buChar char="•"/>
              <a:tabLst>
                <a:tab pos="254000" algn="l"/>
              </a:tabLst>
            </a:pPr>
            <a:r>
              <a:rPr sz="1900" spc="10" dirty="0">
                <a:solidFill>
                  <a:srgbClr val="09178B"/>
                </a:solidFill>
                <a:latin typeface="Arial"/>
                <a:cs typeface="Arial"/>
              </a:rPr>
              <a:t>Saf</a:t>
            </a:r>
            <a:r>
              <a:rPr sz="1900" spc="5" dirty="0">
                <a:solidFill>
                  <a:srgbClr val="09178B"/>
                </a:solidFill>
                <a:latin typeface="Arial"/>
                <a:cs typeface="Arial"/>
              </a:rPr>
              <a:t>eguard (1970s)</a:t>
            </a:r>
            <a:endParaRPr sz="1900">
              <a:latin typeface="Arial"/>
              <a:cs typeface="Arial"/>
            </a:endParaRPr>
          </a:p>
          <a:p>
            <a:pPr marL="254000" indent="-167005">
              <a:lnSpc>
                <a:spcPct val="100000"/>
              </a:lnSpc>
              <a:spcBef>
                <a:spcPts val="60"/>
              </a:spcBef>
              <a:buClr>
                <a:srgbClr val="09178B"/>
              </a:buClr>
              <a:buSzPct val="110526"/>
              <a:buFont typeface="Arial"/>
              <a:buChar char="•"/>
              <a:tabLst>
                <a:tab pos="254000" algn="l"/>
              </a:tabLst>
            </a:pPr>
            <a:r>
              <a:rPr sz="1900" spc="5" dirty="0">
                <a:solidFill>
                  <a:srgbClr val="09178B"/>
                </a:solidFill>
                <a:latin typeface="Arial"/>
                <a:cs typeface="Arial"/>
              </a:rPr>
              <a:t>Star </a:t>
            </a:r>
            <a:r>
              <a:rPr sz="1900" spc="-60" dirty="0">
                <a:solidFill>
                  <a:srgbClr val="09178B"/>
                </a:solidFill>
                <a:latin typeface="Arial"/>
                <a:cs typeface="Arial"/>
              </a:rPr>
              <a:t>W</a:t>
            </a:r>
            <a:r>
              <a:rPr sz="1900" spc="5" dirty="0">
                <a:solidFill>
                  <a:srgbClr val="09178B"/>
                </a:solidFill>
                <a:latin typeface="Arial"/>
                <a:cs typeface="Arial"/>
              </a:rPr>
              <a:t>ars (1980s)</a:t>
            </a:r>
            <a:endParaRPr sz="1900">
              <a:latin typeface="Arial"/>
              <a:cs typeface="Arial"/>
            </a:endParaRPr>
          </a:p>
          <a:p>
            <a:pPr marL="254000" indent="-167005">
              <a:lnSpc>
                <a:spcPts val="2510"/>
              </a:lnSpc>
              <a:buClr>
                <a:srgbClr val="09178B"/>
              </a:buClr>
              <a:buSzPct val="110526"/>
              <a:buFont typeface="Arial"/>
              <a:buChar char="•"/>
              <a:tabLst>
                <a:tab pos="254000" algn="l"/>
              </a:tabLst>
            </a:pPr>
            <a:r>
              <a:rPr sz="1900" spc="5" dirty="0">
                <a:solidFill>
                  <a:srgbClr val="09178B"/>
                </a:solidFill>
                <a:latin typeface="Arial"/>
                <a:cs typeface="Arial"/>
              </a:rPr>
              <a:t>Global Protection</a:t>
            </a:r>
            <a:r>
              <a:rPr sz="1900" spc="-100" dirty="0">
                <a:solidFill>
                  <a:srgbClr val="09178B"/>
                </a:solidFill>
                <a:latin typeface="Arial"/>
                <a:cs typeface="Arial"/>
              </a:rPr>
              <a:t> </a:t>
            </a:r>
            <a:r>
              <a:rPr sz="1900" spc="5" dirty="0">
                <a:solidFill>
                  <a:srgbClr val="09178B"/>
                </a:solidFill>
                <a:latin typeface="Arial"/>
                <a:cs typeface="Arial"/>
              </a:rPr>
              <a:t>Against</a:t>
            </a:r>
            <a:r>
              <a:rPr sz="1900" spc="-100" dirty="0">
                <a:solidFill>
                  <a:srgbClr val="09178B"/>
                </a:solidFill>
                <a:latin typeface="Arial"/>
                <a:cs typeface="Arial"/>
              </a:rPr>
              <a:t> </a:t>
            </a:r>
            <a:r>
              <a:rPr sz="1900" spc="5" dirty="0">
                <a:solidFill>
                  <a:srgbClr val="09178B"/>
                </a:solidFill>
                <a:latin typeface="Arial"/>
                <a:cs typeface="Arial"/>
              </a:rPr>
              <a:t>Accidental </a:t>
            </a:r>
            <a:r>
              <a:rPr sz="1900" spc="10" dirty="0">
                <a:solidFill>
                  <a:srgbClr val="09178B"/>
                </a:solidFill>
                <a:latin typeface="Arial"/>
                <a:cs typeface="Arial"/>
              </a:rPr>
              <a:t>Launches</a:t>
            </a:r>
            <a:r>
              <a:rPr sz="1900" spc="5" dirty="0">
                <a:solidFill>
                  <a:srgbClr val="09178B"/>
                </a:solidFill>
                <a:latin typeface="Arial"/>
                <a:cs typeface="Arial"/>
              </a:rPr>
              <a:t> </a:t>
            </a:r>
            <a:r>
              <a:rPr sz="1900" spc="10" dirty="0">
                <a:solidFill>
                  <a:srgbClr val="09178B"/>
                </a:solidFill>
                <a:latin typeface="Arial"/>
                <a:cs typeface="Arial"/>
              </a:rPr>
              <a:t>(G</a:t>
            </a:r>
            <a:r>
              <a:rPr sz="1900" spc="-135" dirty="0">
                <a:solidFill>
                  <a:srgbClr val="09178B"/>
                </a:solidFill>
                <a:latin typeface="Arial"/>
                <a:cs typeface="Arial"/>
              </a:rPr>
              <a:t>P</a:t>
            </a:r>
            <a:r>
              <a:rPr sz="1900" spc="10" dirty="0">
                <a:solidFill>
                  <a:srgbClr val="09178B"/>
                </a:solidFill>
                <a:latin typeface="Arial"/>
                <a:cs typeface="Arial"/>
              </a:rPr>
              <a:t>ALS,</a:t>
            </a:r>
            <a:r>
              <a:rPr sz="1900" spc="5" dirty="0">
                <a:solidFill>
                  <a:srgbClr val="09178B"/>
                </a:solidFill>
                <a:latin typeface="Arial"/>
                <a:cs typeface="Arial"/>
              </a:rPr>
              <a:t> early 1990s)</a:t>
            </a:r>
            <a:endParaRPr sz="1900">
              <a:latin typeface="Arial"/>
              <a:cs typeface="Arial"/>
            </a:endParaRPr>
          </a:p>
          <a:p>
            <a:pPr marL="254000" indent="-167005">
              <a:lnSpc>
                <a:spcPts val="2510"/>
              </a:lnSpc>
              <a:buClr>
                <a:srgbClr val="09178B"/>
              </a:buClr>
              <a:buSzPct val="110526"/>
              <a:buFont typeface="Arial"/>
              <a:buChar char="•"/>
              <a:tabLst>
                <a:tab pos="254000" algn="l"/>
              </a:tabLst>
            </a:pPr>
            <a:r>
              <a:rPr sz="1900" spc="10" dirty="0">
                <a:solidFill>
                  <a:srgbClr val="09178B"/>
                </a:solidFill>
                <a:latin typeface="Arial"/>
                <a:cs typeface="Arial"/>
              </a:rPr>
              <a:t>Nat</a:t>
            </a:r>
            <a:r>
              <a:rPr sz="1900" spc="5" dirty="0">
                <a:solidFill>
                  <a:srgbClr val="09178B"/>
                </a:solidFill>
                <a:latin typeface="Arial"/>
                <a:cs typeface="Arial"/>
              </a:rPr>
              <a:t>ional Missile </a:t>
            </a:r>
            <a:r>
              <a:rPr sz="1900" spc="10" dirty="0">
                <a:solidFill>
                  <a:srgbClr val="09178B"/>
                </a:solidFill>
                <a:latin typeface="Arial"/>
                <a:cs typeface="Arial"/>
              </a:rPr>
              <a:t>Defense</a:t>
            </a:r>
            <a:r>
              <a:rPr sz="1900" spc="5" dirty="0">
                <a:solidFill>
                  <a:srgbClr val="09178B"/>
                </a:solidFill>
                <a:latin typeface="Arial"/>
                <a:cs typeface="Arial"/>
              </a:rPr>
              <a:t> (lat</a:t>
            </a:r>
            <a:r>
              <a:rPr sz="1900" spc="10" dirty="0">
                <a:solidFill>
                  <a:srgbClr val="09178B"/>
                </a:solidFill>
                <a:latin typeface="Arial"/>
                <a:cs typeface="Arial"/>
              </a:rPr>
              <a:t>e</a:t>
            </a:r>
            <a:r>
              <a:rPr sz="1900" spc="5" dirty="0">
                <a:solidFill>
                  <a:srgbClr val="09178B"/>
                </a:solidFill>
                <a:latin typeface="Arial"/>
                <a:cs typeface="Arial"/>
              </a:rPr>
              <a:t> 1990s)</a:t>
            </a:r>
            <a:endParaRPr sz="1900">
              <a:latin typeface="Arial"/>
              <a:cs typeface="Arial"/>
            </a:endParaRPr>
          </a:p>
          <a:p>
            <a:pPr marL="254000" indent="-167005">
              <a:lnSpc>
                <a:spcPts val="2510"/>
              </a:lnSpc>
              <a:buClr>
                <a:srgbClr val="09178B"/>
              </a:buClr>
              <a:buSzPct val="110526"/>
              <a:buFont typeface="Arial"/>
              <a:buChar char="•"/>
              <a:tabLst>
                <a:tab pos="254000" algn="l"/>
              </a:tabLst>
            </a:pPr>
            <a:r>
              <a:rPr sz="1900" i="1" spc="5" dirty="0">
                <a:solidFill>
                  <a:srgbClr val="09178B"/>
                </a:solidFill>
                <a:latin typeface="Arial"/>
                <a:cs typeface="Arial"/>
              </a:rPr>
              <a:t>Current Missile </a:t>
            </a:r>
            <a:r>
              <a:rPr sz="1900" i="1" spc="10" dirty="0">
                <a:solidFill>
                  <a:srgbClr val="09178B"/>
                </a:solidFill>
                <a:latin typeface="Arial"/>
                <a:cs typeface="Arial"/>
              </a:rPr>
              <a:t>Defense</a:t>
            </a:r>
            <a:r>
              <a:rPr sz="1900" i="1" spc="5" dirty="0">
                <a:solidFill>
                  <a:srgbClr val="09178B"/>
                </a:solidFill>
                <a:latin typeface="Arial"/>
                <a:cs typeface="Arial"/>
              </a:rPr>
              <a:t> </a:t>
            </a:r>
            <a:r>
              <a:rPr sz="1900" i="1" spc="10" dirty="0">
                <a:solidFill>
                  <a:srgbClr val="09178B"/>
                </a:solidFill>
                <a:latin typeface="Arial"/>
                <a:cs typeface="Arial"/>
              </a:rPr>
              <a:t>Program</a:t>
            </a:r>
            <a:r>
              <a:rPr sz="1900" i="1" spc="5" dirty="0">
                <a:solidFill>
                  <a:srgbClr val="09178B"/>
                </a:solidFill>
                <a:latin typeface="Arial"/>
                <a:cs typeface="Arial"/>
              </a:rPr>
              <a:t> (2001 </a:t>
            </a:r>
            <a:r>
              <a:rPr sz="1900" i="1" spc="0" dirty="0">
                <a:solidFill>
                  <a:srgbClr val="09178B"/>
                </a:solidFill>
                <a:latin typeface="Arial"/>
                <a:cs typeface="Arial"/>
              </a:rPr>
              <a:t>t</a:t>
            </a:r>
            <a:r>
              <a:rPr sz="1900" i="1" spc="10" dirty="0">
                <a:solidFill>
                  <a:srgbClr val="09178B"/>
                </a:solidFill>
                <a:latin typeface="Arial"/>
                <a:cs typeface="Arial"/>
              </a:rPr>
              <a:t>o</a:t>
            </a:r>
            <a:r>
              <a:rPr sz="1900" i="1" spc="5" dirty="0">
                <a:solidFill>
                  <a:srgbClr val="09178B"/>
                </a:solidFill>
                <a:latin typeface="Arial"/>
                <a:cs typeface="Arial"/>
              </a:rPr>
              <a:t> </a:t>
            </a:r>
            <a:r>
              <a:rPr sz="1900" i="1" spc="0" dirty="0">
                <a:solidFill>
                  <a:srgbClr val="09178B"/>
                </a:solidFill>
                <a:latin typeface="Arial"/>
                <a:cs typeface="Arial"/>
              </a:rPr>
              <a:t>t</a:t>
            </a:r>
            <a:r>
              <a:rPr sz="1900" i="1" spc="10" dirty="0">
                <a:solidFill>
                  <a:srgbClr val="09178B"/>
                </a:solidFill>
                <a:latin typeface="Arial"/>
                <a:cs typeface="Arial"/>
              </a:rPr>
              <a:t>he</a:t>
            </a:r>
            <a:r>
              <a:rPr sz="1900" i="1" spc="5" dirty="0">
                <a:solidFill>
                  <a:srgbClr val="09178B"/>
                </a:solidFill>
                <a:latin typeface="Arial"/>
                <a:cs typeface="Arial"/>
              </a:rPr>
              <a:t> present)</a:t>
            </a:r>
            <a:endParaRPr sz="1900">
              <a:latin typeface="Arial"/>
              <a:cs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88537" rIns="0" bIns="0" rtlCol="0">
            <a:noAutofit/>
          </a:bodyPr>
          <a:lstStyle/>
          <a:p>
            <a:pPr marL="1905635">
              <a:lnSpc>
                <a:spcPct val="100000"/>
              </a:lnSpc>
            </a:pPr>
            <a:r>
              <a:rPr sz="3250" spc="-35" dirty="0">
                <a:solidFill>
                  <a:srgbClr val="D62100"/>
                </a:solidFill>
                <a:latin typeface="Arial"/>
                <a:cs typeface="Arial"/>
              </a:rPr>
              <a:t>G</a:t>
            </a:r>
            <a:r>
              <a:rPr sz="3250" spc="-20" dirty="0">
                <a:solidFill>
                  <a:srgbClr val="D62100"/>
                </a:solidFill>
                <a:latin typeface="Arial"/>
                <a:cs typeface="Arial"/>
              </a:rPr>
              <a:t>oals</a:t>
            </a:r>
            <a:r>
              <a:rPr sz="3250" spc="-5" dirty="0">
                <a:solidFill>
                  <a:srgbClr val="D62100"/>
                </a:solidFill>
                <a:latin typeface="Arial"/>
                <a:cs typeface="Arial"/>
              </a:rPr>
              <a:t> </a:t>
            </a:r>
            <a:r>
              <a:rPr sz="3250" spc="-15" dirty="0">
                <a:solidFill>
                  <a:srgbClr val="D62100"/>
                </a:solidFill>
                <a:latin typeface="Arial"/>
                <a:cs typeface="Arial"/>
              </a:rPr>
              <a:t>of</a:t>
            </a:r>
            <a:r>
              <a:rPr sz="3250" spc="-5" dirty="0">
                <a:solidFill>
                  <a:srgbClr val="D62100"/>
                </a:solidFill>
                <a:latin typeface="Arial"/>
                <a:cs typeface="Arial"/>
              </a:rPr>
              <a:t> </a:t>
            </a:r>
            <a:r>
              <a:rPr sz="3250" spc="-25" dirty="0">
                <a:solidFill>
                  <a:srgbClr val="D62100"/>
                </a:solidFill>
                <a:latin typeface="Arial"/>
                <a:cs typeface="Arial"/>
              </a:rPr>
              <a:t>U</a:t>
            </a:r>
            <a:r>
              <a:rPr sz="3250" spc="-15" dirty="0">
                <a:solidFill>
                  <a:srgbClr val="D62100"/>
                </a:solidFill>
                <a:latin typeface="Arial"/>
                <a:cs typeface="Arial"/>
              </a:rPr>
              <a:t>.</a:t>
            </a:r>
            <a:r>
              <a:rPr sz="3250" spc="-20" dirty="0">
                <a:solidFill>
                  <a:srgbClr val="D62100"/>
                </a:solidFill>
                <a:latin typeface="Arial"/>
                <a:cs typeface="Arial"/>
              </a:rPr>
              <a:t>S.</a:t>
            </a:r>
            <a:r>
              <a:rPr sz="3250" spc="-180" dirty="0">
                <a:solidFill>
                  <a:srgbClr val="D62100"/>
                </a:solidFill>
                <a:latin typeface="Arial"/>
                <a:cs typeface="Arial"/>
              </a:rPr>
              <a:t> </a:t>
            </a:r>
            <a:r>
              <a:rPr sz="3250" spc="-25" dirty="0">
                <a:solidFill>
                  <a:srgbClr val="D62100"/>
                </a:solidFill>
                <a:latin typeface="Arial"/>
                <a:cs typeface="Arial"/>
              </a:rPr>
              <a:t>ABM</a:t>
            </a:r>
            <a:r>
              <a:rPr sz="3250" spc="-5" dirty="0">
                <a:solidFill>
                  <a:srgbClr val="D62100"/>
                </a:solidFill>
                <a:latin typeface="Arial"/>
                <a:cs typeface="Arial"/>
              </a:rPr>
              <a:t> </a:t>
            </a:r>
            <a:r>
              <a:rPr sz="3250" spc="-20" dirty="0">
                <a:solidFill>
                  <a:srgbClr val="D62100"/>
                </a:solidFill>
                <a:latin typeface="Arial"/>
                <a:cs typeface="Arial"/>
              </a:rPr>
              <a:t>Programs</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134</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524077" y="1658950"/>
            <a:ext cx="6941184" cy="4943475"/>
          </a:xfrm>
          <a:prstGeom prst="rect">
            <a:avLst/>
          </a:prstGeom>
        </p:spPr>
        <p:txBody>
          <a:bodyPr vert="horz" wrap="square" lIns="0" tIns="0" rIns="0" bIns="0" rtlCol="0">
            <a:noAutofit/>
          </a:bodyPr>
          <a:lstStyle/>
          <a:p>
            <a:pPr marL="12700">
              <a:lnSpc>
                <a:spcPct val="100000"/>
              </a:lnSpc>
            </a:pPr>
            <a:r>
              <a:rPr sz="2150" spc="-15" dirty="0">
                <a:solidFill>
                  <a:srgbClr val="09178B"/>
                </a:solidFill>
                <a:latin typeface="Arial"/>
                <a:cs typeface="Arial"/>
              </a:rPr>
              <a:t>Some</a:t>
            </a:r>
            <a:r>
              <a:rPr sz="2150" spc="-5" dirty="0">
                <a:solidFill>
                  <a:srgbClr val="09178B"/>
                </a:solidFill>
                <a:latin typeface="Arial"/>
                <a:cs typeface="Arial"/>
              </a:rPr>
              <a:t> </a:t>
            </a:r>
            <a:r>
              <a:rPr sz="2150" spc="-15" dirty="0">
                <a:solidFill>
                  <a:srgbClr val="09178B"/>
                </a:solidFill>
                <a:latin typeface="Arial"/>
                <a:cs typeface="Arial"/>
              </a:rPr>
              <a:t>past</a:t>
            </a:r>
            <a:r>
              <a:rPr sz="2150" spc="-5" dirty="0">
                <a:solidFill>
                  <a:srgbClr val="09178B"/>
                </a:solidFill>
                <a:latin typeface="Arial"/>
                <a:cs typeface="Arial"/>
              </a:rPr>
              <a:t> </a:t>
            </a:r>
            <a:r>
              <a:rPr sz="2150" spc="-15" dirty="0">
                <a:solidFill>
                  <a:srgbClr val="09178B"/>
                </a:solidFill>
                <a:latin typeface="Arial"/>
                <a:cs typeface="Arial"/>
              </a:rPr>
              <a:t>announced</a:t>
            </a:r>
            <a:r>
              <a:rPr sz="2150" spc="-5" dirty="0">
                <a:solidFill>
                  <a:srgbClr val="09178B"/>
                </a:solidFill>
                <a:latin typeface="Arial"/>
                <a:cs typeface="Arial"/>
              </a:rPr>
              <a:t> </a:t>
            </a:r>
            <a:r>
              <a:rPr sz="2150" spc="-10" dirty="0">
                <a:solidFill>
                  <a:srgbClr val="09178B"/>
                </a:solidFill>
                <a:latin typeface="Arial"/>
                <a:cs typeface="Arial"/>
              </a:rPr>
              <a:t>or</a:t>
            </a:r>
            <a:r>
              <a:rPr sz="2150" spc="-5" dirty="0">
                <a:solidFill>
                  <a:srgbClr val="09178B"/>
                </a:solidFill>
                <a:latin typeface="Arial"/>
                <a:cs typeface="Arial"/>
              </a:rPr>
              <a:t> </a:t>
            </a:r>
            <a:r>
              <a:rPr sz="2150" spc="-10" dirty="0">
                <a:solidFill>
                  <a:srgbClr val="09178B"/>
                </a:solidFill>
                <a:latin typeface="Arial"/>
                <a:cs typeface="Arial"/>
              </a:rPr>
              <a:t>actual</a:t>
            </a:r>
            <a:r>
              <a:rPr sz="2150" spc="-120" dirty="0">
                <a:solidFill>
                  <a:srgbClr val="09178B"/>
                </a:solidFill>
                <a:latin typeface="Arial"/>
                <a:cs typeface="Arial"/>
              </a:rPr>
              <a:t> </a:t>
            </a:r>
            <a:r>
              <a:rPr sz="2150" spc="-20" dirty="0">
                <a:solidFill>
                  <a:srgbClr val="09178B"/>
                </a:solidFill>
                <a:latin typeface="Arial"/>
                <a:cs typeface="Arial"/>
              </a:rPr>
              <a:t>ABM</a:t>
            </a:r>
            <a:r>
              <a:rPr sz="2150" spc="-5" dirty="0">
                <a:solidFill>
                  <a:srgbClr val="09178B"/>
                </a:solidFill>
                <a:latin typeface="Arial"/>
                <a:cs typeface="Arial"/>
              </a:rPr>
              <a:t> </a:t>
            </a:r>
            <a:r>
              <a:rPr sz="2150" spc="-15" dirty="0">
                <a:solidFill>
                  <a:srgbClr val="09178B"/>
                </a:solidFill>
                <a:latin typeface="Arial"/>
                <a:cs typeface="Arial"/>
              </a:rPr>
              <a:t>program</a:t>
            </a:r>
            <a:r>
              <a:rPr sz="2150" spc="-5" dirty="0">
                <a:solidFill>
                  <a:srgbClr val="09178B"/>
                </a:solidFill>
                <a:latin typeface="Arial"/>
                <a:cs typeface="Arial"/>
              </a:rPr>
              <a:t> </a:t>
            </a:r>
            <a:r>
              <a:rPr sz="2150" spc="-15" dirty="0">
                <a:solidFill>
                  <a:srgbClr val="09178B"/>
                </a:solidFill>
                <a:latin typeface="Arial"/>
                <a:cs typeface="Arial"/>
              </a:rPr>
              <a:t>goals</a:t>
            </a:r>
            <a:r>
              <a:rPr sz="2150" spc="-5" dirty="0">
                <a:solidFill>
                  <a:srgbClr val="09178B"/>
                </a:solidFill>
                <a:latin typeface="Arial"/>
                <a:cs typeface="Arial"/>
              </a:rPr>
              <a:t> </a:t>
            </a:r>
            <a:r>
              <a:rPr sz="2150" spc="-25" dirty="0">
                <a:solidFill>
                  <a:srgbClr val="09178B"/>
                </a:solidFill>
                <a:latin typeface="Arial"/>
                <a:cs typeface="Arial"/>
              </a:rPr>
              <a:t>—</a:t>
            </a:r>
            <a:endParaRPr sz="2150">
              <a:latin typeface="Arial"/>
              <a:cs typeface="Arial"/>
            </a:endParaRPr>
          </a:p>
          <a:p>
            <a:pPr>
              <a:lnSpc>
                <a:spcPts val="550"/>
              </a:lnSpc>
              <a:spcBef>
                <a:spcPts val="17"/>
              </a:spcBef>
            </a:pPr>
            <a:endParaRPr sz="550"/>
          </a:p>
          <a:p>
            <a:pPr>
              <a:lnSpc>
                <a:spcPts val="1000"/>
              </a:lnSpc>
            </a:pPr>
            <a:endParaRPr sz="1000"/>
          </a:p>
          <a:p>
            <a:pPr marL="269240" marR="365125" indent="-185420">
              <a:lnSpc>
                <a:spcPts val="2210"/>
              </a:lnSpc>
              <a:buClr>
                <a:srgbClr val="09178B"/>
              </a:buClr>
              <a:buFont typeface="Arial"/>
              <a:buChar char="•"/>
              <a:tabLst>
                <a:tab pos="269240" algn="l"/>
              </a:tabLst>
            </a:pPr>
            <a:r>
              <a:rPr sz="1850" spc="-10" dirty="0">
                <a:solidFill>
                  <a:srgbClr val="09178B"/>
                </a:solidFill>
                <a:latin typeface="Arial"/>
                <a:cs typeface="Arial"/>
              </a:rPr>
              <a:t>Defend</a:t>
            </a:r>
            <a:r>
              <a:rPr sz="1850" spc="-5" dirty="0">
                <a:solidFill>
                  <a:srgbClr val="09178B"/>
                </a:solidFill>
                <a:latin typeface="Arial"/>
                <a:cs typeface="Arial"/>
              </a:rPr>
              <a:t> </a:t>
            </a:r>
            <a:r>
              <a:rPr sz="1850" spc="-10" dirty="0">
                <a:solidFill>
                  <a:srgbClr val="09178B"/>
                </a:solidFill>
                <a:latin typeface="Arial"/>
                <a:cs typeface="Arial"/>
              </a:rPr>
              <a:t>U.S.</a:t>
            </a:r>
            <a:r>
              <a:rPr sz="1850" spc="-5" dirty="0">
                <a:solidFill>
                  <a:srgbClr val="09178B"/>
                </a:solidFill>
                <a:latin typeface="Arial"/>
                <a:cs typeface="Arial"/>
              </a:rPr>
              <a:t> </a:t>
            </a:r>
            <a:r>
              <a:rPr sz="1850" spc="-10" dirty="0">
                <a:solidFill>
                  <a:srgbClr val="09178B"/>
                </a:solidFill>
                <a:latin typeface="Arial"/>
                <a:cs typeface="Arial"/>
              </a:rPr>
              <a:t>cities</a:t>
            </a:r>
            <a:r>
              <a:rPr sz="1850" spc="-5" dirty="0">
                <a:solidFill>
                  <a:srgbClr val="09178B"/>
                </a:solidFill>
                <a:latin typeface="Arial"/>
                <a:cs typeface="Arial"/>
              </a:rPr>
              <a:t> </a:t>
            </a:r>
            <a:r>
              <a:rPr sz="1850" spc="-10" dirty="0">
                <a:solidFill>
                  <a:srgbClr val="09178B"/>
                </a:solidFill>
                <a:latin typeface="Arial"/>
                <a:cs typeface="Arial"/>
              </a:rPr>
              <a:t>against</a:t>
            </a:r>
            <a:r>
              <a:rPr sz="1850" spc="-5" dirty="0">
                <a:solidFill>
                  <a:srgbClr val="09178B"/>
                </a:solidFill>
                <a:latin typeface="Arial"/>
                <a:cs typeface="Arial"/>
              </a:rPr>
              <a:t> </a:t>
            </a:r>
            <a:r>
              <a:rPr sz="1850" spc="-15" dirty="0">
                <a:solidFill>
                  <a:srgbClr val="09178B"/>
                </a:solidFill>
                <a:latin typeface="Arial"/>
                <a:cs typeface="Arial"/>
              </a:rPr>
              <a:t>a</a:t>
            </a:r>
            <a:r>
              <a:rPr sz="1850" spc="-5" dirty="0">
                <a:solidFill>
                  <a:srgbClr val="09178B"/>
                </a:solidFill>
                <a:latin typeface="Arial"/>
                <a:cs typeface="Arial"/>
              </a:rPr>
              <a:t> </a:t>
            </a:r>
            <a:r>
              <a:rPr sz="1850" spc="-10" dirty="0">
                <a:solidFill>
                  <a:srgbClr val="09178B"/>
                </a:solidFill>
                <a:latin typeface="Arial"/>
                <a:cs typeface="Arial"/>
              </a:rPr>
              <a:t>massive</a:t>
            </a:r>
            <a:r>
              <a:rPr sz="1850" spc="-5" dirty="0">
                <a:solidFill>
                  <a:srgbClr val="09178B"/>
                </a:solidFill>
                <a:latin typeface="Arial"/>
                <a:cs typeface="Arial"/>
              </a:rPr>
              <a:t> </a:t>
            </a:r>
            <a:r>
              <a:rPr sz="1850" spc="-10" dirty="0">
                <a:solidFill>
                  <a:srgbClr val="09178B"/>
                </a:solidFill>
                <a:latin typeface="Arial"/>
                <a:cs typeface="Arial"/>
              </a:rPr>
              <a:t>attack</a:t>
            </a:r>
            <a:r>
              <a:rPr sz="1850" spc="-5" dirty="0">
                <a:solidFill>
                  <a:srgbClr val="09178B"/>
                </a:solidFill>
                <a:latin typeface="Arial"/>
                <a:cs typeface="Arial"/>
              </a:rPr>
              <a:t> </a:t>
            </a:r>
            <a:r>
              <a:rPr sz="1850" spc="-10" dirty="0">
                <a:solidFill>
                  <a:srgbClr val="09178B"/>
                </a:solidFill>
                <a:latin typeface="Arial"/>
                <a:cs typeface="Arial"/>
              </a:rPr>
              <a:t>by</a:t>
            </a:r>
            <a:r>
              <a:rPr sz="1850" spc="-5" dirty="0">
                <a:solidFill>
                  <a:srgbClr val="09178B"/>
                </a:solidFill>
                <a:latin typeface="Arial"/>
                <a:cs typeface="Arial"/>
              </a:rPr>
              <a:t> </a:t>
            </a:r>
            <a:r>
              <a:rPr sz="1850" spc="-10" dirty="0">
                <a:solidFill>
                  <a:srgbClr val="09178B"/>
                </a:solidFill>
                <a:latin typeface="Arial"/>
                <a:cs typeface="Arial"/>
              </a:rPr>
              <a:t>Soviet</a:t>
            </a:r>
            <a:r>
              <a:rPr sz="1850" spc="-5" dirty="0">
                <a:solidFill>
                  <a:srgbClr val="09178B"/>
                </a:solidFill>
                <a:latin typeface="Arial"/>
                <a:cs typeface="Arial"/>
              </a:rPr>
              <a:t> </a:t>
            </a:r>
            <a:r>
              <a:rPr sz="1850" spc="-15" dirty="0">
                <a:solidFill>
                  <a:srgbClr val="09178B"/>
                </a:solidFill>
                <a:latin typeface="Arial"/>
                <a:cs typeface="Arial"/>
              </a:rPr>
              <a:t>ICBMs</a:t>
            </a:r>
            <a:r>
              <a:rPr sz="1850" spc="-10" dirty="0">
                <a:solidFill>
                  <a:srgbClr val="09178B"/>
                </a:solidFill>
                <a:latin typeface="Arial"/>
                <a:cs typeface="Arial"/>
              </a:rPr>
              <a:t> (1955–1962)</a:t>
            </a:r>
            <a:endParaRPr sz="1850">
              <a:latin typeface="Arial"/>
              <a:cs typeface="Arial"/>
            </a:endParaRPr>
          </a:p>
          <a:p>
            <a:pPr>
              <a:lnSpc>
                <a:spcPts val="1400"/>
              </a:lnSpc>
              <a:spcBef>
                <a:spcPts val="81"/>
              </a:spcBef>
              <a:buClr>
                <a:srgbClr val="09178B"/>
              </a:buClr>
              <a:buFont typeface="Arial"/>
              <a:buChar char="•"/>
            </a:pPr>
            <a:endParaRPr sz="1400"/>
          </a:p>
          <a:p>
            <a:pPr marL="269240" marR="12700" indent="-185420">
              <a:lnSpc>
                <a:spcPts val="2210"/>
              </a:lnSpc>
              <a:buClr>
                <a:srgbClr val="09178B"/>
              </a:buClr>
              <a:buFont typeface="Arial"/>
              <a:buChar char="•"/>
              <a:tabLst>
                <a:tab pos="269240" algn="l"/>
              </a:tabLst>
            </a:pPr>
            <a:r>
              <a:rPr sz="1850" spc="-10" dirty="0">
                <a:solidFill>
                  <a:srgbClr val="09178B"/>
                </a:solidFill>
                <a:latin typeface="Arial"/>
                <a:cs typeface="Arial"/>
              </a:rPr>
              <a:t>Support</a:t>
            </a:r>
            <a:r>
              <a:rPr sz="1850" spc="-5" dirty="0">
                <a:solidFill>
                  <a:srgbClr val="09178B"/>
                </a:solidFill>
                <a:latin typeface="Arial"/>
                <a:cs typeface="Arial"/>
              </a:rPr>
              <a:t> </a:t>
            </a:r>
            <a:r>
              <a:rPr sz="1850" spc="-10" dirty="0">
                <a:solidFill>
                  <a:srgbClr val="09178B"/>
                </a:solidFill>
                <a:latin typeface="Arial"/>
                <a:cs typeface="Arial"/>
              </a:rPr>
              <a:t>the</a:t>
            </a:r>
            <a:r>
              <a:rPr sz="1850" spc="-5" dirty="0">
                <a:solidFill>
                  <a:srgbClr val="09178B"/>
                </a:solidFill>
                <a:latin typeface="Arial"/>
                <a:cs typeface="Arial"/>
              </a:rPr>
              <a:t> </a:t>
            </a:r>
            <a:r>
              <a:rPr sz="1850" spc="-10" dirty="0">
                <a:solidFill>
                  <a:srgbClr val="09178B"/>
                </a:solidFill>
                <a:latin typeface="Arial"/>
                <a:cs typeface="Arial"/>
              </a:rPr>
              <a:t>aerospace</a:t>
            </a:r>
            <a:r>
              <a:rPr sz="1850" spc="-5" dirty="0">
                <a:solidFill>
                  <a:srgbClr val="09178B"/>
                </a:solidFill>
                <a:latin typeface="Arial"/>
                <a:cs typeface="Arial"/>
              </a:rPr>
              <a:t> </a:t>
            </a:r>
            <a:r>
              <a:rPr sz="1850" spc="-10" dirty="0">
                <a:solidFill>
                  <a:srgbClr val="09178B"/>
                </a:solidFill>
                <a:latin typeface="Arial"/>
                <a:cs typeface="Arial"/>
              </a:rPr>
              <a:t>industr</a:t>
            </a:r>
            <a:r>
              <a:rPr sz="1850" spc="-150" dirty="0">
                <a:solidFill>
                  <a:srgbClr val="09178B"/>
                </a:solidFill>
                <a:latin typeface="Arial"/>
                <a:cs typeface="Arial"/>
              </a:rPr>
              <a:t>y</a:t>
            </a:r>
            <a:r>
              <a:rPr sz="1850" spc="-5" dirty="0">
                <a:solidFill>
                  <a:srgbClr val="09178B"/>
                </a:solidFill>
                <a:latin typeface="Arial"/>
                <a:cs typeface="Arial"/>
              </a:rPr>
              <a:t>, </a:t>
            </a:r>
            <a:r>
              <a:rPr sz="1850" spc="-10" dirty="0">
                <a:solidFill>
                  <a:srgbClr val="09178B"/>
                </a:solidFill>
                <a:latin typeface="Arial"/>
                <a:cs typeface="Arial"/>
              </a:rPr>
              <a:t>defend</a:t>
            </a:r>
            <a:r>
              <a:rPr sz="1850" spc="-5" dirty="0">
                <a:solidFill>
                  <a:srgbClr val="09178B"/>
                </a:solidFill>
                <a:latin typeface="Arial"/>
                <a:cs typeface="Arial"/>
              </a:rPr>
              <a:t> </a:t>
            </a:r>
            <a:r>
              <a:rPr sz="1850" spc="-10" dirty="0">
                <a:solidFill>
                  <a:srgbClr val="09178B"/>
                </a:solidFill>
                <a:latin typeface="Arial"/>
                <a:cs typeface="Arial"/>
              </a:rPr>
              <a:t>the</a:t>
            </a:r>
            <a:r>
              <a:rPr sz="1850" spc="-5" dirty="0">
                <a:solidFill>
                  <a:srgbClr val="09178B"/>
                </a:solidFill>
                <a:latin typeface="Arial"/>
                <a:cs typeface="Arial"/>
              </a:rPr>
              <a:t> </a:t>
            </a:r>
            <a:r>
              <a:rPr sz="1850" spc="-10" dirty="0">
                <a:solidFill>
                  <a:srgbClr val="09178B"/>
                </a:solidFill>
                <a:latin typeface="Arial"/>
                <a:cs typeface="Arial"/>
              </a:rPr>
              <a:t>Johnson administration</a:t>
            </a:r>
            <a:r>
              <a:rPr sz="1850" spc="-5" dirty="0">
                <a:solidFill>
                  <a:srgbClr val="09178B"/>
                </a:solidFill>
                <a:latin typeface="Arial"/>
                <a:cs typeface="Arial"/>
              </a:rPr>
              <a:t> </a:t>
            </a:r>
            <a:r>
              <a:rPr sz="1850" spc="-10" dirty="0">
                <a:solidFill>
                  <a:srgbClr val="09178B"/>
                </a:solidFill>
                <a:latin typeface="Arial"/>
                <a:cs typeface="Arial"/>
              </a:rPr>
              <a:t>against</a:t>
            </a:r>
            <a:r>
              <a:rPr sz="1850" spc="-5" dirty="0">
                <a:solidFill>
                  <a:srgbClr val="09178B"/>
                </a:solidFill>
                <a:latin typeface="Arial"/>
                <a:cs typeface="Arial"/>
              </a:rPr>
              <a:t> </a:t>
            </a:r>
            <a:r>
              <a:rPr sz="1850" spc="-10" dirty="0">
                <a:solidFill>
                  <a:srgbClr val="09178B"/>
                </a:solidFill>
                <a:latin typeface="Arial"/>
                <a:cs typeface="Arial"/>
              </a:rPr>
              <a:t>attacks</a:t>
            </a:r>
            <a:r>
              <a:rPr sz="1850" spc="-5" dirty="0">
                <a:solidFill>
                  <a:srgbClr val="09178B"/>
                </a:solidFill>
                <a:latin typeface="Arial"/>
                <a:cs typeface="Arial"/>
              </a:rPr>
              <a:t> </a:t>
            </a:r>
            <a:r>
              <a:rPr sz="1850" spc="-10" dirty="0">
                <a:solidFill>
                  <a:srgbClr val="09178B"/>
                </a:solidFill>
                <a:latin typeface="Arial"/>
                <a:cs typeface="Arial"/>
              </a:rPr>
              <a:t>by</a:t>
            </a:r>
            <a:r>
              <a:rPr sz="1850" spc="-5" dirty="0">
                <a:solidFill>
                  <a:srgbClr val="09178B"/>
                </a:solidFill>
                <a:latin typeface="Arial"/>
                <a:cs typeface="Arial"/>
              </a:rPr>
              <a:t> </a:t>
            </a:r>
            <a:r>
              <a:rPr sz="1850" spc="-10" dirty="0">
                <a:solidFill>
                  <a:srgbClr val="09178B"/>
                </a:solidFill>
                <a:latin typeface="Arial"/>
                <a:cs typeface="Arial"/>
              </a:rPr>
              <a:t>Republicans,</a:t>
            </a:r>
            <a:r>
              <a:rPr sz="1850" spc="-5" dirty="0">
                <a:solidFill>
                  <a:srgbClr val="09178B"/>
                </a:solidFill>
                <a:latin typeface="Arial"/>
                <a:cs typeface="Arial"/>
              </a:rPr>
              <a:t> </a:t>
            </a:r>
            <a:r>
              <a:rPr sz="1850" spc="-10" dirty="0">
                <a:solidFill>
                  <a:srgbClr val="09178B"/>
                </a:solidFill>
                <a:latin typeface="Arial"/>
                <a:cs typeface="Arial"/>
              </a:rPr>
              <a:t>defend</a:t>
            </a:r>
            <a:r>
              <a:rPr sz="1850" spc="-5" dirty="0">
                <a:solidFill>
                  <a:srgbClr val="09178B"/>
                </a:solidFill>
                <a:latin typeface="Arial"/>
                <a:cs typeface="Arial"/>
              </a:rPr>
              <a:t> </a:t>
            </a:r>
            <a:r>
              <a:rPr sz="1850" spc="-10" dirty="0">
                <a:solidFill>
                  <a:srgbClr val="09178B"/>
                </a:solidFill>
                <a:latin typeface="Arial"/>
                <a:cs typeface="Arial"/>
              </a:rPr>
              <a:t>the United</a:t>
            </a:r>
            <a:r>
              <a:rPr sz="1850" spc="-5" dirty="0">
                <a:solidFill>
                  <a:srgbClr val="09178B"/>
                </a:solidFill>
                <a:latin typeface="Arial"/>
                <a:cs typeface="Arial"/>
              </a:rPr>
              <a:t> </a:t>
            </a:r>
            <a:r>
              <a:rPr sz="1850" spc="-10" dirty="0">
                <a:solidFill>
                  <a:srgbClr val="09178B"/>
                </a:solidFill>
                <a:latin typeface="Arial"/>
                <a:cs typeface="Arial"/>
              </a:rPr>
              <a:t>States</a:t>
            </a:r>
            <a:r>
              <a:rPr sz="1850" spc="-5" dirty="0">
                <a:solidFill>
                  <a:srgbClr val="09178B"/>
                </a:solidFill>
                <a:latin typeface="Arial"/>
                <a:cs typeface="Arial"/>
              </a:rPr>
              <a:t> </a:t>
            </a:r>
            <a:r>
              <a:rPr sz="1850" spc="-10" dirty="0">
                <a:solidFill>
                  <a:srgbClr val="09178B"/>
                </a:solidFill>
                <a:latin typeface="Arial"/>
                <a:cs typeface="Arial"/>
              </a:rPr>
              <a:t>against</a:t>
            </a:r>
            <a:r>
              <a:rPr sz="1850" spc="-5" dirty="0">
                <a:solidFill>
                  <a:srgbClr val="09178B"/>
                </a:solidFill>
                <a:latin typeface="Arial"/>
                <a:cs typeface="Arial"/>
              </a:rPr>
              <a:t> </a:t>
            </a:r>
            <a:r>
              <a:rPr sz="1850" spc="-15" dirty="0">
                <a:solidFill>
                  <a:srgbClr val="09178B"/>
                </a:solidFill>
                <a:latin typeface="Arial"/>
                <a:cs typeface="Arial"/>
              </a:rPr>
              <a:t>a</a:t>
            </a:r>
            <a:r>
              <a:rPr sz="1850" spc="-5" dirty="0">
                <a:solidFill>
                  <a:srgbClr val="09178B"/>
                </a:solidFill>
                <a:latin typeface="Arial"/>
                <a:cs typeface="Arial"/>
              </a:rPr>
              <a:t> </a:t>
            </a:r>
            <a:r>
              <a:rPr sz="1850" spc="-10" dirty="0">
                <a:solidFill>
                  <a:srgbClr val="09178B"/>
                </a:solidFill>
                <a:latin typeface="Arial"/>
                <a:cs typeface="Arial"/>
              </a:rPr>
              <a:t>limited</a:t>
            </a:r>
            <a:r>
              <a:rPr sz="1850" spc="-5" dirty="0">
                <a:solidFill>
                  <a:srgbClr val="09178B"/>
                </a:solidFill>
                <a:latin typeface="Arial"/>
                <a:cs typeface="Arial"/>
              </a:rPr>
              <a:t> </a:t>
            </a:r>
            <a:r>
              <a:rPr sz="1850" spc="-10" dirty="0">
                <a:solidFill>
                  <a:srgbClr val="09178B"/>
                </a:solidFill>
                <a:latin typeface="Arial"/>
                <a:cs typeface="Arial"/>
              </a:rPr>
              <a:t>attack</a:t>
            </a:r>
            <a:r>
              <a:rPr sz="1850" spc="-5" dirty="0">
                <a:solidFill>
                  <a:srgbClr val="09178B"/>
                </a:solidFill>
                <a:latin typeface="Arial"/>
                <a:cs typeface="Arial"/>
              </a:rPr>
              <a:t> </a:t>
            </a:r>
            <a:r>
              <a:rPr sz="1850" spc="-10" dirty="0">
                <a:solidFill>
                  <a:srgbClr val="09178B"/>
                </a:solidFill>
                <a:latin typeface="Arial"/>
                <a:cs typeface="Arial"/>
              </a:rPr>
              <a:t>by</a:t>
            </a:r>
            <a:r>
              <a:rPr sz="1850" spc="-5" dirty="0">
                <a:solidFill>
                  <a:srgbClr val="09178B"/>
                </a:solidFill>
                <a:latin typeface="Arial"/>
                <a:cs typeface="Arial"/>
              </a:rPr>
              <a:t> </a:t>
            </a:r>
            <a:r>
              <a:rPr sz="1850" spc="-10" dirty="0">
                <a:solidFill>
                  <a:srgbClr val="09178B"/>
                </a:solidFill>
                <a:latin typeface="Arial"/>
                <a:cs typeface="Arial"/>
              </a:rPr>
              <a:t>future</a:t>
            </a:r>
            <a:r>
              <a:rPr sz="1850" spc="-5" dirty="0">
                <a:solidFill>
                  <a:srgbClr val="09178B"/>
                </a:solidFill>
                <a:latin typeface="Arial"/>
                <a:cs typeface="Arial"/>
              </a:rPr>
              <a:t> </a:t>
            </a:r>
            <a:r>
              <a:rPr sz="1850" spc="-10" dirty="0">
                <a:solidFill>
                  <a:srgbClr val="09178B"/>
                </a:solidFill>
                <a:latin typeface="Arial"/>
                <a:cs typeface="Arial"/>
              </a:rPr>
              <a:t>Chinese</a:t>
            </a:r>
            <a:r>
              <a:rPr sz="1850" spc="-5" dirty="0">
                <a:solidFill>
                  <a:srgbClr val="09178B"/>
                </a:solidFill>
                <a:latin typeface="Arial"/>
                <a:cs typeface="Arial"/>
              </a:rPr>
              <a:t> </a:t>
            </a:r>
            <a:r>
              <a:rPr sz="1850" spc="-10" dirty="0">
                <a:solidFill>
                  <a:srgbClr val="09178B"/>
                </a:solidFill>
                <a:latin typeface="Arial"/>
                <a:cs typeface="Arial"/>
              </a:rPr>
              <a:t>missiles (1968)</a:t>
            </a:r>
            <a:endParaRPr sz="1850">
              <a:latin typeface="Arial"/>
              <a:cs typeface="Arial"/>
            </a:endParaRPr>
          </a:p>
          <a:p>
            <a:pPr>
              <a:lnSpc>
                <a:spcPts val="1400"/>
              </a:lnSpc>
              <a:spcBef>
                <a:spcPts val="81"/>
              </a:spcBef>
              <a:buClr>
                <a:srgbClr val="09178B"/>
              </a:buClr>
              <a:buFont typeface="Arial"/>
              <a:buChar char="•"/>
            </a:pPr>
            <a:endParaRPr sz="1400"/>
          </a:p>
          <a:p>
            <a:pPr marL="269240" marR="391160" indent="-185420">
              <a:lnSpc>
                <a:spcPts val="2210"/>
              </a:lnSpc>
              <a:buClr>
                <a:srgbClr val="09178B"/>
              </a:buClr>
              <a:buFont typeface="Arial"/>
              <a:buChar char="•"/>
              <a:tabLst>
                <a:tab pos="269240" algn="l"/>
              </a:tabLst>
            </a:pPr>
            <a:r>
              <a:rPr sz="1850" spc="-10" dirty="0">
                <a:solidFill>
                  <a:srgbClr val="09178B"/>
                </a:solidFill>
                <a:latin typeface="Arial"/>
                <a:cs typeface="Arial"/>
              </a:rPr>
              <a:t>Defend</a:t>
            </a:r>
            <a:r>
              <a:rPr sz="1850" spc="-5" dirty="0">
                <a:solidFill>
                  <a:srgbClr val="09178B"/>
                </a:solidFill>
                <a:latin typeface="Arial"/>
                <a:cs typeface="Arial"/>
              </a:rPr>
              <a:t> </a:t>
            </a:r>
            <a:r>
              <a:rPr sz="1850" spc="-15" dirty="0">
                <a:solidFill>
                  <a:srgbClr val="09178B"/>
                </a:solidFill>
                <a:latin typeface="Arial"/>
                <a:cs typeface="Arial"/>
              </a:rPr>
              <a:t>some</a:t>
            </a:r>
            <a:r>
              <a:rPr sz="1850" spc="-5" dirty="0">
                <a:solidFill>
                  <a:srgbClr val="09178B"/>
                </a:solidFill>
                <a:latin typeface="Arial"/>
                <a:cs typeface="Arial"/>
              </a:rPr>
              <a:t> </a:t>
            </a:r>
            <a:r>
              <a:rPr sz="1850" spc="-10" dirty="0">
                <a:solidFill>
                  <a:srgbClr val="09178B"/>
                </a:solidFill>
                <a:latin typeface="Arial"/>
                <a:cs typeface="Arial"/>
              </a:rPr>
              <a:t>U.S.</a:t>
            </a:r>
            <a:r>
              <a:rPr sz="1850" spc="-5" dirty="0">
                <a:solidFill>
                  <a:srgbClr val="09178B"/>
                </a:solidFill>
                <a:latin typeface="Arial"/>
                <a:cs typeface="Arial"/>
              </a:rPr>
              <a:t> </a:t>
            </a:r>
            <a:r>
              <a:rPr sz="1850" spc="-15" dirty="0">
                <a:solidFill>
                  <a:srgbClr val="09178B"/>
                </a:solidFill>
                <a:latin typeface="Arial"/>
                <a:cs typeface="Arial"/>
              </a:rPr>
              <a:t>ICBM</a:t>
            </a:r>
            <a:r>
              <a:rPr sz="1850" spc="-5" dirty="0">
                <a:solidFill>
                  <a:srgbClr val="09178B"/>
                </a:solidFill>
                <a:latin typeface="Arial"/>
                <a:cs typeface="Arial"/>
              </a:rPr>
              <a:t> </a:t>
            </a:r>
            <a:r>
              <a:rPr sz="1850" spc="-10" dirty="0">
                <a:solidFill>
                  <a:srgbClr val="09178B"/>
                </a:solidFill>
                <a:latin typeface="Arial"/>
                <a:cs typeface="Arial"/>
              </a:rPr>
              <a:t>silos</a:t>
            </a:r>
            <a:r>
              <a:rPr sz="1850" spc="-5" dirty="0">
                <a:solidFill>
                  <a:srgbClr val="09178B"/>
                </a:solidFill>
                <a:latin typeface="Arial"/>
                <a:cs typeface="Arial"/>
              </a:rPr>
              <a:t> </a:t>
            </a:r>
            <a:r>
              <a:rPr sz="1850" spc="-10" dirty="0">
                <a:solidFill>
                  <a:srgbClr val="09178B"/>
                </a:solidFill>
                <a:latin typeface="Arial"/>
                <a:cs typeface="Arial"/>
              </a:rPr>
              <a:t>against</a:t>
            </a:r>
            <a:r>
              <a:rPr sz="1850" spc="-5" dirty="0">
                <a:solidFill>
                  <a:srgbClr val="09178B"/>
                </a:solidFill>
                <a:latin typeface="Arial"/>
                <a:cs typeface="Arial"/>
              </a:rPr>
              <a:t> </a:t>
            </a:r>
            <a:r>
              <a:rPr sz="1850" spc="-15" dirty="0">
                <a:solidFill>
                  <a:srgbClr val="09178B"/>
                </a:solidFill>
                <a:latin typeface="Arial"/>
                <a:cs typeface="Arial"/>
              </a:rPr>
              <a:t>a</a:t>
            </a:r>
            <a:r>
              <a:rPr sz="1850" spc="-5" dirty="0">
                <a:solidFill>
                  <a:srgbClr val="09178B"/>
                </a:solidFill>
                <a:latin typeface="Arial"/>
                <a:cs typeface="Arial"/>
              </a:rPr>
              <a:t> </a:t>
            </a:r>
            <a:r>
              <a:rPr sz="1850" spc="-10" dirty="0">
                <a:solidFill>
                  <a:srgbClr val="09178B"/>
                </a:solidFill>
                <a:latin typeface="Arial"/>
                <a:cs typeface="Arial"/>
              </a:rPr>
              <a:t>Soviet</a:t>
            </a:r>
            <a:r>
              <a:rPr sz="1850" spc="-5" dirty="0">
                <a:solidFill>
                  <a:srgbClr val="09178B"/>
                </a:solidFill>
                <a:latin typeface="Arial"/>
                <a:cs typeface="Arial"/>
              </a:rPr>
              <a:t> </a:t>
            </a:r>
            <a:r>
              <a:rPr sz="1850" spc="-10" dirty="0">
                <a:solidFill>
                  <a:srgbClr val="09178B"/>
                </a:solidFill>
                <a:latin typeface="Arial"/>
                <a:cs typeface="Arial"/>
              </a:rPr>
              <a:t>counter-force attack</a:t>
            </a:r>
            <a:r>
              <a:rPr sz="1850" spc="-5" dirty="0">
                <a:solidFill>
                  <a:srgbClr val="09178B"/>
                </a:solidFill>
                <a:latin typeface="Arial"/>
                <a:cs typeface="Arial"/>
              </a:rPr>
              <a:t> </a:t>
            </a:r>
            <a:r>
              <a:rPr sz="1850" spc="-10" dirty="0">
                <a:solidFill>
                  <a:srgbClr val="09178B"/>
                </a:solidFill>
                <a:latin typeface="Arial"/>
                <a:cs typeface="Arial"/>
              </a:rPr>
              <a:t>(1968–1975)</a:t>
            </a:r>
            <a:endParaRPr sz="1850">
              <a:latin typeface="Arial"/>
              <a:cs typeface="Arial"/>
            </a:endParaRPr>
          </a:p>
          <a:p>
            <a:pPr>
              <a:lnSpc>
                <a:spcPts val="1400"/>
              </a:lnSpc>
              <a:spcBef>
                <a:spcPts val="81"/>
              </a:spcBef>
              <a:buClr>
                <a:srgbClr val="09178B"/>
              </a:buClr>
              <a:buFont typeface="Arial"/>
              <a:buChar char="•"/>
            </a:pPr>
            <a:endParaRPr sz="1400"/>
          </a:p>
          <a:p>
            <a:pPr marL="269240" marR="12700" indent="-185420">
              <a:lnSpc>
                <a:spcPts val="2210"/>
              </a:lnSpc>
              <a:buClr>
                <a:srgbClr val="09178B"/>
              </a:buClr>
              <a:buFont typeface="Arial"/>
              <a:buChar char="•"/>
              <a:tabLst>
                <a:tab pos="269240" algn="l"/>
              </a:tabLst>
            </a:pPr>
            <a:r>
              <a:rPr sz="1850" spc="-15" dirty="0">
                <a:solidFill>
                  <a:srgbClr val="09178B"/>
                </a:solidFill>
                <a:latin typeface="Arial"/>
                <a:cs typeface="Arial"/>
              </a:rPr>
              <a:t>Make</a:t>
            </a:r>
            <a:r>
              <a:rPr sz="1850" spc="-5" dirty="0">
                <a:solidFill>
                  <a:srgbClr val="09178B"/>
                </a:solidFill>
                <a:latin typeface="Arial"/>
                <a:cs typeface="Arial"/>
              </a:rPr>
              <a:t> </a:t>
            </a:r>
            <a:r>
              <a:rPr sz="1850" spc="-10" dirty="0">
                <a:solidFill>
                  <a:srgbClr val="09178B"/>
                </a:solidFill>
                <a:latin typeface="Arial"/>
                <a:cs typeface="Arial"/>
              </a:rPr>
              <a:t>nuclear</a:t>
            </a:r>
            <a:r>
              <a:rPr sz="1850" spc="-5" dirty="0">
                <a:solidFill>
                  <a:srgbClr val="09178B"/>
                </a:solidFill>
                <a:latin typeface="Arial"/>
                <a:cs typeface="Arial"/>
              </a:rPr>
              <a:t> </a:t>
            </a:r>
            <a:r>
              <a:rPr sz="1850" spc="-15" dirty="0">
                <a:solidFill>
                  <a:srgbClr val="09178B"/>
                </a:solidFill>
                <a:latin typeface="Arial"/>
                <a:cs typeface="Arial"/>
              </a:rPr>
              <a:t>weapons</a:t>
            </a:r>
            <a:r>
              <a:rPr sz="1850" spc="-5" dirty="0">
                <a:solidFill>
                  <a:srgbClr val="09178B"/>
                </a:solidFill>
                <a:latin typeface="Arial"/>
                <a:cs typeface="Arial"/>
              </a:rPr>
              <a:t> </a:t>
            </a:r>
            <a:r>
              <a:rPr sz="1850" spc="-10" dirty="0">
                <a:solidFill>
                  <a:srgbClr val="09178B"/>
                </a:solidFill>
                <a:latin typeface="Arial"/>
                <a:cs typeface="Arial"/>
              </a:rPr>
              <a:t>impotent</a:t>
            </a:r>
            <a:r>
              <a:rPr sz="1850" spc="-5" dirty="0">
                <a:solidFill>
                  <a:srgbClr val="09178B"/>
                </a:solidFill>
                <a:latin typeface="Arial"/>
                <a:cs typeface="Arial"/>
              </a:rPr>
              <a:t> </a:t>
            </a:r>
            <a:r>
              <a:rPr sz="1850" spc="-15" dirty="0">
                <a:solidFill>
                  <a:srgbClr val="09178B"/>
                </a:solidFill>
                <a:latin typeface="Arial"/>
                <a:cs typeface="Arial"/>
              </a:rPr>
              <a:t>and</a:t>
            </a:r>
            <a:r>
              <a:rPr sz="1850" spc="-5" dirty="0">
                <a:solidFill>
                  <a:srgbClr val="09178B"/>
                </a:solidFill>
                <a:latin typeface="Arial"/>
                <a:cs typeface="Arial"/>
              </a:rPr>
              <a:t> </a:t>
            </a:r>
            <a:r>
              <a:rPr sz="1850" spc="-10" dirty="0">
                <a:solidFill>
                  <a:srgbClr val="09178B"/>
                </a:solidFill>
                <a:latin typeface="Arial"/>
                <a:cs typeface="Arial"/>
              </a:rPr>
              <a:t>obsolete</a:t>
            </a:r>
            <a:r>
              <a:rPr sz="1850" spc="-5" dirty="0">
                <a:solidFill>
                  <a:srgbClr val="09178B"/>
                </a:solidFill>
                <a:latin typeface="Arial"/>
                <a:cs typeface="Arial"/>
              </a:rPr>
              <a:t> </a:t>
            </a:r>
            <a:r>
              <a:rPr sz="1850" spc="-10" dirty="0">
                <a:solidFill>
                  <a:srgbClr val="09178B"/>
                </a:solidFill>
                <a:latin typeface="Arial"/>
                <a:cs typeface="Arial"/>
              </a:rPr>
              <a:t>by</a:t>
            </a:r>
            <a:r>
              <a:rPr sz="1850" spc="-5" dirty="0">
                <a:solidFill>
                  <a:srgbClr val="09178B"/>
                </a:solidFill>
                <a:latin typeface="Arial"/>
                <a:cs typeface="Arial"/>
              </a:rPr>
              <a:t> </a:t>
            </a:r>
            <a:r>
              <a:rPr sz="1850" spc="-10" dirty="0">
                <a:solidFill>
                  <a:srgbClr val="09178B"/>
                </a:solidFill>
                <a:latin typeface="Arial"/>
                <a:cs typeface="Arial"/>
              </a:rPr>
              <a:t>creating</a:t>
            </a:r>
            <a:r>
              <a:rPr sz="1850" spc="-5" dirty="0">
                <a:solidFill>
                  <a:srgbClr val="09178B"/>
                </a:solidFill>
                <a:latin typeface="Arial"/>
                <a:cs typeface="Arial"/>
              </a:rPr>
              <a:t> </a:t>
            </a:r>
            <a:r>
              <a:rPr sz="1850" spc="-15" dirty="0">
                <a:solidFill>
                  <a:srgbClr val="09178B"/>
                </a:solidFill>
                <a:latin typeface="Arial"/>
                <a:cs typeface="Arial"/>
              </a:rPr>
              <a:t>an</a:t>
            </a:r>
            <a:r>
              <a:rPr sz="1850" spc="-10" dirty="0">
                <a:solidFill>
                  <a:srgbClr val="09178B"/>
                </a:solidFill>
                <a:latin typeface="Arial"/>
                <a:cs typeface="Arial"/>
              </a:rPr>
              <a:t> “impenetrable</a:t>
            </a:r>
            <a:r>
              <a:rPr sz="1850" spc="-5" dirty="0">
                <a:solidFill>
                  <a:srgbClr val="09178B"/>
                </a:solidFill>
                <a:latin typeface="Arial"/>
                <a:cs typeface="Arial"/>
              </a:rPr>
              <a:t> </a:t>
            </a:r>
            <a:r>
              <a:rPr sz="1850" spc="-10" dirty="0">
                <a:solidFill>
                  <a:srgbClr val="09178B"/>
                </a:solidFill>
                <a:latin typeface="Arial"/>
                <a:cs typeface="Arial"/>
              </a:rPr>
              <a:t>shield”</a:t>
            </a:r>
            <a:r>
              <a:rPr sz="1850" spc="-5" dirty="0">
                <a:solidFill>
                  <a:srgbClr val="09178B"/>
                </a:solidFill>
                <a:latin typeface="Arial"/>
                <a:cs typeface="Arial"/>
              </a:rPr>
              <a:t> </a:t>
            </a:r>
            <a:r>
              <a:rPr sz="1850" spc="-10" dirty="0">
                <a:solidFill>
                  <a:srgbClr val="09178B"/>
                </a:solidFill>
                <a:latin typeface="Arial"/>
                <a:cs typeface="Arial"/>
              </a:rPr>
              <a:t>that</a:t>
            </a:r>
            <a:r>
              <a:rPr sz="1850" spc="-5" dirty="0">
                <a:solidFill>
                  <a:srgbClr val="09178B"/>
                </a:solidFill>
                <a:latin typeface="Arial"/>
                <a:cs typeface="Arial"/>
              </a:rPr>
              <a:t> </a:t>
            </a:r>
            <a:r>
              <a:rPr sz="1850" spc="-10" dirty="0">
                <a:solidFill>
                  <a:srgbClr val="09178B"/>
                </a:solidFill>
                <a:latin typeface="Arial"/>
                <a:cs typeface="Arial"/>
              </a:rPr>
              <a:t>would</a:t>
            </a:r>
            <a:r>
              <a:rPr sz="1850" spc="-5" dirty="0">
                <a:solidFill>
                  <a:srgbClr val="09178B"/>
                </a:solidFill>
                <a:latin typeface="Arial"/>
                <a:cs typeface="Arial"/>
              </a:rPr>
              <a:t> </a:t>
            </a:r>
            <a:r>
              <a:rPr sz="1850" spc="-10" dirty="0">
                <a:solidFill>
                  <a:srgbClr val="09178B"/>
                </a:solidFill>
                <a:latin typeface="Arial"/>
                <a:cs typeface="Arial"/>
              </a:rPr>
              <a:t>completely</a:t>
            </a:r>
            <a:r>
              <a:rPr sz="1850" spc="-5" dirty="0">
                <a:solidFill>
                  <a:srgbClr val="09178B"/>
                </a:solidFill>
                <a:latin typeface="Arial"/>
                <a:cs typeface="Arial"/>
              </a:rPr>
              <a:t> </a:t>
            </a:r>
            <a:r>
              <a:rPr sz="1850" spc="-10" dirty="0">
                <a:solidFill>
                  <a:srgbClr val="09178B"/>
                </a:solidFill>
                <a:latin typeface="Arial"/>
                <a:cs typeface="Arial"/>
              </a:rPr>
              <a:t>protect</a:t>
            </a:r>
            <a:r>
              <a:rPr sz="1850" spc="-5" dirty="0">
                <a:solidFill>
                  <a:srgbClr val="09178B"/>
                </a:solidFill>
                <a:latin typeface="Arial"/>
                <a:cs typeface="Arial"/>
              </a:rPr>
              <a:t> </a:t>
            </a:r>
            <a:r>
              <a:rPr sz="1850" spc="-10" dirty="0">
                <a:solidFill>
                  <a:srgbClr val="09178B"/>
                </a:solidFill>
                <a:latin typeface="Arial"/>
                <a:cs typeface="Arial"/>
              </a:rPr>
              <a:t>the</a:t>
            </a:r>
            <a:r>
              <a:rPr sz="1850" spc="-5" dirty="0">
                <a:solidFill>
                  <a:srgbClr val="09178B"/>
                </a:solidFill>
                <a:latin typeface="Arial"/>
                <a:cs typeface="Arial"/>
              </a:rPr>
              <a:t> </a:t>
            </a:r>
            <a:r>
              <a:rPr sz="1850" spc="-10" dirty="0">
                <a:solidFill>
                  <a:srgbClr val="09178B"/>
                </a:solidFill>
                <a:latin typeface="Arial"/>
                <a:cs typeface="Arial"/>
              </a:rPr>
              <a:t>U.S.</a:t>
            </a:r>
            <a:r>
              <a:rPr sz="1850" spc="-5" dirty="0">
                <a:solidFill>
                  <a:srgbClr val="09178B"/>
                </a:solidFill>
                <a:latin typeface="Arial"/>
                <a:cs typeface="Arial"/>
              </a:rPr>
              <a:t> </a:t>
            </a:r>
            <a:r>
              <a:rPr sz="1850" spc="-15" dirty="0">
                <a:solidFill>
                  <a:srgbClr val="09178B"/>
                </a:solidFill>
                <a:latin typeface="Arial"/>
                <a:cs typeface="Arial"/>
              </a:rPr>
              <a:t>and</a:t>
            </a:r>
            <a:r>
              <a:rPr sz="1850" spc="-10" dirty="0">
                <a:solidFill>
                  <a:srgbClr val="09178B"/>
                </a:solidFill>
                <a:latin typeface="Arial"/>
                <a:cs typeface="Arial"/>
              </a:rPr>
              <a:t> all</a:t>
            </a:r>
            <a:r>
              <a:rPr sz="1850" spc="-5" dirty="0">
                <a:solidFill>
                  <a:srgbClr val="09178B"/>
                </a:solidFill>
                <a:latin typeface="Arial"/>
                <a:cs typeface="Arial"/>
              </a:rPr>
              <a:t> </a:t>
            </a:r>
            <a:r>
              <a:rPr sz="1850" spc="-10" dirty="0">
                <a:solidFill>
                  <a:srgbClr val="09178B"/>
                </a:solidFill>
                <a:latin typeface="Arial"/>
                <a:cs typeface="Arial"/>
              </a:rPr>
              <a:t>its</a:t>
            </a:r>
            <a:r>
              <a:rPr sz="1850" spc="-5" dirty="0">
                <a:solidFill>
                  <a:srgbClr val="09178B"/>
                </a:solidFill>
                <a:latin typeface="Arial"/>
                <a:cs typeface="Arial"/>
              </a:rPr>
              <a:t> </a:t>
            </a:r>
            <a:r>
              <a:rPr sz="1850" spc="-10" dirty="0">
                <a:solidFill>
                  <a:srgbClr val="09178B"/>
                </a:solidFill>
                <a:latin typeface="Arial"/>
                <a:cs typeface="Arial"/>
              </a:rPr>
              <a:t>friends</a:t>
            </a:r>
            <a:r>
              <a:rPr sz="1850" spc="-5" dirty="0">
                <a:solidFill>
                  <a:srgbClr val="09178B"/>
                </a:solidFill>
                <a:latin typeface="Arial"/>
                <a:cs typeface="Arial"/>
              </a:rPr>
              <a:t> </a:t>
            </a:r>
            <a:r>
              <a:rPr sz="1850" spc="-15" dirty="0">
                <a:solidFill>
                  <a:srgbClr val="09178B"/>
                </a:solidFill>
                <a:latin typeface="Arial"/>
                <a:cs typeface="Arial"/>
              </a:rPr>
              <a:t>and</a:t>
            </a:r>
            <a:r>
              <a:rPr sz="1850" spc="-5" dirty="0">
                <a:solidFill>
                  <a:srgbClr val="09178B"/>
                </a:solidFill>
                <a:latin typeface="Arial"/>
                <a:cs typeface="Arial"/>
              </a:rPr>
              <a:t> </a:t>
            </a:r>
            <a:r>
              <a:rPr sz="1850" spc="-10" dirty="0">
                <a:solidFill>
                  <a:srgbClr val="09178B"/>
                </a:solidFill>
                <a:latin typeface="Arial"/>
                <a:cs typeface="Arial"/>
              </a:rPr>
              <a:t>allies</a:t>
            </a:r>
            <a:r>
              <a:rPr sz="1850" spc="-5" dirty="0">
                <a:solidFill>
                  <a:srgbClr val="09178B"/>
                </a:solidFill>
                <a:latin typeface="Arial"/>
                <a:cs typeface="Arial"/>
              </a:rPr>
              <a:t> </a:t>
            </a:r>
            <a:r>
              <a:rPr sz="1850" spc="-10" dirty="0">
                <a:solidFill>
                  <a:srgbClr val="09178B"/>
                </a:solidFill>
                <a:latin typeface="Arial"/>
                <a:cs typeface="Arial"/>
              </a:rPr>
              <a:t>(Reagan,</a:t>
            </a:r>
            <a:r>
              <a:rPr sz="1850" spc="-5" dirty="0">
                <a:solidFill>
                  <a:srgbClr val="09178B"/>
                </a:solidFill>
                <a:latin typeface="Arial"/>
                <a:cs typeface="Arial"/>
              </a:rPr>
              <a:t> </a:t>
            </a:r>
            <a:r>
              <a:rPr sz="1850" spc="-10" dirty="0">
                <a:solidFill>
                  <a:srgbClr val="09178B"/>
                </a:solidFill>
                <a:latin typeface="Arial"/>
                <a:cs typeface="Arial"/>
              </a:rPr>
              <a:t>1983–1988)</a:t>
            </a:r>
            <a:endParaRPr sz="1850">
              <a:latin typeface="Arial"/>
              <a:cs typeface="Arial"/>
            </a:endParaRPr>
          </a:p>
          <a:p>
            <a:pPr>
              <a:lnSpc>
                <a:spcPts val="1400"/>
              </a:lnSpc>
              <a:spcBef>
                <a:spcPts val="81"/>
              </a:spcBef>
              <a:buClr>
                <a:srgbClr val="09178B"/>
              </a:buClr>
              <a:buFont typeface="Arial"/>
              <a:buChar char="•"/>
            </a:pPr>
            <a:endParaRPr sz="1400"/>
          </a:p>
          <a:p>
            <a:pPr marL="269240" marR="90805" indent="-185420">
              <a:lnSpc>
                <a:spcPts val="2210"/>
              </a:lnSpc>
              <a:buClr>
                <a:srgbClr val="09178B"/>
              </a:buClr>
              <a:buFont typeface="Arial"/>
              <a:buChar char="•"/>
              <a:tabLst>
                <a:tab pos="269240" algn="l"/>
              </a:tabLst>
            </a:pPr>
            <a:r>
              <a:rPr sz="1850" spc="-15" dirty="0">
                <a:solidFill>
                  <a:srgbClr val="09178B"/>
                </a:solidFill>
                <a:latin typeface="Arial"/>
                <a:cs typeface="Arial"/>
              </a:rPr>
              <a:t>Enhance</a:t>
            </a:r>
            <a:r>
              <a:rPr sz="1850" spc="-5" dirty="0">
                <a:solidFill>
                  <a:srgbClr val="09178B"/>
                </a:solidFill>
                <a:latin typeface="Arial"/>
                <a:cs typeface="Arial"/>
              </a:rPr>
              <a:t> </a:t>
            </a:r>
            <a:r>
              <a:rPr sz="1850" spc="-10" dirty="0">
                <a:solidFill>
                  <a:srgbClr val="09178B"/>
                </a:solidFill>
                <a:latin typeface="Arial"/>
                <a:cs typeface="Arial"/>
              </a:rPr>
              <a:t>deterrence,</a:t>
            </a:r>
            <a:r>
              <a:rPr sz="1850" spc="-5" dirty="0">
                <a:solidFill>
                  <a:srgbClr val="09178B"/>
                </a:solidFill>
                <a:latin typeface="Arial"/>
                <a:cs typeface="Arial"/>
              </a:rPr>
              <a:t> </a:t>
            </a:r>
            <a:r>
              <a:rPr sz="1850" spc="-10" dirty="0">
                <a:solidFill>
                  <a:srgbClr val="09178B"/>
                </a:solidFill>
                <a:latin typeface="Arial"/>
                <a:cs typeface="Arial"/>
              </a:rPr>
              <a:t>defend</a:t>
            </a:r>
            <a:r>
              <a:rPr sz="1850" spc="-5" dirty="0">
                <a:solidFill>
                  <a:srgbClr val="09178B"/>
                </a:solidFill>
                <a:latin typeface="Arial"/>
                <a:cs typeface="Arial"/>
              </a:rPr>
              <a:t> </a:t>
            </a:r>
            <a:r>
              <a:rPr sz="1850" spc="-10" dirty="0">
                <a:solidFill>
                  <a:srgbClr val="09178B"/>
                </a:solidFill>
                <a:latin typeface="Arial"/>
                <a:cs typeface="Arial"/>
              </a:rPr>
              <a:t>U.S.</a:t>
            </a:r>
            <a:r>
              <a:rPr sz="1850" spc="-5" dirty="0">
                <a:solidFill>
                  <a:srgbClr val="09178B"/>
                </a:solidFill>
                <a:latin typeface="Arial"/>
                <a:cs typeface="Arial"/>
              </a:rPr>
              <a:t> </a:t>
            </a:r>
            <a:r>
              <a:rPr sz="1850" spc="-10" dirty="0">
                <a:solidFill>
                  <a:srgbClr val="09178B"/>
                </a:solidFill>
                <a:latin typeface="Arial"/>
                <a:cs typeface="Arial"/>
              </a:rPr>
              <a:t>missile</a:t>
            </a:r>
            <a:r>
              <a:rPr sz="1850" spc="-5" dirty="0">
                <a:solidFill>
                  <a:srgbClr val="09178B"/>
                </a:solidFill>
                <a:latin typeface="Arial"/>
                <a:cs typeface="Arial"/>
              </a:rPr>
              <a:t> </a:t>
            </a:r>
            <a:r>
              <a:rPr sz="1850" spc="-10" dirty="0">
                <a:solidFill>
                  <a:srgbClr val="09178B"/>
                </a:solidFill>
                <a:latin typeface="Arial"/>
                <a:cs typeface="Arial"/>
              </a:rPr>
              <a:t>silos,</a:t>
            </a:r>
            <a:r>
              <a:rPr sz="1850" spc="-5" dirty="0">
                <a:solidFill>
                  <a:srgbClr val="09178B"/>
                </a:solidFill>
                <a:latin typeface="Arial"/>
                <a:cs typeface="Arial"/>
              </a:rPr>
              <a:t> </a:t>
            </a:r>
            <a:r>
              <a:rPr sz="1850" spc="-10" dirty="0">
                <a:solidFill>
                  <a:srgbClr val="09178B"/>
                </a:solidFill>
                <a:latin typeface="Arial"/>
                <a:cs typeface="Arial"/>
              </a:rPr>
              <a:t>achieve</a:t>
            </a:r>
            <a:r>
              <a:rPr sz="1850" spc="-5" dirty="0">
                <a:solidFill>
                  <a:srgbClr val="09178B"/>
                </a:solidFill>
                <a:latin typeface="Arial"/>
                <a:cs typeface="Arial"/>
              </a:rPr>
              <a:t> </a:t>
            </a:r>
            <a:r>
              <a:rPr sz="1850" spc="-10" dirty="0">
                <a:solidFill>
                  <a:srgbClr val="09178B"/>
                </a:solidFill>
                <a:latin typeface="Arial"/>
                <a:cs typeface="Arial"/>
              </a:rPr>
              <a:t>political advantage,</a:t>
            </a:r>
            <a:r>
              <a:rPr sz="1850" spc="-5" dirty="0">
                <a:solidFill>
                  <a:srgbClr val="09178B"/>
                </a:solidFill>
                <a:latin typeface="Arial"/>
                <a:cs typeface="Arial"/>
              </a:rPr>
              <a:t> </a:t>
            </a:r>
            <a:r>
              <a:rPr sz="1850" spc="-10" dirty="0">
                <a:solidFill>
                  <a:srgbClr val="09178B"/>
                </a:solidFill>
                <a:latin typeface="Arial"/>
                <a:cs typeface="Arial"/>
              </a:rPr>
              <a:t>etc.</a:t>
            </a:r>
            <a:r>
              <a:rPr sz="1850" spc="-5" dirty="0">
                <a:solidFill>
                  <a:srgbClr val="09178B"/>
                </a:solidFill>
                <a:latin typeface="Arial"/>
                <a:cs typeface="Arial"/>
              </a:rPr>
              <a:t> </a:t>
            </a:r>
            <a:r>
              <a:rPr sz="1850" spc="-10" dirty="0">
                <a:solidFill>
                  <a:srgbClr val="09178B"/>
                </a:solidFill>
                <a:latin typeface="Arial"/>
                <a:cs typeface="Arial"/>
              </a:rPr>
              <a:t>(everyone</a:t>
            </a:r>
            <a:r>
              <a:rPr sz="1850" spc="-5" dirty="0">
                <a:solidFill>
                  <a:srgbClr val="09178B"/>
                </a:solidFill>
                <a:latin typeface="Arial"/>
                <a:cs typeface="Arial"/>
              </a:rPr>
              <a:t> </a:t>
            </a:r>
            <a:r>
              <a:rPr sz="1850" spc="-10" dirty="0">
                <a:solidFill>
                  <a:srgbClr val="09178B"/>
                </a:solidFill>
                <a:latin typeface="Arial"/>
                <a:cs typeface="Arial"/>
              </a:rPr>
              <a:t>else,</a:t>
            </a:r>
            <a:r>
              <a:rPr sz="1850" spc="-5" dirty="0">
                <a:solidFill>
                  <a:srgbClr val="09178B"/>
                </a:solidFill>
                <a:latin typeface="Arial"/>
                <a:cs typeface="Arial"/>
              </a:rPr>
              <a:t> </a:t>
            </a:r>
            <a:r>
              <a:rPr sz="1850" spc="-10" dirty="0">
                <a:solidFill>
                  <a:srgbClr val="09178B"/>
                </a:solidFill>
                <a:latin typeface="Arial"/>
                <a:cs typeface="Arial"/>
              </a:rPr>
              <a:t>1983–1988)</a:t>
            </a:r>
            <a:endParaRPr sz="1850">
              <a:latin typeface="Arial"/>
              <a:cs typeface="A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05934" rIns="0" bIns="0" rtlCol="0">
            <a:noAutofit/>
          </a:bodyPr>
          <a:lstStyle/>
          <a:p>
            <a:pPr marL="1905635">
              <a:lnSpc>
                <a:spcPct val="100000"/>
              </a:lnSpc>
            </a:pPr>
            <a:r>
              <a:rPr sz="3250" spc="-35" dirty="0">
                <a:solidFill>
                  <a:srgbClr val="D62100"/>
                </a:solidFill>
                <a:latin typeface="Arial"/>
                <a:cs typeface="Arial"/>
              </a:rPr>
              <a:t>G</a:t>
            </a:r>
            <a:r>
              <a:rPr sz="3250" spc="-20" dirty="0">
                <a:solidFill>
                  <a:srgbClr val="D62100"/>
                </a:solidFill>
                <a:latin typeface="Arial"/>
                <a:cs typeface="Arial"/>
              </a:rPr>
              <a:t>oals</a:t>
            </a:r>
            <a:r>
              <a:rPr sz="3250" spc="-5" dirty="0">
                <a:solidFill>
                  <a:srgbClr val="D62100"/>
                </a:solidFill>
                <a:latin typeface="Arial"/>
                <a:cs typeface="Arial"/>
              </a:rPr>
              <a:t> </a:t>
            </a:r>
            <a:r>
              <a:rPr sz="3250" spc="-15" dirty="0">
                <a:solidFill>
                  <a:srgbClr val="D62100"/>
                </a:solidFill>
                <a:latin typeface="Arial"/>
                <a:cs typeface="Arial"/>
              </a:rPr>
              <a:t>of</a:t>
            </a:r>
            <a:r>
              <a:rPr sz="3250" spc="-5" dirty="0">
                <a:solidFill>
                  <a:srgbClr val="D62100"/>
                </a:solidFill>
                <a:latin typeface="Arial"/>
                <a:cs typeface="Arial"/>
              </a:rPr>
              <a:t> </a:t>
            </a:r>
            <a:r>
              <a:rPr sz="3250" spc="-25" dirty="0">
                <a:solidFill>
                  <a:srgbClr val="D62100"/>
                </a:solidFill>
                <a:latin typeface="Arial"/>
                <a:cs typeface="Arial"/>
              </a:rPr>
              <a:t>U</a:t>
            </a:r>
            <a:r>
              <a:rPr sz="3250" spc="-15" dirty="0">
                <a:solidFill>
                  <a:srgbClr val="D62100"/>
                </a:solidFill>
                <a:latin typeface="Arial"/>
                <a:cs typeface="Arial"/>
              </a:rPr>
              <a:t>.</a:t>
            </a:r>
            <a:r>
              <a:rPr sz="3250" spc="-20" dirty="0">
                <a:solidFill>
                  <a:srgbClr val="D62100"/>
                </a:solidFill>
                <a:latin typeface="Arial"/>
                <a:cs typeface="Arial"/>
              </a:rPr>
              <a:t>S.</a:t>
            </a:r>
            <a:r>
              <a:rPr sz="3250" spc="-180" dirty="0">
                <a:solidFill>
                  <a:srgbClr val="D62100"/>
                </a:solidFill>
                <a:latin typeface="Arial"/>
                <a:cs typeface="Arial"/>
              </a:rPr>
              <a:t> </a:t>
            </a:r>
            <a:r>
              <a:rPr sz="3250" spc="-25" dirty="0">
                <a:solidFill>
                  <a:srgbClr val="D62100"/>
                </a:solidFill>
                <a:latin typeface="Arial"/>
                <a:cs typeface="Arial"/>
              </a:rPr>
              <a:t>ABM</a:t>
            </a:r>
            <a:r>
              <a:rPr sz="3250" spc="-5" dirty="0">
                <a:solidFill>
                  <a:srgbClr val="D62100"/>
                </a:solidFill>
                <a:latin typeface="Arial"/>
                <a:cs typeface="Arial"/>
              </a:rPr>
              <a:t> </a:t>
            </a:r>
            <a:r>
              <a:rPr sz="3250" spc="-20" dirty="0">
                <a:solidFill>
                  <a:srgbClr val="D62100"/>
                </a:solidFill>
                <a:latin typeface="Arial"/>
                <a:cs typeface="Arial"/>
              </a:rPr>
              <a:t>Programs</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135</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333637" y="1612700"/>
            <a:ext cx="7383780" cy="4783455"/>
          </a:xfrm>
          <a:prstGeom prst="rect">
            <a:avLst/>
          </a:prstGeom>
        </p:spPr>
        <p:txBody>
          <a:bodyPr vert="horz" wrap="square" lIns="0" tIns="0" rIns="0" bIns="0" rtlCol="0">
            <a:noAutofit/>
          </a:bodyPr>
          <a:lstStyle/>
          <a:p>
            <a:pPr marL="12700">
              <a:lnSpc>
                <a:spcPct val="100000"/>
              </a:lnSpc>
            </a:pPr>
            <a:r>
              <a:rPr sz="2200" dirty="0">
                <a:solidFill>
                  <a:srgbClr val="09178B"/>
                </a:solidFill>
                <a:latin typeface="Arial"/>
                <a:cs typeface="Arial"/>
              </a:rPr>
              <a:t>ABM program goals (continued) —</a:t>
            </a:r>
            <a:endParaRPr sz="2200">
              <a:latin typeface="Arial"/>
              <a:cs typeface="Arial"/>
            </a:endParaRPr>
          </a:p>
          <a:p>
            <a:pPr>
              <a:lnSpc>
                <a:spcPts val="1400"/>
              </a:lnSpc>
              <a:spcBef>
                <a:spcPts val="89"/>
              </a:spcBef>
            </a:pPr>
            <a:endParaRPr sz="1400"/>
          </a:p>
          <a:p>
            <a:pPr marL="269240" marR="309880" indent="-185420">
              <a:lnSpc>
                <a:spcPct val="100400"/>
              </a:lnSpc>
              <a:buClr>
                <a:srgbClr val="09178B"/>
              </a:buClr>
              <a:buFont typeface="Arial"/>
              <a:buChar char="•"/>
              <a:tabLst>
                <a:tab pos="269240" algn="l"/>
              </a:tabLst>
            </a:pPr>
            <a:r>
              <a:rPr sz="1900" spc="10" dirty="0">
                <a:solidFill>
                  <a:srgbClr val="09178B"/>
                </a:solidFill>
                <a:latin typeface="Arial"/>
                <a:cs typeface="Arial"/>
              </a:rPr>
              <a:t>Defend</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Unit</a:t>
            </a:r>
            <a:r>
              <a:rPr sz="1900" spc="10" dirty="0">
                <a:solidFill>
                  <a:srgbClr val="09178B"/>
                </a:solidFill>
                <a:latin typeface="Arial"/>
                <a:cs typeface="Arial"/>
              </a:rPr>
              <a:t>ed</a:t>
            </a:r>
            <a:r>
              <a:rPr sz="1900" spc="5" dirty="0">
                <a:solidFill>
                  <a:srgbClr val="09178B"/>
                </a:solidFill>
                <a:latin typeface="Arial"/>
                <a:cs typeface="Arial"/>
              </a:rPr>
              <a:t> Stat</a:t>
            </a:r>
            <a:r>
              <a:rPr sz="1900" spc="10" dirty="0">
                <a:solidFill>
                  <a:srgbClr val="09178B"/>
                </a:solidFill>
                <a:latin typeface="Arial"/>
                <a:cs typeface="Arial"/>
              </a:rPr>
              <a:t>es</a:t>
            </a:r>
            <a:r>
              <a:rPr sz="1900" spc="5" dirty="0">
                <a:solidFill>
                  <a:srgbClr val="09178B"/>
                </a:solidFill>
                <a:latin typeface="Arial"/>
                <a:cs typeface="Arial"/>
              </a:rPr>
              <a:t> against accidental launches </a:t>
            </a:r>
            <a:r>
              <a:rPr sz="1900" spc="10" dirty="0">
                <a:solidFill>
                  <a:srgbClr val="09178B"/>
                </a:solidFill>
                <a:latin typeface="Arial"/>
                <a:cs typeface="Arial"/>
              </a:rPr>
              <a:t>of</a:t>
            </a:r>
            <a:r>
              <a:rPr sz="1900" spc="5" dirty="0">
                <a:solidFill>
                  <a:srgbClr val="09178B"/>
                </a:solidFill>
                <a:latin typeface="Arial"/>
                <a:cs typeface="Arial"/>
              </a:rPr>
              <a:t> Soviet I</a:t>
            </a:r>
            <a:r>
              <a:rPr sz="1900" spc="10" dirty="0">
                <a:solidFill>
                  <a:srgbClr val="09178B"/>
                </a:solidFill>
                <a:latin typeface="Arial"/>
                <a:cs typeface="Arial"/>
              </a:rPr>
              <a:t>CBMs</a:t>
            </a:r>
            <a:r>
              <a:rPr sz="1900" spc="5" dirty="0">
                <a:solidFill>
                  <a:srgbClr val="09178B"/>
                </a:solidFill>
                <a:latin typeface="Arial"/>
                <a:cs typeface="Arial"/>
              </a:rPr>
              <a:t> (1988–1990)</a:t>
            </a:r>
            <a:endParaRPr sz="1900">
              <a:latin typeface="Arial"/>
              <a:cs typeface="Arial"/>
            </a:endParaRPr>
          </a:p>
          <a:p>
            <a:pPr>
              <a:lnSpc>
                <a:spcPts val="1400"/>
              </a:lnSpc>
              <a:spcBef>
                <a:spcPts val="76"/>
              </a:spcBef>
              <a:buClr>
                <a:srgbClr val="09178B"/>
              </a:buClr>
              <a:buFont typeface="Arial"/>
              <a:buChar char="•"/>
            </a:pPr>
            <a:endParaRPr sz="1400"/>
          </a:p>
          <a:p>
            <a:pPr marL="269240" marR="43815" indent="-185420">
              <a:lnSpc>
                <a:spcPct val="100400"/>
              </a:lnSpc>
              <a:buClr>
                <a:srgbClr val="09178B"/>
              </a:buClr>
              <a:buFont typeface="Arial"/>
              <a:buChar char="•"/>
              <a:tabLst>
                <a:tab pos="269240" algn="l"/>
              </a:tabLst>
            </a:pPr>
            <a:r>
              <a:rPr sz="1900" spc="10" dirty="0">
                <a:solidFill>
                  <a:srgbClr val="09178B"/>
                </a:solidFill>
                <a:latin typeface="Arial"/>
                <a:cs typeface="Arial"/>
              </a:rPr>
              <a:t>Defend</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Unit</a:t>
            </a:r>
            <a:r>
              <a:rPr sz="1900" spc="10" dirty="0">
                <a:solidFill>
                  <a:srgbClr val="09178B"/>
                </a:solidFill>
                <a:latin typeface="Arial"/>
                <a:cs typeface="Arial"/>
              </a:rPr>
              <a:t>ed</a:t>
            </a:r>
            <a:r>
              <a:rPr sz="1900" spc="5" dirty="0">
                <a:solidFill>
                  <a:srgbClr val="09178B"/>
                </a:solidFill>
                <a:latin typeface="Arial"/>
                <a:cs typeface="Arial"/>
              </a:rPr>
              <a:t> Stat</a:t>
            </a:r>
            <a:r>
              <a:rPr sz="1900" spc="10" dirty="0">
                <a:solidFill>
                  <a:srgbClr val="09178B"/>
                </a:solidFill>
                <a:latin typeface="Arial"/>
                <a:cs typeface="Arial"/>
              </a:rPr>
              <a:t>es</a:t>
            </a:r>
            <a:r>
              <a:rPr sz="1900" spc="5" dirty="0">
                <a:solidFill>
                  <a:srgbClr val="09178B"/>
                </a:solidFill>
                <a:latin typeface="Arial"/>
                <a:cs typeface="Arial"/>
              </a:rPr>
              <a:t> against </a:t>
            </a:r>
            <a:r>
              <a:rPr sz="1900" spc="10" dirty="0">
                <a:solidFill>
                  <a:srgbClr val="09178B"/>
                </a:solidFill>
                <a:latin typeface="Arial"/>
                <a:cs typeface="Arial"/>
              </a:rPr>
              <a:t>an</a:t>
            </a:r>
            <a:r>
              <a:rPr sz="1900" spc="5" dirty="0">
                <a:solidFill>
                  <a:srgbClr val="09178B"/>
                </a:solidFill>
                <a:latin typeface="Arial"/>
                <a:cs typeface="Arial"/>
              </a:rPr>
              <a:t> unspecified, emerging</a:t>
            </a:r>
            <a:r>
              <a:rPr sz="1900" spc="-30" dirty="0">
                <a:solidFill>
                  <a:srgbClr val="09178B"/>
                </a:solidFill>
                <a:latin typeface="Arial"/>
                <a:cs typeface="Arial"/>
              </a:rPr>
              <a:t> </a:t>
            </a:r>
            <a:r>
              <a:rPr sz="1900" spc="5" dirty="0">
                <a:solidFill>
                  <a:srgbClr val="09178B"/>
                </a:solidFill>
                <a:latin typeface="Arial"/>
                <a:cs typeface="Arial"/>
              </a:rPr>
              <a:t>Third- </a:t>
            </a:r>
            <a:r>
              <a:rPr sz="1900" spc="-20" dirty="0">
                <a:solidFill>
                  <a:srgbClr val="09178B"/>
                </a:solidFill>
                <a:latin typeface="Arial"/>
                <a:cs typeface="Arial"/>
              </a:rPr>
              <a:t>W</a:t>
            </a:r>
            <a:r>
              <a:rPr sz="1900" spc="5" dirty="0">
                <a:solidFill>
                  <a:srgbClr val="09178B"/>
                </a:solidFill>
                <a:latin typeface="Arial"/>
                <a:cs typeface="Arial"/>
              </a:rPr>
              <a:t>orld ballistic missile </a:t>
            </a:r>
            <a:r>
              <a:rPr sz="1900" spc="0" dirty="0">
                <a:solidFill>
                  <a:srgbClr val="09178B"/>
                </a:solidFill>
                <a:latin typeface="Arial"/>
                <a:cs typeface="Arial"/>
              </a:rPr>
              <a:t>t</a:t>
            </a:r>
            <a:r>
              <a:rPr sz="1900" spc="5" dirty="0">
                <a:solidFill>
                  <a:srgbClr val="09178B"/>
                </a:solidFill>
                <a:latin typeface="Arial"/>
                <a:cs typeface="Arial"/>
              </a:rPr>
              <a:t>hreat (1990–1991)</a:t>
            </a:r>
            <a:endParaRPr sz="1900">
              <a:latin typeface="Arial"/>
              <a:cs typeface="Arial"/>
            </a:endParaRPr>
          </a:p>
          <a:p>
            <a:pPr>
              <a:lnSpc>
                <a:spcPts val="1400"/>
              </a:lnSpc>
              <a:spcBef>
                <a:spcPts val="85"/>
              </a:spcBef>
              <a:buClr>
                <a:srgbClr val="09178B"/>
              </a:buClr>
              <a:buFont typeface="Arial"/>
              <a:buChar char="•"/>
            </a:pPr>
            <a:endParaRPr sz="1400"/>
          </a:p>
          <a:p>
            <a:pPr marL="269240" indent="-185420">
              <a:lnSpc>
                <a:spcPct val="100000"/>
              </a:lnSpc>
              <a:buClr>
                <a:srgbClr val="09178B"/>
              </a:buClr>
              <a:buFont typeface="Arial"/>
              <a:buChar char="•"/>
              <a:tabLst>
                <a:tab pos="269240" algn="l"/>
              </a:tabLst>
            </a:pPr>
            <a:r>
              <a:rPr sz="1900" spc="10" dirty="0">
                <a:solidFill>
                  <a:srgbClr val="09178B"/>
                </a:solidFill>
                <a:latin typeface="Arial"/>
                <a:cs typeface="Arial"/>
              </a:rPr>
              <a:t>Count</a:t>
            </a:r>
            <a:r>
              <a:rPr sz="1900" spc="5" dirty="0">
                <a:solidFill>
                  <a:srgbClr val="09178B"/>
                </a:solidFill>
                <a:latin typeface="Arial"/>
                <a:cs typeface="Arial"/>
              </a:rPr>
              <a:t>er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a:t>
            </a:r>
            <a:r>
              <a:rPr sz="1900" spc="0" dirty="0">
                <a:solidFill>
                  <a:srgbClr val="09178B"/>
                </a:solidFill>
                <a:latin typeface="Arial"/>
                <a:cs typeface="Arial"/>
              </a:rPr>
              <a:t>t</a:t>
            </a:r>
            <a:r>
              <a:rPr sz="1900" spc="5" dirty="0">
                <a:solidFill>
                  <a:srgbClr val="09178B"/>
                </a:solidFill>
                <a:latin typeface="Arial"/>
                <a:cs typeface="Arial"/>
              </a:rPr>
              <a:t>hreat </a:t>
            </a:r>
            <a:r>
              <a:rPr sz="1900" spc="10" dirty="0">
                <a:solidFill>
                  <a:srgbClr val="09178B"/>
                </a:solidFill>
                <a:latin typeface="Arial"/>
                <a:cs typeface="Arial"/>
              </a:rPr>
              <a:t>of</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heat</a:t>
            </a:r>
            <a:r>
              <a:rPr sz="1900" spc="5" dirty="0">
                <a:solidFill>
                  <a:srgbClr val="09178B"/>
                </a:solidFill>
                <a:latin typeface="Arial"/>
                <a:cs typeface="Arial"/>
              </a:rPr>
              <a:t>er ballistic missiles (1991–1998)</a:t>
            </a:r>
            <a:endParaRPr sz="1900">
              <a:latin typeface="Arial"/>
              <a:cs typeface="Arial"/>
            </a:endParaRPr>
          </a:p>
          <a:p>
            <a:pPr>
              <a:lnSpc>
                <a:spcPts val="1400"/>
              </a:lnSpc>
              <a:spcBef>
                <a:spcPts val="76"/>
              </a:spcBef>
              <a:buClr>
                <a:srgbClr val="09178B"/>
              </a:buClr>
              <a:buFont typeface="Arial"/>
              <a:buChar char="•"/>
            </a:pPr>
            <a:endParaRPr sz="1400"/>
          </a:p>
          <a:p>
            <a:pPr marL="269240" marR="12700" indent="-185420">
              <a:lnSpc>
                <a:spcPct val="100400"/>
              </a:lnSpc>
              <a:buClr>
                <a:srgbClr val="09178B"/>
              </a:buClr>
              <a:buFont typeface="Arial"/>
              <a:buChar char="•"/>
              <a:tabLst>
                <a:tab pos="269240" algn="l"/>
              </a:tabLst>
            </a:pPr>
            <a:r>
              <a:rPr sz="1900" spc="10" dirty="0">
                <a:solidFill>
                  <a:srgbClr val="09178B"/>
                </a:solidFill>
                <a:latin typeface="Arial"/>
                <a:cs typeface="Arial"/>
              </a:rPr>
              <a:t>Defend</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Clint</a:t>
            </a:r>
            <a:r>
              <a:rPr sz="1900" spc="10" dirty="0">
                <a:solidFill>
                  <a:srgbClr val="09178B"/>
                </a:solidFill>
                <a:latin typeface="Arial"/>
                <a:cs typeface="Arial"/>
              </a:rPr>
              <a:t>on</a:t>
            </a:r>
            <a:r>
              <a:rPr sz="1900" spc="5" dirty="0">
                <a:solidFill>
                  <a:srgbClr val="09178B"/>
                </a:solidFill>
                <a:latin typeface="Arial"/>
                <a:cs typeface="Arial"/>
              </a:rPr>
              <a:t> administration against </a:t>
            </a:r>
            <a:r>
              <a:rPr sz="1900" spc="10" dirty="0">
                <a:solidFill>
                  <a:srgbClr val="09178B"/>
                </a:solidFill>
                <a:latin typeface="Arial"/>
                <a:cs typeface="Arial"/>
              </a:rPr>
              <a:t>att</a:t>
            </a:r>
            <a:r>
              <a:rPr sz="1900" spc="5" dirty="0">
                <a:solidFill>
                  <a:srgbClr val="09178B"/>
                </a:solidFill>
                <a:latin typeface="Arial"/>
                <a:cs typeface="Arial"/>
              </a:rPr>
              <a:t>acks </a:t>
            </a:r>
            <a:r>
              <a:rPr sz="1900" spc="10" dirty="0">
                <a:solidFill>
                  <a:srgbClr val="09178B"/>
                </a:solidFill>
                <a:latin typeface="Arial"/>
                <a:cs typeface="Arial"/>
              </a:rPr>
              <a:t>by</a:t>
            </a:r>
            <a:r>
              <a:rPr sz="1900" spc="5" dirty="0">
                <a:solidFill>
                  <a:srgbClr val="09178B"/>
                </a:solidFill>
                <a:latin typeface="Arial"/>
                <a:cs typeface="Arial"/>
              </a:rPr>
              <a:t> Republicans, def</a:t>
            </a:r>
            <a:r>
              <a:rPr sz="1900" spc="10" dirty="0">
                <a:solidFill>
                  <a:srgbClr val="09178B"/>
                </a:solidFill>
                <a:latin typeface="Arial"/>
                <a:cs typeface="Arial"/>
              </a:rPr>
              <a:t>end</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a:t>
            </a:r>
            <a:r>
              <a:rPr sz="1900" spc="10" dirty="0">
                <a:solidFill>
                  <a:srgbClr val="09178B"/>
                </a:solidFill>
                <a:latin typeface="Arial"/>
                <a:cs typeface="Arial"/>
              </a:rPr>
              <a:t>U.</a:t>
            </a:r>
            <a:r>
              <a:rPr sz="1900" spc="5" dirty="0">
                <a:solidFill>
                  <a:srgbClr val="09178B"/>
                </a:solidFill>
                <a:latin typeface="Arial"/>
                <a:cs typeface="Arial"/>
              </a:rPr>
              <a:t>S. against missile </a:t>
            </a:r>
            <a:r>
              <a:rPr sz="1900" spc="10" dirty="0">
                <a:solidFill>
                  <a:srgbClr val="09178B"/>
                </a:solidFill>
                <a:latin typeface="Arial"/>
                <a:cs typeface="Arial"/>
              </a:rPr>
              <a:t>att</a:t>
            </a:r>
            <a:r>
              <a:rPr sz="1900" spc="5" dirty="0">
                <a:solidFill>
                  <a:srgbClr val="09178B"/>
                </a:solidFill>
                <a:latin typeface="Arial"/>
                <a:cs typeface="Arial"/>
              </a:rPr>
              <a:t>acks </a:t>
            </a:r>
            <a:r>
              <a:rPr sz="1900" spc="10" dirty="0">
                <a:solidFill>
                  <a:srgbClr val="09178B"/>
                </a:solidFill>
                <a:latin typeface="Arial"/>
                <a:cs typeface="Arial"/>
              </a:rPr>
              <a:t>by</a:t>
            </a:r>
            <a:r>
              <a:rPr sz="1900" spc="5" dirty="0">
                <a:solidFill>
                  <a:srgbClr val="09178B"/>
                </a:solidFill>
                <a:latin typeface="Arial"/>
                <a:cs typeface="Arial"/>
              </a:rPr>
              <a:t> emerging ballistic missile stat</a:t>
            </a:r>
            <a:r>
              <a:rPr sz="1900" spc="10" dirty="0">
                <a:solidFill>
                  <a:srgbClr val="09178B"/>
                </a:solidFill>
                <a:latin typeface="Arial"/>
                <a:cs typeface="Arial"/>
              </a:rPr>
              <a:t>es</a:t>
            </a:r>
            <a:r>
              <a:rPr sz="1900" spc="5" dirty="0">
                <a:solidFill>
                  <a:srgbClr val="09178B"/>
                </a:solidFill>
                <a:latin typeface="Arial"/>
                <a:cs typeface="Arial"/>
              </a:rPr>
              <a:t> wit</a:t>
            </a:r>
            <a:r>
              <a:rPr sz="1900" spc="10" dirty="0">
                <a:solidFill>
                  <a:srgbClr val="09178B"/>
                </a:solidFill>
                <a:latin typeface="Arial"/>
                <a:cs typeface="Arial"/>
              </a:rPr>
              <a:t>h</a:t>
            </a:r>
            <a:r>
              <a:rPr sz="1900" spc="5" dirty="0">
                <a:solidFill>
                  <a:srgbClr val="09178B"/>
                </a:solidFill>
                <a:latin typeface="Arial"/>
                <a:cs typeface="Arial"/>
              </a:rPr>
              <a:t> which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a:t>
            </a:r>
            <a:r>
              <a:rPr sz="1900" spc="10" dirty="0">
                <a:solidFill>
                  <a:srgbClr val="09178B"/>
                </a:solidFill>
                <a:latin typeface="Arial"/>
                <a:cs typeface="Arial"/>
              </a:rPr>
              <a:t>U.</a:t>
            </a:r>
            <a:r>
              <a:rPr sz="1900" spc="5" dirty="0">
                <a:solidFill>
                  <a:srgbClr val="09178B"/>
                </a:solidFill>
                <a:latin typeface="Arial"/>
                <a:cs typeface="Arial"/>
              </a:rPr>
              <a:t>S. did </a:t>
            </a:r>
            <a:r>
              <a:rPr sz="1900" spc="10" dirty="0">
                <a:solidFill>
                  <a:srgbClr val="09178B"/>
                </a:solidFill>
                <a:latin typeface="Arial"/>
                <a:cs typeface="Arial"/>
              </a:rPr>
              <a:t>not</a:t>
            </a:r>
            <a:r>
              <a:rPr sz="1900" spc="5" dirty="0">
                <a:solidFill>
                  <a:srgbClr val="09178B"/>
                </a:solidFill>
                <a:latin typeface="Arial"/>
                <a:cs typeface="Arial"/>
              </a:rPr>
              <a:t> </a:t>
            </a:r>
            <a:r>
              <a:rPr sz="1900" spc="10" dirty="0">
                <a:solidFill>
                  <a:srgbClr val="09178B"/>
                </a:solidFill>
                <a:latin typeface="Arial"/>
                <a:cs typeface="Arial"/>
              </a:rPr>
              <a:t>have</a:t>
            </a:r>
            <a:r>
              <a:rPr sz="1900" spc="5" dirty="0">
                <a:solidFill>
                  <a:srgbClr val="09178B"/>
                </a:solidFill>
                <a:latin typeface="Arial"/>
                <a:cs typeface="Arial"/>
              </a:rPr>
              <a:t> </a:t>
            </a:r>
            <a:r>
              <a:rPr sz="1900" spc="0" dirty="0">
                <a:solidFill>
                  <a:srgbClr val="09178B"/>
                </a:solidFill>
                <a:latin typeface="Arial"/>
                <a:cs typeface="Arial"/>
              </a:rPr>
              <a:t>f</a:t>
            </a:r>
            <a:r>
              <a:rPr sz="1900" spc="5" dirty="0">
                <a:solidFill>
                  <a:srgbClr val="09178B"/>
                </a:solidFill>
                <a:latin typeface="Arial"/>
                <a:cs typeface="Arial"/>
              </a:rPr>
              <a:t>riendly relations (1998–2001)</a:t>
            </a:r>
            <a:endParaRPr sz="1900">
              <a:latin typeface="Arial"/>
              <a:cs typeface="Arial"/>
            </a:endParaRPr>
          </a:p>
          <a:p>
            <a:pPr>
              <a:lnSpc>
                <a:spcPts val="1400"/>
              </a:lnSpc>
              <a:spcBef>
                <a:spcPts val="76"/>
              </a:spcBef>
              <a:buClr>
                <a:srgbClr val="09178B"/>
              </a:buClr>
              <a:buFont typeface="Arial"/>
              <a:buChar char="•"/>
            </a:pPr>
            <a:endParaRPr sz="1400"/>
          </a:p>
          <a:p>
            <a:pPr marL="269240" marR="149225" indent="-185420" algn="just">
              <a:lnSpc>
                <a:spcPct val="100400"/>
              </a:lnSpc>
              <a:buClr>
                <a:srgbClr val="09178B"/>
              </a:buClr>
              <a:buFont typeface="Arial"/>
              <a:buChar char="•"/>
              <a:tabLst>
                <a:tab pos="269240" algn="l"/>
              </a:tabLst>
            </a:pPr>
            <a:r>
              <a:rPr sz="1900" spc="10" dirty="0">
                <a:solidFill>
                  <a:srgbClr val="09178B"/>
                </a:solidFill>
                <a:latin typeface="Arial"/>
                <a:cs typeface="Arial"/>
              </a:rPr>
              <a:t>Reward</a:t>
            </a:r>
            <a:r>
              <a:rPr sz="1900" spc="5" dirty="0">
                <a:solidFill>
                  <a:srgbClr val="09178B"/>
                </a:solidFill>
                <a:latin typeface="Arial"/>
                <a:cs typeface="Arial"/>
              </a:rPr>
              <a:t> </a:t>
            </a:r>
            <a:r>
              <a:rPr sz="1900" spc="10" dirty="0">
                <a:solidFill>
                  <a:srgbClr val="09178B"/>
                </a:solidFill>
                <a:latin typeface="Arial"/>
                <a:cs typeface="Arial"/>
              </a:rPr>
              <a:t>Bush</a:t>
            </a:r>
            <a:r>
              <a:rPr sz="1900" spc="5" dirty="0">
                <a:solidFill>
                  <a:srgbClr val="09178B"/>
                </a:solidFill>
                <a:latin typeface="Arial"/>
                <a:cs typeface="Arial"/>
              </a:rPr>
              <a:t> supporters, </a:t>
            </a:r>
            <a:r>
              <a:rPr sz="1900" spc="10" dirty="0">
                <a:solidFill>
                  <a:srgbClr val="09178B"/>
                </a:solidFill>
                <a:latin typeface="Arial"/>
                <a:cs typeface="Arial"/>
              </a:rPr>
              <a:t>defend</a:t>
            </a:r>
            <a:r>
              <a:rPr sz="1900" spc="5" dirty="0">
                <a:solidFill>
                  <a:srgbClr val="09178B"/>
                </a:solidFill>
                <a:latin typeface="Arial"/>
                <a:cs typeface="Arial"/>
              </a:rPr>
              <a:t> </a:t>
            </a:r>
            <a:r>
              <a:rPr sz="1900" spc="10" dirty="0">
                <a:solidFill>
                  <a:srgbClr val="09178B"/>
                </a:solidFill>
                <a:latin typeface="Arial"/>
                <a:cs typeface="Arial"/>
              </a:rPr>
              <a:t>U.</a:t>
            </a:r>
            <a:r>
              <a:rPr sz="1900" spc="5" dirty="0">
                <a:solidFill>
                  <a:srgbClr val="09178B"/>
                </a:solidFill>
                <a:latin typeface="Arial"/>
                <a:cs typeface="Arial"/>
              </a:rPr>
              <a:t>S. against missile </a:t>
            </a:r>
            <a:r>
              <a:rPr sz="1900" spc="10" dirty="0">
                <a:solidFill>
                  <a:srgbClr val="09178B"/>
                </a:solidFill>
                <a:latin typeface="Arial"/>
                <a:cs typeface="Arial"/>
              </a:rPr>
              <a:t>att</a:t>
            </a:r>
            <a:r>
              <a:rPr sz="1900" spc="5" dirty="0">
                <a:solidFill>
                  <a:srgbClr val="09178B"/>
                </a:solidFill>
                <a:latin typeface="Arial"/>
                <a:cs typeface="Arial"/>
              </a:rPr>
              <a:t>acks </a:t>
            </a:r>
            <a:r>
              <a:rPr sz="1900" spc="10" dirty="0">
                <a:solidFill>
                  <a:srgbClr val="09178B"/>
                </a:solidFill>
                <a:latin typeface="Arial"/>
                <a:cs typeface="Arial"/>
              </a:rPr>
              <a:t>by</a:t>
            </a:r>
            <a:r>
              <a:rPr sz="1900" spc="5" dirty="0">
                <a:solidFill>
                  <a:srgbClr val="09178B"/>
                </a:solidFill>
                <a:latin typeface="Arial"/>
                <a:cs typeface="Arial"/>
              </a:rPr>
              <a:t> t</a:t>
            </a:r>
            <a:r>
              <a:rPr sz="1900" spc="10" dirty="0">
                <a:solidFill>
                  <a:srgbClr val="09178B"/>
                </a:solidFill>
                <a:latin typeface="Arial"/>
                <a:cs typeface="Arial"/>
              </a:rPr>
              <a:t>he</a:t>
            </a:r>
            <a:r>
              <a:rPr sz="1900" spc="5" dirty="0">
                <a:solidFill>
                  <a:srgbClr val="09178B"/>
                </a:solidFill>
                <a:latin typeface="Arial"/>
                <a:cs typeface="Arial"/>
              </a:rPr>
              <a:t> “axis </a:t>
            </a:r>
            <a:r>
              <a:rPr sz="1900" spc="10" dirty="0">
                <a:solidFill>
                  <a:srgbClr val="09178B"/>
                </a:solidFill>
                <a:latin typeface="Arial"/>
                <a:cs typeface="Arial"/>
              </a:rPr>
              <a:t>of</a:t>
            </a:r>
            <a:r>
              <a:rPr sz="1900" spc="5" dirty="0">
                <a:solidFill>
                  <a:srgbClr val="09178B"/>
                </a:solidFill>
                <a:latin typeface="Arial"/>
                <a:cs typeface="Arial"/>
              </a:rPr>
              <a:t> evil” stat</a:t>
            </a:r>
            <a:r>
              <a:rPr sz="1900" spc="10" dirty="0">
                <a:solidFill>
                  <a:srgbClr val="09178B"/>
                </a:solidFill>
                <a:latin typeface="Arial"/>
                <a:cs typeface="Arial"/>
              </a:rPr>
              <a:t>es</a:t>
            </a:r>
            <a:r>
              <a:rPr sz="1900" spc="5" dirty="0">
                <a:solidFill>
                  <a:srgbClr val="09178B"/>
                </a:solidFill>
                <a:latin typeface="Arial"/>
                <a:cs typeface="Arial"/>
              </a:rPr>
              <a:t> (North </a:t>
            </a:r>
            <a:r>
              <a:rPr sz="1900" spc="10" dirty="0">
                <a:solidFill>
                  <a:srgbClr val="09178B"/>
                </a:solidFill>
                <a:latin typeface="Arial"/>
                <a:cs typeface="Arial"/>
              </a:rPr>
              <a:t>Korea,</a:t>
            </a:r>
            <a:r>
              <a:rPr sz="1900" spc="5" dirty="0">
                <a:solidFill>
                  <a:srgbClr val="09178B"/>
                </a:solidFill>
                <a:latin typeface="Arial"/>
                <a:cs typeface="Arial"/>
              </a:rPr>
              <a:t> </a:t>
            </a:r>
            <a:r>
              <a:rPr sz="1900" spc="0" dirty="0">
                <a:solidFill>
                  <a:srgbClr val="09178B"/>
                </a:solidFill>
                <a:latin typeface="Arial"/>
                <a:cs typeface="Arial"/>
              </a:rPr>
              <a:t>I</a:t>
            </a:r>
            <a:r>
              <a:rPr sz="1900" spc="5" dirty="0">
                <a:solidFill>
                  <a:srgbClr val="09178B"/>
                </a:solidFill>
                <a:latin typeface="Arial"/>
                <a:cs typeface="Arial"/>
              </a:rPr>
              <a:t>ran, </a:t>
            </a:r>
            <a:r>
              <a:rPr sz="1900" spc="10" dirty="0">
                <a:solidFill>
                  <a:srgbClr val="09178B"/>
                </a:solidFill>
                <a:latin typeface="Arial"/>
                <a:cs typeface="Arial"/>
              </a:rPr>
              <a:t>and</a:t>
            </a:r>
            <a:r>
              <a:rPr sz="1900" spc="5" dirty="0">
                <a:solidFill>
                  <a:srgbClr val="09178B"/>
                </a:solidFill>
                <a:latin typeface="Arial"/>
                <a:cs typeface="Arial"/>
              </a:rPr>
              <a:t> </a:t>
            </a:r>
            <a:r>
              <a:rPr sz="1900" spc="0" dirty="0">
                <a:solidFill>
                  <a:srgbClr val="09178B"/>
                </a:solidFill>
                <a:latin typeface="Arial"/>
                <a:cs typeface="Arial"/>
              </a:rPr>
              <a:t>I</a:t>
            </a:r>
            <a:r>
              <a:rPr sz="1900" spc="5" dirty="0">
                <a:solidFill>
                  <a:srgbClr val="09178B"/>
                </a:solidFill>
                <a:latin typeface="Arial"/>
                <a:cs typeface="Arial"/>
              </a:rPr>
              <a:t>raq), or China, or an accidental launch </a:t>
            </a:r>
            <a:r>
              <a:rPr sz="1900" spc="0" dirty="0">
                <a:solidFill>
                  <a:srgbClr val="09178B"/>
                </a:solidFill>
                <a:latin typeface="Arial"/>
                <a:cs typeface="Arial"/>
              </a:rPr>
              <a:t>f</a:t>
            </a:r>
            <a:r>
              <a:rPr sz="1900" spc="10" dirty="0">
                <a:solidFill>
                  <a:srgbClr val="09178B"/>
                </a:solidFill>
                <a:latin typeface="Arial"/>
                <a:cs typeface="Arial"/>
              </a:rPr>
              <a:t>rom</a:t>
            </a:r>
            <a:r>
              <a:rPr sz="1900" spc="5" dirty="0">
                <a:solidFill>
                  <a:srgbClr val="09178B"/>
                </a:solidFill>
                <a:latin typeface="Arial"/>
                <a:cs typeface="Arial"/>
              </a:rPr>
              <a:t> Russia, or </a:t>
            </a:r>
            <a:r>
              <a:rPr sz="1900" spc="15" dirty="0">
                <a:solidFill>
                  <a:srgbClr val="09178B"/>
                </a:solidFill>
                <a:latin typeface="Arial"/>
                <a:cs typeface="Arial"/>
              </a:rPr>
              <a:t>… </a:t>
            </a:r>
            <a:r>
              <a:rPr sz="1900" spc="10" dirty="0">
                <a:solidFill>
                  <a:srgbClr val="09178B"/>
                </a:solidFill>
                <a:latin typeface="Arial"/>
                <a:cs typeface="Arial"/>
              </a:rPr>
              <a:t> </a:t>
            </a:r>
            <a:r>
              <a:rPr sz="1900" spc="5" dirty="0">
                <a:solidFill>
                  <a:srgbClr val="09178B"/>
                </a:solidFill>
                <a:latin typeface="Arial"/>
                <a:cs typeface="Arial"/>
              </a:rPr>
              <a:t>(2001–present)</a:t>
            </a:r>
            <a:endParaRPr sz="1900">
              <a:latin typeface="Arial"/>
              <a:cs typeface="Aria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05934" rIns="0" bIns="0" rtlCol="0">
            <a:noAutofit/>
          </a:bodyPr>
          <a:lstStyle/>
          <a:p>
            <a:pPr marL="2000885">
              <a:lnSpc>
                <a:spcPct val="100000"/>
              </a:lnSpc>
            </a:pPr>
            <a:r>
              <a:rPr sz="3250" spc="-25" dirty="0">
                <a:solidFill>
                  <a:srgbClr val="D62100"/>
                </a:solidFill>
                <a:latin typeface="Arial"/>
                <a:cs typeface="Arial"/>
              </a:rPr>
              <a:t>T</a:t>
            </a:r>
            <a:r>
              <a:rPr sz="3250" spc="-20" dirty="0">
                <a:solidFill>
                  <a:srgbClr val="D62100"/>
                </a:solidFill>
                <a:latin typeface="Arial"/>
                <a:cs typeface="Arial"/>
              </a:rPr>
              <a:t>he</a:t>
            </a:r>
            <a:r>
              <a:rPr sz="3250" spc="-5" dirty="0">
                <a:solidFill>
                  <a:srgbClr val="D62100"/>
                </a:solidFill>
                <a:latin typeface="Arial"/>
                <a:cs typeface="Arial"/>
              </a:rPr>
              <a:t> </a:t>
            </a:r>
            <a:r>
              <a:rPr sz="3250" spc="-20" dirty="0">
                <a:solidFill>
                  <a:srgbClr val="D62100"/>
                </a:solidFill>
                <a:latin typeface="Arial"/>
                <a:cs typeface="Arial"/>
              </a:rPr>
              <a:t>Pa</a:t>
            </a:r>
            <a:r>
              <a:rPr sz="3250" spc="-15" dirty="0">
                <a:solidFill>
                  <a:srgbClr val="D62100"/>
                </a:solidFill>
                <a:latin typeface="Arial"/>
                <a:cs typeface="Arial"/>
              </a:rPr>
              <a:t>triot</a:t>
            </a:r>
            <a:r>
              <a:rPr sz="3250" spc="-5" dirty="0">
                <a:solidFill>
                  <a:srgbClr val="D62100"/>
                </a:solidFill>
                <a:latin typeface="Arial"/>
                <a:cs typeface="Arial"/>
              </a:rPr>
              <a:t> </a:t>
            </a:r>
            <a:r>
              <a:rPr sz="3250" spc="-95" dirty="0">
                <a:solidFill>
                  <a:srgbClr val="D62100"/>
                </a:solidFill>
                <a:latin typeface="Arial"/>
                <a:cs typeface="Arial"/>
              </a:rPr>
              <a:t>W</a:t>
            </a:r>
            <a:r>
              <a:rPr sz="3250" spc="-20" dirty="0">
                <a:solidFill>
                  <a:srgbClr val="D62100"/>
                </a:solidFill>
                <a:latin typeface="Arial"/>
                <a:cs typeface="Arial"/>
              </a:rPr>
              <a:t>eapon</a:t>
            </a:r>
            <a:r>
              <a:rPr sz="3250" spc="-5" dirty="0">
                <a:solidFill>
                  <a:srgbClr val="D62100"/>
                </a:solidFill>
                <a:latin typeface="Arial"/>
                <a:cs typeface="Arial"/>
              </a:rPr>
              <a:t> </a:t>
            </a:r>
            <a:r>
              <a:rPr sz="3250" spc="-20" dirty="0">
                <a:solidFill>
                  <a:srgbClr val="D62100"/>
                </a:solidFill>
                <a:latin typeface="Arial"/>
                <a:cs typeface="Arial"/>
              </a:rPr>
              <a:t>System</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136</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884540" y="1657314"/>
            <a:ext cx="6144260" cy="4696460"/>
          </a:xfrm>
          <a:prstGeom prst="rect">
            <a:avLst/>
          </a:prstGeom>
        </p:spPr>
        <p:txBody>
          <a:bodyPr vert="horz" wrap="square" lIns="0" tIns="0" rIns="0" bIns="0" rtlCol="0">
            <a:noAutofit/>
          </a:bodyPr>
          <a:lstStyle/>
          <a:p>
            <a:pPr marL="12700" marR="346710">
              <a:lnSpc>
                <a:spcPct val="162200"/>
              </a:lnSpc>
            </a:pPr>
            <a:r>
              <a:rPr sz="2200" dirty="0">
                <a:solidFill>
                  <a:srgbClr val="09178B"/>
                </a:solidFill>
                <a:latin typeface="Arial"/>
                <a:cs typeface="Arial"/>
              </a:rPr>
              <a:t>Originally an anti-aircraft system (IOC in 1985) Given some</a:t>
            </a:r>
            <a:r>
              <a:rPr sz="2200" spc="-120" dirty="0">
                <a:solidFill>
                  <a:srgbClr val="09178B"/>
                </a:solidFill>
                <a:latin typeface="Arial"/>
                <a:cs typeface="Arial"/>
              </a:rPr>
              <a:t> </a:t>
            </a:r>
            <a:r>
              <a:rPr sz="2200" spc="-165" dirty="0">
                <a:solidFill>
                  <a:srgbClr val="09178B"/>
                </a:solidFill>
                <a:latin typeface="Arial"/>
                <a:cs typeface="Arial"/>
              </a:rPr>
              <a:t>A</a:t>
            </a:r>
            <a:r>
              <a:rPr sz="2200" spc="0" dirty="0">
                <a:solidFill>
                  <a:srgbClr val="09178B"/>
                </a:solidFill>
                <a:latin typeface="Arial"/>
                <a:cs typeface="Arial"/>
              </a:rPr>
              <a:t>TBM capability in 1988 (</a:t>
            </a:r>
            <a:r>
              <a:rPr sz="2200" spc="-165" dirty="0">
                <a:solidFill>
                  <a:srgbClr val="09178B"/>
                </a:solidFill>
                <a:latin typeface="Arial"/>
                <a:cs typeface="Arial"/>
              </a:rPr>
              <a:t>P</a:t>
            </a:r>
            <a:r>
              <a:rPr sz="2200" spc="0" dirty="0">
                <a:solidFill>
                  <a:srgbClr val="09178B"/>
                </a:solidFill>
                <a:latin typeface="Arial"/>
                <a:cs typeface="Arial"/>
              </a:rPr>
              <a:t>AC-1)</a:t>
            </a:r>
            <a:endParaRPr sz="2200">
              <a:latin typeface="Arial"/>
              <a:cs typeface="Arial"/>
            </a:endParaRPr>
          </a:p>
          <a:p>
            <a:pPr>
              <a:lnSpc>
                <a:spcPts val="550"/>
              </a:lnSpc>
              <a:spcBef>
                <a:spcPts val="20"/>
              </a:spcBef>
            </a:pPr>
            <a:endParaRPr sz="550"/>
          </a:p>
          <a:p>
            <a:pPr>
              <a:lnSpc>
                <a:spcPts val="1000"/>
              </a:lnSpc>
            </a:pPr>
            <a:endParaRPr sz="1000"/>
          </a:p>
          <a:p>
            <a:pPr marL="500380" indent="-167640">
              <a:lnSpc>
                <a:spcPct val="100000"/>
              </a:lnSpc>
              <a:buClr>
                <a:srgbClr val="09178B"/>
              </a:buClr>
              <a:buFont typeface="Arial"/>
              <a:buChar char="•"/>
              <a:tabLst>
                <a:tab pos="500380" algn="l"/>
              </a:tabLst>
            </a:pPr>
            <a:r>
              <a:rPr sz="2050" spc="0" dirty="0">
                <a:solidFill>
                  <a:srgbClr val="09178B"/>
                </a:solidFill>
                <a:latin typeface="Arial"/>
                <a:cs typeface="Arial"/>
              </a:rPr>
              <a:t>Software upgrade</a:t>
            </a:r>
            <a:endParaRPr sz="2050">
              <a:latin typeface="Arial"/>
              <a:cs typeface="Arial"/>
            </a:endParaRPr>
          </a:p>
          <a:p>
            <a:pPr>
              <a:lnSpc>
                <a:spcPts val="500"/>
              </a:lnSpc>
              <a:spcBef>
                <a:spcPts val="26"/>
              </a:spcBef>
              <a:buClr>
                <a:srgbClr val="09178B"/>
              </a:buClr>
              <a:buFont typeface="Arial"/>
              <a:buChar char="•"/>
            </a:pPr>
            <a:endParaRPr sz="500"/>
          </a:p>
          <a:p>
            <a:pPr>
              <a:lnSpc>
                <a:spcPts val="1000"/>
              </a:lnSpc>
              <a:buClr>
                <a:srgbClr val="09178B"/>
              </a:buClr>
              <a:buFont typeface="Arial"/>
              <a:buChar char="•"/>
            </a:pPr>
            <a:endParaRPr sz="1000"/>
          </a:p>
          <a:p>
            <a:pPr marL="500380" indent="-167640">
              <a:lnSpc>
                <a:spcPct val="100000"/>
              </a:lnSpc>
              <a:buClr>
                <a:srgbClr val="09178B"/>
              </a:buClr>
              <a:buFont typeface="Arial"/>
              <a:buChar char="•"/>
              <a:tabLst>
                <a:tab pos="500380" algn="l"/>
              </a:tabLst>
            </a:pPr>
            <a:r>
              <a:rPr sz="2050" spc="0" dirty="0">
                <a:solidFill>
                  <a:srgbClr val="09178B"/>
                </a:solidFill>
                <a:latin typeface="Arial"/>
                <a:cs typeface="Arial"/>
              </a:rPr>
              <a:t>Specifically designed to counter Soviet</a:t>
            </a:r>
            <a:r>
              <a:rPr sz="2050" spc="-35" dirty="0">
                <a:solidFill>
                  <a:srgbClr val="09178B"/>
                </a:solidFill>
                <a:latin typeface="Arial"/>
                <a:cs typeface="Arial"/>
              </a:rPr>
              <a:t> </a:t>
            </a:r>
            <a:r>
              <a:rPr sz="2050" spc="0" dirty="0">
                <a:solidFill>
                  <a:srgbClr val="09178B"/>
                </a:solidFill>
                <a:latin typeface="Arial"/>
                <a:cs typeface="Arial"/>
              </a:rPr>
              <a:t>TBMs</a:t>
            </a:r>
            <a:endParaRPr sz="2050">
              <a:latin typeface="Arial"/>
              <a:cs typeface="Arial"/>
            </a:endParaRPr>
          </a:p>
          <a:p>
            <a:pPr>
              <a:lnSpc>
                <a:spcPts val="550"/>
              </a:lnSpc>
              <a:spcBef>
                <a:spcPts val="48"/>
              </a:spcBef>
              <a:buClr>
                <a:srgbClr val="09178B"/>
              </a:buClr>
              <a:buFont typeface="Arial"/>
              <a:buChar char="•"/>
            </a:pPr>
            <a:endParaRPr sz="550"/>
          </a:p>
          <a:p>
            <a:pPr>
              <a:lnSpc>
                <a:spcPts val="1000"/>
              </a:lnSpc>
              <a:buClr>
                <a:srgbClr val="09178B"/>
              </a:buClr>
              <a:buFont typeface="Arial"/>
              <a:buChar char="•"/>
            </a:pPr>
            <a:endParaRPr sz="1000"/>
          </a:p>
          <a:p>
            <a:pPr algn="ctr">
              <a:lnSpc>
                <a:spcPct val="100000"/>
              </a:lnSpc>
            </a:pPr>
            <a:r>
              <a:rPr sz="2200" dirty="0">
                <a:solidFill>
                  <a:srgbClr val="09178B"/>
                </a:solidFill>
                <a:latin typeface="Arial"/>
                <a:cs typeface="Arial"/>
              </a:rPr>
              <a:t>Given improved</a:t>
            </a:r>
            <a:r>
              <a:rPr sz="2200" spc="-120" dirty="0">
                <a:solidFill>
                  <a:srgbClr val="09178B"/>
                </a:solidFill>
                <a:latin typeface="Arial"/>
                <a:cs typeface="Arial"/>
              </a:rPr>
              <a:t> </a:t>
            </a:r>
            <a:r>
              <a:rPr sz="2200" spc="-165" dirty="0">
                <a:solidFill>
                  <a:srgbClr val="09178B"/>
                </a:solidFill>
                <a:latin typeface="Arial"/>
                <a:cs typeface="Arial"/>
              </a:rPr>
              <a:t>A</a:t>
            </a:r>
            <a:r>
              <a:rPr sz="2200" spc="0" dirty="0">
                <a:solidFill>
                  <a:srgbClr val="09178B"/>
                </a:solidFill>
                <a:latin typeface="Arial"/>
                <a:cs typeface="Arial"/>
              </a:rPr>
              <a:t>TBM capability in 1990 (</a:t>
            </a:r>
            <a:r>
              <a:rPr sz="2200" spc="-165" dirty="0">
                <a:solidFill>
                  <a:srgbClr val="09178B"/>
                </a:solidFill>
                <a:latin typeface="Arial"/>
                <a:cs typeface="Arial"/>
              </a:rPr>
              <a:t>P</a:t>
            </a:r>
            <a:r>
              <a:rPr sz="2200" spc="0" dirty="0">
                <a:solidFill>
                  <a:srgbClr val="09178B"/>
                </a:solidFill>
                <a:latin typeface="Arial"/>
                <a:cs typeface="Arial"/>
              </a:rPr>
              <a:t>AC-2)</a:t>
            </a:r>
            <a:endParaRPr sz="2200">
              <a:latin typeface="Arial"/>
              <a:cs typeface="Arial"/>
            </a:endParaRPr>
          </a:p>
          <a:p>
            <a:pPr>
              <a:lnSpc>
                <a:spcPts val="550"/>
              </a:lnSpc>
              <a:spcBef>
                <a:spcPts val="20"/>
              </a:spcBef>
            </a:pPr>
            <a:endParaRPr sz="550"/>
          </a:p>
          <a:p>
            <a:pPr>
              <a:lnSpc>
                <a:spcPts val="1000"/>
              </a:lnSpc>
            </a:pPr>
            <a:endParaRPr sz="1000"/>
          </a:p>
          <a:p>
            <a:pPr marL="500380" indent="-167640">
              <a:lnSpc>
                <a:spcPct val="100000"/>
              </a:lnSpc>
              <a:buClr>
                <a:srgbClr val="09178B"/>
              </a:buClr>
              <a:buFont typeface="Arial"/>
              <a:buChar char="•"/>
              <a:tabLst>
                <a:tab pos="500380" algn="l"/>
              </a:tabLst>
            </a:pPr>
            <a:r>
              <a:rPr sz="2050" spc="0" dirty="0">
                <a:solidFill>
                  <a:srgbClr val="09178B"/>
                </a:solidFill>
                <a:latin typeface="Arial"/>
                <a:cs typeface="Arial"/>
              </a:rPr>
              <a:t>Faster fuse</a:t>
            </a:r>
            <a:endParaRPr sz="2050">
              <a:latin typeface="Arial"/>
              <a:cs typeface="Arial"/>
            </a:endParaRPr>
          </a:p>
          <a:p>
            <a:pPr>
              <a:lnSpc>
                <a:spcPts val="500"/>
              </a:lnSpc>
              <a:spcBef>
                <a:spcPts val="26"/>
              </a:spcBef>
              <a:buClr>
                <a:srgbClr val="09178B"/>
              </a:buClr>
              <a:buFont typeface="Arial"/>
              <a:buChar char="•"/>
            </a:pPr>
            <a:endParaRPr sz="500"/>
          </a:p>
          <a:p>
            <a:pPr>
              <a:lnSpc>
                <a:spcPts val="1000"/>
              </a:lnSpc>
              <a:buClr>
                <a:srgbClr val="09178B"/>
              </a:buClr>
              <a:buFont typeface="Arial"/>
              <a:buChar char="•"/>
            </a:pPr>
            <a:endParaRPr sz="1000"/>
          </a:p>
          <a:p>
            <a:pPr marL="500380" indent="-167640">
              <a:lnSpc>
                <a:spcPct val="100000"/>
              </a:lnSpc>
              <a:buClr>
                <a:srgbClr val="09178B"/>
              </a:buClr>
              <a:buFont typeface="Arial"/>
              <a:buChar char="•"/>
              <a:tabLst>
                <a:tab pos="500380" algn="l"/>
              </a:tabLst>
            </a:pPr>
            <a:r>
              <a:rPr sz="2050" spc="0" dirty="0">
                <a:solidFill>
                  <a:srgbClr val="09178B"/>
                </a:solidFill>
                <a:latin typeface="Arial"/>
                <a:cs typeface="Arial"/>
              </a:rPr>
              <a:t>Fragmenting warhead with larger pellets</a:t>
            </a:r>
            <a:endParaRPr sz="2050">
              <a:latin typeface="Arial"/>
              <a:cs typeface="Arial"/>
            </a:endParaRPr>
          </a:p>
          <a:p>
            <a:pPr>
              <a:lnSpc>
                <a:spcPts val="500"/>
              </a:lnSpc>
              <a:spcBef>
                <a:spcPts val="26"/>
              </a:spcBef>
              <a:buClr>
                <a:srgbClr val="09178B"/>
              </a:buClr>
              <a:buFont typeface="Arial"/>
              <a:buChar char="•"/>
            </a:pPr>
            <a:endParaRPr sz="500"/>
          </a:p>
          <a:p>
            <a:pPr>
              <a:lnSpc>
                <a:spcPts val="1000"/>
              </a:lnSpc>
              <a:buClr>
                <a:srgbClr val="09178B"/>
              </a:buClr>
              <a:buFont typeface="Arial"/>
              <a:buChar char="•"/>
            </a:pPr>
            <a:endParaRPr sz="1000"/>
          </a:p>
          <a:p>
            <a:pPr marL="500380" indent="-167640">
              <a:lnSpc>
                <a:spcPct val="100000"/>
              </a:lnSpc>
              <a:buClr>
                <a:srgbClr val="09178B"/>
              </a:buClr>
              <a:buFont typeface="Arial"/>
              <a:buChar char="•"/>
              <a:tabLst>
                <a:tab pos="500380" algn="l"/>
              </a:tabLst>
            </a:pPr>
            <a:r>
              <a:rPr sz="2050" spc="0" dirty="0">
                <a:solidFill>
                  <a:srgbClr val="09178B"/>
                </a:solidFill>
                <a:latin typeface="Arial"/>
                <a:cs typeface="Arial"/>
              </a:rPr>
              <a:t>Some capability against Soviet Scud missiles</a:t>
            </a:r>
            <a:endParaRPr sz="2050">
              <a:latin typeface="Arial"/>
              <a:cs typeface="Arial"/>
            </a:endParaRPr>
          </a:p>
          <a:p>
            <a:pPr>
              <a:lnSpc>
                <a:spcPts val="500"/>
              </a:lnSpc>
              <a:spcBef>
                <a:spcPts val="26"/>
              </a:spcBef>
              <a:buClr>
                <a:srgbClr val="09178B"/>
              </a:buClr>
              <a:buFont typeface="Arial"/>
              <a:buChar char="•"/>
            </a:pPr>
            <a:endParaRPr sz="500"/>
          </a:p>
          <a:p>
            <a:pPr>
              <a:lnSpc>
                <a:spcPts val="1000"/>
              </a:lnSpc>
              <a:buClr>
                <a:srgbClr val="09178B"/>
              </a:buClr>
              <a:buFont typeface="Arial"/>
              <a:buChar char="•"/>
            </a:pPr>
            <a:endParaRPr sz="1000"/>
          </a:p>
          <a:p>
            <a:pPr marL="500380" indent="-167640">
              <a:lnSpc>
                <a:spcPct val="100000"/>
              </a:lnSpc>
              <a:buClr>
                <a:srgbClr val="09178B"/>
              </a:buClr>
              <a:buFont typeface="Arial"/>
              <a:buChar char="•"/>
              <a:tabLst>
                <a:tab pos="500380" algn="l"/>
              </a:tabLst>
            </a:pPr>
            <a:r>
              <a:rPr sz="2050" spc="0" dirty="0">
                <a:solidFill>
                  <a:srgbClr val="09178B"/>
                </a:solidFill>
                <a:latin typeface="Arial"/>
                <a:cs typeface="Arial"/>
              </a:rPr>
              <a:t>No capability against Iraqi</a:t>
            </a:r>
            <a:r>
              <a:rPr sz="2050" spc="-110" dirty="0">
                <a:solidFill>
                  <a:srgbClr val="09178B"/>
                </a:solidFill>
                <a:latin typeface="Arial"/>
                <a:cs typeface="Arial"/>
              </a:rPr>
              <a:t> </a:t>
            </a:r>
            <a:r>
              <a:rPr sz="2050" spc="0" dirty="0">
                <a:solidFill>
                  <a:srgbClr val="09178B"/>
                </a:solidFill>
                <a:latin typeface="Arial"/>
                <a:cs typeface="Arial"/>
              </a:rPr>
              <a:t>Al-Hussein missiles</a:t>
            </a:r>
            <a:endParaRPr sz="2050">
              <a:latin typeface="Arial"/>
              <a:cs typeface="Aria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87181" rIns="0" bIns="0" rtlCol="0">
            <a:noAutofit/>
          </a:bodyPr>
          <a:lstStyle/>
          <a:p>
            <a:pPr marL="2038985">
              <a:lnSpc>
                <a:spcPct val="100000"/>
              </a:lnSpc>
            </a:pPr>
            <a:r>
              <a:rPr sz="3250" spc="-20" dirty="0">
                <a:solidFill>
                  <a:srgbClr val="D62100"/>
                </a:solidFill>
                <a:latin typeface="Arial"/>
                <a:cs typeface="Arial"/>
              </a:rPr>
              <a:t>Pa</a:t>
            </a:r>
            <a:r>
              <a:rPr sz="3250" spc="-15" dirty="0">
                <a:solidFill>
                  <a:srgbClr val="D62100"/>
                </a:solidFill>
                <a:latin typeface="Arial"/>
                <a:cs typeface="Arial"/>
              </a:rPr>
              <a:t>triot</a:t>
            </a:r>
            <a:r>
              <a:rPr sz="3250" spc="-5" dirty="0">
                <a:solidFill>
                  <a:srgbClr val="D62100"/>
                </a:solidFill>
                <a:latin typeface="Arial"/>
                <a:cs typeface="Arial"/>
              </a:rPr>
              <a:t> </a:t>
            </a:r>
            <a:r>
              <a:rPr sz="3250" spc="0" dirty="0">
                <a:solidFill>
                  <a:srgbClr val="D62100"/>
                </a:solidFill>
                <a:latin typeface="Arial"/>
                <a:cs typeface="Arial"/>
              </a:rPr>
              <a:t>i</a:t>
            </a:r>
            <a:r>
              <a:rPr sz="3250" spc="-20" dirty="0">
                <a:solidFill>
                  <a:srgbClr val="D62100"/>
                </a:solidFill>
                <a:latin typeface="Arial"/>
                <a:cs typeface="Arial"/>
              </a:rPr>
              <a:t>n</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he</a:t>
            </a:r>
            <a:r>
              <a:rPr sz="3250" spc="-5" dirty="0">
                <a:solidFill>
                  <a:srgbClr val="D62100"/>
                </a:solidFill>
                <a:latin typeface="Arial"/>
                <a:cs typeface="Arial"/>
              </a:rPr>
              <a:t> </a:t>
            </a:r>
            <a:r>
              <a:rPr sz="3250" spc="-20" dirty="0">
                <a:solidFill>
                  <a:srgbClr val="D62100"/>
                </a:solidFill>
                <a:latin typeface="Arial"/>
                <a:cs typeface="Arial"/>
              </a:rPr>
              <a:t>1991</a:t>
            </a:r>
            <a:r>
              <a:rPr sz="3250" spc="-5" dirty="0">
                <a:solidFill>
                  <a:srgbClr val="D62100"/>
                </a:solidFill>
                <a:latin typeface="Arial"/>
                <a:cs typeface="Arial"/>
              </a:rPr>
              <a:t> </a:t>
            </a:r>
            <a:r>
              <a:rPr sz="3250" spc="-35" dirty="0">
                <a:solidFill>
                  <a:srgbClr val="D62100"/>
                </a:solidFill>
                <a:latin typeface="Arial"/>
                <a:cs typeface="Arial"/>
              </a:rPr>
              <a:t>G</a:t>
            </a:r>
            <a:r>
              <a:rPr sz="3250" spc="-20" dirty="0">
                <a:solidFill>
                  <a:srgbClr val="D62100"/>
                </a:solidFill>
                <a:latin typeface="Arial"/>
                <a:cs typeface="Arial"/>
              </a:rPr>
              <a:t>ul</a:t>
            </a:r>
            <a:r>
              <a:rPr sz="3250" spc="-10" dirty="0">
                <a:solidFill>
                  <a:srgbClr val="D62100"/>
                </a:solidFill>
                <a:latin typeface="Arial"/>
                <a:cs typeface="Arial"/>
              </a:rPr>
              <a:t>f</a:t>
            </a:r>
            <a:r>
              <a:rPr sz="3250" spc="-5" dirty="0">
                <a:solidFill>
                  <a:srgbClr val="D62100"/>
                </a:solidFill>
                <a:latin typeface="Arial"/>
                <a:cs typeface="Arial"/>
              </a:rPr>
              <a:t> </a:t>
            </a:r>
            <a:r>
              <a:rPr sz="3250" spc="-155" dirty="0">
                <a:solidFill>
                  <a:srgbClr val="D62100"/>
                </a:solidFill>
                <a:latin typeface="Arial"/>
                <a:cs typeface="Arial"/>
              </a:rPr>
              <a:t>W</a:t>
            </a:r>
            <a:r>
              <a:rPr sz="3250" spc="-15" dirty="0">
                <a:solidFill>
                  <a:srgbClr val="D62100"/>
                </a:solidFill>
                <a:latin typeface="Arial"/>
                <a:cs typeface="Arial"/>
              </a:rPr>
              <a:t>ar</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137</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202371" y="1453009"/>
            <a:ext cx="7557770" cy="5360035"/>
          </a:xfrm>
          <a:prstGeom prst="rect">
            <a:avLst/>
          </a:prstGeom>
        </p:spPr>
        <p:txBody>
          <a:bodyPr vert="horz" wrap="square" lIns="0" tIns="0" rIns="0" bIns="0" rtlCol="0">
            <a:noAutofit/>
          </a:bodyPr>
          <a:lstStyle/>
          <a:p>
            <a:pPr marL="12700">
              <a:lnSpc>
                <a:spcPct val="100000"/>
              </a:lnSpc>
            </a:pPr>
            <a:r>
              <a:rPr sz="2350" dirty="0">
                <a:solidFill>
                  <a:srgbClr val="09178B"/>
                </a:solidFill>
                <a:latin typeface="Arial"/>
                <a:cs typeface="Arial"/>
              </a:rPr>
              <a:t>The system—</a:t>
            </a:r>
            <a:endParaRPr sz="2350">
              <a:latin typeface="Arial"/>
              <a:cs typeface="Arial"/>
            </a:endParaRPr>
          </a:p>
          <a:p>
            <a:pPr>
              <a:lnSpc>
                <a:spcPts val="1400"/>
              </a:lnSpc>
              <a:spcBef>
                <a:spcPts val="17"/>
              </a:spcBef>
            </a:pPr>
            <a:endParaRPr sz="1400"/>
          </a:p>
          <a:p>
            <a:pPr marL="500380" marR="129539" indent="-167640">
              <a:lnSpc>
                <a:spcPct val="113999"/>
              </a:lnSpc>
              <a:buClr>
                <a:srgbClr val="09178B"/>
              </a:buClr>
              <a:buFont typeface="Arial"/>
              <a:buChar char="•"/>
              <a:tabLst>
                <a:tab pos="500380" algn="l"/>
              </a:tabLst>
            </a:pPr>
            <a:r>
              <a:rPr sz="2050" spc="0" dirty="0">
                <a:solidFill>
                  <a:srgbClr val="09178B"/>
                </a:solidFill>
                <a:latin typeface="Arial"/>
                <a:cs typeface="Arial"/>
              </a:rPr>
              <a:t>The US had only 3 </a:t>
            </a:r>
            <a:r>
              <a:rPr sz="2050" spc="-155" dirty="0">
                <a:solidFill>
                  <a:srgbClr val="09178B"/>
                </a:solidFill>
                <a:latin typeface="Arial"/>
                <a:cs typeface="Arial"/>
              </a:rPr>
              <a:t>P</a:t>
            </a:r>
            <a:r>
              <a:rPr sz="2050" spc="0" dirty="0">
                <a:solidFill>
                  <a:srgbClr val="09178B"/>
                </a:solidFill>
                <a:latin typeface="Arial"/>
                <a:cs typeface="Arial"/>
              </a:rPr>
              <a:t>AC-2 interceptors in its inventory at the time the Iraqi</a:t>
            </a:r>
            <a:r>
              <a:rPr sz="2050" spc="-40" dirty="0">
                <a:solidFill>
                  <a:srgbClr val="09178B"/>
                </a:solidFill>
                <a:latin typeface="Arial"/>
                <a:cs typeface="Arial"/>
              </a:rPr>
              <a:t>’</a:t>
            </a:r>
            <a:r>
              <a:rPr sz="2050" spc="0" dirty="0">
                <a:solidFill>
                  <a:srgbClr val="09178B"/>
                </a:solidFill>
                <a:latin typeface="Arial"/>
                <a:cs typeface="Arial"/>
              </a:rPr>
              <a:t>s invaded Kuwait</a:t>
            </a:r>
            <a:endParaRPr sz="2050">
              <a:latin typeface="Arial"/>
              <a:cs typeface="Arial"/>
            </a:endParaRPr>
          </a:p>
          <a:p>
            <a:pPr>
              <a:lnSpc>
                <a:spcPts val="1400"/>
              </a:lnSpc>
              <a:spcBef>
                <a:spcPts val="3"/>
              </a:spcBef>
              <a:buClr>
                <a:srgbClr val="09178B"/>
              </a:buClr>
              <a:buFont typeface="Arial"/>
              <a:buChar char="•"/>
            </a:pPr>
            <a:endParaRPr sz="1400"/>
          </a:p>
          <a:p>
            <a:pPr marL="500380" marR="533400" indent="-167640">
              <a:lnSpc>
                <a:spcPct val="113999"/>
              </a:lnSpc>
              <a:buClr>
                <a:srgbClr val="09178B"/>
              </a:buClr>
              <a:buFont typeface="Arial"/>
              <a:buChar char="•"/>
              <a:tabLst>
                <a:tab pos="500380" algn="l"/>
              </a:tabLst>
            </a:pPr>
            <a:r>
              <a:rPr sz="2050" spc="0" dirty="0">
                <a:solidFill>
                  <a:srgbClr val="09178B"/>
                </a:solidFill>
                <a:latin typeface="Arial"/>
                <a:cs typeface="Arial"/>
              </a:rPr>
              <a:t>Changes in system software were made hastily after the invasion</a:t>
            </a:r>
            <a:endParaRPr sz="2050">
              <a:latin typeface="Arial"/>
              <a:cs typeface="Arial"/>
            </a:endParaRPr>
          </a:p>
          <a:p>
            <a:pPr>
              <a:lnSpc>
                <a:spcPts val="700"/>
              </a:lnSpc>
              <a:spcBef>
                <a:spcPts val="48"/>
              </a:spcBef>
              <a:buClr>
                <a:srgbClr val="09178B"/>
              </a:buClr>
              <a:buFont typeface="Arial"/>
              <a:buChar char="•"/>
            </a:pPr>
            <a:endParaRPr sz="700"/>
          </a:p>
          <a:p>
            <a:pPr>
              <a:lnSpc>
                <a:spcPts val="1000"/>
              </a:lnSpc>
              <a:buClr>
                <a:srgbClr val="09178B"/>
              </a:buClr>
              <a:buFont typeface="Arial"/>
              <a:buChar char="•"/>
            </a:pPr>
            <a:endParaRPr sz="1000"/>
          </a:p>
          <a:p>
            <a:pPr marL="500380" indent="-167640">
              <a:lnSpc>
                <a:spcPct val="100000"/>
              </a:lnSpc>
              <a:buClr>
                <a:srgbClr val="09178B"/>
              </a:buClr>
              <a:buFont typeface="Arial"/>
              <a:buChar char="•"/>
              <a:tabLst>
                <a:tab pos="500380" algn="l"/>
              </a:tabLst>
            </a:pPr>
            <a:r>
              <a:rPr sz="2050" spc="0" dirty="0">
                <a:solidFill>
                  <a:srgbClr val="09178B"/>
                </a:solidFill>
                <a:latin typeface="Arial"/>
                <a:cs typeface="Arial"/>
              </a:rPr>
              <a:t>600 </a:t>
            </a:r>
            <a:r>
              <a:rPr sz="2050" spc="-155" dirty="0">
                <a:solidFill>
                  <a:srgbClr val="09178B"/>
                </a:solidFill>
                <a:latin typeface="Arial"/>
                <a:cs typeface="Arial"/>
              </a:rPr>
              <a:t>P</a:t>
            </a:r>
            <a:r>
              <a:rPr sz="2050" spc="0" dirty="0">
                <a:solidFill>
                  <a:srgbClr val="09178B"/>
                </a:solidFill>
                <a:latin typeface="Arial"/>
                <a:cs typeface="Arial"/>
              </a:rPr>
              <a:t>AC-2 interceptors were manufactured by January 1991</a:t>
            </a:r>
            <a:endParaRPr sz="2050">
              <a:latin typeface="Arial"/>
              <a:cs typeface="Arial"/>
            </a:endParaRPr>
          </a:p>
          <a:p>
            <a:pPr>
              <a:lnSpc>
                <a:spcPts val="1400"/>
              </a:lnSpc>
              <a:spcBef>
                <a:spcPts val="3"/>
              </a:spcBef>
              <a:buClr>
                <a:srgbClr val="09178B"/>
              </a:buClr>
              <a:buFont typeface="Arial"/>
              <a:buChar char="•"/>
            </a:pPr>
            <a:endParaRPr sz="1400"/>
          </a:p>
          <a:p>
            <a:pPr marL="500380" marR="85725" indent="-167640">
              <a:lnSpc>
                <a:spcPct val="113999"/>
              </a:lnSpc>
              <a:buClr>
                <a:srgbClr val="09178B"/>
              </a:buClr>
              <a:buFont typeface="Arial"/>
              <a:buChar char="•"/>
              <a:tabLst>
                <a:tab pos="500380" algn="l"/>
              </a:tabLst>
            </a:pPr>
            <a:r>
              <a:rPr sz="2050" spc="-155" dirty="0">
                <a:solidFill>
                  <a:srgbClr val="09178B"/>
                </a:solidFill>
                <a:latin typeface="Arial"/>
                <a:cs typeface="Arial"/>
              </a:rPr>
              <a:t>P</a:t>
            </a:r>
            <a:r>
              <a:rPr sz="2050" spc="0" dirty="0">
                <a:solidFill>
                  <a:srgbClr val="09178B"/>
                </a:solidFill>
                <a:latin typeface="Arial"/>
                <a:cs typeface="Arial"/>
              </a:rPr>
              <a:t>AC-2 interceptors were incorporated into all units deployed </a:t>
            </a:r>
            <a:r>
              <a:rPr sz="2050" spc="-5" dirty="0">
                <a:solidFill>
                  <a:srgbClr val="09178B"/>
                </a:solidFill>
                <a:latin typeface="Arial"/>
                <a:cs typeface="Arial"/>
              </a:rPr>
              <a:t>t</a:t>
            </a:r>
            <a:r>
              <a:rPr sz="2050" spc="0" dirty="0">
                <a:solidFill>
                  <a:srgbClr val="09178B"/>
                </a:solidFill>
                <a:latin typeface="Arial"/>
                <a:cs typeface="Arial"/>
              </a:rPr>
              <a:t>o </a:t>
            </a:r>
            <a:r>
              <a:rPr sz="2050" spc="-5" dirty="0">
                <a:solidFill>
                  <a:srgbClr val="09178B"/>
                </a:solidFill>
                <a:latin typeface="Arial"/>
                <a:cs typeface="Arial"/>
              </a:rPr>
              <a:t>th</a:t>
            </a:r>
            <a:r>
              <a:rPr sz="2050" spc="0" dirty="0">
                <a:solidFill>
                  <a:srgbClr val="09178B"/>
                </a:solidFill>
                <a:latin typeface="Arial"/>
                <a:cs typeface="Arial"/>
              </a:rPr>
              <a:t>e </a:t>
            </a:r>
            <a:r>
              <a:rPr sz="2050" spc="-5" dirty="0">
                <a:solidFill>
                  <a:srgbClr val="09178B"/>
                </a:solidFill>
                <a:latin typeface="Arial"/>
                <a:cs typeface="Arial"/>
              </a:rPr>
              <a:t>Gulf</a:t>
            </a:r>
            <a:endParaRPr sz="2050">
              <a:latin typeface="Arial"/>
              <a:cs typeface="Arial"/>
            </a:endParaRPr>
          </a:p>
          <a:p>
            <a:pPr>
              <a:lnSpc>
                <a:spcPts val="1400"/>
              </a:lnSpc>
              <a:spcBef>
                <a:spcPts val="3"/>
              </a:spcBef>
              <a:buClr>
                <a:srgbClr val="09178B"/>
              </a:buClr>
              <a:buFont typeface="Arial"/>
              <a:buChar char="•"/>
            </a:pPr>
            <a:endParaRPr sz="1400"/>
          </a:p>
          <a:p>
            <a:pPr marL="500380" marR="23495" indent="-167640">
              <a:lnSpc>
                <a:spcPct val="113999"/>
              </a:lnSpc>
              <a:buClr>
                <a:srgbClr val="09178B"/>
              </a:buClr>
              <a:buFont typeface="Arial"/>
              <a:buChar char="•"/>
              <a:tabLst>
                <a:tab pos="500380" algn="l"/>
              </a:tabLst>
            </a:pPr>
            <a:r>
              <a:rPr sz="2050" spc="0" dirty="0">
                <a:solidFill>
                  <a:srgbClr val="09178B"/>
                </a:solidFill>
                <a:latin typeface="Arial"/>
                <a:cs typeface="Arial"/>
              </a:rPr>
              <a:t>Critical software errors were discovered in the field, one may have caused major US fatalities</a:t>
            </a:r>
            <a:endParaRPr sz="2050">
              <a:latin typeface="Arial"/>
              <a:cs typeface="Arial"/>
            </a:endParaRPr>
          </a:p>
          <a:p>
            <a:pPr>
              <a:lnSpc>
                <a:spcPts val="1400"/>
              </a:lnSpc>
              <a:spcBef>
                <a:spcPts val="77"/>
              </a:spcBef>
              <a:buClr>
                <a:srgbClr val="09178B"/>
              </a:buClr>
              <a:buFont typeface="Arial"/>
              <a:buChar char="•"/>
            </a:pPr>
            <a:endParaRPr sz="1400"/>
          </a:p>
          <a:p>
            <a:pPr marL="500380" marR="591185" indent="-167640">
              <a:lnSpc>
                <a:spcPct val="111000"/>
              </a:lnSpc>
              <a:buClr>
                <a:srgbClr val="09178B"/>
              </a:buClr>
              <a:buFont typeface="Arial"/>
              <a:buChar char="•"/>
              <a:tabLst>
                <a:tab pos="500380" algn="l"/>
              </a:tabLst>
            </a:pPr>
            <a:r>
              <a:rPr sz="2050" spc="0" dirty="0">
                <a:solidFill>
                  <a:srgbClr val="09178B"/>
                </a:solidFill>
                <a:latin typeface="Arial"/>
                <a:cs typeface="Arial"/>
              </a:rPr>
              <a:t>No data was recorded in the field to evaluate the Patriot system</a:t>
            </a:r>
            <a:r>
              <a:rPr sz="2050" spc="-40" dirty="0">
                <a:solidFill>
                  <a:srgbClr val="09178B"/>
                </a:solidFill>
                <a:latin typeface="Arial"/>
                <a:cs typeface="Arial"/>
              </a:rPr>
              <a:t>’</a:t>
            </a:r>
            <a:r>
              <a:rPr sz="2050" spc="0" dirty="0">
                <a:solidFill>
                  <a:srgbClr val="09178B"/>
                </a:solidFill>
                <a:latin typeface="Arial"/>
                <a:cs typeface="Arial"/>
              </a:rPr>
              <a:t>s performance</a:t>
            </a:r>
            <a:endParaRPr sz="2050">
              <a:latin typeface="Arial"/>
              <a:cs typeface="Aria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oAutofit/>
          </a:bodyPr>
          <a:lstStyle/>
          <a:p>
            <a:pPr marL="1259840" marR="12700" indent="-425450">
              <a:lnSpc>
                <a:spcPts val="3540"/>
              </a:lnSpc>
            </a:pPr>
            <a:r>
              <a:rPr sz="3250" spc="-40" dirty="0">
                <a:solidFill>
                  <a:srgbClr val="D62100"/>
                </a:solidFill>
                <a:latin typeface="Arial"/>
                <a:cs typeface="Arial"/>
              </a:rPr>
              <a:t>W</a:t>
            </a:r>
            <a:r>
              <a:rPr sz="3250" spc="-20" dirty="0">
                <a:solidFill>
                  <a:srgbClr val="D62100"/>
                </a:solidFill>
                <a:latin typeface="Arial"/>
                <a:cs typeface="Arial"/>
              </a:rPr>
              <a:t>ha</a:t>
            </a:r>
            <a:r>
              <a:rPr sz="3250" spc="-15" dirty="0">
                <a:solidFill>
                  <a:srgbClr val="D62100"/>
                </a:solidFill>
                <a:latin typeface="Arial"/>
                <a:cs typeface="Arial"/>
              </a:rPr>
              <a:t>t</a:t>
            </a:r>
            <a:r>
              <a:rPr sz="3250" spc="-60" dirty="0">
                <a:solidFill>
                  <a:srgbClr val="D62100"/>
                </a:solidFill>
                <a:latin typeface="Arial"/>
                <a:cs typeface="Arial"/>
              </a:rPr>
              <a:t>’</a:t>
            </a:r>
            <a:r>
              <a:rPr sz="3250" spc="-20" dirty="0">
                <a:solidFill>
                  <a:srgbClr val="D62100"/>
                </a:solidFill>
                <a:latin typeface="Arial"/>
                <a:cs typeface="Arial"/>
              </a:rPr>
              <a:t>s</a:t>
            </a:r>
            <a:r>
              <a:rPr sz="3250" spc="-5" dirty="0">
                <a:solidFill>
                  <a:srgbClr val="D62100"/>
                </a:solidFill>
                <a:latin typeface="Arial"/>
                <a:cs typeface="Arial"/>
              </a:rPr>
              <a:t> </a:t>
            </a:r>
            <a:r>
              <a:rPr sz="3250" spc="-25" dirty="0">
                <a:solidFill>
                  <a:srgbClr val="D62100"/>
                </a:solidFill>
                <a:latin typeface="Arial"/>
                <a:cs typeface="Arial"/>
              </a:rPr>
              <a:t>Di</a:t>
            </a:r>
            <a:r>
              <a:rPr sz="3250" spc="-70" dirty="0">
                <a:solidFill>
                  <a:srgbClr val="D62100"/>
                </a:solidFill>
                <a:latin typeface="Arial"/>
                <a:cs typeface="Arial"/>
              </a:rPr>
              <a:t>f</a:t>
            </a:r>
            <a:r>
              <a:rPr sz="3250" spc="-15" dirty="0">
                <a:solidFill>
                  <a:srgbClr val="D62100"/>
                </a:solidFill>
                <a:latin typeface="Arial"/>
                <a:cs typeface="Arial"/>
              </a:rPr>
              <a:t>ferent</a:t>
            </a:r>
            <a:r>
              <a:rPr sz="3250" spc="-180" dirty="0">
                <a:solidFill>
                  <a:srgbClr val="D62100"/>
                </a:solidFill>
                <a:latin typeface="Arial"/>
                <a:cs typeface="Arial"/>
              </a:rPr>
              <a:t> </a:t>
            </a:r>
            <a:r>
              <a:rPr sz="3250" spc="-20" dirty="0">
                <a:solidFill>
                  <a:srgbClr val="D62100"/>
                </a:solidFill>
                <a:latin typeface="Arial"/>
                <a:cs typeface="Arial"/>
              </a:rPr>
              <a:t>About</a:t>
            </a:r>
            <a:r>
              <a:rPr sz="3250" spc="-5" dirty="0">
                <a:solidFill>
                  <a:srgbClr val="D62100"/>
                </a:solidFill>
                <a:latin typeface="Arial"/>
                <a:cs typeface="Arial"/>
              </a:rPr>
              <a:t> </a:t>
            </a:r>
            <a:r>
              <a:rPr sz="3250" spc="-20" dirty="0">
                <a:solidFill>
                  <a:srgbClr val="D62100"/>
                </a:solidFill>
                <a:latin typeface="Arial"/>
                <a:cs typeface="Arial"/>
              </a:rPr>
              <a:t>Current</a:t>
            </a:r>
            <a:r>
              <a:rPr sz="3250" spc="-5" dirty="0">
                <a:solidFill>
                  <a:srgbClr val="D62100"/>
                </a:solidFill>
                <a:latin typeface="Arial"/>
                <a:cs typeface="Arial"/>
              </a:rPr>
              <a:t> </a:t>
            </a:r>
            <a:r>
              <a:rPr sz="3250" spc="-25" dirty="0">
                <a:solidFill>
                  <a:srgbClr val="D62100"/>
                </a:solidFill>
                <a:latin typeface="Arial"/>
                <a:cs typeface="Arial"/>
              </a:rPr>
              <a:t>U</a:t>
            </a:r>
            <a:r>
              <a:rPr sz="3250" spc="-15" dirty="0">
                <a:solidFill>
                  <a:srgbClr val="D62100"/>
                </a:solidFill>
                <a:latin typeface="Arial"/>
                <a:cs typeface="Arial"/>
              </a:rPr>
              <a:t>.</a:t>
            </a:r>
            <a:r>
              <a:rPr sz="3250" spc="-20" dirty="0">
                <a:solidFill>
                  <a:srgbClr val="D62100"/>
                </a:solidFill>
                <a:latin typeface="Arial"/>
                <a:cs typeface="Arial"/>
              </a:rPr>
              <a:t>S.</a:t>
            </a:r>
            <a:r>
              <a:rPr sz="3250" spc="-180" dirty="0">
                <a:solidFill>
                  <a:srgbClr val="D62100"/>
                </a:solidFill>
                <a:latin typeface="Arial"/>
                <a:cs typeface="Arial"/>
              </a:rPr>
              <a:t> </a:t>
            </a:r>
            <a:r>
              <a:rPr sz="3250" spc="-25" dirty="0">
                <a:solidFill>
                  <a:srgbClr val="D62100"/>
                </a:solidFill>
                <a:latin typeface="Arial"/>
                <a:cs typeface="Arial"/>
              </a:rPr>
              <a:t>ABM</a:t>
            </a:r>
            <a:r>
              <a:rPr sz="3250" spc="-20" dirty="0">
                <a:solidFill>
                  <a:srgbClr val="D62100"/>
                </a:solidFill>
                <a:latin typeface="Arial"/>
                <a:cs typeface="Arial"/>
              </a:rPr>
              <a:t> Programs</a:t>
            </a:r>
            <a:r>
              <a:rPr sz="3250" spc="-5" dirty="0">
                <a:solidFill>
                  <a:srgbClr val="D62100"/>
                </a:solidFill>
                <a:latin typeface="Arial"/>
                <a:cs typeface="Arial"/>
              </a:rPr>
              <a:t> </a:t>
            </a:r>
            <a:r>
              <a:rPr sz="3250" spc="-20" dirty="0">
                <a:solidFill>
                  <a:srgbClr val="D62100"/>
                </a:solidFill>
                <a:latin typeface="Arial"/>
                <a:cs typeface="Arial"/>
              </a:rPr>
              <a:t>Compared</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o</a:t>
            </a:r>
            <a:r>
              <a:rPr sz="3250" spc="-5" dirty="0">
                <a:solidFill>
                  <a:srgbClr val="D62100"/>
                </a:solidFill>
                <a:latin typeface="Arial"/>
                <a:cs typeface="Arial"/>
              </a:rPr>
              <a:t> </a:t>
            </a:r>
            <a:r>
              <a:rPr sz="3250" spc="0" dirty="0">
                <a:solidFill>
                  <a:srgbClr val="D62100"/>
                </a:solidFill>
                <a:latin typeface="Arial"/>
                <a:cs typeface="Arial"/>
              </a:rPr>
              <a:t>‘</a:t>
            </a:r>
            <a:r>
              <a:rPr sz="3250" spc="-15" dirty="0">
                <a:solidFill>
                  <a:srgbClr val="D62100"/>
                </a:solidFill>
                <a:latin typeface="Arial"/>
                <a:cs typeface="Arial"/>
              </a:rPr>
              <a:t>Star</a:t>
            </a:r>
            <a:r>
              <a:rPr sz="3250" spc="-5" dirty="0">
                <a:solidFill>
                  <a:srgbClr val="D62100"/>
                </a:solidFill>
                <a:latin typeface="Arial"/>
                <a:cs typeface="Arial"/>
              </a:rPr>
              <a:t> </a:t>
            </a:r>
            <a:r>
              <a:rPr sz="3250" spc="-155" dirty="0">
                <a:solidFill>
                  <a:srgbClr val="D62100"/>
                </a:solidFill>
                <a:latin typeface="Arial"/>
                <a:cs typeface="Arial"/>
              </a:rPr>
              <a:t>W</a:t>
            </a:r>
            <a:r>
              <a:rPr sz="3250" spc="-15" dirty="0">
                <a:solidFill>
                  <a:srgbClr val="D62100"/>
                </a:solidFill>
                <a:latin typeface="Arial"/>
                <a:cs typeface="Arial"/>
              </a:rPr>
              <a:t>ars’?</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138</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164564" y="1947621"/>
            <a:ext cx="7783830" cy="4016375"/>
          </a:xfrm>
          <a:prstGeom prst="rect">
            <a:avLst/>
          </a:prstGeom>
        </p:spPr>
        <p:txBody>
          <a:bodyPr vert="horz" wrap="square" lIns="0" tIns="0" rIns="0" bIns="0" rtlCol="0">
            <a:noAutofit/>
          </a:bodyPr>
          <a:lstStyle/>
          <a:p>
            <a:pPr marL="176530" marR="12700" indent="-164465" algn="just">
              <a:lnSpc>
                <a:spcPct val="100699"/>
              </a:lnSpc>
              <a:buClr>
                <a:srgbClr val="09178B"/>
              </a:buClr>
              <a:buFont typeface="Arial"/>
              <a:buChar char="•"/>
              <a:tabLst>
                <a:tab pos="176530" algn="l"/>
              </a:tabLst>
            </a:pPr>
            <a:r>
              <a:rPr sz="2200" spc="-250" dirty="0">
                <a:solidFill>
                  <a:srgbClr val="09178B"/>
                </a:solidFill>
                <a:latin typeface="Arial"/>
                <a:cs typeface="Arial"/>
              </a:rPr>
              <a:t>T</a:t>
            </a:r>
            <a:r>
              <a:rPr sz="2200" spc="0" dirty="0">
                <a:solidFill>
                  <a:srgbClr val="09178B"/>
                </a:solidFill>
                <a:latin typeface="Arial"/>
                <a:cs typeface="Arial"/>
              </a:rPr>
              <a:t>oday</a:t>
            </a:r>
            <a:r>
              <a:rPr sz="2200" spc="-40" dirty="0">
                <a:solidFill>
                  <a:srgbClr val="09178B"/>
                </a:solidFill>
                <a:latin typeface="Arial"/>
                <a:cs typeface="Arial"/>
              </a:rPr>
              <a:t>’</a:t>
            </a:r>
            <a:r>
              <a:rPr sz="2200" spc="0" dirty="0">
                <a:solidFill>
                  <a:srgbClr val="09178B"/>
                </a:solidFill>
                <a:latin typeface="Arial"/>
                <a:cs typeface="Arial"/>
              </a:rPr>
              <a:t>s defined threat is numerically smalle</a:t>
            </a:r>
            <a:r>
              <a:rPr sz="2200" spc="-125" dirty="0">
                <a:solidFill>
                  <a:srgbClr val="09178B"/>
                </a:solidFill>
                <a:latin typeface="Arial"/>
                <a:cs typeface="Arial"/>
              </a:rPr>
              <a:t>r</a:t>
            </a:r>
            <a:r>
              <a:rPr sz="2200" spc="0" dirty="0">
                <a:solidFill>
                  <a:srgbClr val="09178B"/>
                </a:solidFill>
                <a:latin typeface="Arial"/>
                <a:cs typeface="Arial"/>
              </a:rPr>
              <a:t>, but nuclear and chemical or biological warheads still require that the defense meet very high performance standards</a:t>
            </a:r>
            <a:endParaRPr sz="2200">
              <a:latin typeface="Arial"/>
              <a:cs typeface="Arial"/>
            </a:endParaRPr>
          </a:p>
          <a:p>
            <a:pPr>
              <a:lnSpc>
                <a:spcPts val="600"/>
              </a:lnSpc>
              <a:spcBef>
                <a:spcPts val="42"/>
              </a:spcBef>
              <a:buClr>
                <a:srgbClr val="09178B"/>
              </a:buClr>
              <a:buFont typeface="Arial"/>
              <a:buChar char="•"/>
            </a:pPr>
            <a:endParaRPr sz="600"/>
          </a:p>
          <a:p>
            <a:pPr>
              <a:lnSpc>
                <a:spcPts val="1000"/>
              </a:lnSpc>
              <a:buClr>
                <a:srgbClr val="09178B"/>
              </a:buClr>
              <a:buFont typeface="Arial"/>
              <a:buChar char="•"/>
            </a:pPr>
            <a:endParaRPr sz="1000"/>
          </a:p>
          <a:p>
            <a:pPr marL="176530" indent="-164465">
              <a:lnSpc>
                <a:spcPct val="100000"/>
              </a:lnSpc>
              <a:buClr>
                <a:srgbClr val="09178B"/>
              </a:buClr>
              <a:buFont typeface="Arial"/>
              <a:buChar char="•"/>
              <a:tabLst>
                <a:tab pos="176530" algn="l"/>
              </a:tabLst>
            </a:pPr>
            <a:r>
              <a:rPr sz="2200" spc="0" dirty="0">
                <a:solidFill>
                  <a:srgbClr val="09178B"/>
                </a:solidFill>
                <a:latin typeface="Arial"/>
                <a:cs typeface="Arial"/>
              </a:rPr>
              <a:t>Geographical factors and missile ranges are more diverse</a:t>
            </a:r>
            <a:endParaRPr sz="2200">
              <a:latin typeface="Arial"/>
              <a:cs typeface="Arial"/>
            </a:endParaRPr>
          </a:p>
          <a:p>
            <a:pPr>
              <a:lnSpc>
                <a:spcPts val="600"/>
              </a:lnSpc>
              <a:spcBef>
                <a:spcPts val="23"/>
              </a:spcBef>
              <a:buClr>
                <a:srgbClr val="09178B"/>
              </a:buClr>
              <a:buFont typeface="Arial"/>
              <a:buChar char="•"/>
            </a:pPr>
            <a:endParaRPr sz="600"/>
          </a:p>
          <a:p>
            <a:pPr>
              <a:lnSpc>
                <a:spcPts val="1000"/>
              </a:lnSpc>
              <a:buClr>
                <a:srgbClr val="09178B"/>
              </a:buClr>
              <a:buFont typeface="Arial"/>
              <a:buChar char="•"/>
            </a:pPr>
            <a:endParaRPr sz="1000"/>
          </a:p>
          <a:p>
            <a:pPr marL="176530" marR="586740" indent="-164465">
              <a:lnSpc>
                <a:spcPct val="100699"/>
              </a:lnSpc>
              <a:buClr>
                <a:srgbClr val="09178B"/>
              </a:buClr>
              <a:buFont typeface="Arial"/>
              <a:buChar char="•"/>
              <a:tabLst>
                <a:tab pos="176530" algn="l"/>
              </a:tabLst>
            </a:pPr>
            <a:r>
              <a:rPr sz="2200" spc="0" dirty="0">
                <a:solidFill>
                  <a:srgbClr val="09178B"/>
                </a:solidFill>
                <a:latin typeface="Arial"/>
                <a:cs typeface="Arial"/>
              </a:rPr>
              <a:t>Defenses against shorter-range (theater or battlefield) missiles are technically easier because of these missiles have lower speeds</a:t>
            </a:r>
            <a:endParaRPr sz="2200">
              <a:latin typeface="Arial"/>
              <a:cs typeface="Arial"/>
            </a:endParaRPr>
          </a:p>
          <a:p>
            <a:pPr>
              <a:lnSpc>
                <a:spcPts val="600"/>
              </a:lnSpc>
              <a:spcBef>
                <a:spcPts val="23"/>
              </a:spcBef>
              <a:buClr>
                <a:srgbClr val="09178B"/>
              </a:buClr>
              <a:buFont typeface="Arial"/>
              <a:buChar char="•"/>
            </a:pPr>
            <a:endParaRPr sz="600"/>
          </a:p>
          <a:p>
            <a:pPr>
              <a:lnSpc>
                <a:spcPts val="1000"/>
              </a:lnSpc>
              <a:buClr>
                <a:srgbClr val="09178B"/>
              </a:buClr>
              <a:buFont typeface="Arial"/>
              <a:buChar char="•"/>
            </a:pPr>
            <a:endParaRPr sz="1000"/>
          </a:p>
          <a:p>
            <a:pPr marL="176530" marR="273050" indent="-164465">
              <a:lnSpc>
                <a:spcPct val="100699"/>
              </a:lnSpc>
              <a:buClr>
                <a:srgbClr val="09178B"/>
              </a:buClr>
              <a:buFont typeface="Arial"/>
              <a:buChar char="•"/>
              <a:tabLst>
                <a:tab pos="176530" algn="l"/>
              </a:tabLst>
            </a:pPr>
            <a:r>
              <a:rPr sz="2200" spc="0" dirty="0">
                <a:solidFill>
                  <a:srgbClr val="09178B"/>
                </a:solidFill>
                <a:latin typeface="Arial"/>
                <a:cs typeface="Arial"/>
              </a:rPr>
              <a:t>Legacy technologies from the Star </a:t>
            </a:r>
            <a:r>
              <a:rPr sz="2200" spc="-85" dirty="0">
                <a:solidFill>
                  <a:srgbClr val="09178B"/>
                </a:solidFill>
                <a:latin typeface="Arial"/>
                <a:cs typeface="Arial"/>
              </a:rPr>
              <a:t>W</a:t>
            </a:r>
            <a:r>
              <a:rPr sz="2200" spc="0" dirty="0">
                <a:solidFill>
                  <a:srgbClr val="09178B"/>
                </a:solidFill>
                <a:latin typeface="Arial"/>
                <a:cs typeface="Arial"/>
              </a:rPr>
              <a:t>ars program are occasionally helpful, but by-and-large the benefits from this enormous expenditure are small</a:t>
            </a:r>
            <a:endParaRPr sz="2200">
              <a:latin typeface="Arial"/>
              <a:cs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85505" rIns="0" bIns="0" rtlCol="0">
            <a:noAutofit/>
          </a:bodyPr>
          <a:lstStyle/>
          <a:p>
            <a:pPr marL="152400">
              <a:lnSpc>
                <a:spcPct val="100000"/>
              </a:lnSpc>
            </a:pPr>
            <a:r>
              <a:rPr sz="3250" spc="-380" dirty="0">
                <a:solidFill>
                  <a:srgbClr val="D62100"/>
                </a:solidFill>
                <a:latin typeface="Arial"/>
                <a:cs typeface="Arial"/>
              </a:rPr>
              <a:t>T</a:t>
            </a:r>
            <a:r>
              <a:rPr sz="3250" spc="-20" dirty="0">
                <a:solidFill>
                  <a:srgbClr val="D62100"/>
                </a:solidFill>
                <a:latin typeface="Arial"/>
                <a:cs typeface="Arial"/>
              </a:rPr>
              <a:t>echnological</a:t>
            </a:r>
            <a:r>
              <a:rPr sz="3250" spc="-5" dirty="0">
                <a:solidFill>
                  <a:srgbClr val="D62100"/>
                </a:solidFill>
                <a:latin typeface="Arial"/>
                <a:cs typeface="Arial"/>
              </a:rPr>
              <a:t> </a:t>
            </a:r>
            <a:r>
              <a:rPr sz="3250" spc="-20" dirty="0">
                <a:solidFill>
                  <a:srgbClr val="D62100"/>
                </a:solidFill>
                <a:latin typeface="Arial"/>
                <a:cs typeface="Arial"/>
              </a:rPr>
              <a:t>Challenges</a:t>
            </a:r>
            <a:r>
              <a:rPr sz="3250" spc="-5" dirty="0">
                <a:solidFill>
                  <a:srgbClr val="D62100"/>
                </a:solidFill>
                <a:latin typeface="Arial"/>
                <a:cs typeface="Arial"/>
              </a:rPr>
              <a:t> </a:t>
            </a:r>
            <a:r>
              <a:rPr sz="3250" spc="-15" dirty="0">
                <a:solidFill>
                  <a:srgbClr val="D62100"/>
                </a:solidFill>
                <a:latin typeface="Arial"/>
                <a:cs typeface="Arial"/>
              </a:rPr>
              <a:t>of</a:t>
            </a:r>
            <a:r>
              <a:rPr sz="3250" spc="-5" dirty="0">
                <a:solidFill>
                  <a:srgbClr val="D62100"/>
                </a:solidFill>
                <a:latin typeface="Arial"/>
                <a:cs typeface="Arial"/>
              </a:rPr>
              <a:t> </a:t>
            </a:r>
            <a:r>
              <a:rPr sz="3250" spc="-20" dirty="0">
                <a:solidFill>
                  <a:srgbClr val="D62100"/>
                </a:solidFill>
                <a:latin typeface="Arial"/>
                <a:cs typeface="Arial"/>
              </a:rPr>
              <a:t>Midcourse</a:t>
            </a:r>
            <a:r>
              <a:rPr sz="3250" spc="-5" dirty="0">
                <a:solidFill>
                  <a:srgbClr val="D62100"/>
                </a:solidFill>
                <a:latin typeface="Arial"/>
                <a:cs typeface="Arial"/>
              </a:rPr>
              <a:t> </a:t>
            </a:r>
            <a:r>
              <a:rPr sz="3250" spc="-15" dirty="0">
                <a:solidFill>
                  <a:srgbClr val="D62100"/>
                </a:solidFill>
                <a:latin typeface="Arial"/>
                <a:cs typeface="Arial"/>
              </a:rPr>
              <a:t>I</a:t>
            </a:r>
            <a:r>
              <a:rPr sz="3250" spc="-20" dirty="0">
                <a:solidFill>
                  <a:srgbClr val="D62100"/>
                </a:solidFill>
                <a:latin typeface="Arial"/>
                <a:cs typeface="Arial"/>
              </a:rPr>
              <a:t>n</a:t>
            </a:r>
            <a:r>
              <a:rPr sz="3250" spc="-15" dirty="0">
                <a:solidFill>
                  <a:srgbClr val="D62100"/>
                </a:solidFill>
                <a:latin typeface="Arial"/>
                <a:cs typeface="Arial"/>
              </a:rPr>
              <a:t>tercept</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139</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838978" y="1579978"/>
            <a:ext cx="8265159" cy="5088255"/>
          </a:xfrm>
          <a:prstGeom prst="rect">
            <a:avLst/>
          </a:prstGeom>
        </p:spPr>
        <p:txBody>
          <a:bodyPr vert="horz" wrap="square" lIns="0" tIns="0" rIns="0" bIns="0" rtlCol="0">
            <a:noAutofit/>
          </a:bodyPr>
          <a:lstStyle/>
          <a:p>
            <a:pPr marL="12700">
              <a:lnSpc>
                <a:spcPct val="100000"/>
              </a:lnSpc>
            </a:pPr>
            <a:r>
              <a:rPr sz="2000" spc="-15"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technological</a:t>
            </a:r>
            <a:r>
              <a:rPr sz="2000" spc="-5" dirty="0">
                <a:solidFill>
                  <a:srgbClr val="09178B"/>
                </a:solidFill>
                <a:latin typeface="Arial"/>
                <a:cs typeface="Arial"/>
              </a:rPr>
              <a:t> </a:t>
            </a:r>
            <a:r>
              <a:rPr sz="2000" spc="-10" dirty="0">
                <a:solidFill>
                  <a:srgbClr val="09178B"/>
                </a:solidFill>
                <a:latin typeface="Arial"/>
                <a:cs typeface="Arial"/>
              </a:rPr>
              <a:t>challenge</a:t>
            </a:r>
            <a:r>
              <a:rPr sz="2000" spc="-5" dirty="0">
                <a:solidFill>
                  <a:srgbClr val="09178B"/>
                </a:solidFill>
                <a:latin typeface="Arial"/>
                <a:cs typeface="Arial"/>
              </a:rPr>
              <a:t> </a:t>
            </a:r>
            <a:r>
              <a:rPr sz="2000" spc="-10" dirty="0">
                <a:solidFill>
                  <a:srgbClr val="09178B"/>
                </a:solidFill>
                <a:latin typeface="Arial"/>
                <a:cs typeface="Arial"/>
              </a:rPr>
              <a:t>is</a:t>
            </a:r>
            <a:r>
              <a:rPr sz="2000" spc="-5" dirty="0">
                <a:solidFill>
                  <a:srgbClr val="09178B"/>
                </a:solidFill>
                <a:latin typeface="Arial"/>
                <a:cs typeface="Arial"/>
              </a:rPr>
              <a:t> </a:t>
            </a:r>
            <a:r>
              <a:rPr sz="2000" spc="-10" dirty="0">
                <a:solidFill>
                  <a:srgbClr val="09178B"/>
                </a:solidFill>
                <a:latin typeface="Arial"/>
                <a:cs typeface="Arial"/>
              </a:rPr>
              <a:t>formidable,</a:t>
            </a:r>
            <a:r>
              <a:rPr sz="2000" spc="-5" dirty="0">
                <a:solidFill>
                  <a:srgbClr val="09178B"/>
                </a:solidFill>
                <a:latin typeface="Arial"/>
                <a:cs typeface="Arial"/>
              </a:rPr>
              <a:t> </a:t>
            </a:r>
            <a:r>
              <a:rPr sz="2000" spc="-15" dirty="0">
                <a:solidFill>
                  <a:srgbClr val="09178B"/>
                </a:solidFill>
                <a:latin typeface="Arial"/>
                <a:cs typeface="Arial"/>
              </a:rPr>
              <a:t>most</a:t>
            </a:r>
            <a:r>
              <a:rPr sz="2000" spc="-5" dirty="0">
                <a:solidFill>
                  <a:srgbClr val="09178B"/>
                </a:solidFill>
                <a:latin typeface="Arial"/>
                <a:cs typeface="Arial"/>
              </a:rPr>
              <a:t> </a:t>
            </a:r>
            <a:r>
              <a:rPr sz="2000" spc="-10" dirty="0">
                <a:solidFill>
                  <a:srgbClr val="09178B"/>
                </a:solidFill>
                <a:latin typeface="Arial"/>
                <a:cs typeface="Arial"/>
              </a:rPr>
              <a:t>difficult</a:t>
            </a:r>
            <a:r>
              <a:rPr sz="2000" spc="-5" dirty="0">
                <a:solidFill>
                  <a:srgbClr val="09178B"/>
                </a:solidFill>
                <a:latin typeface="Arial"/>
                <a:cs typeface="Arial"/>
              </a:rPr>
              <a:t> </a:t>
            </a:r>
            <a:r>
              <a:rPr sz="2000" spc="-10" dirty="0">
                <a:solidFill>
                  <a:srgbClr val="09178B"/>
                </a:solidFill>
                <a:latin typeface="Arial"/>
                <a:cs typeface="Arial"/>
              </a:rPr>
              <a:t>is</a:t>
            </a:r>
            <a:r>
              <a:rPr sz="2000" spc="-5" dirty="0">
                <a:solidFill>
                  <a:srgbClr val="09178B"/>
                </a:solidFill>
                <a:latin typeface="Arial"/>
                <a:cs typeface="Arial"/>
              </a:rPr>
              <a:t> </a:t>
            </a:r>
            <a:r>
              <a:rPr sz="2000" spc="-10" dirty="0">
                <a:solidFill>
                  <a:srgbClr val="09178B"/>
                </a:solidFill>
                <a:latin typeface="Arial"/>
                <a:cs typeface="Arial"/>
              </a:rPr>
              <a:t>“discrimination”</a:t>
            </a:r>
            <a:endParaRPr sz="2000" dirty="0">
              <a:latin typeface="Arial"/>
              <a:cs typeface="Arial"/>
            </a:endParaRPr>
          </a:p>
          <a:p>
            <a:pPr>
              <a:lnSpc>
                <a:spcPts val="650"/>
              </a:lnSpc>
              <a:spcBef>
                <a:spcPts val="26"/>
              </a:spcBef>
            </a:pPr>
            <a:endParaRPr sz="650" dirty="0"/>
          </a:p>
          <a:p>
            <a:pPr marL="315595" marR="12700" indent="-258445">
              <a:lnSpc>
                <a:spcPct val="93400"/>
              </a:lnSpc>
              <a:buClr>
                <a:srgbClr val="004DD6"/>
              </a:buClr>
              <a:buSzPct val="150000"/>
              <a:buFont typeface="Arial"/>
              <a:buChar char="•"/>
              <a:tabLst>
                <a:tab pos="315595" algn="l"/>
              </a:tabLst>
            </a:pPr>
            <a:r>
              <a:rPr sz="2000" spc="-15" dirty="0">
                <a:solidFill>
                  <a:srgbClr val="09178B"/>
                </a:solidFill>
                <a:latin typeface="Arial"/>
                <a:cs typeface="Arial"/>
              </a:rPr>
              <a:t>The</a:t>
            </a:r>
            <a:r>
              <a:rPr sz="2000" spc="-5" dirty="0">
                <a:solidFill>
                  <a:srgbClr val="09178B"/>
                </a:solidFill>
                <a:latin typeface="Arial"/>
                <a:cs typeface="Arial"/>
              </a:rPr>
              <a:t> </a:t>
            </a:r>
            <a:r>
              <a:rPr sz="2000" spc="-15" dirty="0">
                <a:solidFill>
                  <a:srgbClr val="09178B"/>
                </a:solidFill>
                <a:latin typeface="Arial"/>
                <a:cs typeface="Arial"/>
              </a:rPr>
              <a:t>system</a:t>
            </a:r>
            <a:r>
              <a:rPr sz="2000" spc="-5" dirty="0">
                <a:solidFill>
                  <a:srgbClr val="09178B"/>
                </a:solidFill>
                <a:latin typeface="Arial"/>
                <a:cs typeface="Arial"/>
              </a:rPr>
              <a:t> </a:t>
            </a:r>
            <a:r>
              <a:rPr sz="2000" spc="-15" dirty="0">
                <a:solidFill>
                  <a:srgbClr val="09178B"/>
                </a:solidFill>
                <a:latin typeface="Arial"/>
                <a:cs typeface="Arial"/>
              </a:rPr>
              <a:t>has</a:t>
            </a:r>
            <a:r>
              <a:rPr sz="2000" spc="-5" dirty="0">
                <a:solidFill>
                  <a:srgbClr val="09178B"/>
                </a:solidFill>
                <a:latin typeface="Arial"/>
                <a:cs typeface="Arial"/>
              </a:rPr>
              <a:t> </a:t>
            </a:r>
            <a:r>
              <a:rPr sz="2000" spc="-10" dirty="0">
                <a:solidFill>
                  <a:srgbClr val="09178B"/>
                </a:solidFill>
                <a:latin typeface="Arial"/>
                <a:cs typeface="Arial"/>
              </a:rPr>
              <a:t>to</a:t>
            </a:r>
            <a:r>
              <a:rPr sz="2000" spc="-5" dirty="0">
                <a:solidFill>
                  <a:srgbClr val="09178B"/>
                </a:solidFill>
                <a:latin typeface="Arial"/>
                <a:cs typeface="Arial"/>
              </a:rPr>
              <a:t> </a:t>
            </a:r>
            <a:r>
              <a:rPr sz="2000" spc="-10" dirty="0">
                <a:solidFill>
                  <a:srgbClr val="09178B"/>
                </a:solidFill>
                <a:latin typeface="Arial"/>
                <a:cs typeface="Arial"/>
              </a:rPr>
              <a:t>confront</a:t>
            </a:r>
            <a:r>
              <a:rPr sz="2000" spc="-5" dirty="0">
                <a:solidFill>
                  <a:srgbClr val="09178B"/>
                </a:solidFill>
                <a:latin typeface="Arial"/>
                <a:cs typeface="Arial"/>
              </a:rPr>
              <a:t> </a:t>
            </a:r>
            <a:r>
              <a:rPr sz="2000" spc="-15" dirty="0">
                <a:solidFill>
                  <a:srgbClr val="09178B"/>
                </a:solidFill>
                <a:latin typeface="Arial"/>
                <a:cs typeface="Arial"/>
              </a:rPr>
              <a:t>an</a:t>
            </a:r>
            <a:r>
              <a:rPr sz="2000" spc="-5" dirty="0">
                <a:solidFill>
                  <a:srgbClr val="09178B"/>
                </a:solidFill>
                <a:latin typeface="Arial"/>
                <a:cs typeface="Arial"/>
              </a:rPr>
              <a:t> </a:t>
            </a:r>
            <a:r>
              <a:rPr sz="2000" spc="-10" dirty="0">
                <a:solidFill>
                  <a:srgbClr val="09178B"/>
                </a:solidFill>
                <a:latin typeface="Arial"/>
                <a:cs typeface="Arial"/>
              </a:rPr>
              <a:t>attacking</a:t>
            </a:r>
            <a:r>
              <a:rPr sz="2000" spc="-5" dirty="0">
                <a:solidFill>
                  <a:srgbClr val="09178B"/>
                </a:solidFill>
                <a:latin typeface="Arial"/>
                <a:cs typeface="Arial"/>
              </a:rPr>
              <a:t> </a:t>
            </a:r>
            <a:r>
              <a:rPr sz="2000" spc="-10" dirty="0">
                <a:solidFill>
                  <a:srgbClr val="09178B"/>
                </a:solidFill>
                <a:latin typeface="Arial"/>
                <a:cs typeface="Arial"/>
              </a:rPr>
              <a:t>missile</a:t>
            </a:r>
            <a:r>
              <a:rPr sz="2000" spc="-5" dirty="0">
                <a:solidFill>
                  <a:srgbClr val="09178B"/>
                </a:solidFill>
                <a:latin typeface="Arial"/>
                <a:cs typeface="Arial"/>
              </a:rPr>
              <a:t> </a:t>
            </a:r>
            <a:r>
              <a:rPr sz="2000" spc="-10" dirty="0">
                <a:solidFill>
                  <a:srgbClr val="09178B"/>
                </a:solidFill>
                <a:latin typeface="Arial"/>
                <a:cs typeface="Arial"/>
              </a:rPr>
              <a:t>that</a:t>
            </a:r>
            <a:r>
              <a:rPr sz="2000" spc="-5" dirty="0">
                <a:solidFill>
                  <a:srgbClr val="09178B"/>
                </a:solidFill>
                <a:latin typeface="Arial"/>
                <a:cs typeface="Arial"/>
              </a:rPr>
              <a:t> </a:t>
            </a:r>
            <a:r>
              <a:rPr sz="2000" spc="-10" dirty="0">
                <a:solidFill>
                  <a:srgbClr val="09178B"/>
                </a:solidFill>
                <a:latin typeface="Arial"/>
                <a:cs typeface="Arial"/>
              </a:rPr>
              <a:t>is</a:t>
            </a:r>
            <a:r>
              <a:rPr sz="2000" spc="-5" dirty="0">
                <a:solidFill>
                  <a:srgbClr val="09178B"/>
                </a:solidFill>
                <a:latin typeface="Arial"/>
                <a:cs typeface="Arial"/>
              </a:rPr>
              <a:t> </a:t>
            </a:r>
            <a:r>
              <a:rPr sz="2000" spc="-10" dirty="0">
                <a:solidFill>
                  <a:srgbClr val="09178B"/>
                </a:solidFill>
                <a:latin typeface="Arial"/>
                <a:cs typeface="Arial"/>
              </a:rPr>
              <a:t>designed</a:t>
            </a:r>
            <a:r>
              <a:rPr sz="2000" spc="-5" dirty="0">
                <a:solidFill>
                  <a:srgbClr val="09178B"/>
                </a:solidFill>
                <a:latin typeface="Arial"/>
                <a:cs typeface="Arial"/>
              </a:rPr>
              <a:t> </a:t>
            </a:r>
            <a:r>
              <a:rPr sz="2000" spc="-10" dirty="0">
                <a:solidFill>
                  <a:srgbClr val="09178B"/>
                </a:solidFill>
                <a:latin typeface="Arial"/>
                <a:cs typeface="Arial"/>
              </a:rPr>
              <a:t>to</a:t>
            </a:r>
            <a:r>
              <a:rPr sz="2000" spc="-5" dirty="0">
                <a:solidFill>
                  <a:srgbClr val="09178B"/>
                </a:solidFill>
                <a:latin typeface="Arial"/>
                <a:cs typeface="Arial"/>
              </a:rPr>
              <a:t> </a:t>
            </a:r>
            <a:r>
              <a:rPr sz="2000" spc="-10" dirty="0">
                <a:solidFill>
                  <a:srgbClr val="09178B"/>
                </a:solidFill>
                <a:latin typeface="Arial"/>
                <a:cs typeface="Arial"/>
              </a:rPr>
              <a:t>fool the</a:t>
            </a:r>
            <a:r>
              <a:rPr sz="2000" spc="-5" dirty="0">
                <a:solidFill>
                  <a:srgbClr val="09178B"/>
                </a:solidFill>
                <a:latin typeface="Arial"/>
                <a:cs typeface="Arial"/>
              </a:rPr>
              <a:t> </a:t>
            </a:r>
            <a:r>
              <a:rPr sz="2000" spc="-10" dirty="0">
                <a:solidFill>
                  <a:srgbClr val="09178B"/>
                </a:solidFill>
                <a:latin typeface="Arial"/>
                <a:cs typeface="Arial"/>
              </a:rPr>
              <a:t>interceptor</a:t>
            </a:r>
            <a:r>
              <a:rPr sz="2000" spc="-5" dirty="0">
                <a:solidFill>
                  <a:srgbClr val="09178B"/>
                </a:solidFill>
                <a:latin typeface="Arial"/>
                <a:cs typeface="Arial"/>
              </a:rPr>
              <a:t> </a:t>
            </a:r>
            <a:r>
              <a:rPr sz="2000" spc="-10" dirty="0">
                <a:solidFill>
                  <a:srgbClr val="09178B"/>
                </a:solidFill>
                <a:latin typeface="Arial"/>
                <a:cs typeface="Arial"/>
              </a:rPr>
              <a:t>into</a:t>
            </a:r>
            <a:r>
              <a:rPr sz="2000" spc="-5" dirty="0">
                <a:solidFill>
                  <a:srgbClr val="09178B"/>
                </a:solidFill>
                <a:latin typeface="Arial"/>
                <a:cs typeface="Arial"/>
              </a:rPr>
              <a:t> </a:t>
            </a:r>
            <a:r>
              <a:rPr sz="2000" spc="-10" dirty="0">
                <a:solidFill>
                  <a:srgbClr val="09178B"/>
                </a:solidFill>
                <a:latin typeface="Arial"/>
                <a:cs typeface="Arial"/>
              </a:rPr>
              <a:t>going</a:t>
            </a:r>
            <a:r>
              <a:rPr sz="2000" spc="-5" dirty="0">
                <a:solidFill>
                  <a:srgbClr val="09178B"/>
                </a:solidFill>
                <a:latin typeface="Arial"/>
                <a:cs typeface="Arial"/>
              </a:rPr>
              <a:t> </a:t>
            </a:r>
            <a:r>
              <a:rPr sz="2000" spc="-10" dirty="0">
                <a:solidFill>
                  <a:srgbClr val="09178B"/>
                </a:solidFill>
                <a:latin typeface="Arial"/>
                <a:cs typeface="Arial"/>
              </a:rPr>
              <a:t>after</a:t>
            </a:r>
            <a:r>
              <a:rPr sz="2000" spc="-5" dirty="0">
                <a:solidFill>
                  <a:srgbClr val="09178B"/>
                </a:solidFill>
                <a:latin typeface="Arial"/>
                <a:cs typeface="Arial"/>
              </a:rPr>
              <a:t> </a:t>
            </a:r>
            <a:r>
              <a:rPr sz="2000" spc="-15" dirty="0">
                <a:solidFill>
                  <a:srgbClr val="09178B"/>
                </a:solidFill>
                <a:latin typeface="Arial"/>
                <a:cs typeface="Arial"/>
              </a:rPr>
              <a:t>one</a:t>
            </a:r>
            <a:r>
              <a:rPr sz="2000" spc="-5" dirty="0">
                <a:solidFill>
                  <a:srgbClr val="09178B"/>
                </a:solidFill>
                <a:latin typeface="Arial"/>
                <a:cs typeface="Arial"/>
              </a:rPr>
              <a:t> </a:t>
            </a:r>
            <a:r>
              <a:rPr sz="2000" spc="-10" dirty="0">
                <a:solidFill>
                  <a:srgbClr val="09178B"/>
                </a:solidFill>
                <a:latin typeface="Arial"/>
                <a:cs typeface="Arial"/>
              </a:rPr>
              <a:t>of</a:t>
            </a:r>
            <a:r>
              <a:rPr sz="2000" spc="-5" dirty="0">
                <a:solidFill>
                  <a:srgbClr val="09178B"/>
                </a:solidFill>
                <a:latin typeface="Arial"/>
                <a:cs typeface="Arial"/>
              </a:rPr>
              <a:t> </a:t>
            </a:r>
            <a:r>
              <a:rPr sz="2000" spc="-15" dirty="0">
                <a:solidFill>
                  <a:srgbClr val="09178B"/>
                </a:solidFill>
                <a:latin typeface="Arial"/>
                <a:cs typeface="Arial"/>
              </a:rPr>
              <a:t>many</a:t>
            </a:r>
            <a:r>
              <a:rPr sz="2000" spc="-5" dirty="0">
                <a:solidFill>
                  <a:srgbClr val="09178B"/>
                </a:solidFill>
                <a:latin typeface="Arial"/>
                <a:cs typeface="Arial"/>
              </a:rPr>
              <a:t> </a:t>
            </a:r>
            <a:r>
              <a:rPr sz="2000" spc="-15" dirty="0">
                <a:solidFill>
                  <a:srgbClr val="09178B"/>
                </a:solidFill>
                <a:latin typeface="Arial"/>
                <a:cs typeface="Arial"/>
              </a:rPr>
              <a:t>decoys</a:t>
            </a:r>
            <a:r>
              <a:rPr sz="2000" spc="-5" dirty="0">
                <a:solidFill>
                  <a:srgbClr val="09178B"/>
                </a:solidFill>
                <a:latin typeface="Arial"/>
                <a:cs typeface="Arial"/>
              </a:rPr>
              <a:t> </a:t>
            </a:r>
            <a:r>
              <a:rPr sz="2000" spc="-50" dirty="0">
                <a:solidFill>
                  <a:srgbClr val="09178B"/>
                </a:solidFill>
                <a:latin typeface="Arial"/>
                <a:cs typeface="Arial"/>
              </a:rPr>
              <a:t>R</a:t>
            </a:r>
            <a:r>
              <a:rPr sz="2000" spc="-15" dirty="0">
                <a:solidFill>
                  <a:srgbClr val="09178B"/>
                </a:solidFill>
                <a:latin typeface="Arial"/>
                <a:cs typeface="Arial"/>
              </a:rPr>
              <a:t>Vs</a:t>
            </a:r>
            <a:endParaRPr sz="2000" dirty="0">
              <a:latin typeface="Arial"/>
              <a:cs typeface="Arial"/>
            </a:endParaRPr>
          </a:p>
          <a:p>
            <a:pPr>
              <a:lnSpc>
                <a:spcPts val="650"/>
              </a:lnSpc>
              <a:spcBef>
                <a:spcPts val="26"/>
              </a:spcBef>
              <a:buClr>
                <a:srgbClr val="004DD6"/>
              </a:buClr>
              <a:buFont typeface="Arial"/>
              <a:buChar char="•"/>
            </a:pPr>
            <a:endParaRPr sz="650" dirty="0"/>
          </a:p>
          <a:p>
            <a:pPr marL="315595" marR="27305" indent="-258445">
              <a:lnSpc>
                <a:spcPct val="93400"/>
              </a:lnSpc>
              <a:buClr>
                <a:srgbClr val="004DD6"/>
              </a:buClr>
              <a:buSzPct val="150000"/>
              <a:buFont typeface="Arial"/>
              <a:buChar char="•"/>
              <a:tabLst>
                <a:tab pos="315595" algn="l"/>
              </a:tabLst>
            </a:pPr>
            <a:r>
              <a:rPr sz="2000" spc="-15"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general</a:t>
            </a:r>
            <a:r>
              <a:rPr sz="2000" spc="-5" dirty="0">
                <a:solidFill>
                  <a:srgbClr val="09178B"/>
                </a:solidFill>
                <a:latin typeface="Arial"/>
                <a:cs typeface="Arial"/>
              </a:rPr>
              <a:t> </a:t>
            </a:r>
            <a:r>
              <a:rPr sz="2000" spc="-15" dirty="0">
                <a:solidFill>
                  <a:srgbClr val="09178B"/>
                </a:solidFill>
                <a:latin typeface="Arial"/>
                <a:cs typeface="Arial"/>
              </a:rPr>
              <a:t>performance</a:t>
            </a:r>
            <a:r>
              <a:rPr sz="2000" spc="-5" dirty="0">
                <a:solidFill>
                  <a:srgbClr val="09178B"/>
                </a:solidFill>
                <a:latin typeface="Arial"/>
                <a:cs typeface="Arial"/>
              </a:rPr>
              <a:t> </a:t>
            </a:r>
            <a:r>
              <a:rPr sz="2000" spc="-10" dirty="0">
                <a:solidFill>
                  <a:srgbClr val="09178B"/>
                </a:solidFill>
                <a:latin typeface="Arial"/>
                <a:cs typeface="Arial"/>
              </a:rPr>
              <a:t>characteristics</a:t>
            </a:r>
            <a:r>
              <a:rPr sz="2000" spc="-5" dirty="0">
                <a:solidFill>
                  <a:srgbClr val="09178B"/>
                </a:solidFill>
                <a:latin typeface="Arial"/>
                <a:cs typeface="Arial"/>
              </a:rPr>
              <a:t> </a:t>
            </a:r>
            <a:r>
              <a:rPr sz="2000" spc="-10" dirty="0">
                <a:solidFill>
                  <a:srgbClr val="09178B"/>
                </a:solidFill>
                <a:latin typeface="Arial"/>
                <a:cs typeface="Arial"/>
              </a:rPr>
              <a:t>of</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5" dirty="0">
                <a:solidFill>
                  <a:srgbClr val="09178B"/>
                </a:solidFill>
                <a:latin typeface="Arial"/>
                <a:cs typeface="Arial"/>
              </a:rPr>
              <a:t>EKV</a:t>
            </a:r>
            <a:r>
              <a:rPr sz="2000" spc="-5" dirty="0">
                <a:solidFill>
                  <a:srgbClr val="09178B"/>
                </a:solidFill>
                <a:latin typeface="Arial"/>
                <a:cs typeface="Arial"/>
              </a:rPr>
              <a:t> </a:t>
            </a:r>
            <a:r>
              <a:rPr sz="2000" spc="-15" dirty="0">
                <a:solidFill>
                  <a:srgbClr val="09178B"/>
                </a:solidFill>
                <a:latin typeface="Arial"/>
                <a:cs typeface="Arial"/>
              </a:rPr>
              <a:t>(com</a:t>
            </a:r>
            <a:r>
              <a:rPr sz="2000" spc="-5" dirty="0">
                <a:solidFill>
                  <a:srgbClr val="09178B"/>
                </a:solidFill>
                <a:latin typeface="Arial"/>
                <a:cs typeface="Arial"/>
              </a:rPr>
              <a:t> </a:t>
            </a:r>
            <a:r>
              <a:rPr sz="2000" spc="-10" dirty="0">
                <a:solidFill>
                  <a:srgbClr val="09178B"/>
                </a:solidFill>
                <a:latin typeface="Arial"/>
                <a:cs typeface="Arial"/>
              </a:rPr>
              <a:t>links,</a:t>
            </a:r>
            <a:r>
              <a:rPr sz="2000" spc="-5" dirty="0">
                <a:solidFill>
                  <a:srgbClr val="09178B"/>
                </a:solidFill>
                <a:latin typeface="Arial"/>
                <a:cs typeface="Arial"/>
              </a:rPr>
              <a:t> </a:t>
            </a:r>
            <a:r>
              <a:rPr sz="2000" spc="-10" dirty="0">
                <a:solidFill>
                  <a:srgbClr val="09178B"/>
                </a:solidFill>
                <a:latin typeface="Arial"/>
                <a:cs typeface="Arial"/>
              </a:rPr>
              <a:t>sensor suite,</a:t>
            </a:r>
            <a:r>
              <a:rPr sz="2000" spc="-5" dirty="0">
                <a:solidFill>
                  <a:srgbClr val="09178B"/>
                </a:solidFill>
                <a:latin typeface="Arial"/>
                <a:cs typeface="Arial"/>
              </a:rPr>
              <a:t> </a:t>
            </a:r>
            <a:r>
              <a:rPr sz="2000" spc="-10" dirty="0">
                <a:solidFill>
                  <a:srgbClr val="09178B"/>
                </a:solidFill>
                <a:latin typeface="Arial"/>
                <a:cs typeface="Arial"/>
              </a:rPr>
              <a:t>agility)</a:t>
            </a:r>
            <a:r>
              <a:rPr sz="2000" spc="-5" dirty="0">
                <a:solidFill>
                  <a:srgbClr val="09178B"/>
                </a:solidFill>
                <a:latin typeface="Arial"/>
                <a:cs typeface="Arial"/>
              </a:rPr>
              <a:t> </a:t>
            </a:r>
            <a:r>
              <a:rPr sz="2000" spc="-10" dirty="0">
                <a:solidFill>
                  <a:srgbClr val="09178B"/>
                </a:solidFill>
                <a:latin typeface="Arial"/>
                <a:cs typeface="Arial"/>
              </a:rPr>
              <a:t>will</a:t>
            </a:r>
            <a:r>
              <a:rPr sz="2000" spc="-5" dirty="0">
                <a:solidFill>
                  <a:srgbClr val="09178B"/>
                </a:solidFill>
                <a:latin typeface="Arial"/>
                <a:cs typeface="Arial"/>
              </a:rPr>
              <a:t> </a:t>
            </a:r>
            <a:r>
              <a:rPr sz="2000" spc="-15" dirty="0">
                <a:solidFill>
                  <a:srgbClr val="09178B"/>
                </a:solidFill>
                <a:latin typeface="Arial"/>
                <a:cs typeface="Arial"/>
              </a:rPr>
              <a:t>be</a:t>
            </a:r>
            <a:r>
              <a:rPr sz="2000" spc="-5" dirty="0">
                <a:solidFill>
                  <a:srgbClr val="09178B"/>
                </a:solidFill>
                <a:latin typeface="Arial"/>
                <a:cs typeface="Arial"/>
              </a:rPr>
              <a:t> </a:t>
            </a:r>
            <a:r>
              <a:rPr sz="2000" spc="-15" dirty="0">
                <a:solidFill>
                  <a:srgbClr val="09178B"/>
                </a:solidFill>
                <a:latin typeface="Arial"/>
                <a:cs typeface="Arial"/>
              </a:rPr>
              <a:t>known</a:t>
            </a:r>
            <a:r>
              <a:rPr sz="2000" spc="-5" dirty="0">
                <a:solidFill>
                  <a:srgbClr val="09178B"/>
                </a:solidFill>
                <a:latin typeface="Arial"/>
                <a:cs typeface="Arial"/>
              </a:rPr>
              <a:t> </a:t>
            </a:r>
            <a:r>
              <a:rPr sz="2000" spc="-10" dirty="0">
                <a:solidFill>
                  <a:srgbClr val="09178B"/>
                </a:solidFill>
                <a:latin typeface="Arial"/>
                <a:cs typeface="Arial"/>
              </a:rPr>
              <a:t>to</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adversary</a:t>
            </a:r>
            <a:endParaRPr sz="2000" dirty="0">
              <a:latin typeface="Arial"/>
              <a:cs typeface="Arial"/>
            </a:endParaRPr>
          </a:p>
          <a:p>
            <a:pPr>
              <a:lnSpc>
                <a:spcPts val="550"/>
              </a:lnSpc>
              <a:spcBef>
                <a:spcPts val="36"/>
              </a:spcBef>
              <a:buClr>
                <a:srgbClr val="004DD6"/>
              </a:buClr>
              <a:buFont typeface="Arial"/>
              <a:buChar char="•"/>
            </a:pPr>
            <a:endParaRPr sz="550" dirty="0"/>
          </a:p>
          <a:p>
            <a:pPr marL="315595" marR="635635" indent="-258445" algn="just">
              <a:lnSpc>
                <a:spcPct val="95900"/>
              </a:lnSpc>
              <a:buClr>
                <a:srgbClr val="004DD6"/>
              </a:buClr>
              <a:buSzPct val="150000"/>
              <a:buFont typeface="Arial"/>
              <a:buChar char="•"/>
              <a:tabLst>
                <a:tab pos="315595" algn="l"/>
              </a:tabLst>
            </a:pPr>
            <a:r>
              <a:rPr sz="2000" spc="-15"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missile</a:t>
            </a:r>
            <a:r>
              <a:rPr sz="2000" spc="-40" dirty="0">
                <a:solidFill>
                  <a:srgbClr val="09178B"/>
                </a:solidFill>
                <a:latin typeface="Arial"/>
                <a:cs typeface="Arial"/>
              </a:rPr>
              <a:t>’</a:t>
            </a:r>
            <a:r>
              <a:rPr sz="2000" spc="-10" dirty="0">
                <a:solidFill>
                  <a:srgbClr val="09178B"/>
                </a:solidFill>
                <a:latin typeface="Arial"/>
                <a:cs typeface="Arial"/>
              </a:rPr>
              <a:t>s</a:t>
            </a:r>
            <a:r>
              <a:rPr sz="2000" spc="-5" dirty="0">
                <a:solidFill>
                  <a:srgbClr val="09178B"/>
                </a:solidFill>
                <a:latin typeface="Arial"/>
                <a:cs typeface="Arial"/>
              </a:rPr>
              <a:t> </a:t>
            </a:r>
            <a:r>
              <a:rPr sz="2000" spc="-10" dirty="0">
                <a:solidFill>
                  <a:srgbClr val="09178B"/>
                </a:solidFill>
                <a:latin typeface="Arial"/>
                <a:cs typeface="Arial"/>
              </a:rPr>
              <a:t>payload</a:t>
            </a:r>
            <a:r>
              <a:rPr sz="2000" spc="-5" dirty="0">
                <a:solidFill>
                  <a:srgbClr val="09178B"/>
                </a:solidFill>
                <a:latin typeface="Arial"/>
                <a:cs typeface="Arial"/>
              </a:rPr>
              <a:t> </a:t>
            </a:r>
            <a:r>
              <a:rPr sz="2000" spc="-10" dirty="0">
                <a:solidFill>
                  <a:srgbClr val="09178B"/>
                </a:solidFill>
                <a:latin typeface="Arial"/>
                <a:cs typeface="Arial"/>
              </a:rPr>
              <a:t>could</a:t>
            </a:r>
            <a:r>
              <a:rPr sz="2000" spc="-5" dirty="0">
                <a:solidFill>
                  <a:srgbClr val="09178B"/>
                </a:solidFill>
                <a:latin typeface="Arial"/>
                <a:cs typeface="Arial"/>
              </a:rPr>
              <a:t> </a:t>
            </a:r>
            <a:r>
              <a:rPr sz="2000" spc="-15" dirty="0">
                <a:solidFill>
                  <a:srgbClr val="09178B"/>
                </a:solidFill>
                <a:latin typeface="Arial"/>
                <a:cs typeface="Arial"/>
              </a:rPr>
              <a:t>be</a:t>
            </a:r>
            <a:r>
              <a:rPr sz="2000" spc="-5" dirty="0">
                <a:solidFill>
                  <a:srgbClr val="09178B"/>
                </a:solidFill>
                <a:latin typeface="Arial"/>
                <a:cs typeface="Arial"/>
              </a:rPr>
              <a:t> </a:t>
            </a:r>
            <a:r>
              <a:rPr sz="2000" spc="-15" dirty="0">
                <a:solidFill>
                  <a:srgbClr val="09178B"/>
                </a:solidFill>
                <a:latin typeface="Arial"/>
                <a:cs typeface="Arial"/>
              </a:rPr>
              <a:t>one</a:t>
            </a:r>
            <a:r>
              <a:rPr sz="2000" spc="-5" dirty="0">
                <a:solidFill>
                  <a:srgbClr val="09178B"/>
                </a:solidFill>
                <a:latin typeface="Arial"/>
                <a:cs typeface="Arial"/>
              </a:rPr>
              <a:t> </a:t>
            </a:r>
            <a:r>
              <a:rPr sz="2000" spc="-10" dirty="0">
                <a:solidFill>
                  <a:srgbClr val="09178B"/>
                </a:solidFill>
                <a:latin typeface="Arial"/>
                <a:cs typeface="Arial"/>
              </a:rPr>
              <a:t>or</a:t>
            </a:r>
            <a:r>
              <a:rPr sz="2000" spc="-5" dirty="0">
                <a:solidFill>
                  <a:srgbClr val="09178B"/>
                </a:solidFill>
                <a:latin typeface="Arial"/>
                <a:cs typeface="Arial"/>
              </a:rPr>
              <a:t> </a:t>
            </a:r>
            <a:r>
              <a:rPr sz="2000" spc="-15" dirty="0">
                <a:solidFill>
                  <a:srgbClr val="09178B"/>
                </a:solidFill>
                <a:latin typeface="Arial"/>
                <a:cs typeface="Arial"/>
              </a:rPr>
              <a:t>more</a:t>
            </a:r>
            <a:r>
              <a:rPr sz="2000" spc="-5" dirty="0">
                <a:solidFill>
                  <a:srgbClr val="09178B"/>
                </a:solidFill>
                <a:latin typeface="Arial"/>
                <a:cs typeface="Arial"/>
              </a:rPr>
              <a:t> </a:t>
            </a:r>
            <a:r>
              <a:rPr sz="2000" spc="-10" dirty="0">
                <a:solidFill>
                  <a:srgbClr val="09178B"/>
                </a:solidFill>
                <a:latin typeface="Arial"/>
                <a:cs typeface="Arial"/>
              </a:rPr>
              <a:t>nuclear</a:t>
            </a:r>
            <a:r>
              <a:rPr sz="2000" spc="-5" dirty="0">
                <a:solidFill>
                  <a:srgbClr val="09178B"/>
                </a:solidFill>
                <a:latin typeface="Arial"/>
                <a:cs typeface="Arial"/>
              </a:rPr>
              <a:t> </a:t>
            </a:r>
            <a:r>
              <a:rPr sz="2000" spc="-15" dirty="0">
                <a:solidFill>
                  <a:srgbClr val="09178B"/>
                </a:solidFill>
                <a:latin typeface="Arial"/>
                <a:cs typeface="Arial"/>
              </a:rPr>
              <a:t>warheads,</a:t>
            </a:r>
            <a:r>
              <a:rPr sz="2000" spc="-5" dirty="0">
                <a:solidFill>
                  <a:srgbClr val="09178B"/>
                </a:solidFill>
                <a:latin typeface="Arial"/>
                <a:cs typeface="Arial"/>
              </a:rPr>
              <a:t> </a:t>
            </a:r>
            <a:r>
              <a:rPr sz="2000" spc="-10" dirty="0">
                <a:solidFill>
                  <a:srgbClr val="09178B"/>
                </a:solidFill>
                <a:latin typeface="Arial"/>
                <a:cs typeface="Arial"/>
              </a:rPr>
              <a:t>or dozens</a:t>
            </a:r>
            <a:r>
              <a:rPr sz="2000" spc="-5" dirty="0">
                <a:solidFill>
                  <a:srgbClr val="09178B"/>
                </a:solidFill>
                <a:latin typeface="Arial"/>
                <a:cs typeface="Arial"/>
              </a:rPr>
              <a:t> </a:t>
            </a:r>
            <a:r>
              <a:rPr sz="2000" spc="-10" dirty="0">
                <a:solidFill>
                  <a:srgbClr val="09178B"/>
                </a:solidFill>
                <a:latin typeface="Arial"/>
                <a:cs typeface="Arial"/>
              </a:rPr>
              <a:t>or</a:t>
            </a:r>
            <a:r>
              <a:rPr sz="2000" spc="-5" dirty="0">
                <a:solidFill>
                  <a:srgbClr val="09178B"/>
                </a:solidFill>
                <a:latin typeface="Arial"/>
                <a:cs typeface="Arial"/>
              </a:rPr>
              <a:t> </a:t>
            </a:r>
            <a:r>
              <a:rPr sz="2000" spc="-15" dirty="0">
                <a:solidFill>
                  <a:srgbClr val="09178B"/>
                </a:solidFill>
                <a:latin typeface="Arial"/>
                <a:cs typeface="Arial"/>
              </a:rPr>
              <a:t>hundreds</a:t>
            </a:r>
            <a:r>
              <a:rPr sz="2000" spc="-5" dirty="0">
                <a:solidFill>
                  <a:srgbClr val="09178B"/>
                </a:solidFill>
                <a:latin typeface="Arial"/>
                <a:cs typeface="Arial"/>
              </a:rPr>
              <a:t> </a:t>
            </a:r>
            <a:r>
              <a:rPr sz="2000" spc="-10" dirty="0">
                <a:solidFill>
                  <a:srgbClr val="09178B"/>
                </a:solidFill>
                <a:latin typeface="Arial"/>
                <a:cs typeface="Arial"/>
              </a:rPr>
              <a:t>of</a:t>
            </a:r>
            <a:r>
              <a:rPr sz="2000" spc="-5" dirty="0">
                <a:solidFill>
                  <a:srgbClr val="09178B"/>
                </a:solidFill>
                <a:latin typeface="Arial"/>
                <a:cs typeface="Arial"/>
              </a:rPr>
              <a:t> </a:t>
            </a:r>
            <a:r>
              <a:rPr sz="2000" spc="-15" dirty="0">
                <a:solidFill>
                  <a:srgbClr val="09178B"/>
                </a:solidFill>
                <a:latin typeface="Arial"/>
                <a:cs typeface="Arial"/>
              </a:rPr>
              <a:t>hardened</a:t>
            </a:r>
            <a:r>
              <a:rPr sz="2000" spc="-5" dirty="0">
                <a:solidFill>
                  <a:srgbClr val="09178B"/>
                </a:solidFill>
                <a:latin typeface="Arial"/>
                <a:cs typeface="Arial"/>
              </a:rPr>
              <a:t> </a:t>
            </a:r>
            <a:r>
              <a:rPr sz="2000" spc="-10" dirty="0">
                <a:solidFill>
                  <a:srgbClr val="09178B"/>
                </a:solidFill>
                <a:latin typeface="Arial"/>
                <a:cs typeface="Arial"/>
              </a:rPr>
              <a:t>chemical</a:t>
            </a:r>
            <a:r>
              <a:rPr sz="2000" spc="-5" dirty="0">
                <a:solidFill>
                  <a:srgbClr val="09178B"/>
                </a:solidFill>
                <a:latin typeface="Arial"/>
                <a:cs typeface="Arial"/>
              </a:rPr>
              <a:t> </a:t>
            </a:r>
            <a:r>
              <a:rPr sz="2000" spc="-10" dirty="0">
                <a:solidFill>
                  <a:srgbClr val="09178B"/>
                </a:solidFill>
                <a:latin typeface="Arial"/>
                <a:cs typeface="Arial"/>
              </a:rPr>
              <a:t>or</a:t>
            </a:r>
            <a:r>
              <a:rPr sz="2000" spc="-5" dirty="0">
                <a:solidFill>
                  <a:srgbClr val="09178B"/>
                </a:solidFill>
                <a:latin typeface="Arial"/>
                <a:cs typeface="Arial"/>
              </a:rPr>
              <a:t> </a:t>
            </a:r>
            <a:r>
              <a:rPr sz="2000" spc="-10" dirty="0">
                <a:solidFill>
                  <a:srgbClr val="09178B"/>
                </a:solidFill>
                <a:latin typeface="Arial"/>
                <a:cs typeface="Arial"/>
              </a:rPr>
              <a:t>biological</a:t>
            </a:r>
            <a:r>
              <a:rPr sz="2000" spc="-5" dirty="0">
                <a:solidFill>
                  <a:srgbClr val="09178B"/>
                </a:solidFill>
                <a:latin typeface="Arial"/>
                <a:cs typeface="Arial"/>
              </a:rPr>
              <a:t> </a:t>
            </a:r>
            <a:r>
              <a:rPr sz="2000" spc="-10" dirty="0">
                <a:solidFill>
                  <a:srgbClr val="09178B"/>
                </a:solidFill>
                <a:latin typeface="Arial"/>
                <a:cs typeface="Arial"/>
              </a:rPr>
              <a:t>munitions (bomblets)</a:t>
            </a:r>
            <a:endParaRPr sz="2000" dirty="0">
              <a:latin typeface="Arial"/>
              <a:cs typeface="Arial"/>
            </a:endParaRPr>
          </a:p>
          <a:p>
            <a:pPr>
              <a:lnSpc>
                <a:spcPts val="650"/>
              </a:lnSpc>
              <a:spcBef>
                <a:spcPts val="26"/>
              </a:spcBef>
              <a:buClr>
                <a:srgbClr val="004DD6"/>
              </a:buClr>
              <a:buFont typeface="Arial"/>
              <a:buChar char="•"/>
            </a:pPr>
            <a:endParaRPr sz="650" dirty="0"/>
          </a:p>
          <a:p>
            <a:pPr marL="315595" marR="856615" indent="-258445">
              <a:lnSpc>
                <a:spcPct val="93400"/>
              </a:lnSpc>
              <a:buClr>
                <a:srgbClr val="004DD6"/>
              </a:buClr>
              <a:buSzPct val="150000"/>
              <a:buFont typeface="Arial"/>
              <a:buChar char="•"/>
              <a:tabLst>
                <a:tab pos="315595" algn="l"/>
              </a:tabLst>
            </a:pPr>
            <a:r>
              <a:rPr sz="2000" spc="-15" dirty="0">
                <a:solidFill>
                  <a:srgbClr val="09178B"/>
                </a:solidFill>
                <a:latin typeface="Arial"/>
                <a:cs typeface="Arial"/>
              </a:rPr>
              <a:t>The</a:t>
            </a:r>
            <a:r>
              <a:rPr sz="2000" spc="-5" dirty="0">
                <a:solidFill>
                  <a:srgbClr val="09178B"/>
                </a:solidFill>
                <a:latin typeface="Arial"/>
                <a:cs typeface="Arial"/>
              </a:rPr>
              <a:t> </a:t>
            </a:r>
            <a:r>
              <a:rPr sz="2000" spc="-15" dirty="0">
                <a:solidFill>
                  <a:srgbClr val="09178B"/>
                </a:solidFill>
                <a:latin typeface="Arial"/>
                <a:cs typeface="Arial"/>
              </a:rPr>
              <a:t>system</a:t>
            </a:r>
            <a:r>
              <a:rPr sz="2000" spc="-5" dirty="0">
                <a:solidFill>
                  <a:srgbClr val="09178B"/>
                </a:solidFill>
                <a:latin typeface="Arial"/>
                <a:cs typeface="Arial"/>
              </a:rPr>
              <a:t> </a:t>
            </a:r>
            <a:r>
              <a:rPr sz="2000" spc="-15" dirty="0">
                <a:solidFill>
                  <a:srgbClr val="09178B"/>
                </a:solidFill>
                <a:latin typeface="Arial"/>
                <a:cs typeface="Arial"/>
              </a:rPr>
              <a:t>must</a:t>
            </a:r>
            <a:r>
              <a:rPr sz="2000" spc="-5" dirty="0">
                <a:solidFill>
                  <a:srgbClr val="09178B"/>
                </a:solidFill>
                <a:latin typeface="Arial"/>
                <a:cs typeface="Arial"/>
              </a:rPr>
              <a:t> </a:t>
            </a:r>
            <a:r>
              <a:rPr sz="2000" spc="-10" dirty="0">
                <a:solidFill>
                  <a:srgbClr val="09178B"/>
                </a:solidFill>
                <a:latin typeface="Arial"/>
                <a:cs typeface="Arial"/>
              </a:rPr>
              <a:t>identify</a:t>
            </a:r>
            <a:r>
              <a:rPr sz="2000" spc="-5" dirty="0">
                <a:solidFill>
                  <a:srgbClr val="09178B"/>
                </a:solidFill>
                <a:latin typeface="Arial"/>
                <a:cs typeface="Arial"/>
              </a:rPr>
              <a:t> </a:t>
            </a:r>
            <a:r>
              <a:rPr sz="2000" spc="-15" dirty="0">
                <a:solidFill>
                  <a:srgbClr val="09178B"/>
                </a:solidFill>
                <a:latin typeface="Arial"/>
                <a:cs typeface="Arial"/>
              </a:rPr>
              <a:t>and</a:t>
            </a:r>
            <a:r>
              <a:rPr sz="2000" spc="-5" dirty="0">
                <a:solidFill>
                  <a:srgbClr val="09178B"/>
                </a:solidFill>
                <a:latin typeface="Arial"/>
                <a:cs typeface="Arial"/>
              </a:rPr>
              <a:t> </a:t>
            </a:r>
            <a:r>
              <a:rPr sz="2000" spc="-10" dirty="0">
                <a:solidFill>
                  <a:srgbClr val="09178B"/>
                </a:solidFill>
                <a:latin typeface="Arial"/>
                <a:cs typeface="Arial"/>
              </a:rPr>
              <a:t>track</a:t>
            </a:r>
            <a:r>
              <a:rPr sz="2000" spc="-5" dirty="0">
                <a:solidFill>
                  <a:srgbClr val="09178B"/>
                </a:solidFill>
                <a:latin typeface="Arial"/>
                <a:cs typeface="Arial"/>
              </a:rPr>
              <a:t> </a:t>
            </a:r>
            <a:r>
              <a:rPr sz="2000" spc="-50" dirty="0">
                <a:solidFill>
                  <a:srgbClr val="09178B"/>
                </a:solidFill>
                <a:latin typeface="Arial"/>
                <a:cs typeface="Arial"/>
              </a:rPr>
              <a:t>R</a:t>
            </a:r>
            <a:r>
              <a:rPr sz="2000" spc="-15" dirty="0">
                <a:solidFill>
                  <a:srgbClr val="09178B"/>
                </a:solidFill>
                <a:latin typeface="Arial"/>
                <a:cs typeface="Arial"/>
              </a:rPr>
              <a:t>Vs</a:t>
            </a:r>
            <a:r>
              <a:rPr sz="2000" spc="-5" dirty="0">
                <a:solidFill>
                  <a:srgbClr val="09178B"/>
                </a:solidFill>
                <a:latin typeface="Arial"/>
                <a:cs typeface="Arial"/>
              </a:rPr>
              <a:t> </a:t>
            </a:r>
            <a:r>
              <a:rPr sz="2000" spc="-10" dirty="0">
                <a:solidFill>
                  <a:srgbClr val="09178B"/>
                </a:solidFill>
                <a:latin typeface="Arial"/>
                <a:cs typeface="Arial"/>
              </a:rPr>
              <a:t>in</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face</a:t>
            </a:r>
            <a:r>
              <a:rPr sz="2000" spc="-5" dirty="0">
                <a:solidFill>
                  <a:srgbClr val="09178B"/>
                </a:solidFill>
                <a:latin typeface="Arial"/>
                <a:cs typeface="Arial"/>
              </a:rPr>
              <a:t> </a:t>
            </a:r>
            <a:r>
              <a:rPr sz="2000" spc="-10" dirty="0">
                <a:solidFill>
                  <a:srgbClr val="09178B"/>
                </a:solidFill>
                <a:latin typeface="Arial"/>
                <a:cs typeface="Arial"/>
              </a:rPr>
              <a:t>of countermeasures,</a:t>
            </a:r>
            <a:r>
              <a:rPr sz="2000" spc="-5" dirty="0">
                <a:solidFill>
                  <a:srgbClr val="09178B"/>
                </a:solidFill>
                <a:latin typeface="Arial"/>
                <a:cs typeface="Arial"/>
              </a:rPr>
              <a:t> </a:t>
            </a:r>
            <a:r>
              <a:rPr sz="2000" spc="-10" dirty="0">
                <a:solidFill>
                  <a:srgbClr val="09178B"/>
                </a:solidFill>
                <a:latin typeface="Arial"/>
                <a:cs typeface="Arial"/>
              </a:rPr>
              <a:t>including</a:t>
            </a:r>
            <a:r>
              <a:rPr sz="2000" spc="-5" dirty="0">
                <a:solidFill>
                  <a:srgbClr val="09178B"/>
                </a:solidFill>
                <a:latin typeface="Arial"/>
                <a:cs typeface="Arial"/>
              </a:rPr>
              <a:t> </a:t>
            </a:r>
            <a:r>
              <a:rPr sz="2000" spc="-15" dirty="0">
                <a:solidFill>
                  <a:srgbClr val="09178B"/>
                </a:solidFill>
                <a:latin typeface="Arial"/>
                <a:cs typeface="Arial"/>
              </a:rPr>
              <a:t>decoys</a:t>
            </a:r>
            <a:r>
              <a:rPr sz="2000" spc="-5" dirty="0">
                <a:solidFill>
                  <a:srgbClr val="09178B"/>
                </a:solidFill>
                <a:latin typeface="Arial"/>
                <a:cs typeface="Arial"/>
              </a:rPr>
              <a:t> </a:t>
            </a:r>
            <a:r>
              <a:rPr sz="2000" spc="-15" dirty="0">
                <a:solidFill>
                  <a:srgbClr val="09178B"/>
                </a:solidFill>
                <a:latin typeface="Arial"/>
                <a:cs typeface="Arial"/>
              </a:rPr>
              <a:t>and</a:t>
            </a:r>
            <a:r>
              <a:rPr sz="2000" spc="-5" dirty="0">
                <a:solidFill>
                  <a:srgbClr val="09178B"/>
                </a:solidFill>
                <a:latin typeface="Arial"/>
                <a:cs typeface="Arial"/>
              </a:rPr>
              <a:t> </a:t>
            </a:r>
            <a:r>
              <a:rPr sz="2000" spc="-10" dirty="0">
                <a:solidFill>
                  <a:srgbClr val="09178B"/>
                </a:solidFill>
                <a:latin typeface="Arial"/>
                <a:cs typeface="Arial"/>
              </a:rPr>
              <a:t>anti-simulation</a:t>
            </a:r>
            <a:r>
              <a:rPr sz="2000" spc="-5" dirty="0">
                <a:solidFill>
                  <a:srgbClr val="09178B"/>
                </a:solidFill>
                <a:latin typeface="Arial"/>
                <a:cs typeface="Arial"/>
              </a:rPr>
              <a:t> </a:t>
            </a:r>
            <a:r>
              <a:rPr sz="2000" spc="-10" dirty="0">
                <a:solidFill>
                  <a:srgbClr val="09178B"/>
                </a:solidFill>
                <a:latin typeface="Arial"/>
                <a:cs typeface="Arial"/>
              </a:rPr>
              <a:t>devices</a:t>
            </a:r>
            <a:endParaRPr sz="2000" dirty="0">
              <a:latin typeface="Arial"/>
              <a:cs typeface="Arial"/>
            </a:endParaRPr>
          </a:p>
          <a:p>
            <a:pPr>
              <a:lnSpc>
                <a:spcPts val="550"/>
              </a:lnSpc>
              <a:spcBef>
                <a:spcPts val="36"/>
              </a:spcBef>
            </a:pPr>
            <a:endParaRPr sz="550" dirty="0"/>
          </a:p>
          <a:p>
            <a:pPr>
              <a:lnSpc>
                <a:spcPts val="1000"/>
              </a:lnSpc>
            </a:pPr>
            <a:endParaRPr sz="1000" dirty="0"/>
          </a:p>
          <a:p>
            <a:pPr marL="205740" indent="-193675">
              <a:lnSpc>
                <a:spcPct val="100000"/>
              </a:lnSpc>
            </a:pPr>
            <a:r>
              <a:rPr sz="2000" spc="-15" dirty="0">
                <a:solidFill>
                  <a:srgbClr val="09178B"/>
                </a:solidFill>
                <a:latin typeface="Arial"/>
                <a:cs typeface="Arial"/>
              </a:rPr>
              <a:t>The</a:t>
            </a:r>
            <a:r>
              <a:rPr sz="2000" spc="-5" dirty="0">
                <a:solidFill>
                  <a:srgbClr val="09178B"/>
                </a:solidFill>
                <a:latin typeface="Arial"/>
                <a:cs typeface="Arial"/>
              </a:rPr>
              <a:t> </a:t>
            </a:r>
            <a:r>
              <a:rPr sz="2000" spc="-55" dirty="0">
                <a:solidFill>
                  <a:srgbClr val="09178B"/>
                </a:solidFill>
                <a:latin typeface="Arial"/>
                <a:cs typeface="Arial"/>
              </a:rPr>
              <a:t>W</a:t>
            </a:r>
            <a:r>
              <a:rPr sz="2000" spc="-10" dirty="0">
                <a:solidFill>
                  <a:srgbClr val="09178B"/>
                </a:solidFill>
                <a:latin typeface="Arial"/>
                <a:cs typeface="Arial"/>
              </a:rPr>
              <a:t>elch</a:t>
            </a:r>
            <a:r>
              <a:rPr sz="2000" spc="-5" dirty="0">
                <a:solidFill>
                  <a:srgbClr val="09178B"/>
                </a:solidFill>
                <a:latin typeface="Arial"/>
                <a:cs typeface="Arial"/>
              </a:rPr>
              <a:t> </a:t>
            </a:r>
            <a:r>
              <a:rPr sz="2000" spc="-10" dirty="0">
                <a:solidFill>
                  <a:srgbClr val="09178B"/>
                </a:solidFill>
                <a:latin typeface="Arial"/>
                <a:cs typeface="Arial"/>
              </a:rPr>
              <a:t>panel</a:t>
            </a:r>
            <a:r>
              <a:rPr sz="2000" spc="-5" dirty="0">
                <a:solidFill>
                  <a:srgbClr val="09178B"/>
                </a:solidFill>
                <a:latin typeface="Arial"/>
                <a:cs typeface="Arial"/>
              </a:rPr>
              <a:t> </a:t>
            </a:r>
            <a:r>
              <a:rPr sz="2000" spc="-10" dirty="0">
                <a:solidFill>
                  <a:srgbClr val="09178B"/>
                </a:solidFill>
                <a:latin typeface="Arial"/>
                <a:cs typeface="Arial"/>
              </a:rPr>
              <a:t>labeled</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5" dirty="0">
                <a:solidFill>
                  <a:srgbClr val="09178B"/>
                </a:solidFill>
                <a:latin typeface="Arial"/>
                <a:cs typeface="Arial"/>
              </a:rPr>
              <a:t>Bush</a:t>
            </a:r>
            <a:r>
              <a:rPr sz="2000" spc="-5" dirty="0">
                <a:solidFill>
                  <a:srgbClr val="09178B"/>
                </a:solidFill>
                <a:latin typeface="Arial"/>
                <a:cs typeface="Arial"/>
              </a:rPr>
              <a:t> </a:t>
            </a:r>
            <a:r>
              <a:rPr sz="2000" spc="-10" dirty="0">
                <a:solidFill>
                  <a:srgbClr val="09178B"/>
                </a:solidFill>
                <a:latin typeface="Arial"/>
                <a:cs typeface="Arial"/>
              </a:rPr>
              <a:t>II</a:t>
            </a:r>
            <a:r>
              <a:rPr sz="2000" spc="-5" dirty="0">
                <a:solidFill>
                  <a:srgbClr val="09178B"/>
                </a:solidFill>
                <a:latin typeface="Arial"/>
                <a:cs typeface="Arial"/>
              </a:rPr>
              <a:t> </a:t>
            </a:r>
            <a:r>
              <a:rPr sz="2000" spc="-20" dirty="0">
                <a:solidFill>
                  <a:srgbClr val="09178B"/>
                </a:solidFill>
                <a:latin typeface="Arial"/>
                <a:cs typeface="Arial"/>
              </a:rPr>
              <a:t>GMD</a:t>
            </a:r>
            <a:r>
              <a:rPr sz="2000" spc="-5" dirty="0">
                <a:solidFill>
                  <a:srgbClr val="09178B"/>
                </a:solidFill>
                <a:latin typeface="Arial"/>
                <a:cs typeface="Arial"/>
              </a:rPr>
              <a:t> </a:t>
            </a:r>
            <a:r>
              <a:rPr sz="2000" spc="-15" dirty="0">
                <a:solidFill>
                  <a:srgbClr val="09178B"/>
                </a:solidFill>
                <a:latin typeface="Arial"/>
                <a:cs typeface="Arial"/>
              </a:rPr>
              <a:t>program</a:t>
            </a:r>
            <a:r>
              <a:rPr sz="2000" spc="-5" dirty="0">
                <a:solidFill>
                  <a:srgbClr val="09178B"/>
                </a:solidFill>
                <a:latin typeface="Arial"/>
                <a:cs typeface="Arial"/>
              </a:rPr>
              <a:t> </a:t>
            </a:r>
            <a:r>
              <a:rPr sz="2000" spc="-15" dirty="0">
                <a:solidFill>
                  <a:srgbClr val="09178B"/>
                </a:solidFill>
                <a:latin typeface="Arial"/>
                <a:cs typeface="Arial"/>
              </a:rPr>
              <a:t>“Rush</a:t>
            </a:r>
            <a:r>
              <a:rPr sz="2000" spc="-5" dirty="0">
                <a:solidFill>
                  <a:srgbClr val="09178B"/>
                </a:solidFill>
                <a:latin typeface="Arial"/>
                <a:cs typeface="Arial"/>
              </a:rPr>
              <a:t> </a:t>
            </a:r>
            <a:r>
              <a:rPr sz="2000" spc="-10" dirty="0">
                <a:solidFill>
                  <a:srgbClr val="09178B"/>
                </a:solidFill>
                <a:latin typeface="Arial"/>
                <a:cs typeface="Arial"/>
              </a:rPr>
              <a:t>to</a:t>
            </a:r>
            <a:r>
              <a:rPr sz="2000" spc="-5" dirty="0">
                <a:solidFill>
                  <a:srgbClr val="09178B"/>
                </a:solidFill>
                <a:latin typeface="Arial"/>
                <a:cs typeface="Arial"/>
              </a:rPr>
              <a:t> </a:t>
            </a:r>
            <a:r>
              <a:rPr sz="2000" spc="-10" dirty="0">
                <a:solidFill>
                  <a:srgbClr val="09178B"/>
                </a:solidFill>
                <a:latin typeface="Arial"/>
                <a:cs typeface="Arial"/>
              </a:rPr>
              <a:t>Failure”</a:t>
            </a:r>
            <a:endParaRPr sz="2000" dirty="0">
              <a:latin typeface="Arial"/>
              <a:cs typeface="Arial"/>
            </a:endParaRPr>
          </a:p>
          <a:p>
            <a:pPr>
              <a:lnSpc>
                <a:spcPts val="650"/>
              </a:lnSpc>
              <a:spcBef>
                <a:spcPts val="48"/>
              </a:spcBef>
            </a:pPr>
            <a:endParaRPr sz="650" dirty="0"/>
          </a:p>
          <a:p>
            <a:pPr>
              <a:lnSpc>
                <a:spcPts val="1000"/>
              </a:lnSpc>
            </a:pPr>
            <a:endParaRPr sz="1000" dirty="0"/>
          </a:p>
          <a:p>
            <a:pPr marL="1867535" marR="71120" indent="-1662430">
              <a:lnSpc>
                <a:spcPts val="2360"/>
              </a:lnSpc>
            </a:pPr>
            <a:r>
              <a:rPr sz="2000" spc="-15" dirty="0">
                <a:solidFill>
                  <a:srgbClr val="09178B"/>
                </a:solidFill>
                <a:latin typeface="Arial"/>
                <a:cs typeface="Arial"/>
              </a:rPr>
              <a:t>The</a:t>
            </a:r>
            <a:r>
              <a:rPr sz="2000" spc="-5" dirty="0">
                <a:solidFill>
                  <a:srgbClr val="09178B"/>
                </a:solidFill>
                <a:latin typeface="Arial"/>
                <a:cs typeface="Arial"/>
              </a:rPr>
              <a:t> </a:t>
            </a:r>
            <a:r>
              <a:rPr sz="2000" spc="-15" dirty="0">
                <a:solidFill>
                  <a:srgbClr val="09178B"/>
                </a:solidFill>
                <a:latin typeface="Arial"/>
                <a:cs typeface="Arial"/>
              </a:rPr>
              <a:t>system</a:t>
            </a:r>
            <a:r>
              <a:rPr sz="2000" spc="-5" dirty="0">
                <a:solidFill>
                  <a:srgbClr val="09178B"/>
                </a:solidFill>
                <a:latin typeface="Arial"/>
                <a:cs typeface="Arial"/>
              </a:rPr>
              <a:t> </a:t>
            </a:r>
            <a:r>
              <a:rPr sz="2000" spc="-10" dirty="0">
                <a:solidFill>
                  <a:srgbClr val="09178B"/>
                </a:solidFill>
                <a:latin typeface="Arial"/>
                <a:cs typeface="Arial"/>
              </a:rPr>
              <a:t>failed</a:t>
            </a:r>
            <a:r>
              <a:rPr sz="2000" spc="-5" dirty="0">
                <a:solidFill>
                  <a:srgbClr val="09178B"/>
                </a:solidFill>
                <a:latin typeface="Arial"/>
                <a:cs typeface="Arial"/>
              </a:rPr>
              <a:t> </a:t>
            </a:r>
            <a:r>
              <a:rPr sz="2000" spc="-15" dirty="0">
                <a:solidFill>
                  <a:srgbClr val="09178B"/>
                </a:solidFill>
                <a:latin typeface="Arial"/>
                <a:cs typeface="Arial"/>
              </a:rPr>
              <a:t>many</a:t>
            </a:r>
            <a:r>
              <a:rPr sz="2000" spc="-5" dirty="0">
                <a:solidFill>
                  <a:srgbClr val="09178B"/>
                </a:solidFill>
                <a:latin typeface="Arial"/>
                <a:cs typeface="Arial"/>
              </a:rPr>
              <a:t> </a:t>
            </a:r>
            <a:r>
              <a:rPr sz="2000" spc="-10" dirty="0">
                <a:solidFill>
                  <a:srgbClr val="09178B"/>
                </a:solidFill>
                <a:latin typeface="Arial"/>
                <a:cs typeface="Arial"/>
              </a:rPr>
              <a:t>tests.</a:t>
            </a:r>
            <a:r>
              <a:rPr sz="2000" spc="-40" dirty="0">
                <a:solidFill>
                  <a:srgbClr val="09178B"/>
                </a:solidFill>
                <a:latin typeface="Arial"/>
                <a:cs typeface="Arial"/>
              </a:rPr>
              <a:t> </a:t>
            </a:r>
            <a:r>
              <a:rPr sz="2000" spc="-15" dirty="0">
                <a:solidFill>
                  <a:srgbClr val="09178B"/>
                </a:solidFill>
                <a:latin typeface="Arial"/>
                <a:cs typeface="Arial"/>
              </a:rPr>
              <a:t>The</a:t>
            </a:r>
            <a:r>
              <a:rPr sz="2000" spc="-5" dirty="0">
                <a:solidFill>
                  <a:srgbClr val="09178B"/>
                </a:solidFill>
                <a:latin typeface="Arial"/>
                <a:cs typeface="Arial"/>
              </a:rPr>
              <a:t> </a:t>
            </a:r>
            <a:r>
              <a:rPr sz="2000" spc="-15" dirty="0">
                <a:solidFill>
                  <a:srgbClr val="09178B"/>
                </a:solidFill>
                <a:latin typeface="Arial"/>
                <a:cs typeface="Arial"/>
              </a:rPr>
              <a:t>DoD</a:t>
            </a:r>
            <a:r>
              <a:rPr sz="2000" spc="-5" dirty="0">
                <a:solidFill>
                  <a:srgbClr val="09178B"/>
                </a:solidFill>
                <a:latin typeface="Arial"/>
                <a:cs typeface="Arial"/>
              </a:rPr>
              <a:t> </a:t>
            </a:r>
            <a:r>
              <a:rPr sz="2000" spc="-10" dirty="0">
                <a:solidFill>
                  <a:srgbClr val="09178B"/>
                </a:solidFill>
                <a:latin typeface="Arial"/>
                <a:cs typeface="Arial"/>
              </a:rPr>
              <a:t>therefore</a:t>
            </a:r>
            <a:r>
              <a:rPr sz="2000" spc="-5" dirty="0">
                <a:solidFill>
                  <a:srgbClr val="09178B"/>
                </a:solidFill>
                <a:latin typeface="Arial"/>
                <a:cs typeface="Arial"/>
              </a:rPr>
              <a:t> </a:t>
            </a:r>
            <a:r>
              <a:rPr sz="2000" spc="-15" dirty="0">
                <a:solidFill>
                  <a:srgbClr val="09178B"/>
                </a:solidFill>
                <a:latin typeface="Arial"/>
                <a:cs typeface="Arial"/>
              </a:rPr>
              <a:t>exempted</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5" dirty="0">
                <a:solidFill>
                  <a:srgbClr val="09178B"/>
                </a:solidFill>
                <a:latin typeface="Arial"/>
                <a:cs typeface="Arial"/>
              </a:rPr>
              <a:t>system</a:t>
            </a:r>
            <a:r>
              <a:rPr sz="2000" spc="-10" dirty="0">
                <a:solidFill>
                  <a:srgbClr val="09178B"/>
                </a:solidFill>
                <a:latin typeface="Arial"/>
                <a:cs typeface="Arial"/>
              </a:rPr>
              <a:t> from</a:t>
            </a:r>
            <a:r>
              <a:rPr sz="2000" spc="-5" dirty="0">
                <a:solidFill>
                  <a:srgbClr val="09178B"/>
                </a:solidFill>
                <a:latin typeface="Arial"/>
                <a:cs typeface="Arial"/>
              </a:rPr>
              <a:t> </a:t>
            </a:r>
            <a:r>
              <a:rPr sz="2000" spc="-15" dirty="0">
                <a:solidFill>
                  <a:srgbClr val="09178B"/>
                </a:solidFill>
                <a:latin typeface="Arial"/>
                <a:cs typeface="Arial"/>
              </a:rPr>
              <a:t>any</a:t>
            </a:r>
            <a:r>
              <a:rPr sz="2000" spc="-5" dirty="0">
                <a:solidFill>
                  <a:srgbClr val="09178B"/>
                </a:solidFill>
                <a:latin typeface="Arial"/>
                <a:cs typeface="Arial"/>
              </a:rPr>
              <a:t> </a:t>
            </a:r>
            <a:r>
              <a:rPr sz="2000" spc="-10" dirty="0">
                <a:solidFill>
                  <a:srgbClr val="09178B"/>
                </a:solidFill>
                <a:latin typeface="Arial"/>
                <a:cs typeface="Arial"/>
              </a:rPr>
              <a:t>further</a:t>
            </a:r>
            <a:r>
              <a:rPr sz="2000" spc="-5" dirty="0">
                <a:solidFill>
                  <a:srgbClr val="09178B"/>
                </a:solidFill>
                <a:latin typeface="Arial"/>
                <a:cs typeface="Arial"/>
              </a:rPr>
              <a:t> </a:t>
            </a:r>
            <a:r>
              <a:rPr sz="2000" spc="-10" dirty="0">
                <a:solidFill>
                  <a:srgbClr val="09178B"/>
                </a:solidFill>
                <a:latin typeface="Arial"/>
                <a:cs typeface="Arial"/>
              </a:rPr>
              <a:t>testing</a:t>
            </a:r>
            <a:r>
              <a:rPr sz="2000" spc="-5" dirty="0">
                <a:solidFill>
                  <a:srgbClr val="09178B"/>
                </a:solidFill>
                <a:latin typeface="Arial"/>
                <a:cs typeface="Arial"/>
              </a:rPr>
              <a:t> </a:t>
            </a:r>
            <a:r>
              <a:rPr sz="2000" spc="-10" dirty="0">
                <a:solidFill>
                  <a:srgbClr val="09178B"/>
                </a:solidFill>
                <a:latin typeface="Arial"/>
                <a:cs typeface="Arial"/>
              </a:rPr>
              <a:t>until</a:t>
            </a:r>
            <a:r>
              <a:rPr sz="2000" spc="-5" dirty="0">
                <a:solidFill>
                  <a:srgbClr val="09178B"/>
                </a:solidFill>
                <a:latin typeface="Arial"/>
                <a:cs typeface="Arial"/>
              </a:rPr>
              <a:t> it </a:t>
            </a:r>
            <a:r>
              <a:rPr sz="2000" spc="-15" dirty="0">
                <a:solidFill>
                  <a:srgbClr val="09178B"/>
                </a:solidFill>
                <a:latin typeface="Arial"/>
                <a:cs typeface="Arial"/>
              </a:rPr>
              <a:t>was</a:t>
            </a:r>
            <a:r>
              <a:rPr sz="2000" spc="-5" dirty="0">
                <a:solidFill>
                  <a:srgbClr val="09178B"/>
                </a:solidFill>
                <a:latin typeface="Arial"/>
                <a:cs typeface="Arial"/>
              </a:rPr>
              <a:t> </a:t>
            </a:r>
            <a:r>
              <a:rPr sz="2000" spc="-10" dirty="0">
                <a:solidFill>
                  <a:srgbClr val="09178B"/>
                </a:solidFill>
                <a:latin typeface="Arial"/>
                <a:cs typeface="Arial"/>
              </a:rPr>
              <a:t>deployed.</a:t>
            </a:r>
            <a:endParaRPr sz="2000" dirty="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87398-0D79-0C16-7A50-BA0377BB94C9}"/>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A7D91CD8-874D-CF0D-3BF9-B817946ED08D}"/>
              </a:ext>
            </a:extLst>
          </p:cNvPr>
          <p:cNvSpPr txBox="1"/>
          <p:nvPr/>
        </p:nvSpPr>
        <p:spPr>
          <a:xfrm>
            <a:off x="486173" y="7092146"/>
            <a:ext cx="1496695" cy="208279"/>
          </a:xfrm>
          <a:prstGeom prst="rect">
            <a:avLst/>
          </a:prstGeom>
        </p:spPr>
        <p:txBody>
          <a:bodyPr vert="horz" wrap="square" lIns="0" tIns="0" rIns="0" bIns="0" rtlCol="0">
            <a:noAutofit/>
          </a:bodyPr>
          <a:lstStyle/>
          <a:p>
            <a:pPr marL="12700">
              <a:lnSpc>
                <a:spcPct val="100000"/>
              </a:lnSpc>
            </a:pPr>
            <a:r>
              <a:rPr lang="en-US" sz="1250" dirty="0">
                <a:solidFill>
                  <a:srgbClr val="09178B"/>
                </a:solidFill>
                <a:latin typeface="Arial"/>
                <a:cs typeface="Arial"/>
              </a:rPr>
              <a:t>26p280</a:t>
            </a:r>
            <a:r>
              <a:rPr sz="1250" dirty="0">
                <a:solidFill>
                  <a:srgbClr val="09178B"/>
                </a:solidFill>
                <a:latin typeface="Arial"/>
                <a:cs typeface="Arial"/>
              </a:rPr>
              <a:t> Defenses, p.</a:t>
            </a:r>
            <a:endParaRPr sz="1250" dirty="0">
              <a:latin typeface="Arial"/>
              <a:cs typeface="Arial"/>
            </a:endParaRPr>
          </a:p>
        </p:txBody>
      </p:sp>
      <p:sp>
        <p:nvSpPr>
          <p:cNvPr id="5" name="object 5">
            <a:extLst>
              <a:ext uri="{FF2B5EF4-FFF2-40B4-BE49-F238E27FC236}">
                <a16:creationId xmlns:a16="http://schemas.microsoft.com/office/drawing/2014/main" id="{00A3808F-FE8B-0FE7-EDDA-19336677C8A1}"/>
              </a:ext>
            </a:extLst>
          </p:cNvPr>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6" name="object 6">
            <a:extLst>
              <a:ext uri="{FF2B5EF4-FFF2-40B4-BE49-F238E27FC236}">
                <a16:creationId xmlns:a16="http://schemas.microsoft.com/office/drawing/2014/main" id="{CE6180A9-179A-AB1F-A3F2-AB8C4C2B20C9}"/>
              </a:ext>
            </a:extLst>
          </p:cNvPr>
          <p:cNvSpPr txBox="1">
            <a:spLocks noGrp="1"/>
          </p:cNvSpPr>
          <p:nvPr>
            <p:ph type="sldNum" sz="quarter" idx="7"/>
          </p:nvPr>
        </p:nvSpPr>
        <p:spPr>
          <a:prstGeom prst="rect">
            <a:avLst/>
          </a:prstGeom>
        </p:spPr>
        <p:txBody>
          <a:bodyPr vert="horz" wrap="square" lIns="0" tIns="0" rIns="0" bIns="0" rtlCol="0">
            <a:noAutofit/>
          </a:bodyPr>
          <a:lstStyle/>
          <a:p>
            <a:pPr marL="1651000">
              <a:lnSpc>
                <a:spcPct val="100000"/>
              </a:lnSpc>
            </a:pPr>
            <a:fld id="{81D60167-4931-47E6-BA6A-407CBD079E47}" type="slidenum">
              <a:rPr sz="1150" spc="10" dirty="0" smtClean="0">
                <a:latin typeface="Arial"/>
                <a:cs typeface="Arial"/>
              </a:rPr>
              <a:t>14</a:t>
            </a:fld>
            <a:endParaRPr sz="1150">
              <a:latin typeface="Arial"/>
              <a:cs typeface="Arial"/>
            </a:endParaRPr>
          </a:p>
        </p:txBody>
      </p:sp>
      <p:pic>
        <p:nvPicPr>
          <p:cNvPr id="3" name="Picture 2" descr="The text discusses the potential consequences of the US's actions in Iran, suggesting that it may lead to China's increased nuclear weapon development and the initiation of a strategic security dialogue.&#10;&#10;AI-generated content may be incorrect.">
            <a:extLst>
              <a:ext uri="{FF2B5EF4-FFF2-40B4-BE49-F238E27FC236}">
                <a16:creationId xmlns:a16="http://schemas.microsoft.com/office/drawing/2014/main" id="{4621B262-8A43-9EBC-7C6B-71E415198B1C}"/>
              </a:ext>
            </a:extLst>
          </p:cNvPr>
          <p:cNvPicPr>
            <a:picLocks noChangeAspect="1"/>
          </p:cNvPicPr>
          <p:nvPr/>
        </p:nvPicPr>
        <p:blipFill>
          <a:blip r:embed="rId2"/>
          <a:stretch>
            <a:fillRect/>
          </a:stretch>
        </p:blipFill>
        <p:spPr>
          <a:xfrm>
            <a:off x="0" y="1049272"/>
            <a:ext cx="10058400" cy="5673856"/>
          </a:xfrm>
          <a:prstGeom prst="rect">
            <a:avLst/>
          </a:prstGeom>
        </p:spPr>
      </p:pic>
    </p:spTree>
    <p:extLst>
      <p:ext uri="{BB962C8B-B14F-4D97-AF65-F5344CB8AC3E}">
        <p14:creationId xmlns:p14="http://schemas.microsoft.com/office/powerpoint/2010/main" val="217024947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95300" y="1498600"/>
            <a:ext cx="2247900" cy="8001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4648200" y="1676400"/>
            <a:ext cx="2082800" cy="444500"/>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p:nvPr/>
        </p:nvSpPr>
        <p:spPr>
          <a:xfrm>
            <a:off x="495300" y="2552700"/>
            <a:ext cx="8686800" cy="1739900"/>
          </a:xfrm>
          <a:prstGeom prst="rect">
            <a:avLst/>
          </a:prstGeom>
          <a:blipFill>
            <a:blip r:embed="rId4" cstate="print"/>
            <a:stretch>
              <a:fillRect/>
            </a:stretch>
          </a:blipFill>
        </p:spPr>
        <p:txBody>
          <a:bodyPr wrap="square" lIns="0" tIns="0" rIns="0" bIns="0" rtlCol="0">
            <a:noAutofit/>
          </a:bodyPr>
          <a:lstStyle/>
          <a:p>
            <a:endParaRPr/>
          </a:p>
        </p:txBody>
      </p:sp>
      <p:sp>
        <p:nvSpPr>
          <p:cNvPr id="5" name="object 5"/>
          <p:cNvSpPr/>
          <p:nvPr/>
        </p:nvSpPr>
        <p:spPr>
          <a:xfrm>
            <a:off x="2146300" y="4724400"/>
            <a:ext cx="5397500" cy="1524000"/>
          </a:xfrm>
          <a:prstGeom prst="rect">
            <a:avLst/>
          </a:prstGeom>
          <a:blipFill>
            <a:blip r:embed="rId5" cstate="print"/>
            <a:stretch>
              <a:fillRect/>
            </a:stretch>
          </a:blipFill>
        </p:spPr>
        <p:txBody>
          <a:bodyPr wrap="square" lIns="0" tIns="0" rIns="0" bIns="0" rtlCol="0">
            <a:noAutofit/>
          </a:bodyPr>
          <a:lstStyle/>
          <a:p>
            <a:endParaRPr/>
          </a:p>
        </p:txBody>
      </p:sp>
      <p:sp>
        <p:nvSpPr>
          <p:cNvPr id="6" name="object 6"/>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7" name="object 7"/>
          <p:cNvSpPr txBox="1">
            <a:spLocks noGrp="1"/>
          </p:cNvSpPr>
          <p:nvPr>
            <p:ph type="title"/>
          </p:nvPr>
        </p:nvSpPr>
        <p:spPr>
          <a:prstGeom prst="rect">
            <a:avLst/>
          </a:prstGeom>
        </p:spPr>
        <p:txBody>
          <a:bodyPr vert="horz" wrap="square" lIns="0" tIns="200584" rIns="0" bIns="0" rtlCol="0">
            <a:noAutofit/>
          </a:bodyPr>
          <a:lstStyle/>
          <a:p>
            <a:pPr marL="1641475">
              <a:lnSpc>
                <a:spcPct val="100000"/>
              </a:lnSpc>
            </a:pPr>
            <a:r>
              <a:rPr sz="3250" spc="-35" dirty="0">
                <a:solidFill>
                  <a:srgbClr val="D62100"/>
                </a:solidFill>
                <a:latin typeface="Arial"/>
                <a:cs typeface="Arial"/>
              </a:rPr>
              <a:t>G</a:t>
            </a:r>
            <a:r>
              <a:rPr sz="3250" spc="-25" dirty="0">
                <a:solidFill>
                  <a:srgbClr val="D62100"/>
                </a:solidFill>
                <a:latin typeface="Arial"/>
                <a:cs typeface="Arial"/>
              </a:rPr>
              <a:t>AO</a:t>
            </a:r>
            <a:r>
              <a:rPr sz="3250" spc="-5" dirty="0">
                <a:solidFill>
                  <a:srgbClr val="D62100"/>
                </a:solidFill>
                <a:latin typeface="Arial"/>
                <a:cs typeface="Arial"/>
              </a:rPr>
              <a:t> </a:t>
            </a:r>
            <a:r>
              <a:rPr sz="3250" spc="-20" dirty="0">
                <a:solidFill>
                  <a:srgbClr val="D62100"/>
                </a:solidFill>
                <a:latin typeface="Arial"/>
                <a:cs typeface="Arial"/>
              </a:rPr>
              <a:t>Report</a:t>
            </a:r>
            <a:r>
              <a:rPr sz="3250" spc="-5" dirty="0">
                <a:solidFill>
                  <a:srgbClr val="D62100"/>
                </a:solidFill>
                <a:latin typeface="Arial"/>
                <a:cs typeface="Arial"/>
              </a:rPr>
              <a:t> </a:t>
            </a:r>
            <a:r>
              <a:rPr sz="3250" spc="-20" dirty="0">
                <a:solidFill>
                  <a:srgbClr val="D62100"/>
                </a:solidFill>
                <a:latin typeface="Arial"/>
                <a:cs typeface="Arial"/>
              </a:rPr>
              <a:t>on</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a:t>
            </a:r>
            <a:endParaRPr sz="3250">
              <a:latin typeface="Arial"/>
              <a:cs typeface="Arial"/>
            </a:endParaRPr>
          </a:p>
        </p:txBody>
      </p:sp>
      <p:sp>
        <p:nvSpPr>
          <p:cNvPr id="8" name="object 8"/>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140</a:t>
            </a:fld>
            <a:endParaRPr sz="1150" dirty="0">
              <a:latin typeface="Arial"/>
              <a:cs typeface="Arial"/>
            </a:endParaRPr>
          </a:p>
        </p:txBody>
      </p:sp>
      <p:sp>
        <p:nvSpPr>
          <p:cNvPr id="9" name="object 9"/>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1800" y="1714500"/>
            <a:ext cx="9271000" cy="45974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4" name="object 4"/>
          <p:cNvSpPr txBox="1">
            <a:spLocks noGrp="1"/>
          </p:cNvSpPr>
          <p:nvPr>
            <p:ph type="title"/>
          </p:nvPr>
        </p:nvSpPr>
        <p:spPr>
          <a:prstGeom prst="rect">
            <a:avLst/>
          </a:prstGeom>
        </p:spPr>
        <p:txBody>
          <a:bodyPr vert="horz" wrap="square" lIns="0" tIns="200584" rIns="0" bIns="0" rtlCol="0">
            <a:noAutofit/>
          </a:bodyPr>
          <a:lstStyle/>
          <a:p>
            <a:pPr marL="1641475">
              <a:lnSpc>
                <a:spcPct val="100000"/>
              </a:lnSpc>
            </a:pPr>
            <a:r>
              <a:rPr sz="3250" spc="-35" dirty="0">
                <a:solidFill>
                  <a:srgbClr val="D62100"/>
                </a:solidFill>
                <a:latin typeface="Arial"/>
                <a:cs typeface="Arial"/>
              </a:rPr>
              <a:t>G</a:t>
            </a:r>
            <a:r>
              <a:rPr sz="3250" spc="-25" dirty="0">
                <a:solidFill>
                  <a:srgbClr val="D62100"/>
                </a:solidFill>
                <a:latin typeface="Arial"/>
                <a:cs typeface="Arial"/>
              </a:rPr>
              <a:t>AO</a:t>
            </a:r>
            <a:r>
              <a:rPr sz="3250" spc="-5" dirty="0">
                <a:solidFill>
                  <a:srgbClr val="D62100"/>
                </a:solidFill>
                <a:latin typeface="Arial"/>
                <a:cs typeface="Arial"/>
              </a:rPr>
              <a:t> </a:t>
            </a:r>
            <a:r>
              <a:rPr sz="3250" spc="-20" dirty="0">
                <a:solidFill>
                  <a:srgbClr val="D62100"/>
                </a:solidFill>
                <a:latin typeface="Arial"/>
                <a:cs typeface="Arial"/>
              </a:rPr>
              <a:t>Report</a:t>
            </a:r>
            <a:r>
              <a:rPr sz="3250" spc="-5" dirty="0">
                <a:solidFill>
                  <a:srgbClr val="D62100"/>
                </a:solidFill>
                <a:latin typeface="Arial"/>
                <a:cs typeface="Arial"/>
              </a:rPr>
              <a:t> </a:t>
            </a:r>
            <a:r>
              <a:rPr sz="3250" spc="-20" dirty="0">
                <a:solidFill>
                  <a:srgbClr val="D62100"/>
                </a:solidFill>
                <a:latin typeface="Arial"/>
                <a:cs typeface="Arial"/>
              </a:rPr>
              <a:t>on</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a:t>
            </a:r>
            <a:endParaRPr sz="325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141</a:t>
            </a:fld>
            <a:endParaRPr sz="1150" dirty="0">
              <a:latin typeface="Arial"/>
              <a:cs typeface="Arial"/>
            </a:endParaRPr>
          </a:p>
        </p:txBody>
      </p:sp>
      <p:sp>
        <p:nvSpPr>
          <p:cNvPr id="6" name="object 6"/>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5800" y="1828800"/>
            <a:ext cx="8674100" cy="35052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4" name="object 4"/>
          <p:cNvSpPr txBox="1">
            <a:spLocks noGrp="1"/>
          </p:cNvSpPr>
          <p:nvPr>
            <p:ph type="title"/>
          </p:nvPr>
        </p:nvSpPr>
        <p:spPr>
          <a:prstGeom prst="rect">
            <a:avLst/>
          </a:prstGeom>
        </p:spPr>
        <p:txBody>
          <a:bodyPr vert="horz" wrap="square" lIns="0" tIns="200584" rIns="0" bIns="0" rtlCol="0">
            <a:noAutofit/>
          </a:bodyPr>
          <a:lstStyle/>
          <a:p>
            <a:pPr marL="1641475">
              <a:lnSpc>
                <a:spcPct val="100000"/>
              </a:lnSpc>
            </a:pPr>
            <a:r>
              <a:rPr sz="3250" spc="-35" dirty="0">
                <a:solidFill>
                  <a:srgbClr val="D62100"/>
                </a:solidFill>
                <a:latin typeface="Arial"/>
                <a:cs typeface="Arial"/>
              </a:rPr>
              <a:t>G</a:t>
            </a:r>
            <a:r>
              <a:rPr sz="3250" spc="-25" dirty="0">
                <a:solidFill>
                  <a:srgbClr val="D62100"/>
                </a:solidFill>
                <a:latin typeface="Arial"/>
                <a:cs typeface="Arial"/>
              </a:rPr>
              <a:t>AO</a:t>
            </a:r>
            <a:r>
              <a:rPr sz="3250" spc="-5" dirty="0">
                <a:solidFill>
                  <a:srgbClr val="D62100"/>
                </a:solidFill>
                <a:latin typeface="Arial"/>
                <a:cs typeface="Arial"/>
              </a:rPr>
              <a:t> </a:t>
            </a:r>
            <a:r>
              <a:rPr sz="3250" spc="-20" dirty="0">
                <a:solidFill>
                  <a:srgbClr val="D62100"/>
                </a:solidFill>
                <a:latin typeface="Arial"/>
                <a:cs typeface="Arial"/>
              </a:rPr>
              <a:t>Report</a:t>
            </a:r>
            <a:r>
              <a:rPr sz="3250" spc="-5" dirty="0">
                <a:solidFill>
                  <a:srgbClr val="D62100"/>
                </a:solidFill>
                <a:latin typeface="Arial"/>
                <a:cs typeface="Arial"/>
              </a:rPr>
              <a:t> </a:t>
            </a:r>
            <a:r>
              <a:rPr sz="3250" spc="-20" dirty="0">
                <a:solidFill>
                  <a:srgbClr val="D62100"/>
                </a:solidFill>
                <a:latin typeface="Arial"/>
                <a:cs typeface="Arial"/>
              </a:rPr>
              <a:t>on</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a:t>
            </a:r>
            <a:endParaRPr sz="3250">
              <a:latin typeface="Arial"/>
              <a:cs typeface="Arial"/>
            </a:endParaRPr>
          </a:p>
        </p:txBody>
      </p:sp>
      <p:sp>
        <p:nvSpPr>
          <p:cNvPr id="5" name="object 5"/>
          <p:cNvSpPr/>
          <p:nvPr/>
        </p:nvSpPr>
        <p:spPr>
          <a:xfrm>
            <a:off x="711200" y="5219700"/>
            <a:ext cx="8686800" cy="1282700"/>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142</a:t>
            </a:fld>
            <a:endParaRPr sz="1150" dirty="0">
              <a:latin typeface="Arial"/>
              <a:cs typeface="Arial"/>
            </a:endParaRPr>
          </a:p>
        </p:txBody>
      </p:sp>
      <p:sp>
        <p:nvSpPr>
          <p:cNvPr id="7" name="object 7"/>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0700" y="3937000"/>
            <a:ext cx="9207500" cy="19177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508000" y="1676400"/>
            <a:ext cx="8890000" cy="2006600"/>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5" name="object 5"/>
          <p:cNvSpPr txBox="1">
            <a:spLocks noGrp="1"/>
          </p:cNvSpPr>
          <p:nvPr>
            <p:ph type="title"/>
          </p:nvPr>
        </p:nvSpPr>
        <p:spPr>
          <a:prstGeom prst="rect">
            <a:avLst/>
          </a:prstGeom>
        </p:spPr>
        <p:txBody>
          <a:bodyPr vert="horz" wrap="square" lIns="0" tIns="200584" rIns="0" bIns="0" rtlCol="0">
            <a:noAutofit/>
          </a:bodyPr>
          <a:lstStyle/>
          <a:p>
            <a:pPr marL="1641475">
              <a:lnSpc>
                <a:spcPct val="100000"/>
              </a:lnSpc>
            </a:pPr>
            <a:r>
              <a:rPr sz="3250" spc="-35" dirty="0">
                <a:solidFill>
                  <a:srgbClr val="D62100"/>
                </a:solidFill>
                <a:latin typeface="Arial"/>
                <a:cs typeface="Arial"/>
              </a:rPr>
              <a:t>G</a:t>
            </a:r>
            <a:r>
              <a:rPr sz="3250" spc="-25" dirty="0">
                <a:solidFill>
                  <a:srgbClr val="D62100"/>
                </a:solidFill>
                <a:latin typeface="Arial"/>
                <a:cs typeface="Arial"/>
              </a:rPr>
              <a:t>AO</a:t>
            </a:r>
            <a:r>
              <a:rPr sz="3250" spc="-5" dirty="0">
                <a:solidFill>
                  <a:srgbClr val="D62100"/>
                </a:solidFill>
                <a:latin typeface="Arial"/>
                <a:cs typeface="Arial"/>
              </a:rPr>
              <a:t> </a:t>
            </a:r>
            <a:r>
              <a:rPr sz="3250" spc="-20" dirty="0">
                <a:solidFill>
                  <a:srgbClr val="D62100"/>
                </a:solidFill>
                <a:latin typeface="Arial"/>
                <a:cs typeface="Arial"/>
              </a:rPr>
              <a:t>Report</a:t>
            </a:r>
            <a:r>
              <a:rPr sz="3250" spc="-5" dirty="0">
                <a:solidFill>
                  <a:srgbClr val="D62100"/>
                </a:solidFill>
                <a:latin typeface="Arial"/>
                <a:cs typeface="Arial"/>
              </a:rPr>
              <a:t> </a:t>
            </a:r>
            <a:r>
              <a:rPr sz="3250" spc="-20" dirty="0">
                <a:solidFill>
                  <a:srgbClr val="D62100"/>
                </a:solidFill>
                <a:latin typeface="Arial"/>
                <a:cs typeface="Arial"/>
              </a:rPr>
              <a:t>on</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a:t>
            </a:r>
            <a:endParaRPr sz="3250">
              <a:latin typeface="Arial"/>
              <a:cs typeface="Arial"/>
            </a:endParaRPr>
          </a:p>
        </p:txBody>
      </p:sp>
      <p:sp>
        <p:nvSpPr>
          <p:cNvPr id="6" name="object 6"/>
          <p:cNvSpPr txBox="1"/>
          <p:nvPr/>
        </p:nvSpPr>
        <p:spPr>
          <a:xfrm>
            <a:off x="486173" y="7096521"/>
            <a:ext cx="1831339" cy="206375"/>
          </a:xfrm>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r>
              <a:rPr sz="1150" spc="10" dirty="0">
                <a:latin typeface="Arial"/>
                <a:cs typeface="Arial"/>
              </a:rPr>
              <a:t>180</a:t>
            </a:r>
            <a:endParaRPr sz="1150" dirty="0">
              <a:latin typeface="Arial"/>
              <a:cs typeface="Arial"/>
            </a:endParaRPr>
          </a:p>
        </p:txBody>
      </p:sp>
      <p:sp>
        <p:nvSpPr>
          <p:cNvPr id="7" name="object 7"/>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33400" y="1765300"/>
            <a:ext cx="8978900" cy="40005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4" name="object 4"/>
          <p:cNvSpPr txBox="1">
            <a:spLocks noGrp="1"/>
          </p:cNvSpPr>
          <p:nvPr>
            <p:ph type="title"/>
          </p:nvPr>
        </p:nvSpPr>
        <p:spPr>
          <a:prstGeom prst="rect">
            <a:avLst/>
          </a:prstGeom>
        </p:spPr>
        <p:txBody>
          <a:bodyPr vert="horz" wrap="square" lIns="0" tIns="200584" rIns="0" bIns="0" rtlCol="0">
            <a:noAutofit/>
          </a:bodyPr>
          <a:lstStyle/>
          <a:p>
            <a:pPr marL="1641475">
              <a:lnSpc>
                <a:spcPct val="100000"/>
              </a:lnSpc>
            </a:pPr>
            <a:r>
              <a:rPr sz="3250" spc="-35" dirty="0">
                <a:solidFill>
                  <a:srgbClr val="D62100"/>
                </a:solidFill>
                <a:latin typeface="Arial"/>
                <a:cs typeface="Arial"/>
              </a:rPr>
              <a:t>G</a:t>
            </a:r>
            <a:r>
              <a:rPr sz="3250" spc="-25" dirty="0">
                <a:solidFill>
                  <a:srgbClr val="D62100"/>
                </a:solidFill>
                <a:latin typeface="Arial"/>
                <a:cs typeface="Arial"/>
              </a:rPr>
              <a:t>AO</a:t>
            </a:r>
            <a:r>
              <a:rPr sz="3250" spc="-5" dirty="0">
                <a:solidFill>
                  <a:srgbClr val="D62100"/>
                </a:solidFill>
                <a:latin typeface="Arial"/>
                <a:cs typeface="Arial"/>
              </a:rPr>
              <a:t> </a:t>
            </a:r>
            <a:r>
              <a:rPr sz="3250" spc="-20" dirty="0">
                <a:solidFill>
                  <a:srgbClr val="D62100"/>
                </a:solidFill>
                <a:latin typeface="Arial"/>
                <a:cs typeface="Arial"/>
              </a:rPr>
              <a:t>Report</a:t>
            </a:r>
            <a:r>
              <a:rPr sz="3250" spc="-5" dirty="0">
                <a:solidFill>
                  <a:srgbClr val="D62100"/>
                </a:solidFill>
                <a:latin typeface="Arial"/>
                <a:cs typeface="Arial"/>
              </a:rPr>
              <a:t> </a:t>
            </a:r>
            <a:r>
              <a:rPr sz="3250" spc="-20" dirty="0">
                <a:solidFill>
                  <a:srgbClr val="D62100"/>
                </a:solidFill>
                <a:latin typeface="Arial"/>
                <a:cs typeface="Arial"/>
              </a:rPr>
              <a:t>on</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a:t>
            </a:r>
            <a:endParaRPr sz="325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144</a:t>
            </a:fld>
            <a:endParaRPr sz="1150" dirty="0">
              <a:latin typeface="Arial"/>
              <a:cs typeface="Arial"/>
            </a:endParaRPr>
          </a:p>
        </p:txBody>
      </p:sp>
      <p:sp>
        <p:nvSpPr>
          <p:cNvPr id="6" name="object 6"/>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35000" y="1638300"/>
            <a:ext cx="8801100" cy="47498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4" name="object 4"/>
          <p:cNvSpPr txBox="1">
            <a:spLocks noGrp="1"/>
          </p:cNvSpPr>
          <p:nvPr>
            <p:ph type="title"/>
          </p:nvPr>
        </p:nvSpPr>
        <p:spPr>
          <a:prstGeom prst="rect">
            <a:avLst/>
          </a:prstGeom>
        </p:spPr>
        <p:txBody>
          <a:bodyPr vert="horz" wrap="square" lIns="0" tIns="200584" rIns="0" bIns="0" rtlCol="0">
            <a:noAutofit/>
          </a:bodyPr>
          <a:lstStyle/>
          <a:p>
            <a:pPr marL="1641475">
              <a:lnSpc>
                <a:spcPct val="100000"/>
              </a:lnSpc>
            </a:pPr>
            <a:r>
              <a:rPr sz="3250" spc="-35" dirty="0">
                <a:solidFill>
                  <a:srgbClr val="D62100"/>
                </a:solidFill>
                <a:latin typeface="Arial"/>
                <a:cs typeface="Arial"/>
              </a:rPr>
              <a:t>G</a:t>
            </a:r>
            <a:r>
              <a:rPr sz="3250" spc="-25" dirty="0">
                <a:solidFill>
                  <a:srgbClr val="D62100"/>
                </a:solidFill>
                <a:latin typeface="Arial"/>
                <a:cs typeface="Arial"/>
              </a:rPr>
              <a:t>AO</a:t>
            </a:r>
            <a:r>
              <a:rPr sz="3250" spc="-5" dirty="0">
                <a:solidFill>
                  <a:srgbClr val="D62100"/>
                </a:solidFill>
                <a:latin typeface="Arial"/>
                <a:cs typeface="Arial"/>
              </a:rPr>
              <a:t> </a:t>
            </a:r>
            <a:r>
              <a:rPr sz="3250" spc="-20" dirty="0">
                <a:solidFill>
                  <a:srgbClr val="D62100"/>
                </a:solidFill>
                <a:latin typeface="Arial"/>
                <a:cs typeface="Arial"/>
              </a:rPr>
              <a:t>Report</a:t>
            </a:r>
            <a:r>
              <a:rPr sz="3250" spc="-5" dirty="0">
                <a:solidFill>
                  <a:srgbClr val="D62100"/>
                </a:solidFill>
                <a:latin typeface="Arial"/>
                <a:cs typeface="Arial"/>
              </a:rPr>
              <a:t> </a:t>
            </a:r>
            <a:r>
              <a:rPr sz="3250" spc="-20" dirty="0">
                <a:solidFill>
                  <a:srgbClr val="D62100"/>
                </a:solidFill>
                <a:latin typeface="Arial"/>
                <a:cs typeface="Arial"/>
              </a:rPr>
              <a:t>on</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a:t>
            </a:r>
            <a:endParaRPr sz="325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145</a:t>
            </a:fld>
            <a:endParaRPr sz="1150" dirty="0">
              <a:latin typeface="Arial"/>
              <a:cs typeface="Arial"/>
            </a:endParaRPr>
          </a:p>
        </p:txBody>
      </p:sp>
      <p:sp>
        <p:nvSpPr>
          <p:cNvPr id="6" name="object 6"/>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1727200"/>
            <a:ext cx="9118600" cy="33147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4" name="object 4"/>
          <p:cNvSpPr txBox="1">
            <a:spLocks noGrp="1"/>
          </p:cNvSpPr>
          <p:nvPr>
            <p:ph type="title"/>
          </p:nvPr>
        </p:nvSpPr>
        <p:spPr>
          <a:prstGeom prst="rect">
            <a:avLst/>
          </a:prstGeom>
        </p:spPr>
        <p:txBody>
          <a:bodyPr vert="horz" wrap="square" lIns="0" tIns="200584" rIns="0" bIns="0" rtlCol="0">
            <a:noAutofit/>
          </a:bodyPr>
          <a:lstStyle/>
          <a:p>
            <a:pPr marL="1641475">
              <a:lnSpc>
                <a:spcPct val="100000"/>
              </a:lnSpc>
            </a:pPr>
            <a:r>
              <a:rPr sz="3250" spc="-35" dirty="0">
                <a:solidFill>
                  <a:srgbClr val="D62100"/>
                </a:solidFill>
                <a:latin typeface="Arial"/>
                <a:cs typeface="Arial"/>
              </a:rPr>
              <a:t>G</a:t>
            </a:r>
            <a:r>
              <a:rPr sz="3250" spc="-25" dirty="0">
                <a:solidFill>
                  <a:srgbClr val="D62100"/>
                </a:solidFill>
                <a:latin typeface="Arial"/>
                <a:cs typeface="Arial"/>
              </a:rPr>
              <a:t>AO</a:t>
            </a:r>
            <a:r>
              <a:rPr sz="3250" spc="-5" dirty="0">
                <a:solidFill>
                  <a:srgbClr val="D62100"/>
                </a:solidFill>
                <a:latin typeface="Arial"/>
                <a:cs typeface="Arial"/>
              </a:rPr>
              <a:t> </a:t>
            </a:r>
            <a:r>
              <a:rPr sz="3250" spc="-20" dirty="0">
                <a:solidFill>
                  <a:srgbClr val="D62100"/>
                </a:solidFill>
                <a:latin typeface="Arial"/>
                <a:cs typeface="Arial"/>
              </a:rPr>
              <a:t>Report</a:t>
            </a:r>
            <a:r>
              <a:rPr sz="3250" spc="-5" dirty="0">
                <a:solidFill>
                  <a:srgbClr val="D62100"/>
                </a:solidFill>
                <a:latin typeface="Arial"/>
                <a:cs typeface="Arial"/>
              </a:rPr>
              <a:t> </a:t>
            </a:r>
            <a:r>
              <a:rPr sz="3250" spc="-20" dirty="0">
                <a:solidFill>
                  <a:srgbClr val="D62100"/>
                </a:solidFill>
                <a:latin typeface="Arial"/>
                <a:cs typeface="Arial"/>
              </a:rPr>
              <a:t>on</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a:t>
            </a:r>
            <a:endParaRPr sz="325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146</a:t>
            </a:fld>
            <a:endParaRPr sz="1150" dirty="0">
              <a:latin typeface="Arial"/>
              <a:cs typeface="Arial"/>
            </a:endParaRPr>
          </a:p>
        </p:txBody>
      </p:sp>
      <p:sp>
        <p:nvSpPr>
          <p:cNvPr id="6" name="object 6"/>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33400" y="1752600"/>
            <a:ext cx="9080500" cy="34163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4" name="object 4"/>
          <p:cNvSpPr txBox="1">
            <a:spLocks noGrp="1"/>
          </p:cNvSpPr>
          <p:nvPr>
            <p:ph type="title"/>
          </p:nvPr>
        </p:nvSpPr>
        <p:spPr>
          <a:prstGeom prst="rect">
            <a:avLst/>
          </a:prstGeom>
        </p:spPr>
        <p:txBody>
          <a:bodyPr vert="horz" wrap="square" lIns="0" tIns="200584" rIns="0" bIns="0" rtlCol="0">
            <a:noAutofit/>
          </a:bodyPr>
          <a:lstStyle/>
          <a:p>
            <a:pPr marL="1641475">
              <a:lnSpc>
                <a:spcPct val="100000"/>
              </a:lnSpc>
            </a:pPr>
            <a:r>
              <a:rPr sz="3250" spc="-35" dirty="0">
                <a:solidFill>
                  <a:srgbClr val="D62100"/>
                </a:solidFill>
                <a:latin typeface="Arial"/>
                <a:cs typeface="Arial"/>
              </a:rPr>
              <a:t>G</a:t>
            </a:r>
            <a:r>
              <a:rPr sz="3250" spc="-25" dirty="0">
                <a:solidFill>
                  <a:srgbClr val="D62100"/>
                </a:solidFill>
                <a:latin typeface="Arial"/>
                <a:cs typeface="Arial"/>
              </a:rPr>
              <a:t>AO</a:t>
            </a:r>
            <a:r>
              <a:rPr sz="3250" spc="-5" dirty="0">
                <a:solidFill>
                  <a:srgbClr val="D62100"/>
                </a:solidFill>
                <a:latin typeface="Arial"/>
                <a:cs typeface="Arial"/>
              </a:rPr>
              <a:t> </a:t>
            </a:r>
            <a:r>
              <a:rPr sz="3250" spc="-20" dirty="0">
                <a:solidFill>
                  <a:srgbClr val="D62100"/>
                </a:solidFill>
                <a:latin typeface="Arial"/>
                <a:cs typeface="Arial"/>
              </a:rPr>
              <a:t>Report</a:t>
            </a:r>
            <a:r>
              <a:rPr sz="3250" spc="-5" dirty="0">
                <a:solidFill>
                  <a:srgbClr val="D62100"/>
                </a:solidFill>
                <a:latin typeface="Arial"/>
                <a:cs typeface="Arial"/>
              </a:rPr>
              <a:t> </a:t>
            </a:r>
            <a:r>
              <a:rPr sz="3250" spc="-20" dirty="0">
                <a:solidFill>
                  <a:srgbClr val="D62100"/>
                </a:solidFill>
                <a:latin typeface="Arial"/>
                <a:cs typeface="Arial"/>
              </a:rPr>
              <a:t>on</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a:t>
            </a:r>
            <a:endParaRPr sz="3250">
              <a:latin typeface="Arial"/>
              <a:cs typeface="Arial"/>
            </a:endParaRPr>
          </a:p>
        </p:txBody>
      </p:sp>
      <p:sp>
        <p:nvSpPr>
          <p:cNvPr id="5" name="object 5"/>
          <p:cNvSpPr/>
          <p:nvPr/>
        </p:nvSpPr>
        <p:spPr>
          <a:xfrm>
            <a:off x="463004" y="2735956"/>
            <a:ext cx="9094885" cy="2456555"/>
          </a:xfrm>
          <a:custGeom>
            <a:avLst/>
            <a:gdLst/>
            <a:ahLst/>
            <a:cxnLst/>
            <a:rect l="l" t="t" r="r" b="b"/>
            <a:pathLst>
              <a:path w="9094885" h="2456555">
                <a:moveTo>
                  <a:pt x="0" y="2315914"/>
                </a:moveTo>
                <a:lnTo>
                  <a:pt x="0" y="140642"/>
                </a:lnTo>
                <a:lnTo>
                  <a:pt x="6592" y="97964"/>
                </a:lnTo>
                <a:lnTo>
                  <a:pt x="25012" y="60558"/>
                </a:lnTo>
                <a:lnTo>
                  <a:pt x="53224" y="30461"/>
                </a:lnTo>
                <a:lnTo>
                  <a:pt x="89194" y="9707"/>
                </a:lnTo>
                <a:lnTo>
                  <a:pt x="130885" y="333"/>
                </a:lnTo>
                <a:lnTo>
                  <a:pt x="8954242" y="0"/>
                </a:lnTo>
                <a:lnTo>
                  <a:pt x="8968929" y="757"/>
                </a:lnTo>
                <a:lnTo>
                  <a:pt x="9010076" y="11518"/>
                </a:lnTo>
                <a:lnTo>
                  <a:pt x="9045272" y="33429"/>
                </a:lnTo>
                <a:lnTo>
                  <a:pt x="9072480" y="64453"/>
                </a:lnTo>
                <a:lnTo>
                  <a:pt x="9089667" y="102556"/>
                </a:lnTo>
                <a:lnTo>
                  <a:pt x="9094885" y="2315914"/>
                </a:lnTo>
                <a:lnTo>
                  <a:pt x="9094127" y="2330600"/>
                </a:lnTo>
                <a:lnTo>
                  <a:pt x="9083366" y="2371748"/>
                </a:lnTo>
                <a:lnTo>
                  <a:pt x="9061456" y="2406943"/>
                </a:lnTo>
                <a:lnTo>
                  <a:pt x="9030432" y="2434152"/>
                </a:lnTo>
                <a:lnTo>
                  <a:pt x="8992329" y="2451338"/>
                </a:lnTo>
                <a:lnTo>
                  <a:pt x="140642" y="2456555"/>
                </a:lnTo>
                <a:lnTo>
                  <a:pt x="125956" y="2455798"/>
                </a:lnTo>
                <a:lnTo>
                  <a:pt x="84808" y="2445037"/>
                </a:lnTo>
                <a:lnTo>
                  <a:pt x="49613" y="2423127"/>
                </a:lnTo>
                <a:lnTo>
                  <a:pt x="22404" y="2392103"/>
                </a:lnTo>
                <a:lnTo>
                  <a:pt x="5218" y="2354000"/>
                </a:lnTo>
                <a:lnTo>
                  <a:pt x="0" y="2315914"/>
                </a:lnTo>
                <a:close/>
              </a:path>
            </a:pathLst>
          </a:custGeom>
          <a:ln w="46880">
            <a:solidFill>
              <a:srgbClr val="FF2600"/>
            </a:solidFill>
          </a:ln>
        </p:spPr>
        <p:txBody>
          <a:bodyPr wrap="square" lIns="0" tIns="0" rIns="0" bIns="0" rtlCol="0">
            <a:noAutofit/>
          </a:bodyPr>
          <a:lstStyle/>
          <a:p>
            <a:endParaRPr/>
          </a:p>
        </p:txBody>
      </p:sp>
      <p:sp>
        <p:nvSpPr>
          <p:cNvPr id="6" name="object 6"/>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147</a:t>
            </a:fld>
            <a:endParaRPr sz="1150" dirty="0">
              <a:latin typeface="Arial"/>
              <a:cs typeface="Arial"/>
            </a:endParaRPr>
          </a:p>
        </p:txBody>
      </p:sp>
      <p:sp>
        <p:nvSpPr>
          <p:cNvPr id="7" name="object 7"/>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8800" y="1676400"/>
            <a:ext cx="9055100" cy="29972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4" name="object 4"/>
          <p:cNvSpPr txBox="1">
            <a:spLocks noGrp="1"/>
          </p:cNvSpPr>
          <p:nvPr>
            <p:ph type="title"/>
          </p:nvPr>
        </p:nvSpPr>
        <p:spPr>
          <a:prstGeom prst="rect">
            <a:avLst/>
          </a:prstGeom>
        </p:spPr>
        <p:txBody>
          <a:bodyPr vert="horz" wrap="square" lIns="0" tIns="200584" rIns="0" bIns="0" rtlCol="0">
            <a:noAutofit/>
          </a:bodyPr>
          <a:lstStyle/>
          <a:p>
            <a:pPr marL="1641475">
              <a:lnSpc>
                <a:spcPct val="100000"/>
              </a:lnSpc>
            </a:pPr>
            <a:r>
              <a:rPr sz="3250" spc="-35" dirty="0">
                <a:solidFill>
                  <a:srgbClr val="D62100"/>
                </a:solidFill>
                <a:latin typeface="Arial"/>
                <a:cs typeface="Arial"/>
              </a:rPr>
              <a:t>G</a:t>
            </a:r>
            <a:r>
              <a:rPr sz="3250" spc="-25" dirty="0">
                <a:solidFill>
                  <a:srgbClr val="D62100"/>
                </a:solidFill>
                <a:latin typeface="Arial"/>
                <a:cs typeface="Arial"/>
              </a:rPr>
              <a:t>AO</a:t>
            </a:r>
            <a:r>
              <a:rPr sz="3250" spc="-5" dirty="0">
                <a:solidFill>
                  <a:srgbClr val="D62100"/>
                </a:solidFill>
                <a:latin typeface="Arial"/>
                <a:cs typeface="Arial"/>
              </a:rPr>
              <a:t> </a:t>
            </a:r>
            <a:r>
              <a:rPr sz="3250" spc="-20" dirty="0">
                <a:solidFill>
                  <a:srgbClr val="D62100"/>
                </a:solidFill>
                <a:latin typeface="Arial"/>
                <a:cs typeface="Arial"/>
              </a:rPr>
              <a:t>Report</a:t>
            </a:r>
            <a:r>
              <a:rPr sz="3250" spc="-5" dirty="0">
                <a:solidFill>
                  <a:srgbClr val="D62100"/>
                </a:solidFill>
                <a:latin typeface="Arial"/>
                <a:cs typeface="Arial"/>
              </a:rPr>
              <a:t> </a:t>
            </a:r>
            <a:r>
              <a:rPr sz="3250" spc="-20" dirty="0">
                <a:solidFill>
                  <a:srgbClr val="D62100"/>
                </a:solidFill>
                <a:latin typeface="Arial"/>
                <a:cs typeface="Arial"/>
              </a:rPr>
              <a:t>on</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a:t>
            </a:r>
            <a:endParaRPr sz="325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148</a:t>
            </a:fld>
            <a:endParaRPr sz="1150" dirty="0">
              <a:latin typeface="Arial"/>
              <a:cs typeface="Arial"/>
            </a:endParaRPr>
          </a:p>
        </p:txBody>
      </p:sp>
      <p:sp>
        <p:nvSpPr>
          <p:cNvPr id="6" name="object 6"/>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68300" y="1663700"/>
            <a:ext cx="9029700" cy="38354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4" name="object 4"/>
          <p:cNvSpPr txBox="1">
            <a:spLocks noGrp="1"/>
          </p:cNvSpPr>
          <p:nvPr>
            <p:ph type="title"/>
          </p:nvPr>
        </p:nvSpPr>
        <p:spPr>
          <a:prstGeom prst="rect">
            <a:avLst/>
          </a:prstGeom>
        </p:spPr>
        <p:txBody>
          <a:bodyPr vert="horz" wrap="square" lIns="0" tIns="200584" rIns="0" bIns="0" rtlCol="0">
            <a:noAutofit/>
          </a:bodyPr>
          <a:lstStyle/>
          <a:p>
            <a:pPr marL="1641475">
              <a:lnSpc>
                <a:spcPct val="100000"/>
              </a:lnSpc>
            </a:pPr>
            <a:r>
              <a:rPr sz="3250" spc="-35" dirty="0">
                <a:solidFill>
                  <a:srgbClr val="D62100"/>
                </a:solidFill>
                <a:latin typeface="Arial"/>
                <a:cs typeface="Arial"/>
              </a:rPr>
              <a:t>G</a:t>
            </a:r>
            <a:r>
              <a:rPr sz="3250" spc="-25" dirty="0">
                <a:solidFill>
                  <a:srgbClr val="D62100"/>
                </a:solidFill>
                <a:latin typeface="Arial"/>
                <a:cs typeface="Arial"/>
              </a:rPr>
              <a:t>AO</a:t>
            </a:r>
            <a:r>
              <a:rPr sz="3250" spc="-5" dirty="0">
                <a:solidFill>
                  <a:srgbClr val="D62100"/>
                </a:solidFill>
                <a:latin typeface="Arial"/>
                <a:cs typeface="Arial"/>
              </a:rPr>
              <a:t> </a:t>
            </a:r>
            <a:r>
              <a:rPr sz="3250" spc="-20" dirty="0">
                <a:solidFill>
                  <a:srgbClr val="D62100"/>
                </a:solidFill>
                <a:latin typeface="Arial"/>
                <a:cs typeface="Arial"/>
              </a:rPr>
              <a:t>Report</a:t>
            </a:r>
            <a:r>
              <a:rPr sz="3250" spc="-5" dirty="0">
                <a:solidFill>
                  <a:srgbClr val="D62100"/>
                </a:solidFill>
                <a:latin typeface="Arial"/>
                <a:cs typeface="Arial"/>
              </a:rPr>
              <a:t> </a:t>
            </a:r>
            <a:r>
              <a:rPr sz="3250" spc="-20" dirty="0">
                <a:solidFill>
                  <a:srgbClr val="D62100"/>
                </a:solidFill>
                <a:latin typeface="Arial"/>
                <a:cs typeface="Arial"/>
              </a:rPr>
              <a:t>on</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a:t>
            </a:r>
            <a:endParaRPr sz="3250">
              <a:latin typeface="Arial"/>
              <a:cs typeface="Arial"/>
            </a:endParaRPr>
          </a:p>
        </p:txBody>
      </p:sp>
      <p:sp>
        <p:nvSpPr>
          <p:cNvPr id="5" name="object 5"/>
          <p:cNvSpPr/>
          <p:nvPr/>
        </p:nvSpPr>
        <p:spPr>
          <a:xfrm>
            <a:off x="463004" y="2351533"/>
            <a:ext cx="8729215" cy="1425178"/>
          </a:xfrm>
          <a:custGeom>
            <a:avLst/>
            <a:gdLst/>
            <a:ahLst/>
            <a:cxnLst/>
            <a:rect l="l" t="t" r="r" b="b"/>
            <a:pathLst>
              <a:path w="8729215" h="1425178">
                <a:moveTo>
                  <a:pt x="0" y="1284535"/>
                </a:moveTo>
                <a:lnTo>
                  <a:pt x="0" y="140642"/>
                </a:lnTo>
                <a:lnTo>
                  <a:pt x="6592" y="97964"/>
                </a:lnTo>
                <a:lnTo>
                  <a:pt x="25012" y="60558"/>
                </a:lnTo>
                <a:lnTo>
                  <a:pt x="53224" y="30461"/>
                </a:lnTo>
                <a:lnTo>
                  <a:pt x="89194" y="9707"/>
                </a:lnTo>
                <a:lnTo>
                  <a:pt x="130885" y="333"/>
                </a:lnTo>
                <a:lnTo>
                  <a:pt x="8588572" y="0"/>
                </a:lnTo>
                <a:lnTo>
                  <a:pt x="8603259" y="757"/>
                </a:lnTo>
                <a:lnTo>
                  <a:pt x="8644406" y="11518"/>
                </a:lnTo>
                <a:lnTo>
                  <a:pt x="8679602" y="33429"/>
                </a:lnTo>
                <a:lnTo>
                  <a:pt x="8706810" y="64453"/>
                </a:lnTo>
                <a:lnTo>
                  <a:pt x="8723997" y="102556"/>
                </a:lnTo>
                <a:lnTo>
                  <a:pt x="8729215" y="1284535"/>
                </a:lnTo>
                <a:lnTo>
                  <a:pt x="8728457" y="1299222"/>
                </a:lnTo>
                <a:lnTo>
                  <a:pt x="8717696" y="1340369"/>
                </a:lnTo>
                <a:lnTo>
                  <a:pt x="8695786" y="1375564"/>
                </a:lnTo>
                <a:lnTo>
                  <a:pt x="8664762" y="1402773"/>
                </a:lnTo>
                <a:lnTo>
                  <a:pt x="8626659" y="1419960"/>
                </a:lnTo>
                <a:lnTo>
                  <a:pt x="140642" y="1425178"/>
                </a:lnTo>
                <a:lnTo>
                  <a:pt x="125956" y="1424420"/>
                </a:lnTo>
                <a:lnTo>
                  <a:pt x="84808" y="1413659"/>
                </a:lnTo>
                <a:lnTo>
                  <a:pt x="49613" y="1391748"/>
                </a:lnTo>
                <a:lnTo>
                  <a:pt x="22404" y="1360724"/>
                </a:lnTo>
                <a:lnTo>
                  <a:pt x="5218" y="1322621"/>
                </a:lnTo>
                <a:lnTo>
                  <a:pt x="0" y="1284535"/>
                </a:lnTo>
                <a:close/>
              </a:path>
            </a:pathLst>
          </a:custGeom>
          <a:ln w="46880">
            <a:solidFill>
              <a:srgbClr val="FF2600"/>
            </a:solidFill>
          </a:ln>
        </p:spPr>
        <p:txBody>
          <a:bodyPr wrap="square" lIns="0" tIns="0" rIns="0" bIns="0" rtlCol="0">
            <a:noAutofit/>
          </a:bodyPr>
          <a:lstStyle/>
          <a:p>
            <a:endParaRPr/>
          </a:p>
        </p:txBody>
      </p:sp>
      <p:sp>
        <p:nvSpPr>
          <p:cNvPr id="6" name="object 6"/>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149</a:t>
            </a:fld>
            <a:endParaRPr sz="1150" dirty="0">
              <a:latin typeface="Arial"/>
              <a:cs typeface="Arial"/>
            </a:endParaRPr>
          </a:p>
        </p:txBody>
      </p:sp>
      <p:sp>
        <p:nvSpPr>
          <p:cNvPr id="7" name="object 7"/>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98978" y="2642223"/>
            <a:ext cx="7195820" cy="2485390"/>
          </a:xfrm>
          <a:prstGeom prst="rect">
            <a:avLst/>
          </a:prstGeom>
        </p:spPr>
        <p:txBody>
          <a:bodyPr vert="horz" wrap="square" lIns="0" tIns="0" rIns="0" bIns="0" rtlCol="0">
            <a:noAutofit/>
          </a:bodyPr>
          <a:lstStyle/>
          <a:p>
            <a:pPr marL="182245" indent="-170180">
              <a:lnSpc>
                <a:spcPct val="100000"/>
              </a:lnSpc>
              <a:buClr>
                <a:srgbClr val="09178B"/>
              </a:buClr>
              <a:buFont typeface="Arial"/>
              <a:buChar char="•"/>
              <a:tabLst>
                <a:tab pos="182245" algn="l"/>
              </a:tabLst>
            </a:pPr>
            <a:r>
              <a:rPr sz="2500" spc="0" dirty="0">
                <a:solidFill>
                  <a:srgbClr val="09178B"/>
                </a:solidFill>
                <a:latin typeface="Arial"/>
                <a:cs typeface="Arial"/>
              </a:rPr>
              <a:t>Introduction to Defending</a:t>
            </a:r>
            <a:r>
              <a:rPr sz="2500" spc="-135" dirty="0">
                <a:solidFill>
                  <a:srgbClr val="09178B"/>
                </a:solidFill>
                <a:latin typeface="Arial"/>
                <a:cs typeface="Arial"/>
              </a:rPr>
              <a:t> </a:t>
            </a:r>
            <a:r>
              <a:rPr sz="2500" spc="0" dirty="0">
                <a:solidFill>
                  <a:srgbClr val="09178B"/>
                </a:solidFill>
                <a:latin typeface="Arial"/>
                <a:cs typeface="Arial"/>
              </a:rPr>
              <a:t>Against Nuclear</a:t>
            </a:r>
            <a:r>
              <a:rPr sz="2500" spc="-135" dirty="0">
                <a:solidFill>
                  <a:srgbClr val="09178B"/>
                </a:solidFill>
                <a:latin typeface="Arial"/>
                <a:cs typeface="Arial"/>
              </a:rPr>
              <a:t> </a:t>
            </a:r>
            <a:r>
              <a:rPr sz="2500" spc="0" dirty="0">
                <a:solidFill>
                  <a:srgbClr val="09178B"/>
                </a:solidFill>
                <a:latin typeface="Arial"/>
                <a:cs typeface="Arial"/>
              </a:rPr>
              <a:t>Attacks</a:t>
            </a:r>
            <a:endParaRPr sz="2500">
              <a:latin typeface="Arial"/>
              <a:cs typeface="Arial"/>
            </a:endParaRPr>
          </a:p>
          <a:p>
            <a:pPr>
              <a:lnSpc>
                <a:spcPts val="1000"/>
              </a:lnSpc>
              <a:buClr>
                <a:srgbClr val="09178B"/>
              </a:buClr>
              <a:buFont typeface="Arial"/>
              <a:buChar char="•"/>
            </a:pPr>
            <a:endParaRPr sz="1000"/>
          </a:p>
          <a:p>
            <a:pPr>
              <a:lnSpc>
                <a:spcPts val="1000"/>
              </a:lnSpc>
              <a:buClr>
                <a:srgbClr val="09178B"/>
              </a:buClr>
              <a:buFont typeface="Arial"/>
              <a:buChar char="•"/>
            </a:pPr>
            <a:endParaRPr sz="1000"/>
          </a:p>
          <a:p>
            <a:pPr>
              <a:lnSpc>
                <a:spcPts val="1000"/>
              </a:lnSpc>
              <a:buClr>
                <a:srgbClr val="09178B"/>
              </a:buClr>
              <a:buFont typeface="Arial"/>
              <a:buChar char="•"/>
            </a:pPr>
            <a:endParaRPr sz="1000"/>
          </a:p>
          <a:p>
            <a:pPr>
              <a:lnSpc>
                <a:spcPts val="1000"/>
              </a:lnSpc>
              <a:buClr>
                <a:srgbClr val="09178B"/>
              </a:buClr>
              <a:buFont typeface="Arial"/>
              <a:buChar char="•"/>
            </a:pPr>
            <a:endParaRPr sz="1000"/>
          </a:p>
          <a:p>
            <a:pPr>
              <a:lnSpc>
                <a:spcPts val="1100"/>
              </a:lnSpc>
              <a:spcBef>
                <a:spcPts val="94"/>
              </a:spcBef>
              <a:buClr>
                <a:srgbClr val="09178B"/>
              </a:buClr>
              <a:buFont typeface="Arial"/>
              <a:buChar char="•"/>
            </a:pPr>
            <a:endParaRPr sz="1100"/>
          </a:p>
          <a:p>
            <a:pPr marL="182245" indent="-170180">
              <a:lnSpc>
                <a:spcPct val="100000"/>
              </a:lnSpc>
              <a:buClr>
                <a:srgbClr val="09178B"/>
              </a:buClr>
              <a:buFont typeface="Arial"/>
              <a:buChar char="•"/>
              <a:tabLst>
                <a:tab pos="182245" algn="l"/>
              </a:tabLst>
            </a:pPr>
            <a:r>
              <a:rPr sz="2500" spc="0" dirty="0">
                <a:solidFill>
                  <a:srgbClr val="09178B"/>
                </a:solidFill>
                <a:latin typeface="Arial"/>
                <a:cs typeface="Arial"/>
              </a:rPr>
              <a:t>History of Defending</a:t>
            </a:r>
            <a:r>
              <a:rPr sz="2500" spc="-135" dirty="0">
                <a:solidFill>
                  <a:srgbClr val="09178B"/>
                </a:solidFill>
                <a:latin typeface="Arial"/>
                <a:cs typeface="Arial"/>
              </a:rPr>
              <a:t> </a:t>
            </a:r>
            <a:r>
              <a:rPr sz="2500" spc="0" dirty="0">
                <a:solidFill>
                  <a:srgbClr val="09178B"/>
                </a:solidFill>
                <a:latin typeface="Arial"/>
                <a:cs typeface="Arial"/>
              </a:rPr>
              <a:t>Against Ballistic Missiles</a:t>
            </a:r>
            <a:endParaRPr sz="2500">
              <a:latin typeface="Arial"/>
              <a:cs typeface="Arial"/>
            </a:endParaRPr>
          </a:p>
          <a:p>
            <a:pPr>
              <a:lnSpc>
                <a:spcPts val="1000"/>
              </a:lnSpc>
              <a:buClr>
                <a:srgbClr val="09178B"/>
              </a:buClr>
              <a:buFont typeface="Arial"/>
              <a:buChar char="•"/>
            </a:pPr>
            <a:endParaRPr sz="1000"/>
          </a:p>
          <a:p>
            <a:pPr>
              <a:lnSpc>
                <a:spcPts val="1000"/>
              </a:lnSpc>
              <a:buClr>
                <a:srgbClr val="09178B"/>
              </a:buClr>
              <a:buFont typeface="Arial"/>
              <a:buChar char="•"/>
            </a:pPr>
            <a:endParaRPr sz="1000"/>
          </a:p>
          <a:p>
            <a:pPr>
              <a:lnSpc>
                <a:spcPts val="1000"/>
              </a:lnSpc>
              <a:buClr>
                <a:srgbClr val="09178B"/>
              </a:buClr>
              <a:buFont typeface="Arial"/>
              <a:buChar char="•"/>
            </a:pPr>
            <a:endParaRPr sz="1000"/>
          </a:p>
          <a:p>
            <a:pPr>
              <a:lnSpc>
                <a:spcPts val="1000"/>
              </a:lnSpc>
              <a:buClr>
                <a:srgbClr val="09178B"/>
              </a:buClr>
              <a:buFont typeface="Arial"/>
              <a:buChar char="•"/>
            </a:pPr>
            <a:endParaRPr sz="1000"/>
          </a:p>
          <a:p>
            <a:pPr>
              <a:lnSpc>
                <a:spcPts val="1100"/>
              </a:lnSpc>
              <a:spcBef>
                <a:spcPts val="94"/>
              </a:spcBef>
              <a:buClr>
                <a:srgbClr val="09178B"/>
              </a:buClr>
              <a:buFont typeface="Arial"/>
              <a:buChar char="•"/>
            </a:pPr>
            <a:endParaRPr sz="1100"/>
          </a:p>
          <a:p>
            <a:pPr marL="182245" indent="-170180">
              <a:lnSpc>
                <a:spcPct val="100000"/>
              </a:lnSpc>
              <a:buClr>
                <a:srgbClr val="09178B"/>
              </a:buClr>
              <a:buFont typeface="Arial"/>
              <a:buChar char="•"/>
              <a:tabLst>
                <a:tab pos="182245" algn="l"/>
              </a:tabLst>
            </a:pPr>
            <a:r>
              <a:rPr sz="2500" spc="0" dirty="0">
                <a:solidFill>
                  <a:srgbClr val="09178B"/>
                </a:solidFill>
                <a:latin typeface="Arial"/>
                <a:cs typeface="Arial"/>
              </a:rPr>
              <a:t>Current and Proposed Missile Defense Programs</a:t>
            </a:r>
            <a:endParaRPr sz="2500">
              <a:latin typeface="Arial"/>
              <a:cs typeface="Arial"/>
            </a:endParaRPr>
          </a:p>
        </p:txBody>
      </p:sp>
      <p:sp>
        <p:nvSpPr>
          <p:cNvPr id="4" name="object 4"/>
          <p:cNvSpPr txBox="1"/>
          <p:nvPr/>
        </p:nvSpPr>
        <p:spPr>
          <a:xfrm>
            <a:off x="486173" y="7092146"/>
            <a:ext cx="1496695" cy="208279"/>
          </a:xfrm>
          <a:prstGeom prst="rect">
            <a:avLst/>
          </a:prstGeom>
        </p:spPr>
        <p:txBody>
          <a:bodyPr vert="horz" wrap="square" lIns="0" tIns="0" rIns="0" bIns="0" rtlCol="0">
            <a:noAutofit/>
          </a:bodyPr>
          <a:lstStyle/>
          <a:p>
            <a:pPr marL="12700">
              <a:lnSpc>
                <a:spcPct val="100000"/>
              </a:lnSpc>
            </a:pPr>
            <a:r>
              <a:rPr lang="en-US" sz="1250" dirty="0">
                <a:solidFill>
                  <a:srgbClr val="09178B"/>
                </a:solidFill>
                <a:latin typeface="Arial"/>
                <a:cs typeface="Arial"/>
              </a:rPr>
              <a:t>26p280</a:t>
            </a:r>
            <a:r>
              <a:rPr sz="1250" dirty="0">
                <a:solidFill>
                  <a:srgbClr val="09178B"/>
                </a:solidFill>
                <a:latin typeface="Arial"/>
                <a:cs typeface="Arial"/>
              </a:rPr>
              <a:t> Defenses, p.</a:t>
            </a:r>
            <a:endParaRPr sz="12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6" name="object 6"/>
          <p:cNvSpPr txBox="1">
            <a:spLocks noGrp="1"/>
          </p:cNvSpPr>
          <p:nvPr>
            <p:ph type="sldNum" sz="quarter" idx="7"/>
          </p:nvPr>
        </p:nvSpPr>
        <p:spPr>
          <a:prstGeom prst="rect">
            <a:avLst/>
          </a:prstGeom>
        </p:spPr>
        <p:txBody>
          <a:bodyPr vert="horz" wrap="square" lIns="0" tIns="0" rIns="0" bIns="0" rtlCol="0">
            <a:noAutofit/>
          </a:bodyPr>
          <a:lstStyle/>
          <a:p>
            <a:pPr marL="1651000">
              <a:lnSpc>
                <a:spcPct val="100000"/>
              </a:lnSpc>
            </a:pPr>
            <a:fld id="{81D60167-4931-47E6-BA6A-407CBD079E47}" type="slidenum">
              <a:rPr sz="1150" spc="10" dirty="0" smtClean="0">
                <a:latin typeface="Arial"/>
                <a:cs typeface="Arial"/>
              </a:rPr>
              <a:t>15</a:t>
            </a:fld>
            <a:endParaRPr sz="1150">
              <a:latin typeface="Arial"/>
              <a:cs typeface="Arial"/>
            </a:endParaRPr>
          </a:p>
        </p:txBody>
      </p:sp>
      <p:sp>
        <p:nvSpPr>
          <p:cNvPr id="3" name="object 3"/>
          <p:cNvSpPr txBox="1">
            <a:spLocks noGrp="1"/>
          </p:cNvSpPr>
          <p:nvPr>
            <p:ph type="title"/>
          </p:nvPr>
        </p:nvSpPr>
        <p:spPr>
          <a:prstGeom prst="rect">
            <a:avLst/>
          </a:prstGeom>
        </p:spPr>
        <p:txBody>
          <a:bodyPr vert="horz" wrap="square" lIns="0" tIns="197759" rIns="0" bIns="0" rtlCol="0">
            <a:noAutofit/>
          </a:bodyPr>
          <a:lstStyle/>
          <a:p>
            <a:pPr marL="608330">
              <a:lnSpc>
                <a:spcPct val="100000"/>
              </a:lnSpc>
            </a:pPr>
            <a:r>
              <a:rPr sz="3250" spc="-25" dirty="0">
                <a:solidFill>
                  <a:srgbClr val="D62100"/>
                </a:solidFill>
                <a:latin typeface="Arial"/>
                <a:cs typeface="Arial"/>
              </a:rPr>
              <a:t>Modul</a:t>
            </a:r>
            <a:r>
              <a:rPr sz="3250" spc="-20" dirty="0">
                <a:solidFill>
                  <a:srgbClr val="D62100"/>
                </a:solidFill>
                <a:latin typeface="Arial"/>
                <a:cs typeface="Arial"/>
              </a:rPr>
              <a:t>e</a:t>
            </a:r>
            <a:r>
              <a:rPr sz="3250" spc="-5" dirty="0">
                <a:solidFill>
                  <a:srgbClr val="D62100"/>
                </a:solidFill>
                <a:latin typeface="Arial"/>
                <a:cs typeface="Arial"/>
              </a:rPr>
              <a:t> </a:t>
            </a:r>
            <a:r>
              <a:rPr sz="3250" spc="-15" dirty="0">
                <a:solidFill>
                  <a:srgbClr val="D62100"/>
                </a:solidFill>
                <a:latin typeface="Arial"/>
                <a:cs typeface="Arial"/>
              </a:rPr>
              <a:t>7:</a:t>
            </a:r>
            <a:r>
              <a:rPr sz="3250" spc="-5" dirty="0">
                <a:solidFill>
                  <a:srgbClr val="D62100"/>
                </a:solidFill>
                <a:latin typeface="Arial"/>
                <a:cs typeface="Arial"/>
              </a:rPr>
              <a:t> </a:t>
            </a:r>
            <a:r>
              <a:rPr sz="3250" spc="-25" dirty="0">
                <a:solidFill>
                  <a:srgbClr val="D62100"/>
                </a:solidFill>
                <a:latin typeface="Arial"/>
                <a:cs typeface="Arial"/>
              </a:rPr>
              <a:t>E</a:t>
            </a:r>
            <a:r>
              <a:rPr sz="3250" spc="-70" dirty="0">
                <a:solidFill>
                  <a:srgbClr val="D62100"/>
                </a:solidFill>
                <a:latin typeface="Arial"/>
                <a:cs typeface="Arial"/>
              </a:rPr>
              <a:t>f</a:t>
            </a:r>
            <a:r>
              <a:rPr sz="3250" spc="-15" dirty="0">
                <a:solidFill>
                  <a:srgbClr val="D62100"/>
                </a:solidFill>
                <a:latin typeface="Arial"/>
                <a:cs typeface="Arial"/>
              </a:rPr>
              <a:t>fort</a:t>
            </a:r>
            <a:r>
              <a:rPr sz="3250" spc="-20" dirty="0">
                <a:solidFill>
                  <a:srgbClr val="D62100"/>
                </a:solidFill>
                <a:latin typeface="Arial"/>
                <a:cs typeface="Arial"/>
              </a:rPr>
              <a:t>s</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o</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end</a:t>
            </a:r>
            <a:r>
              <a:rPr sz="3250" spc="-180" dirty="0">
                <a:solidFill>
                  <a:srgbClr val="D62100"/>
                </a:solidFill>
                <a:latin typeface="Arial"/>
                <a:cs typeface="Arial"/>
              </a:rPr>
              <a:t> </a:t>
            </a:r>
            <a:r>
              <a:rPr sz="3250" spc="-20" dirty="0">
                <a:solidFill>
                  <a:srgbClr val="D62100"/>
                </a:solidFill>
                <a:latin typeface="Arial"/>
                <a:cs typeface="Arial"/>
              </a:rPr>
              <a:t>Agai</a:t>
            </a:r>
            <a:r>
              <a:rPr sz="3250" spc="-15" dirty="0">
                <a:solidFill>
                  <a:srgbClr val="D62100"/>
                </a:solidFill>
                <a:latin typeface="Arial"/>
                <a:cs typeface="Arial"/>
              </a:rPr>
              <a:t>nst</a:t>
            </a:r>
            <a:r>
              <a:rPr sz="3250" spc="-180" dirty="0">
                <a:solidFill>
                  <a:srgbClr val="D62100"/>
                </a:solidFill>
                <a:latin typeface="Arial"/>
                <a:cs typeface="Arial"/>
              </a:rPr>
              <a:t> </a:t>
            </a:r>
            <a:r>
              <a:rPr sz="3250" spc="-20" dirty="0">
                <a:solidFill>
                  <a:srgbClr val="D62100"/>
                </a:solidFill>
                <a:latin typeface="Arial"/>
                <a:cs typeface="Arial"/>
              </a:rPr>
              <a:t>At</a:t>
            </a:r>
            <a:r>
              <a:rPr sz="3250" spc="-15" dirty="0">
                <a:solidFill>
                  <a:srgbClr val="D62100"/>
                </a:solidFill>
                <a:latin typeface="Arial"/>
                <a:cs typeface="Arial"/>
              </a:rPr>
              <a:t>t</a:t>
            </a:r>
            <a:r>
              <a:rPr sz="3250" spc="-20" dirty="0">
                <a:solidFill>
                  <a:srgbClr val="D62100"/>
                </a:solidFill>
                <a:latin typeface="Arial"/>
                <a:cs typeface="Arial"/>
              </a:rPr>
              <a:t>acks</a:t>
            </a:r>
            <a:endParaRPr sz="3250">
              <a:latin typeface="Arial"/>
              <a:cs typeface="Aria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95300" y="1752600"/>
            <a:ext cx="9067798" cy="50292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4" name="object 4"/>
          <p:cNvSpPr txBox="1">
            <a:spLocks noGrp="1"/>
          </p:cNvSpPr>
          <p:nvPr>
            <p:ph type="title"/>
          </p:nvPr>
        </p:nvSpPr>
        <p:spPr>
          <a:prstGeom prst="rect">
            <a:avLst/>
          </a:prstGeom>
        </p:spPr>
        <p:txBody>
          <a:bodyPr vert="horz" wrap="square" lIns="0" tIns="200584" rIns="0" bIns="0" rtlCol="0">
            <a:noAutofit/>
          </a:bodyPr>
          <a:lstStyle/>
          <a:p>
            <a:pPr marL="1641475">
              <a:lnSpc>
                <a:spcPct val="100000"/>
              </a:lnSpc>
            </a:pPr>
            <a:r>
              <a:rPr sz="3250" spc="-35" dirty="0">
                <a:solidFill>
                  <a:srgbClr val="D62100"/>
                </a:solidFill>
                <a:latin typeface="Arial"/>
                <a:cs typeface="Arial"/>
              </a:rPr>
              <a:t>G</a:t>
            </a:r>
            <a:r>
              <a:rPr sz="3250" spc="-25" dirty="0">
                <a:solidFill>
                  <a:srgbClr val="D62100"/>
                </a:solidFill>
                <a:latin typeface="Arial"/>
                <a:cs typeface="Arial"/>
              </a:rPr>
              <a:t>AO</a:t>
            </a:r>
            <a:r>
              <a:rPr sz="3250" spc="-5" dirty="0">
                <a:solidFill>
                  <a:srgbClr val="D62100"/>
                </a:solidFill>
                <a:latin typeface="Arial"/>
                <a:cs typeface="Arial"/>
              </a:rPr>
              <a:t> </a:t>
            </a:r>
            <a:r>
              <a:rPr sz="3250" spc="-20" dirty="0">
                <a:solidFill>
                  <a:srgbClr val="D62100"/>
                </a:solidFill>
                <a:latin typeface="Arial"/>
                <a:cs typeface="Arial"/>
              </a:rPr>
              <a:t>Report</a:t>
            </a:r>
            <a:r>
              <a:rPr sz="3250" spc="-5" dirty="0">
                <a:solidFill>
                  <a:srgbClr val="D62100"/>
                </a:solidFill>
                <a:latin typeface="Arial"/>
                <a:cs typeface="Arial"/>
              </a:rPr>
              <a:t> </a:t>
            </a:r>
            <a:r>
              <a:rPr sz="3250" spc="-20" dirty="0">
                <a:solidFill>
                  <a:srgbClr val="D62100"/>
                </a:solidFill>
                <a:latin typeface="Arial"/>
                <a:cs typeface="Arial"/>
              </a:rPr>
              <a:t>on</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a:t>
            </a:r>
            <a:endParaRPr sz="3250">
              <a:latin typeface="Arial"/>
              <a:cs typeface="Arial"/>
            </a:endParaRPr>
          </a:p>
        </p:txBody>
      </p:sp>
      <p:sp>
        <p:nvSpPr>
          <p:cNvPr id="5" name="object 5"/>
          <p:cNvSpPr/>
          <p:nvPr/>
        </p:nvSpPr>
        <p:spPr>
          <a:xfrm>
            <a:off x="463004" y="2351533"/>
            <a:ext cx="9094885" cy="1490811"/>
          </a:xfrm>
          <a:custGeom>
            <a:avLst/>
            <a:gdLst/>
            <a:ahLst/>
            <a:cxnLst/>
            <a:rect l="l" t="t" r="r" b="b"/>
            <a:pathLst>
              <a:path w="9094885" h="1490811">
                <a:moveTo>
                  <a:pt x="0" y="1350168"/>
                </a:moveTo>
                <a:lnTo>
                  <a:pt x="0" y="140642"/>
                </a:lnTo>
                <a:lnTo>
                  <a:pt x="6592" y="97964"/>
                </a:lnTo>
                <a:lnTo>
                  <a:pt x="25012" y="60558"/>
                </a:lnTo>
                <a:lnTo>
                  <a:pt x="53224" y="30461"/>
                </a:lnTo>
                <a:lnTo>
                  <a:pt x="89194" y="9707"/>
                </a:lnTo>
                <a:lnTo>
                  <a:pt x="130885" y="333"/>
                </a:lnTo>
                <a:lnTo>
                  <a:pt x="8954242" y="0"/>
                </a:lnTo>
                <a:lnTo>
                  <a:pt x="8968929" y="757"/>
                </a:lnTo>
                <a:lnTo>
                  <a:pt x="9010076" y="11518"/>
                </a:lnTo>
                <a:lnTo>
                  <a:pt x="9045272" y="33429"/>
                </a:lnTo>
                <a:lnTo>
                  <a:pt x="9072480" y="64453"/>
                </a:lnTo>
                <a:lnTo>
                  <a:pt x="9089667" y="102556"/>
                </a:lnTo>
                <a:lnTo>
                  <a:pt x="9094885" y="1350168"/>
                </a:lnTo>
                <a:lnTo>
                  <a:pt x="9094127" y="1364855"/>
                </a:lnTo>
                <a:lnTo>
                  <a:pt x="9083366" y="1406002"/>
                </a:lnTo>
                <a:lnTo>
                  <a:pt x="9061456" y="1441198"/>
                </a:lnTo>
                <a:lnTo>
                  <a:pt x="9030432" y="1468406"/>
                </a:lnTo>
                <a:lnTo>
                  <a:pt x="8992329" y="1485593"/>
                </a:lnTo>
                <a:lnTo>
                  <a:pt x="140642" y="1490811"/>
                </a:lnTo>
                <a:lnTo>
                  <a:pt x="125956" y="1490053"/>
                </a:lnTo>
                <a:lnTo>
                  <a:pt x="84808" y="1479292"/>
                </a:lnTo>
                <a:lnTo>
                  <a:pt x="49613" y="1457382"/>
                </a:lnTo>
                <a:lnTo>
                  <a:pt x="22404" y="1426357"/>
                </a:lnTo>
                <a:lnTo>
                  <a:pt x="5218" y="1388255"/>
                </a:lnTo>
                <a:lnTo>
                  <a:pt x="0" y="1350168"/>
                </a:lnTo>
                <a:close/>
              </a:path>
            </a:pathLst>
          </a:custGeom>
          <a:ln w="46880">
            <a:solidFill>
              <a:srgbClr val="FF2600"/>
            </a:solidFill>
          </a:ln>
        </p:spPr>
        <p:txBody>
          <a:bodyPr wrap="square" lIns="0" tIns="0" rIns="0" bIns="0" rtlCol="0">
            <a:noAutofit/>
          </a:bodyPr>
          <a:lstStyle/>
          <a:p>
            <a:endParaRPr/>
          </a:p>
        </p:txBody>
      </p:sp>
      <p:sp>
        <p:nvSpPr>
          <p:cNvPr id="6" name="object 6"/>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150</a:t>
            </a:fld>
            <a:endParaRPr sz="1150" dirty="0">
              <a:latin typeface="Arial"/>
              <a:cs typeface="Arial"/>
            </a:endParaRPr>
          </a:p>
        </p:txBody>
      </p:sp>
      <p:sp>
        <p:nvSpPr>
          <p:cNvPr id="7" name="object 7"/>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8000" y="1866900"/>
            <a:ext cx="9029700" cy="45212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4" name="object 4"/>
          <p:cNvSpPr txBox="1">
            <a:spLocks noGrp="1"/>
          </p:cNvSpPr>
          <p:nvPr>
            <p:ph type="title"/>
          </p:nvPr>
        </p:nvSpPr>
        <p:spPr>
          <a:prstGeom prst="rect">
            <a:avLst/>
          </a:prstGeom>
        </p:spPr>
        <p:txBody>
          <a:bodyPr vert="horz" wrap="square" lIns="0" tIns="200584" rIns="0" bIns="0" rtlCol="0">
            <a:noAutofit/>
          </a:bodyPr>
          <a:lstStyle/>
          <a:p>
            <a:pPr marL="1641475">
              <a:lnSpc>
                <a:spcPct val="100000"/>
              </a:lnSpc>
            </a:pPr>
            <a:r>
              <a:rPr sz="3250" spc="-35" dirty="0">
                <a:solidFill>
                  <a:srgbClr val="D62100"/>
                </a:solidFill>
                <a:latin typeface="Arial"/>
                <a:cs typeface="Arial"/>
              </a:rPr>
              <a:t>G</a:t>
            </a:r>
            <a:r>
              <a:rPr sz="3250" spc="-25" dirty="0">
                <a:solidFill>
                  <a:srgbClr val="D62100"/>
                </a:solidFill>
                <a:latin typeface="Arial"/>
                <a:cs typeface="Arial"/>
              </a:rPr>
              <a:t>AO</a:t>
            </a:r>
            <a:r>
              <a:rPr sz="3250" spc="-5" dirty="0">
                <a:solidFill>
                  <a:srgbClr val="D62100"/>
                </a:solidFill>
                <a:latin typeface="Arial"/>
                <a:cs typeface="Arial"/>
              </a:rPr>
              <a:t> </a:t>
            </a:r>
            <a:r>
              <a:rPr sz="3250" spc="-20" dirty="0">
                <a:solidFill>
                  <a:srgbClr val="D62100"/>
                </a:solidFill>
                <a:latin typeface="Arial"/>
                <a:cs typeface="Arial"/>
              </a:rPr>
              <a:t>Report</a:t>
            </a:r>
            <a:r>
              <a:rPr sz="3250" spc="-5" dirty="0">
                <a:solidFill>
                  <a:srgbClr val="D62100"/>
                </a:solidFill>
                <a:latin typeface="Arial"/>
                <a:cs typeface="Arial"/>
              </a:rPr>
              <a:t> </a:t>
            </a:r>
            <a:r>
              <a:rPr sz="3250" spc="-20" dirty="0">
                <a:solidFill>
                  <a:srgbClr val="D62100"/>
                </a:solidFill>
                <a:latin typeface="Arial"/>
                <a:cs typeface="Arial"/>
              </a:rPr>
              <a:t>on</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a:t>
            </a:r>
            <a:endParaRPr sz="3250">
              <a:latin typeface="Arial"/>
              <a:cs typeface="Arial"/>
            </a:endParaRPr>
          </a:p>
        </p:txBody>
      </p:sp>
      <p:sp>
        <p:nvSpPr>
          <p:cNvPr id="5" name="object 5"/>
          <p:cNvSpPr/>
          <p:nvPr/>
        </p:nvSpPr>
        <p:spPr>
          <a:xfrm>
            <a:off x="566142" y="3223517"/>
            <a:ext cx="8729215" cy="1781471"/>
          </a:xfrm>
          <a:custGeom>
            <a:avLst/>
            <a:gdLst/>
            <a:ahLst/>
            <a:cxnLst/>
            <a:rect l="l" t="t" r="r" b="b"/>
            <a:pathLst>
              <a:path w="8729215" h="1781471">
                <a:moveTo>
                  <a:pt x="0" y="1640829"/>
                </a:moveTo>
                <a:lnTo>
                  <a:pt x="0" y="140642"/>
                </a:lnTo>
                <a:lnTo>
                  <a:pt x="6592" y="97964"/>
                </a:lnTo>
                <a:lnTo>
                  <a:pt x="25012" y="60558"/>
                </a:lnTo>
                <a:lnTo>
                  <a:pt x="53224" y="30461"/>
                </a:lnTo>
                <a:lnTo>
                  <a:pt x="89194" y="9707"/>
                </a:lnTo>
                <a:lnTo>
                  <a:pt x="130885" y="333"/>
                </a:lnTo>
                <a:lnTo>
                  <a:pt x="8588572" y="0"/>
                </a:lnTo>
                <a:lnTo>
                  <a:pt x="8603259" y="757"/>
                </a:lnTo>
                <a:lnTo>
                  <a:pt x="8644406" y="11518"/>
                </a:lnTo>
                <a:lnTo>
                  <a:pt x="8679602" y="33429"/>
                </a:lnTo>
                <a:lnTo>
                  <a:pt x="8706810" y="64453"/>
                </a:lnTo>
                <a:lnTo>
                  <a:pt x="8723997" y="102556"/>
                </a:lnTo>
                <a:lnTo>
                  <a:pt x="8729215" y="1640829"/>
                </a:lnTo>
                <a:lnTo>
                  <a:pt x="8728457" y="1655516"/>
                </a:lnTo>
                <a:lnTo>
                  <a:pt x="8717696" y="1696663"/>
                </a:lnTo>
                <a:lnTo>
                  <a:pt x="8695786" y="1731859"/>
                </a:lnTo>
                <a:lnTo>
                  <a:pt x="8664762" y="1759068"/>
                </a:lnTo>
                <a:lnTo>
                  <a:pt x="8626659" y="1776254"/>
                </a:lnTo>
                <a:lnTo>
                  <a:pt x="140642" y="1781471"/>
                </a:lnTo>
                <a:lnTo>
                  <a:pt x="125956" y="1780713"/>
                </a:lnTo>
                <a:lnTo>
                  <a:pt x="84808" y="1769953"/>
                </a:lnTo>
                <a:lnTo>
                  <a:pt x="49613" y="1748042"/>
                </a:lnTo>
                <a:lnTo>
                  <a:pt x="22404" y="1717018"/>
                </a:lnTo>
                <a:lnTo>
                  <a:pt x="5218" y="1678915"/>
                </a:lnTo>
                <a:lnTo>
                  <a:pt x="0" y="1640829"/>
                </a:lnTo>
                <a:close/>
              </a:path>
            </a:pathLst>
          </a:custGeom>
          <a:ln w="46880">
            <a:solidFill>
              <a:srgbClr val="FF2600"/>
            </a:solidFill>
          </a:ln>
        </p:spPr>
        <p:txBody>
          <a:bodyPr wrap="square" lIns="0" tIns="0" rIns="0" bIns="0" rtlCol="0">
            <a:noAutofit/>
          </a:bodyPr>
          <a:lstStyle/>
          <a:p>
            <a:endParaRPr/>
          </a:p>
        </p:txBody>
      </p:sp>
      <p:sp>
        <p:nvSpPr>
          <p:cNvPr id="6" name="object 6"/>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151</a:t>
            </a:fld>
            <a:endParaRPr sz="1150" dirty="0">
              <a:latin typeface="Arial"/>
              <a:cs typeface="Arial"/>
            </a:endParaRPr>
          </a:p>
        </p:txBody>
      </p:sp>
      <p:sp>
        <p:nvSpPr>
          <p:cNvPr id="7" name="object 7"/>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69900" y="1803400"/>
            <a:ext cx="9105900" cy="29845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4" name="object 4"/>
          <p:cNvSpPr txBox="1">
            <a:spLocks noGrp="1"/>
          </p:cNvSpPr>
          <p:nvPr>
            <p:ph type="title"/>
          </p:nvPr>
        </p:nvSpPr>
        <p:spPr>
          <a:prstGeom prst="rect">
            <a:avLst/>
          </a:prstGeom>
        </p:spPr>
        <p:txBody>
          <a:bodyPr vert="horz" wrap="square" lIns="0" tIns="200584" rIns="0" bIns="0" rtlCol="0">
            <a:noAutofit/>
          </a:bodyPr>
          <a:lstStyle/>
          <a:p>
            <a:pPr marL="1641475">
              <a:lnSpc>
                <a:spcPct val="100000"/>
              </a:lnSpc>
            </a:pPr>
            <a:r>
              <a:rPr sz="3250" spc="-35" dirty="0">
                <a:solidFill>
                  <a:srgbClr val="D62100"/>
                </a:solidFill>
                <a:latin typeface="Arial"/>
                <a:cs typeface="Arial"/>
              </a:rPr>
              <a:t>G</a:t>
            </a:r>
            <a:r>
              <a:rPr sz="3250" spc="-25" dirty="0">
                <a:solidFill>
                  <a:srgbClr val="D62100"/>
                </a:solidFill>
                <a:latin typeface="Arial"/>
                <a:cs typeface="Arial"/>
              </a:rPr>
              <a:t>AO</a:t>
            </a:r>
            <a:r>
              <a:rPr sz="3250" spc="-5" dirty="0">
                <a:solidFill>
                  <a:srgbClr val="D62100"/>
                </a:solidFill>
                <a:latin typeface="Arial"/>
                <a:cs typeface="Arial"/>
              </a:rPr>
              <a:t> </a:t>
            </a:r>
            <a:r>
              <a:rPr sz="3250" spc="-20" dirty="0">
                <a:solidFill>
                  <a:srgbClr val="D62100"/>
                </a:solidFill>
                <a:latin typeface="Arial"/>
                <a:cs typeface="Arial"/>
              </a:rPr>
              <a:t>Report</a:t>
            </a:r>
            <a:r>
              <a:rPr sz="3250" spc="-5" dirty="0">
                <a:solidFill>
                  <a:srgbClr val="D62100"/>
                </a:solidFill>
                <a:latin typeface="Arial"/>
                <a:cs typeface="Arial"/>
              </a:rPr>
              <a:t> </a:t>
            </a:r>
            <a:r>
              <a:rPr sz="3250" spc="-20" dirty="0">
                <a:solidFill>
                  <a:srgbClr val="D62100"/>
                </a:solidFill>
                <a:latin typeface="Arial"/>
                <a:cs typeface="Arial"/>
              </a:rPr>
              <a:t>on</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a:t>
            </a:r>
            <a:endParaRPr sz="325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152</a:t>
            </a:fld>
            <a:endParaRPr sz="1150" dirty="0">
              <a:latin typeface="Arial"/>
              <a:cs typeface="Arial"/>
            </a:endParaRPr>
          </a:p>
        </p:txBody>
      </p:sp>
      <p:sp>
        <p:nvSpPr>
          <p:cNvPr id="6" name="object 6"/>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51578" rIns="0" bIns="0" rtlCol="0">
            <a:noAutofit/>
          </a:bodyPr>
          <a:lstStyle/>
          <a:p>
            <a:pPr marL="3418840" marR="12700" indent="-2855595">
              <a:lnSpc>
                <a:spcPts val="3540"/>
              </a:lnSpc>
            </a:pPr>
            <a:r>
              <a:rPr sz="3250" spc="-20" dirty="0">
                <a:solidFill>
                  <a:srgbClr val="D62100"/>
                </a:solidFill>
                <a:latin typeface="Arial"/>
                <a:cs typeface="Arial"/>
              </a:rPr>
              <a:t>Approach</a:t>
            </a:r>
            <a:r>
              <a:rPr sz="3250" spc="-5" dirty="0">
                <a:solidFill>
                  <a:srgbClr val="D62100"/>
                </a:solidFill>
                <a:latin typeface="Arial"/>
                <a:cs typeface="Arial"/>
              </a:rPr>
              <a:t> </a:t>
            </a:r>
            <a:r>
              <a:rPr sz="3250" spc="-15" dirty="0">
                <a:solidFill>
                  <a:srgbClr val="D62100"/>
                </a:solidFill>
                <a:latin typeface="Arial"/>
                <a:cs typeface="Arial"/>
              </a:rPr>
              <a:t>of</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he</a:t>
            </a:r>
            <a:r>
              <a:rPr sz="3250" spc="-180" dirty="0">
                <a:solidFill>
                  <a:srgbClr val="D62100"/>
                </a:solidFill>
                <a:latin typeface="Arial"/>
                <a:cs typeface="Arial"/>
              </a:rPr>
              <a:t> </a:t>
            </a:r>
            <a:r>
              <a:rPr sz="3250" spc="-25" dirty="0">
                <a:solidFill>
                  <a:srgbClr val="D62100"/>
                </a:solidFill>
                <a:latin typeface="Arial"/>
                <a:cs typeface="Arial"/>
              </a:rPr>
              <a:t>APS</a:t>
            </a:r>
            <a:r>
              <a:rPr sz="3250" spc="-5" dirty="0">
                <a:solidFill>
                  <a:srgbClr val="D62100"/>
                </a:solidFill>
                <a:latin typeface="Arial"/>
                <a:cs typeface="Arial"/>
              </a:rPr>
              <a:t> </a:t>
            </a:r>
            <a:r>
              <a:rPr sz="3250" spc="-20" dirty="0">
                <a:solidFill>
                  <a:srgbClr val="D62100"/>
                </a:solidFill>
                <a:latin typeface="Arial"/>
                <a:cs typeface="Arial"/>
              </a:rPr>
              <a:t>Boost</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 Study</a:t>
            </a:r>
            <a:r>
              <a:rPr sz="3250" spc="-5" dirty="0">
                <a:solidFill>
                  <a:srgbClr val="D62100"/>
                </a:solidFill>
                <a:latin typeface="Arial"/>
                <a:cs typeface="Arial"/>
              </a:rPr>
              <a:t> </a:t>
            </a:r>
            <a:r>
              <a:rPr sz="3250" spc="-35" dirty="0">
                <a:solidFill>
                  <a:srgbClr val="D62100"/>
                </a:solidFill>
                <a:latin typeface="Arial"/>
                <a:cs typeface="Arial"/>
              </a:rPr>
              <a:t>G</a:t>
            </a:r>
            <a:r>
              <a:rPr sz="3250" spc="-20" dirty="0">
                <a:solidFill>
                  <a:srgbClr val="D62100"/>
                </a:solidFill>
                <a:latin typeface="Arial"/>
                <a:cs typeface="Arial"/>
              </a:rPr>
              <a:t>roup</a:t>
            </a:r>
            <a:endParaRPr sz="3250">
              <a:latin typeface="Arial"/>
              <a:cs typeface="Arial"/>
            </a:endParaRPr>
          </a:p>
        </p:txBody>
      </p:sp>
      <p:sp>
        <p:nvSpPr>
          <p:cNvPr id="4" name="object 4"/>
          <p:cNvSpPr txBox="1"/>
          <p:nvPr/>
        </p:nvSpPr>
        <p:spPr>
          <a:xfrm>
            <a:off x="486173" y="7096521"/>
            <a:ext cx="1831339" cy="206375"/>
          </a:xfrm>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r>
              <a:rPr sz="1150" spc="10" dirty="0">
                <a:latin typeface="Arial"/>
                <a:cs typeface="Arial"/>
              </a:rPr>
              <a:t>190</a:t>
            </a:r>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971161" y="1643392"/>
            <a:ext cx="7974330" cy="5083810"/>
          </a:xfrm>
          <a:prstGeom prst="rect">
            <a:avLst/>
          </a:prstGeom>
        </p:spPr>
        <p:txBody>
          <a:bodyPr vert="horz" wrap="square" lIns="0" tIns="0" rIns="0" bIns="0" rtlCol="0">
            <a:noAutofit/>
          </a:bodyPr>
          <a:lstStyle/>
          <a:p>
            <a:pPr marL="78740" marR="12700" indent="-66675">
              <a:lnSpc>
                <a:spcPct val="100400"/>
              </a:lnSpc>
            </a:pPr>
            <a:r>
              <a:rPr sz="1900" spc="5" dirty="0">
                <a:solidFill>
                  <a:srgbClr val="09178B"/>
                </a:solidFill>
                <a:latin typeface="Arial"/>
                <a:cs typeface="Arial"/>
              </a:rPr>
              <a:t>Relied </a:t>
            </a:r>
            <a:r>
              <a:rPr sz="1900" spc="10" dirty="0">
                <a:solidFill>
                  <a:srgbClr val="09178B"/>
                </a:solidFill>
                <a:latin typeface="Arial"/>
                <a:cs typeface="Arial"/>
              </a:rPr>
              <a:t>on</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a:t>
            </a:r>
            <a:r>
              <a:rPr sz="1900" spc="0" dirty="0">
                <a:solidFill>
                  <a:srgbClr val="09178B"/>
                </a:solidFill>
                <a:latin typeface="Arial"/>
                <a:cs typeface="Arial"/>
              </a:rPr>
              <a:t>t</a:t>
            </a:r>
            <a:r>
              <a:rPr sz="1900" spc="5" dirty="0">
                <a:solidFill>
                  <a:srgbClr val="09178B"/>
                </a:solidFill>
                <a:latin typeface="Arial"/>
                <a:cs typeface="Arial"/>
              </a:rPr>
              <a:t>hreat </a:t>
            </a:r>
            <a:r>
              <a:rPr sz="1900" spc="10" dirty="0">
                <a:solidFill>
                  <a:srgbClr val="09178B"/>
                </a:solidFill>
                <a:latin typeface="Arial"/>
                <a:cs typeface="Arial"/>
              </a:rPr>
              <a:t>assessment</a:t>
            </a:r>
            <a:r>
              <a:rPr sz="1900" spc="5" dirty="0">
                <a:solidFill>
                  <a:srgbClr val="09178B"/>
                </a:solidFill>
                <a:latin typeface="Arial"/>
                <a:cs typeface="Arial"/>
              </a:rPr>
              <a:t>s in unclassified </a:t>
            </a:r>
            <a:r>
              <a:rPr sz="1900" spc="10" dirty="0">
                <a:solidFill>
                  <a:srgbClr val="09178B"/>
                </a:solidFill>
                <a:latin typeface="Arial"/>
                <a:cs typeface="Arial"/>
              </a:rPr>
              <a:t>summaries</a:t>
            </a:r>
            <a:r>
              <a:rPr sz="1900" spc="5" dirty="0">
                <a:solidFill>
                  <a:srgbClr val="09178B"/>
                </a:solidFill>
                <a:latin typeface="Arial"/>
                <a:cs typeface="Arial"/>
              </a:rPr>
              <a:t> </a:t>
            </a:r>
            <a:r>
              <a:rPr sz="1900" spc="10" dirty="0">
                <a:solidFill>
                  <a:srgbClr val="09178B"/>
                </a:solidFill>
                <a:latin typeface="Arial"/>
                <a:cs typeface="Arial"/>
              </a:rPr>
              <a:t>of</a:t>
            </a:r>
            <a:r>
              <a:rPr sz="1900" spc="5" dirty="0">
                <a:solidFill>
                  <a:srgbClr val="09178B"/>
                </a:solidFill>
                <a:latin typeface="Arial"/>
                <a:cs typeface="Arial"/>
              </a:rPr>
              <a:t> recent </a:t>
            </a:r>
            <a:r>
              <a:rPr sz="1900" spc="10" dirty="0">
                <a:solidFill>
                  <a:srgbClr val="09178B"/>
                </a:solidFill>
                <a:latin typeface="Arial"/>
                <a:cs typeface="Arial"/>
              </a:rPr>
              <a:t>Nat</a:t>
            </a:r>
            <a:r>
              <a:rPr sz="1900" spc="5" dirty="0">
                <a:solidFill>
                  <a:srgbClr val="09178B"/>
                </a:solidFill>
                <a:latin typeface="Arial"/>
                <a:cs typeface="Arial"/>
              </a:rPr>
              <a:t>ional </a:t>
            </a:r>
            <a:r>
              <a:rPr sz="1900" spc="0" dirty="0">
                <a:solidFill>
                  <a:srgbClr val="09178B"/>
                </a:solidFill>
                <a:latin typeface="Arial"/>
                <a:cs typeface="Arial"/>
              </a:rPr>
              <a:t>I</a:t>
            </a:r>
            <a:r>
              <a:rPr sz="1900" spc="10" dirty="0">
                <a:solidFill>
                  <a:srgbClr val="09178B"/>
                </a:solidFill>
                <a:latin typeface="Arial"/>
                <a:cs typeface="Arial"/>
              </a:rPr>
              <a:t>nt</a:t>
            </a:r>
            <a:r>
              <a:rPr sz="1900" spc="5" dirty="0">
                <a:solidFill>
                  <a:srgbClr val="09178B"/>
                </a:solidFill>
                <a:latin typeface="Arial"/>
                <a:cs typeface="Arial"/>
              </a:rPr>
              <a:t>elligence Estimat</a:t>
            </a:r>
            <a:r>
              <a:rPr sz="1900" spc="10" dirty="0">
                <a:solidFill>
                  <a:srgbClr val="09178B"/>
                </a:solidFill>
                <a:latin typeface="Arial"/>
                <a:cs typeface="Arial"/>
              </a:rPr>
              <a:t>es</a:t>
            </a:r>
            <a:r>
              <a:rPr sz="1900" spc="5" dirty="0">
                <a:solidFill>
                  <a:srgbClr val="09178B"/>
                </a:solidFill>
                <a:latin typeface="Arial"/>
                <a:cs typeface="Arial"/>
              </a:rPr>
              <a:t> </a:t>
            </a:r>
            <a:r>
              <a:rPr sz="1900" spc="10" dirty="0">
                <a:solidFill>
                  <a:srgbClr val="09178B"/>
                </a:solidFill>
                <a:latin typeface="Arial"/>
                <a:cs typeface="Arial"/>
              </a:rPr>
              <a:t>and</a:t>
            </a:r>
            <a:r>
              <a:rPr sz="1900" spc="5" dirty="0">
                <a:solidFill>
                  <a:srgbClr val="09178B"/>
                </a:solidFill>
                <a:latin typeface="Arial"/>
                <a:cs typeface="Arial"/>
              </a:rPr>
              <a:t> Congressional </a:t>
            </a:r>
            <a:r>
              <a:rPr sz="1900" spc="0" dirty="0">
                <a:solidFill>
                  <a:srgbClr val="09178B"/>
                </a:solidFill>
                <a:latin typeface="Arial"/>
                <a:cs typeface="Arial"/>
              </a:rPr>
              <a:t>t</a:t>
            </a:r>
            <a:r>
              <a:rPr sz="1900" spc="5" dirty="0">
                <a:solidFill>
                  <a:srgbClr val="09178B"/>
                </a:solidFill>
                <a:latin typeface="Arial"/>
                <a:cs typeface="Arial"/>
              </a:rPr>
              <a:t>estimony </a:t>
            </a:r>
            <a:r>
              <a:rPr sz="1900" spc="10" dirty="0">
                <a:solidFill>
                  <a:srgbClr val="09178B"/>
                </a:solidFill>
                <a:latin typeface="Arial"/>
                <a:cs typeface="Arial"/>
              </a:rPr>
              <a:t>by</a:t>
            </a:r>
            <a:r>
              <a:rPr sz="1900" spc="5" dirty="0">
                <a:solidFill>
                  <a:srgbClr val="09178B"/>
                </a:solidFill>
                <a:latin typeface="Arial"/>
                <a:cs typeface="Arial"/>
              </a:rPr>
              <a:t> </a:t>
            </a:r>
            <a:r>
              <a:rPr sz="1900" spc="10" dirty="0">
                <a:solidFill>
                  <a:srgbClr val="09178B"/>
                </a:solidFill>
                <a:latin typeface="Arial"/>
                <a:cs typeface="Arial"/>
              </a:rPr>
              <a:t>NIC</a:t>
            </a:r>
            <a:r>
              <a:rPr sz="1900" spc="5" dirty="0">
                <a:solidFill>
                  <a:srgbClr val="09178B"/>
                </a:solidFill>
                <a:latin typeface="Arial"/>
                <a:cs typeface="Arial"/>
              </a:rPr>
              <a:t> sta</a:t>
            </a:r>
            <a:r>
              <a:rPr sz="1900" spc="-35" dirty="0">
                <a:solidFill>
                  <a:srgbClr val="09178B"/>
                </a:solidFill>
                <a:latin typeface="Arial"/>
                <a:cs typeface="Arial"/>
              </a:rPr>
              <a:t>f</a:t>
            </a:r>
            <a:r>
              <a:rPr sz="1900" spc="0" dirty="0">
                <a:solidFill>
                  <a:srgbClr val="09178B"/>
                </a:solidFill>
                <a:latin typeface="Arial"/>
                <a:cs typeface="Arial"/>
              </a:rPr>
              <a:t>f</a:t>
            </a:r>
            <a:endParaRPr sz="1900">
              <a:latin typeface="Arial"/>
              <a:cs typeface="Arial"/>
            </a:endParaRPr>
          </a:p>
          <a:p>
            <a:pPr>
              <a:lnSpc>
                <a:spcPts val="700"/>
              </a:lnSpc>
              <a:spcBef>
                <a:spcPts val="37"/>
              </a:spcBef>
            </a:pPr>
            <a:endParaRPr sz="700"/>
          </a:p>
          <a:p>
            <a:pPr marL="78740" marR="370840" indent="-66675">
              <a:lnSpc>
                <a:spcPct val="100400"/>
              </a:lnSpc>
            </a:pPr>
            <a:r>
              <a:rPr sz="1900" spc="5" dirty="0">
                <a:solidFill>
                  <a:srgbClr val="09178B"/>
                </a:solidFill>
                <a:latin typeface="Arial"/>
                <a:cs typeface="Arial"/>
              </a:rPr>
              <a:t>Considered </a:t>
            </a:r>
            <a:r>
              <a:rPr sz="1900" spc="10" dirty="0">
                <a:solidFill>
                  <a:srgbClr val="09178B"/>
                </a:solidFill>
                <a:latin typeface="Arial"/>
                <a:cs typeface="Arial"/>
              </a:rPr>
              <a:t>a</a:t>
            </a:r>
            <a:r>
              <a:rPr sz="1900" spc="5" dirty="0">
                <a:solidFill>
                  <a:srgbClr val="09178B"/>
                </a:solidFill>
                <a:latin typeface="Arial"/>
                <a:cs typeface="Arial"/>
              </a:rPr>
              <a:t> range </a:t>
            </a:r>
            <a:r>
              <a:rPr sz="1900" spc="10" dirty="0">
                <a:solidFill>
                  <a:srgbClr val="09178B"/>
                </a:solidFill>
                <a:latin typeface="Arial"/>
                <a:cs typeface="Arial"/>
              </a:rPr>
              <a:t>of</a:t>
            </a:r>
            <a:r>
              <a:rPr sz="1900" spc="5" dirty="0">
                <a:solidFill>
                  <a:srgbClr val="09178B"/>
                </a:solidFill>
                <a:latin typeface="Arial"/>
                <a:cs typeface="Arial"/>
              </a:rPr>
              <a:t> possible goals </a:t>
            </a:r>
            <a:r>
              <a:rPr sz="1900" spc="0" dirty="0">
                <a:solidFill>
                  <a:srgbClr val="09178B"/>
                </a:solidFill>
                <a:latin typeface="Arial"/>
                <a:cs typeface="Arial"/>
              </a:rPr>
              <a:t>f</a:t>
            </a:r>
            <a:r>
              <a:rPr sz="1900" spc="5" dirty="0">
                <a:solidFill>
                  <a:srgbClr val="09178B"/>
                </a:solidFill>
                <a:latin typeface="Arial"/>
                <a:cs typeface="Arial"/>
              </a:rPr>
              <a:t>or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a:t>
            </a:r>
            <a:r>
              <a:rPr sz="1900" spc="10" dirty="0">
                <a:solidFill>
                  <a:srgbClr val="09178B"/>
                </a:solidFill>
                <a:latin typeface="Arial"/>
                <a:cs typeface="Arial"/>
              </a:rPr>
              <a:t>defense</a:t>
            </a:r>
            <a:r>
              <a:rPr sz="1900" spc="5" dirty="0">
                <a:solidFill>
                  <a:srgbClr val="09178B"/>
                </a:solidFill>
                <a:latin typeface="Arial"/>
                <a:cs typeface="Arial"/>
              </a:rPr>
              <a:t> (defending all </a:t>
            </a:r>
            <a:r>
              <a:rPr sz="1900" spc="10" dirty="0">
                <a:solidFill>
                  <a:srgbClr val="09178B"/>
                </a:solidFill>
                <a:latin typeface="Arial"/>
                <a:cs typeface="Arial"/>
              </a:rPr>
              <a:t>50</a:t>
            </a:r>
            <a:r>
              <a:rPr sz="1900" spc="5" dirty="0">
                <a:solidFill>
                  <a:srgbClr val="09178B"/>
                </a:solidFill>
                <a:latin typeface="Arial"/>
                <a:cs typeface="Arial"/>
              </a:rPr>
              <a:t> states, only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largest cities, only </a:t>
            </a:r>
            <a:r>
              <a:rPr sz="1900" spc="10" dirty="0">
                <a:solidFill>
                  <a:srgbClr val="09178B"/>
                </a:solidFill>
                <a:latin typeface="Arial"/>
                <a:cs typeface="Arial"/>
              </a:rPr>
              <a:t>one</a:t>
            </a:r>
            <a:r>
              <a:rPr sz="1900" spc="5" dirty="0">
                <a:solidFill>
                  <a:srgbClr val="09178B"/>
                </a:solidFill>
                <a:latin typeface="Arial"/>
                <a:cs typeface="Arial"/>
              </a:rPr>
              <a:t> coast, only Hawaii, </a:t>
            </a:r>
            <a:r>
              <a:rPr sz="1900" spc="0" dirty="0">
                <a:solidFill>
                  <a:srgbClr val="09178B"/>
                </a:solidFill>
                <a:latin typeface="Arial"/>
                <a:cs typeface="Arial"/>
              </a:rPr>
              <a:t>...</a:t>
            </a:r>
            <a:r>
              <a:rPr sz="1900" spc="5" dirty="0">
                <a:solidFill>
                  <a:srgbClr val="09178B"/>
                </a:solidFill>
                <a:latin typeface="Arial"/>
                <a:cs typeface="Arial"/>
              </a:rPr>
              <a:t>)</a:t>
            </a:r>
            <a:endParaRPr sz="1900">
              <a:latin typeface="Arial"/>
              <a:cs typeface="Arial"/>
            </a:endParaRPr>
          </a:p>
          <a:p>
            <a:pPr>
              <a:lnSpc>
                <a:spcPts val="700"/>
              </a:lnSpc>
              <a:spcBef>
                <a:spcPts val="37"/>
              </a:spcBef>
            </a:pPr>
            <a:endParaRPr sz="700"/>
          </a:p>
          <a:p>
            <a:pPr marL="78740" marR="236854" indent="-66675">
              <a:lnSpc>
                <a:spcPct val="100400"/>
              </a:lnSpc>
            </a:pPr>
            <a:r>
              <a:rPr sz="1900" spc="10" dirty="0">
                <a:solidFill>
                  <a:srgbClr val="09178B"/>
                </a:solidFill>
                <a:latin typeface="Arial"/>
                <a:cs typeface="Arial"/>
              </a:rPr>
              <a:t>Made</a:t>
            </a:r>
            <a:r>
              <a:rPr sz="1900" spc="5" dirty="0">
                <a:solidFill>
                  <a:srgbClr val="09178B"/>
                </a:solidFill>
                <a:latin typeface="Arial"/>
                <a:cs typeface="Arial"/>
              </a:rPr>
              <a:t> generally </a:t>
            </a:r>
            <a:r>
              <a:rPr sz="1900" spc="10" dirty="0">
                <a:solidFill>
                  <a:srgbClr val="09178B"/>
                </a:solidFill>
                <a:latin typeface="Arial"/>
                <a:cs typeface="Arial"/>
              </a:rPr>
              <a:t>opt</a:t>
            </a:r>
            <a:r>
              <a:rPr sz="1900" spc="5" dirty="0">
                <a:solidFill>
                  <a:srgbClr val="09178B"/>
                </a:solidFill>
                <a:latin typeface="Arial"/>
                <a:cs typeface="Arial"/>
              </a:rPr>
              <a:t>imistic </a:t>
            </a:r>
            <a:r>
              <a:rPr sz="1900" spc="10" dirty="0">
                <a:solidFill>
                  <a:srgbClr val="09178B"/>
                </a:solidFill>
                <a:latin typeface="Arial"/>
                <a:cs typeface="Arial"/>
              </a:rPr>
              <a:t>assumpt</a:t>
            </a:r>
            <a:r>
              <a:rPr sz="1900" spc="5" dirty="0">
                <a:solidFill>
                  <a:srgbClr val="09178B"/>
                </a:solidFill>
                <a:latin typeface="Arial"/>
                <a:cs typeface="Arial"/>
              </a:rPr>
              <a:t>ions </a:t>
            </a:r>
            <a:r>
              <a:rPr sz="1900" spc="10" dirty="0">
                <a:solidFill>
                  <a:srgbClr val="09178B"/>
                </a:solidFill>
                <a:latin typeface="Arial"/>
                <a:cs typeface="Arial"/>
              </a:rPr>
              <a:t>about</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performance </a:t>
            </a:r>
            <a:r>
              <a:rPr sz="1900" spc="10" dirty="0">
                <a:solidFill>
                  <a:srgbClr val="09178B"/>
                </a:solidFill>
                <a:latin typeface="Arial"/>
                <a:cs typeface="Arial"/>
              </a:rPr>
              <a:t>of</a:t>
            </a:r>
            <a:r>
              <a:rPr sz="1900" spc="5" dirty="0">
                <a:solidFill>
                  <a:srgbClr val="09178B"/>
                </a:solidFill>
                <a:latin typeface="Arial"/>
                <a:cs typeface="Arial"/>
              </a:rPr>
              <a:t> boost- phase </a:t>
            </a:r>
            <a:r>
              <a:rPr sz="1900" spc="10" dirty="0">
                <a:solidFill>
                  <a:srgbClr val="09178B"/>
                </a:solidFill>
                <a:latin typeface="Arial"/>
                <a:cs typeface="Arial"/>
              </a:rPr>
              <a:t>defense</a:t>
            </a:r>
            <a:r>
              <a:rPr sz="1900" spc="5" dirty="0">
                <a:solidFill>
                  <a:srgbClr val="09178B"/>
                </a:solidFill>
                <a:latin typeface="Arial"/>
                <a:cs typeface="Arial"/>
              </a:rPr>
              <a:t> systems:</a:t>
            </a:r>
            <a:endParaRPr sz="1900">
              <a:latin typeface="Arial"/>
              <a:cs typeface="Arial"/>
            </a:endParaRPr>
          </a:p>
          <a:p>
            <a:pPr>
              <a:lnSpc>
                <a:spcPts val="700"/>
              </a:lnSpc>
              <a:spcBef>
                <a:spcPts val="49"/>
              </a:spcBef>
            </a:pPr>
            <a:endParaRPr sz="700"/>
          </a:p>
          <a:p>
            <a:pPr marL="422275" indent="-205104">
              <a:lnSpc>
                <a:spcPct val="100000"/>
              </a:lnSpc>
              <a:buClr>
                <a:srgbClr val="09178B"/>
              </a:buClr>
              <a:buFont typeface="Arial"/>
              <a:buChar char="•"/>
              <a:tabLst>
                <a:tab pos="422275" algn="l"/>
              </a:tabLst>
            </a:pPr>
            <a:r>
              <a:rPr sz="1750" spc="10" dirty="0">
                <a:solidFill>
                  <a:srgbClr val="09178B"/>
                </a:solidFill>
                <a:latin typeface="Arial"/>
                <a:cs typeface="Arial"/>
              </a:rPr>
              <a:t>Assumed</a:t>
            </a:r>
            <a:r>
              <a:rPr sz="1750" spc="5" dirty="0">
                <a:solidFill>
                  <a:srgbClr val="09178B"/>
                </a:solidFill>
                <a:latin typeface="Arial"/>
                <a:cs typeface="Arial"/>
              </a:rPr>
              <a:t> the attacker would have only early-1960s technology</a:t>
            </a:r>
            <a:endParaRPr sz="1750">
              <a:latin typeface="Arial"/>
              <a:cs typeface="Arial"/>
            </a:endParaRPr>
          </a:p>
          <a:p>
            <a:pPr>
              <a:lnSpc>
                <a:spcPts val="700"/>
              </a:lnSpc>
              <a:spcBef>
                <a:spcPts val="38"/>
              </a:spcBef>
              <a:buClr>
                <a:srgbClr val="09178B"/>
              </a:buClr>
              <a:buFont typeface="Arial"/>
              <a:buChar char="•"/>
            </a:pPr>
            <a:endParaRPr sz="700"/>
          </a:p>
          <a:p>
            <a:pPr marL="422275" marR="982980" indent="-205104">
              <a:lnSpc>
                <a:spcPct val="112500"/>
              </a:lnSpc>
              <a:buClr>
                <a:srgbClr val="09178B"/>
              </a:buClr>
              <a:buFont typeface="Arial"/>
              <a:buChar char="•"/>
              <a:tabLst>
                <a:tab pos="422275" algn="l"/>
              </a:tabLst>
            </a:pPr>
            <a:r>
              <a:rPr sz="1750" spc="10" dirty="0">
                <a:solidFill>
                  <a:srgbClr val="09178B"/>
                </a:solidFill>
                <a:latin typeface="Arial"/>
                <a:cs typeface="Arial"/>
              </a:rPr>
              <a:t>Assumed</a:t>
            </a:r>
            <a:r>
              <a:rPr sz="1750" spc="5" dirty="0">
                <a:solidFill>
                  <a:srgbClr val="09178B"/>
                </a:solidFill>
                <a:latin typeface="Arial"/>
                <a:cs typeface="Arial"/>
              </a:rPr>
              <a:t> the defense would be able to deploy the most advanced technology available ten years from </a:t>
            </a:r>
            <a:r>
              <a:rPr sz="1750" spc="10" dirty="0">
                <a:solidFill>
                  <a:srgbClr val="09178B"/>
                </a:solidFill>
                <a:latin typeface="Arial"/>
                <a:cs typeface="Arial"/>
              </a:rPr>
              <a:t>now</a:t>
            </a:r>
            <a:endParaRPr sz="1750">
              <a:latin typeface="Arial"/>
              <a:cs typeface="Arial"/>
            </a:endParaRPr>
          </a:p>
          <a:p>
            <a:pPr>
              <a:lnSpc>
                <a:spcPts val="700"/>
              </a:lnSpc>
              <a:spcBef>
                <a:spcPts val="38"/>
              </a:spcBef>
              <a:buClr>
                <a:srgbClr val="09178B"/>
              </a:buClr>
              <a:buFont typeface="Arial"/>
              <a:buChar char="•"/>
            </a:pPr>
            <a:endParaRPr sz="700"/>
          </a:p>
          <a:p>
            <a:pPr marL="422275" marR="608965" indent="-205104">
              <a:lnSpc>
                <a:spcPct val="112500"/>
              </a:lnSpc>
              <a:buClr>
                <a:srgbClr val="09178B"/>
              </a:buClr>
              <a:buFont typeface="Arial"/>
              <a:buChar char="•"/>
              <a:tabLst>
                <a:tab pos="422275" algn="l"/>
              </a:tabLst>
            </a:pPr>
            <a:r>
              <a:rPr sz="1750" spc="5" dirty="0">
                <a:solidFill>
                  <a:srgbClr val="09178B"/>
                </a:solidFill>
                <a:latin typeface="Arial"/>
                <a:cs typeface="Arial"/>
              </a:rPr>
              <a:t>Set aside all battle management, communications, </a:t>
            </a:r>
            <a:r>
              <a:rPr sz="1750" spc="10" dirty="0">
                <a:solidFill>
                  <a:srgbClr val="09178B"/>
                </a:solidFill>
                <a:latin typeface="Arial"/>
                <a:cs typeface="Arial"/>
              </a:rPr>
              <a:t>command,</a:t>
            </a:r>
            <a:r>
              <a:rPr sz="1750" spc="5" dirty="0">
                <a:solidFill>
                  <a:srgbClr val="09178B"/>
                </a:solidFill>
                <a:latin typeface="Arial"/>
                <a:cs typeface="Arial"/>
              </a:rPr>
              <a:t> control, lethalit</a:t>
            </a:r>
            <a:r>
              <a:rPr sz="1750" spc="-130" dirty="0">
                <a:solidFill>
                  <a:srgbClr val="09178B"/>
                </a:solidFill>
                <a:latin typeface="Arial"/>
                <a:cs typeface="Arial"/>
              </a:rPr>
              <a:t>y</a:t>
            </a:r>
            <a:r>
              <a:rPr sz="1750" spc="0" dirty="0">
                <a:solidFill>
                  <a:srgbClr val="09178B"/>
                </a:solidFill>
                <a:latin typeface="Arial"/>
                <a:cs typeface="Arial"/>
              </a:rPr>
              <a:t>,</a:t>
            </a:r>
            <a:r>
              <a:rPr sz="1750" spc="5" dirty="0">
                <a:solidFill>
                  <a:srgbClr val="09178B"/>
                </a:solidFill>
                <a:latin typeface="Arial"/>
                <a:cs typeface="Arial"/>
              </a:rPr>
              <a:t> and reliability issues and countermeasures</a:t>
            </a:r>
            <a:endParaRPr sz="1750">
              <a:latin typeface="Arial"/>
              <a:cs typeface="Arial"/>
            </a:endParaRPr>
          </a:p>
          <a:p>
            <a:pPr marL="12700" marR="672465" indent="41910">
              <a:lnSpc>
                <a:spcPct val="132800"/>
              </a:lnSpc>
              <a:spcBef>
                <a:spcPts val="250"/>
              </a:spcBef>
            </a:pPr>
            <a:r>
              <a:rPr sz="1900" dirty="0">
                <a:solidFill>
                  <a:srgbClr val="09178B"/>
                </a:solidFill>
                <a:latin typeface="Arial"/>
                <a:cs typeface="Arial"/>
              </a:rPr>
              <a:t>I</a:t>
            </a:r>
            <a:r>
              <a:rPr sz="1900" spc="10" dirty="0">
                <a:solidFill>
                  <a:srgbClr val="09178B"/>
                </a:solidFill>
                <a:latin typeface="Arial"/>
                <a:cs typeface="Arial"/>
              </a:rPr>
              <a:t>dent</a:t>
            </a:r>
            <a:r>
              <a:rPr sz="1900" spc="5" dirty="0">
                <a:solidFill>
                  <a:srgbClr val="09178B"/>
                </a:solidFill>
                <a:latin typeface="Arial"/>
                <a:cs typeface="Arial"/>
              </a:rPr>
              <a:t>ified </a:t>
            </a:r>
            <a:r>
              <a:rPr sz="1900" spc="10" dirty="0">
                <a:solidFill>
                  <a:srgbClr val="09178B"/>
                </a:solidFill>
                <a:latin typeface="Arial"/>
                <a:cs typeface="Arial"/>
              </a:rPr>
              <a:t>system</a:t>
            </a:r>
            <a:r>
              <a:rPr sz="1900" spc="5" dirty="0">
                <a:solidFill>
                  <a:srgbClr val="09178B"/>
                </a:solidFill>
                <a:latin typeface="Arial"/>
                <a:cs typeface="Arial"/>
              </a:rPr>
              <a:t> architectures </a:t>
            </a:r>
            <a:r>
              <a:rPr sz="1900" spc="0" dirty="0">
                <a:solidFill>
                  <a:srgbClr val="09178B"/>
                </a:solidFill>
                <a:latin typeface="Arial"/>
                <a:cs typeface="Arial"/>
              </a:rPr>
              <a:t>t</a:t>
            </a:r>
            <a:r>
              <a:rPr sz="1900" spc="10" dirty="0">
                <a:solidFill>
                  <a:srgbClr val="09178B"/>
                </a:solidFill>
                <a:latin typeface="Arial"/>
                <a:cs typeface="Arial"/>
              </a:rPr>
              <a:t>hat</a:t>
            </a:r>
            <a:r>
              <a:rPr sz="1900" spc="5" dirty="0">
                <a:solidFill>
                  <a:srgbClr val="09178B"/>
                </a:solidFill>
                <a:latin typeface="Arial"/>
                <a:cs typeface="Arial"/>
              </a:rPr>
              <a:t> could </a:t>
            </a:r>
            <a:r>
              <a:rPr sz="1900" spc="10" dirty="0">
                <a:solidFill>
                  <a:srgbClr val="09178B"/>
                </a:solidFill>
                <a:latin typeface="Arial"/>
                <a:cs typeface="Arial"/>
              </a:rPr>
              <a:t>work</a:t>
            </a:r>
            <a:r>
              <a:rPr sz="1900" spc="5" dirty="0">
                <a:solidFill>
                  <a:srgbClr val="09178B"/>
                </a:solidFill>
                <a:latin typeface="Arial"/>
                <a:cs typeface="Arial"/>
              </a:rPr>
              <a:t> in principle Constructed </a:t>
            </a:r>
            <a:r>
              <a:rPr sz="1900" spc="10" dirty="0">
                <a:solidFill>
                  <a:srgbClr val="09178B"/>
                </a:solidFill>
                <a:latin typeface="Arial"/>
                <a:cs typeface="Arial"/>
              </a:rPr>
              <a:t>comput</a:t>
            </a:r>
            <a:r>
              <a:rPr sz="1900" spc="5" dirty="0">
                <a:solidFill>
                  <a:srgbClr val="09178B"/>
                </a:solidFill>
                <a:latin typeface="Arial"/>
                <a:cs typeface="Arial"/>
              </a:rPr>
              <a:t>er </a:t>
            </a:r>
            <a:r>
              <a:rPr sz="1900" spc="10" dirty="0">
                <a:solidFill>
                  <a:srgbClr val="09178B"/>
                </a:solidFill>
                <a:latin typeface="Arial"/>
                <a:cs typeface="Arial"/>
              </a:rPr>
              <a:t>models</a:t>
            </a:r>
            <a:r>
              <a:rPr sz="1900" spc="5" dirty="0">
                <a:solidFill>
                  <a:srgbClr val="09178B"/>
                </a:solidFill>
                <a:latin typeface="Arial"/>
                <a:cs typeface="Arial"/>
              </a:rPr>
              <a:t> </a:t>
            </a:r>
            <a:r>
              <a:rPr sz="1900" spc="10" dirty="0">
                <a:solidFill>
                  <a:srgbClr val="09178B"/>
                </a:solidFill>
                <a:latin typeface="Arial"/>
                <a:cs typeface="Arial"/>
              </a:rPr>
              <a:t>of</a:t>
            </a:r>
            <a:r>
              <a:rPr sz="1900" spc="5" dirty="0">
                <a:solidFill>
                  <a:srgbClr val="09178B"/>
                </a:solidFill>
                <a:latin typeface="Arial"/>
                <a:cs typeface="Arial"/>
              </a:rPr>
              <a:t> missiles, missile </a:t>
            </a:r>
            <a:r>
              <a:rPr sz="1900" spc="0" dirty="0">
                <a:solidFill>
                  <a:srgbClr val="09178B"/>
                </a:solidFill>
                <a:latin typeface="Arial"/>
                <a:cs typeface="Arial"/>
              </a:rPr>
              <a:t>t</a:t>
            </a:r>
            <a:r>
              <a:rPr sz="1900" spc="5" dirty="0">
                <a:solidFill>
                  <a:srgbClr val="09178B"/>
                </a:solidFill>
                <a:latin typeface="Arial"/>
                <a:cs typeface="Arial"/>
              </a:rPr>
              <a:t>racking systems,</a:t>
            </a:r>
            <a:endParaRPr sz="1900">
              <a:latin typeface="Arial"/>
              <a:cs typeface="Arial"/>
            </a:endParaRPr>
          </a:p>
          <a:p>
            <a:pPr marL="254000" marR="198755">
              <a:lnSpc>
                <a:spcPct val="100400"/>
              </a:lnSpc>
            </a:pPr>
            <a:r>
              <a:rPr sz="1900" spc="5" dirty="0">
                <a:solidFill>
                  <a:srgbClr val="09178B"/>
                </a:solidFill>
                <a:latin typeface="Arial"/>
                <a:cs typeface="Arial"/>
              </a:rPr>
              <a:t>interceptors, </a:t>
            </a:r>
            <a:r>
              <a:rPr sz="1900" spc="10" dirty="0">
                <a:solidFill>
                  <a:srgbClr val="09178B"/>
                </a:solidFill>
                <a:latin typeface="Arial"/>
                <a:cs typeface="Arial"/>
              </a:rPr>
              <a:t>and</a:t>
            </a:r>
            <a:r>
              <a:rPr sz="1900" spc="5" dirty="0">
                <a:solidFill>
                  <a:srgbClr val="09178B"/>
                </a:solidFill>
                <a:latin typeface="Arial"/>
                <a:cs typeface="Arial"/>
              </a:rPr>
              <a:t> kill vehicles </a:t>
            </a:r>
            <a:r>
              <a:rPr sz="1900" spc="10" dirty="0">
                <a:solidFill>
                  <a:srgbClr val="09178B"/>
                </a:solidFill>
                <a:latin typeface="Arial"/>
                <a:cs typeface="Arial"/>
              </a:rPr>
              <a:t>and</a:t>
            </a:r>
            <a:r>
              <a:rPr sz="1900" spc="5" dirty="0">
                <a:solidFill>
                  <a:srgbClr val="09178B"/>
                </a:solidFill>
                <a:latin typeface="Arial"/>
                <a:cs typeface="Arial"/>
              </a:rPr>
              <a:t> carried </a:t>
            </a:r>
            <a:r>
              <a:rPr sz="1900" spc="10" dirty="0">
                <a:solidFill>
                  <a:srgbClr val="09178B"/>
                </a:solidFill>
                <a:latin typeface="Arial"/>
                <a:cs typeface="Arial"/>
              </a:rPr>
              <a:t>out</a:t>
            </a:r>
            <a:r>
              <a:rPr sz="1900" spc="5" dirty="0">
                <a:solidFill>
                  <a:srgbClr val="09178B"/>
                </a:solidFill>
                <a:latin typeface="Arial"/>
                <a:cs typeface="Arial"/>
              </a:rPr>
              <a:t> simulations </a:t>
            </a:r>
            <a:r>
              <a:rPr sz="1900" spc="0" dirty="0">
                <a:solidFill>
                  <a:srgbClr val="09178B"/>
                </a:solidFill>
                <a:latin typeface="Arial"/>
                <a:cs typeface="Arial"/>
              </a:rPr>
              <a:t>t</a:t>
            </a:r>
            <a:r>
              <a:rPr sz="1900" spc="10" dirty="0">
                <a:solidFill>
                  <a:srgbClr val="09178B"/>
                </a:solidFill>
                <a:latin typeface="Arial"/>
                <a:cs typeface="Arial"/>
              </a:rPr>
              <a:t>o</a:t>
            </a:r>
            <a:r>
              <a:rPr sz="1900" spc="5" dirty="0">
                <a:solidFill>
                  <a:srgbClr val="09178B"/>
                </a:solidFill>
                <a:latin typeface="Arial"/>
                <a:cs typeface="Arial"/>
              </a:rPr>
              <a:t> </a:t>
            </a:r>
            <a:r>
              <a:rPr sz="1900" spc="10" dirty="0">
                <a:solidFill>
                  <a:srgbClr val="09178B"/>
                </a:solidFill>
                <a:latin typeface="Arial"/>
                <a:cs typeface="Arial"/>
              </a:rPr>
              <a:t>det</a:t>
            </a:r>
            <a:r>
              <a:rPr sz="1900" spc="5" dirty="0">
                <a:solidFill>
                  <a:srgbClr val="09178B"/>
                </a:solidFill>
                <a:latin typeface="Arial"/>
                <a:cs typeface="Arial"/>
              </a:rPr>
              <a:t>ermine t</a:t>
            </a:r>
            <a:r>
              <a:rPr sz="1900" spc="10" dirty="0">
                <a:solidFill>
                  <a:srgbClr val="09178B"/>
                </a:solidFill>
                <a:latin typeface="Arial"/>
                <a:cs typeface="Arial"/>
              </a:rPr>
              <a:t>he</a:t>
            </a:r>
            <a:r>
              <a:rPr sz="1900" spc="5" dirty="0">
                <a:solidFill>
                  <a:srgbClr val="09178B"/>
                </a:solidFill>
                <a:latin typeface="Arial"/>
                <a:cs typeface="Arial"/>
              </a:rPr>
              <a:t> performance </a:t>
            </a:r>
            <a:r>
              <a:rPr sz="1900" spc="0" dirty="0">
                <a:solidFill>
                  <a:srgbClr val="09178B"/>
                </a:solidFill>
                <a:latin typeface="Arial"/>
                <a:cs typeface="Arial"/>
              </a:rPr>
              <a:t>t</a:t>
            </a:r>
            <a:r>
              <a:rPr sz="1900" spc="10" dirty="0">
                <a:solidFill>
                  <a:srgbClr val="09178B"/>
                </a:solidFill>
                <a:latin typeface="Arial"/>
                <a:cs typeface="Arial"/>
              </a:rPr>
              <a:t>hat</a:t>
            </a:r>
            <a:r>
              <a:rPr sz="1900" spc="5" dirty="0">
                <a:solidFill>
                  <a:srgbClr val="09178B"/>
                </a:solidFill>
                <a:latin typeface="Arial"/>
                <a:cs typeface="Arial"/>
              </a:rPr>
              <a:t> would </a:t>
            </a:r>
            <a:r>
              <a:rPr sz="1900" spc="10" dirty="0">
                <a:solidFill>
                  <a:srgbClr val="09178B"/>
                </a:solidFill>
                <a:latin typeface="Arial"/>
                <a:cs typeface="Arial"/>
              </a:rPr>
              <a:t>be</a:t>
            </a:r>
            <a:r>
              <a:rPr sz="1900" spc="5" dirty="0">
                <a:solidFill>
                  <a:srgbClr val="09178B"/>
                </a:solidFill>
                <a:latin typeface="Arial"/>
                <a:cs typeface="Arial"/>
              </a:rPr>
              <a:t> required </a:t>
            </a:r>
            <a:r>
              <a:rPr sz="1900" spc="0" dirty="0">
                <a:solidFill>
                  <a:srgbClr val="09178B"/>
                </a:solidFill>
                <a:latin typeface="Arial"/>
                <a:cs typeface="Arial"/>
              </a:rPr>
              <a:t>f</a:t>
            </a:r>
            <a:r>
              <a:rPr sz="1900" spc="5" dirty="0">
                <a:solidFill>
                  <a:srgbClr val="09178B"/>
                </a:solidFill>
                <a:latin typeface="Arial"/>
                <a:cs typeface="Arial"/>
              </a:rPr>
              <a:t>or </a:t>
            </a:r>
            <a:r>
              <a:rPr sz="1900" spc="0" dirty="0">
                <a:solidFill>
                  <a:srgbClr val="09178B"/>
                </a:solidFill>
                <a:latin typeface="Arial"/>
                <a:cs typeface="Arial"/>
              </a:rPr>
              <a:t>t</a:t>
            </a:r>
            <a:r>
              <a:rPr sz="1900" spc="10" dirty="0">
                <a:solidFill>
                  <a:srgbClr val="09178B"/>
                </a:solidFill>
                <a:latin typeface="Arial"/>
                <a:cs typeface="Arial"/>
              </a:rPr>
              <a:t>hese</a:t>
            </a:r>
            <a:r>
              <a:rPr sz="1900" spc="5" dirty="0">
                <a:solidFill>
                  <a:srgbClr val="09178B"/>
                </a:solidFill>
                <a:latin typeface="Arial"/>
                <a:cs typeface="Arial"/>
              </a:rPr>
              <a:t> systems </a:t>
            </a:r>
            <a:r>
              <a:rPr sz="1900" spc="0" dirty="0">
                <a:solidFill>
                  <a:srgbClr val="09178B"/>
                </a:solidFill>
                <a:latin typeface="Arial"/>
                <a:cs typeface="Arial"/>
              </a:rPr>
              <a:t>t</a:t>
            </a:r>
            <a:r>
              <a:rPr sz="1900" spc="10" dirty="0">
                <a:solidFill>
                  <a:srgbClr val="09178B"/>
                </a:solidFill>
                <a:latin typeface="Arial"/>
                <a:cs typeface="Arial"/>
              </a:rPr>
              <a:t>o</a:t>
            </a:r>
            <a:r>
              <a:rPr sz="1900" spc="5" dirty="0">
                <a:solidFill>
                  <a:srgbClr val="09178B"/>
                </a:solidFill>
                <a:latin typeface="Arial"/>
                <a:cs typeface="Arial"/>
              </a:rPr>
              <a:t> </a:t>
            </a:r>
            <a:r>
              <a:rPr sz="1900" spc="10" dirty="0">
                <a:solidFill>
                  <a:srgbClr val="09178B"/>
                </a:solidFill>
                <a:latin typeface="Arial"/>
                <a:cs typeface="Arial"/>
              </a:rPr>
              <a:t>work</a:t>
            </a:r>
            <a:endParaRPr sz="1900">
              <a:latin typeface="Arial"/>
              <a:cs typeface="Aria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oAutofit/>
          </a:bodyPr>
          <a:lstStyle/>
          <a:p>
            <a:pPr marL="1855470" marR="12700" indent="-1058545">
              <a:lnSpc>
                <a:spcPts val="3540"/>
              </a:lnSpc>
            </a:pPr>
            <a:r>
              <a:rPr sz="3250" spc="-40" dirty="0">
                <a:solidFill>
                  <a:srgbClr val="D62100"/>
                </a:solidFill>
                <a:latin typeface="Arial"/>
                <a:cs typeface="Arial"/>
              </a:rPr>
              <a:t>W</a:t>
            </a:r>
            <a:r>
              <a:rPr sz="3250" spc="-20" dirty="0">
                <a:solidFill>
                  <a:srgbClr val="D62100"/>
                </a:solidFill>
                <a:latin typeface="Arial"/>
                <a:cs typeface="Arial"/>
              </a:rPr>
              <a:t>hy</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he</a:t>
            </a:r>
            <a:r>
              <a:rPr sz="3250" spc="-180" dirty="0">
                <a:solidFill>
                  <a:srgbClr val="D62100"/>
                </a:solidFill>
                <a:latin typeface="Arial"/>
                <a:cs typeface="Arial"/>
              </a:rPr>
              <a:t> </a:t>
            </a:r>
            <a:r>
              <a:rPr sz="3250" spc="-25" dirty="0">
                <a:solidFill>
                  <a:srgbClr val="D62100"/>
                </a:solidFill>
                <a:latin typeface="Arial"/>
                <a:cs typeface="Arial"/>
              </a:rPr>
              <a:t>APS</a:t>
            </a:r>
            <a:r>
              <a:rPr sz="3250" spc="-5" dirty="0">
                <a:solidFill>
                  <a:srgbClr val="D62100"/>
                </a:solidFill>
                <a:latin typeface="Arial"/>
                <a:cs typeface="Arial"/>
              </a:rPr>
              <a:t> </a:t>
            </a:r>
            <a:r>
              <a:rPr sz="3250" spc="-20" dirty="0">
                <a:solidFill>
                  <a:srgbClr val="D62100"/>
                </a:solidFill>
                <a:latin typeface="Arial"/>
                <a:cs typeface="Arial"/>
              </a:rPr>
              <a:t>Study</a:t>
            </a:r>
            <a:r>
              <a:rPr sz="3250" spc="-70" dirty="0">
                <a:solidFill>
                  <a:srgbClr val="D62100"/>
                </a:solidFill>
                <a:latin typeface="Arial"/>
                <a:cs typeface="Arial"/>
              </a:rPr>
              <a:t>’</a:t>
            </a:r>
            <a:r>
              <a:rPr sz="3250" spc="-20" dirty="0">
                <a:solidFill>
                  <a:srgbClr val="D62100"/>
                </a:solidFill>
                <a:latin typeface="Arial"/>
                <a:cs typeface="Arial"/>
              </a:rPr>
              <a:t>s</a:t>
            </a:r>
            <a:r>
              <a:rPr sz="3250" spc="-5" dirty="0">
                <a:solidFill>
                  <a:srgbClr val="D62100"/>
                </a:solidFill>
                <a:latin typeface="Arial"/>
                <a:cs typeface="Arial"/>
              </a:rPr>
              <a:t> </a:t>
            </a:r>
            <a:r>
              <a:rPr sz="3250" spc="-20" dirty="0">
                <a:solidFill>
                  <a:srgbClr val="D62100"/>
                </a:solidFill>
                <a:latin typeface="Arial"/>
                <a:cs typeface="Arial"/>
              </a:rPr>
              <a:t>Resul</a:t>
            </a:r>
            <a:r>
              <a:rPr sz="3250" spc="-15" dirty="0">
                <a:solidFill>
                  <a:srgbClr val="D62100"/>
                </a:solidFill>
                <a:latin typeface="Arial"/>
                <a:cs typeface="Arial"/>
              </a:rPr>
              <a:t>t</a:t>
            </a:r>
            <a:r>
              <a:rPr sz="3250" spc="-20" dirty="0">
                <a:solidFill>
                  <a:srgbClr val="D62100"/>
                </a:solidFill>
                <a:latin typeface="Arial"/>
                <a:cs typeface="Arial"/>
              </a:rPr>
              <a:t>s</a:t>
            </a:r>
            <a:r>
              <a:rPr sz="3250" spc="-5" dirty="0">
                <a:solidFill>
                  <a:srgbClr val="D62100"/>
                </a:solidFill>
                <a:latin typeface="Arial"/>
                <a:cs typeface="Arial"/>
              </a:rPr>
              <a:t> </a:t>
            </a:r>
            <a:r>
              <a:rPr sz="3250" spc="-25" dirty="0">
                <a:solidFill>
                  <a:srgbClr val="D62100"/>
                </a:solidFill>
                <a:latin typeface="Arial"/>
                <a:cs typeface="Arial"/>
              </a:rPr>
              <a:t>Di</a:t>
            </a:r>
            <a:r>
              <a:rPr sz="3250" spc="-70" dirty="0">
                <a:solidFill>
                  <a:srgbClr val="D62100"/>
                </a:solidFill>
                <a:latin typeface="Arial"/>
                <a:cs typeface="Arial"/>
              </a:rPr>
              <a:t>f</a:t>
            </a:r>
            <a:r>
              <a:rPr sz="3250" spc="-15" dirty="0">
                <a:solidFill>
                  <a:srgbClr val="D62100"/>
                </a:solidFill>
                <a:latin typeface="Arial"/>
                <a:cs typeface="Arial"/>
              </a:rPr>
              <a:t>fer</a:t>
            </a:r>
            <a:r>
              <a:rPr sz="3250" spc="-5" dirty="0">
                <a:solidFill>
                  <a:srgbClr val="D62100"/>
                </a:solidFill>
                <a:latin typeface="Arial"/>
                <a:cs typeface="Arial"/>
              </a:rPr>
              <a:t> </a:t>
            </a:r>
            <a:r>
              <a:rPr sz="3250" spc="-25" dirty="0">
                <a:solidFill>
                  <a:srgbClr val="D62100"/>
                </a:solidFill>
                <a:latin typeface="Arial"/>
                <a:cs typeface="Arial"/>
              </a:rPr>
              <a:t>F</a:t>
            </a:r>
            <a:r>
              <a:rPr sz="3250" spc="-20" dirty="0">
                <a:solidFill>
                  <a:srgbClr val="D62100"/>
                </a:solidFill>
                <a:latin typeface="Arial"/>
                <a:cs typeface="Arial"/>
              </a:rPr>
              <a:t>rom</a:t>
            </a:r>
            <a:r>
              <a:rPr sz="3250" spc="-10" dirty="0">
                <a:solidFill>
                  <a:srgbClr val="D62100"/>
                </a:solidFill>
                <a:latin typeface="Arial"/>
                <a:cs typeface="Arial"/>
              </a:rPr>
              <a:t> </a:t>
            </a:r>
            <a:r>
              <a:rPr sz="3250" spc="-25" dirty="0">
                <a:solidFill>
                  <a:srgbClr val="D62100"/>
                </a:solidFill>
                <a:latin typeface="Arial"/>
                <a:cs typeface="Arial"/>
              </a:rPr>
              <a:t>T</a:t>
            </a:r>
            <a:r>
              <a:rPr sz="3250" spc="-20" dirty="0">
                <a:solidFill>
                  <a:srgbClr val="D62100"/>
                </a:solidFill>
                <a:latin typeface="Arial"/>
                <a:cs typeface="Arial"/>
              </a:rPr>
              <a:t>hose</a:t>
            </a:r>
            <a:r>
              <a:rPr sz="3250" spc="-5" dirty="0">
                <a:solidFill>
                  <a:srgbClr val="D62100"/>
                </a:solidFill>
                <a:latin typeface="Arial"/>
                <a:cs typeface="Arial"/>
              </a:rPr>
              <a:t> </a:t>
            </a:r>
            <a:r>
              <a:rPr sz="3250" spc="-15" dirty="0">
                <a:solidFill>
                  <a:srgbClr val="D62100"/>
                </a:solidFill>
                <a:latin typeface="Arial"/>
                <a:cs typeface="Arial"/>
              </a:rPr>
              <a:t>of</a:t>
            </a:r>
            <a:r>
              <a:rPr sz="3250" spc="-5" dirty="0">
                <a:solidFill>
                  <a:srgbClr val="D62100"/>
                </a:solidFill>
                <a:latin typeface="Arial"/>
                <a:cs typeface="Arial"/>
              </a:rPr>
              <a:t> </a:t>
            </a:r>
            <a:r>
              <a:rPr sz="3250" spc="-25" dirty="0">
                <a:solidFill>
                  <a:srgbClr val="D62100"/>
                </a:solidFill>
                <a:latin typeface="Arial"/>
                <a:cs typeface="Arial"/>
              </a:rPr>
              <a:t>Some</a:t>
            </a:r>
            <a:r>
              <a:rPr sz="3250" spc="-5" dirty="0">
                <a:solidFill>
                  <a:srgbClr val="D62100"/>
                </a:solidFill>
                <a:latin typeface="Arial"/>
                <a:cs typeface="Arial"/>
              </a:rPr>
              <a:t> </a:t>
            </a:r>
            <a:r>
              <a:rPr sz="3250" spc="-35" dirty="0">
                <a:solidFill>
                  <a:srgbClr val="D62100"/>
                </a:solidFill>
                <a:latin typeface="Arial"/>
                <a:cs typeface="Arial"/>
              </a:rPr>
              <a:t>O</a:t>
            </a:r>
            <a:r>
              <a:rPr sz="3250" spc="-15" dirty="0">
                <a:solidFill>
                  <a:srgbClr val="D62100"/>
                </a:solidFill>
                <a:latin typeface="Arial"/>
                <a:cs typeface="Arial"/>
              </a:rPr>
              <a:t>t</a:t>
            </a:r>
            <a:r>
              <a:rPr sz="3250" spc="-20" dirty="0">
                <a:solidFill>
                  <a:srgbClr val="D62100"/>
                </a:solidFill>
                <a:latin typeface="Arial"/>
                <a:cs typeface="Arial"/>
              </a:rPr>
              <a:t>her</a:t>
            </a:r>
            <a:r>
              <a:rPr sz="3250" spc="-5" dirty="0">
                <a:solidFill>
                  <a:srgbClr val="D62100"/>
                </a:solidFill>
                <a:latin typeface="Arial"/>
                <a:cs typeface="Arial"/>
              </a:rPr>
              <a:t> </a:t>
            </a:r>
            <a:r>
              <a:rPr sz="3250" spc="-20" dirty="0">
                <a:solidFill>
                  <a:srgbClr val="D62100"/>
                </a:solidFill>
                <a:latin typeface="Arial"/>
                <a:cs typeface="Arial"/>
              </a:rPr>
              <a:t>Studies</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154</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012874" y="1641925"/>
            <a:ext cx="7974330" cy="4975860"/>
          </a:xfrm>
          <a:prstGeom prst="rect">
            <a:avLst/>
          </a:prstGeom>
        </p:spPr>
        <p:txBody>
          <a:bodyPr vert="horz" wrap="square" lIns="0" tIns="0" rIns="0" bIns="0" rtlCol="0">
            <a:noAutofit/>
          </a:bodyPr>
          <a:lstStyle/>
          <a:p>
            <a:pPr marL="31750" marR="367665" indent="-19685">
              <a:lnSpc>
                <a:spcPts val="1989"/>
              </a:lnSpc>
            </a:pPr>
            <a:r>
              <a:rPr sz="1850" spc="-5" dirty="0">
                <a:solidFill>
                  <a:srgbClr val="09178B"/>
                </a:solidFill>
                <a:latin typeface="Arial"/>
                <a:cs typeface="Arial"/>
              </a:rPr>
              <a:t>It </a:t>
            </a:r>
            <a:r>
              <a:rPr sz="1850" spc="-10" dirty="0">
                <a:solidFill>
                  <a:srgbClr val="09178B"/>
                </a:solidFill>
                <a:latin typeface="Arial"/>
                <a:cs typeface="Arial"/>
              </a:rPr>
              <a:t>considered</a:t>
            </a:r>
            <a:r>
              <a:rPr sz="1850" spc="-5" dirty="0">
                <a:solidFill>
                  <a:srgbClr val="09178B"/>
                </a:solidFill>
                <a:latin typeface="Arial"/>
                <a:cs typeface="Arial"/>
              </a:rPr>
              <a:t> </a:t>
            </a:r>
            <a:r>
              <a:rPr sz="1850" spc="-10" dirty="0">
                <a:solidFill>
                  <a:srgbClr val="09178B"/>
                </a:solidFill>
                <a:latin typeface="Arial"/>
                <a:cs typeface="Arial"/>
              </a:rPr>
              <a:t>liquid-propellant</a:t>
            </a:r>
            <a:r>
              <a:rPr sz="1850" spc="-5" dirty="0">
                <a:solidFill>
                  <a:srgbClr val="09178B"/>
                </a:solidFill>
                <a:latin typeface="Arial"/>
                <a:cs typeface="Arial"/>
              </a:rPr>
              <a:t> </a:t>
            </a:r>
            <a:r>
              <a:rPr sz="1850" spc="-10" dirty="0">
                <a:solidFill>
                  <a:srgbClr val="09178B"/>
                </a:solidFill>
                <a:latin typeface="Arial"/>
                <a:cs typeface="Arial"/>
              </a:rPr>
              <a:t>model</a:t>
            </a:r>
            <a:r>
              <a:rPr sz="1850" spc="-5" dirty="0">
                <a:solidFill>
                  <a:srgbClr val="09178B"/>
                </a:solidFill>
                <a:latin typeface="Arial"/>
                <a:cs typeface="Arial"/>
              </a:rPr>
              <a:t> </a:t>
            </a:r>
            <a:r>
              <a:rPr sz="1850" spc="-15" dirty="0">
                <a:solidFill>
                  <a:srgbClr val="09178B"/>
                </a:solidFill>
                <a:latin typeface="Arial"/>
                <a:cs typeface="Arial"/>
              </a:rPr>
              <a:t>ICBMs</a:t>
            </a:r>
            <a:r>
              <a:rPr sz="1850" spc="-5" dirty="0">
                <a:solidFill>
                  <a:srgbClr val="09178B"/>
                </a:solidFill>
                <a:latin typeface="Arial"/>
                <a:cs typeface="Arial"/>
              </a:rPr>
              <a:t> </a:t>
            </a:r>
            <a:r>
              <a:rPr sz="1850" spc="-10" dirty="0">
                <a:solidFill>
                  <a:srgbClr val="09178B"/>
                </a:solidFill>
                <a:latin typeface="Arial"/>
                <a:cs typeface="Arial"/>
              </a:rPr>
              <a:t>based</a:t>
            </a:r>
            <a:r>
              <a:rPr sz="1850" spc="-5" dirty="0">
                <a:solidFill>
                  <a:srgbClr val="09178B"/>
                </a:solidFill>
                <a:latin typeface="Arial"/>
                <a:cs typeface="Arial"/>
              </a:rPr>
              <a:t> </a:t>
            </a:r>
            <a:r>
              <a:rPr sz="1850" spc="-15" dirty="0">
                <a:solidFill>
                  <a:srgbClr val="09178B"/>
                </a:solidFill>
                <a:latin typeface="Arial"/>
                <a:cs typeface="Arial"/>
              </a:rPr>
              <a:t>on</a:t>
            </a:r>
            <a:r>
              <a:rPr sz="1850" spc="-5" dirty="0">
                <a:solidFill>
                  <a:srgbClr val="09178B"/>
                </a:solidFill>
                <a:latin typeface="Arial"/>
                <a:cs typeface="Arial"/>
              </a:rPr>
              <a:t> </a:t>
            </a:r>
            <a:r>
              <a:rPr sz="1850" spc="-10" dirty="0">
                <a:solidFill>
                  <a:srgbClr val="09178B"/>
                </a:solidFill>
                <a:latin typeface="Arial"/>
                <a:cs typeface="Arial"/>
              </a:rPr>
              <a:t>40-year-old technolog</a:t>
            </a:r>
            <a:r>
              <a:rPr sz="1850" spc="-150" dirty="0">
                <a:solidFill>
                  <a:srgbClr val="09178B"/>
                </a:solidFill>
                <a:latin typeface="Arial"/>
                <a:cs typeface="Arial"/>
              </a:rPr>
              <a:t>y</a:t>
            </a:r>
            <a:r>
              <a:rPr sz="1850" spc="-5" dirty="0">
                <a:solidFill>
                  <a:srgbClr val="09178B"/>
                </a:solidFill>
                <a:latin typeface="Arial"/>
                <a:cs typeface="Arial"/>
              </a:rPr>
              <a:t>, </a:t>
            </a:r>
            <a:r>
              <a:rPr sz="1850" spc="-10" dirty="0">
                <a:solidFill>
                  <a:srgbClr val="09178B"/>
                </a:solidFill>
                <a:latin typeface="Arial"/>
                <a:cs typeface="Arial"/>
              </a:rPr>
              <a:t>but</a:t>
            </a:r>
            <a:r>
              <a:rPr sz="1850" spc="-5" dirty="0">
                <a:solidFill>
                  <a:srgbClr val="09178B"/>
                </a:solidFill>
                <a:latin typeface="Arial"/>
                <a:cs typeface="Arial"/>
              </a:rPr>
              <a:t> </a:t>
            </a:r>
            <a:r>
              <a:rPr sz="1850" spc="-10" dirty="0">
                <a:solidFill>
                  <a:srgbClr val="09178B"/>
                </a:solidFill>
                <a:latin typeface="Arial"/>
                <a:cs typeface="Arial"/>
              </a:rPr>
              <a:t>did</a:t>
            </a:r>
            <a:r>
              <a:rPr sz="1850" spc="-5" dirty="0">
                <a:solidFill>
                  <a:srgbClr val="09178B"/>
                </a:solidFill>
                <a:latin typeface="Arial"/>
                <a:cs typeface="Arial"/>
              </a:rPr>
              <a:t> </a:t>
            </a:r>
            <a:r>
              <a:rPr sz="1850" spc="-10" dirty="0">
                <a:solidFill>
                  <a:srgbClr val="09178B"/>
                </a:solidFill>
                <a:latin typeface="Arial"/>
                <a:cs typeface="Arial"/>
              </a:rPr>
              <a:t>not</a:t>
            </a:r>
            <a:r>
              <a:rPr sz="1850" spc="-5" dirty="0">
                <a:solidFill>
                  <a:srgbClr val="09178B"/>
                </a:solidFill>
                <a:latin typeface="Arial"/>
                <a:cs typeface="Arial"/>
              </a:rPr>
              <a:t> </a:t>
            </a:r>
            <a:r>
              <a:rPr sz="1850" spc="-15" dirty="0">
                <a:solidFill>
                  <a:srgbClr val="09178B"/>
                </a:solidFill>
                <a:latin typeface="Arial"/>
                <a:cs typeface="Arial"/>
              </a:rPr>
              <a:t>assume</a:t>
            </a:r>
            <a:r>
              <a:rPr sz="1850" spc="-5" dirty="0">
                <a:solidFill>
                  <a:srgbClr val="09178B"/>
                </a:solidFill>
                <a:latin typeface="Arial"/>
                <a:cs typeface="Arial"/>
              </a:rPr>
              <a:t> </a:t>
            </a:r>
            <a:r>
              <a:rPr sz="1850" spc="-10" dirty="0">
                <a:solidFill>
                  <a:srgbClr val="09178B"/>
                </a:solidFill>
                <a:latin typeface="Arial"/>
                <a:cs typeface="Arial"/>
              </a:rPr>
              <a:t>they</a:t>
            </a:r>
            <a:r>
              <a:rPr sz="1850" spc="-5" dirty="0">
                <a:solidFill>
                  <a:srgbClr val="09178B"/>
                </a:solidFill>
                <a:latin typeface="Arial"/>
                <a:cs typeface="Arial"/>
              </a:rPr>
              <a:t> </a:t>
            </a:r>
            <a:r>
              <a:rPr sz="1850" spc="-10" dirty="0">
                <a:solidFill>
                  <a:srgbClr val="09178B"/>
                </a:solidFill>
                <a:latin typeface="Arial"/>
                <a:cs typeface="Arial"/>
              </a:rPr>
              <a:t>would</a:t>
            </a:r>
            <a:r>
              <a:rPr sz="1850" spc="-5" dirty="0">
                <a:solidFill>
                  <a:srgbClr val="09178B"/>
                </a:solidFill>
                <a:latin typeface="Arial"/>
                <a:cs typeface="Arial"/>
              </a:rPr>
              <a:t> </a:t>
            </a:r>
            <a:r>
              <a:rPr sz="1850" spc="-10" dirty="0">
                <a:solidFill>
                  <a:srgbClr val="09178B"/>
                </a:solidFill>
                <a:latin typeface="Arial"/>
                <a:cs typeface="Arial"/>
              </a:rPr>
              <a:t>have</a:t>
            </a:r>
            <a:r>
              <a:rPr sz="1850" spc="-5" dirty="0">
                <a:solidFill>
                  <a:srgbClr val="09178B"/>
                </a:solidFill>
                <a:latin typeface="Arial"/>
                <a:cs typeface="Arial"/>
              </a:rPr>
              <a:t> </a:t>
            </a:r>
            <a:r>
              <a:rPr sz="1850" spc="-10" dirty="0">
                <a:solidFill>
                  <a:srgbClr val="09178B"/>
                </a:solidFill>
                <a:latin typeface="Arial"/>
                <a:cs typeface="Arial"/>
              </a:rPr>
              <a:t>very</a:t>
            </a:r>
            <a:r>
              <a:rPr sz="1850" spc="-5" dirty="0">
                <a:solidFill>
                  <a:srgbClr val="09178B"/>
                </a:solidFill>
                <a:latin typeface="Arial"/>
                <a:cs typeface="Arial"/>
              </a:rPr>
              <a:t> </a:t>
            </a:r>
            <a:r>
              <a:rPr sz="1850" spc="-10" dirty="0">
                <a:solidFill>
                  <a:srgbClr val="09178B"/>
                </a:solidFill>
                <a:latin typeface="Arial"/>
                <a:cs typeface="Arial"/>
              </a:rPr>
              <a:t>long</a:t>
            </a:r>
            <a:r>
              <a:rPr sz="1850" spc="-5" dirty="0">
                <a:solidFill>
                  <a:srgbClr val="09178B"/>
                </a:solidFill>
                <a:latin typeface="Arial"/>
                <a:cs typeface="Arial"/>
              </a:rPr>
              <a:t> </a:t>
            </a:r>
            <a:r>
              <a:rPr sz="1850" spc="-10" dirty="0">
                <a:solidFill>
                  <a:srgbClr val="09178B"/>
                </a:solidFill>
                <a:latin typeface="Arial"/>
                <a:cs typeface="Arial"/>
              </a:rPr>
              <a:t>(300+</a:t>
            </a:r>
            <a:r>
              <a:rPr sz="1850" spc="-5" dirty="0">
                <a:solidFill>
                  <a:srgbClr val="09178B"/>
                </a:solidFill>
                <a:latin typeface="Arial"/>
                <a:cs typeface="Arial"/>
              </a:rPr>
              <a:t> </a:t>
            </a:r>
            <a:r>
              <a:rPr sz="1850" spc="-10" dirty="0">
                <a:solidFill>
                  <a:srgbClr val="09178B"/>
                </a:solidFill>
                <a:latin typeface="Arial"/>
                <a:cs typeface="Arial"/>
              </a:rPr>
              <a:t>second) boost</a:t>
            </a:r>
            <a:r>
              <a:rPr sz="1850" spc="-5" dirty="0">
                <a:solidFill>
                  <a:srgbClr val="09178B"/>
                </a:solidFill>
                <a:latin typeface="Arial"/>
                <a:cs typeface="Arial"/>
              </a:rPr>
              <a:t> </a:t>
            </a:r>
            <a:r>
              <a:rPr sz="1850" spc="-10" dirty="0">
                <a:solidFill>
                  <a:srgbClr val="09178B"/>
                </a:solidFill>
                <a:latin typeface="Arial"/>
                <a:cs typeface="Arial"/>
              </a:rPr>
              <a:t>phases</a:t>
            </a:r>
            <a:endParaRPr sz="1850">
              <a:latin typeface="Arial"/>
              <a:cs typeface="Arial"/>
            </a:endParaRPr>
          </a:p>
          <a:p>
            <a:pPr marL="12700" marR="12700">
              <a:lnSpc>
                <a:spcPts val="3620"/>
              </a:lnSpc>
              <a:spcBef>
                <a:spcPts val="320"/>
              </a:spcBef>
            </a:pPr>
            <a:r>
              <a:rPr sz="1850" spc="-5" dirty="0">
                <a:solidFill>
                  <a:srgbClr val="09178B"/>
                </a:solidFill>
                <a:latin typeface="Arial"/>
                <a:cs typeface="Arial"/>
              </a:rPr>
              <a:t>It </a:t>
            </a:r>
            <a:r>
              <a:rPr sz="1850" spc="-10" dirty="0">
                <a:solidFill>
                  <a:srgbClr val="09178B"/>
                </a:solidFill>
                <a:latin typeface="Arial"/>
                <a:cs typeface="Arial"/>
              </a:rPr>
              <a:t>considered</a:t>
            </a:r>
            <a:r>
              <a:rPr sz="1850" spc="-5" dirty="0">
                <a:solidFill>
                  <a:srgbClr val="09178B"/>
                </a:solidFill>
                <a:latin typeface="Arial"/>
                <a:cs typeface="Arial"/>
              </a:rPr>
              <a:t> </a:t>
            </a:r>
            <a:r>
              <a:rPr sz="1850" spc="-10" dirty="0">
                <a:solidFill>
                  <a:srgbClr val="09178B"/>
                </a:solidFill>
                <a:latin typeface="Arial"/>
                <a:cs typeface="Arial"/>
              </a:rPr>
              <a:t>solid-propellant</a:t>
            </a:r>
            <a:r>
              <a:rPr sz="1850" spc="-5" dirty="0">
                <a:solidFill>
                  <a:srgbClr val="09178B"/>
                </a:solidFill>
                <a:latin typeface="Arial"/>
                <a:cs typeface="Arial"/>
              </a:rPr>
              <a:t> </a:t>
            </a:r>
            <a:r>
              <a:rPr sz="1850" spc="-10" dirty="0">
                <a:solidFill>
                  <a:srgbClr val="09178B"/>
                </a:solidFill>
                <a:latin typeface="Arial"/>
                <a:cs typeface="Arial"/>
              </a:rPr>
              <a:t>model</a:t>
            </a:r>
            <a:r>
              <a:rPr sz="1850" spc="-5" dirty="0">
                <a:solidFill>
                  <a:srgbClr val="09178B"/>
                </a:solidFill>
                <a:latin typeface="Arial"/>
                <a:cs typeface="Arial"/>
              </a:rPr>
              <a:t> </a:t>
            </a:r>
            <a:r>
              <a:rPr sz="1850" spc="-15" dirty="0">
                <a:solidFill>
                  <a:srgbClr val="09178B"/>
                </a:solidFill>
                <a:latin typeface="Arial"/>
                <a:cs typeface="Arial"/>
              </a:rPr>
              <a:t>ICBMs</a:t>
            </a:r>
            <a:r>
              <a:rPr sz="1850" spc="-5" dirty="0">
                <a:solidFill>
                  <a:srgbClr val="09178B"/>
                </a:solidFill>
                <a:latin typeface="Arial"/>
                <a:cs typeface="Arial"/>
              </a:rPr>
              <a:t> </a:t>
            </a:r>
            <a:r>
              <a:rPr sz="1850" spc="-10" dirty="0">
                <a:solidFill>
                  <a:srgbClr val="09178B"/>
                </a:solidFill>
                <a:latin typeface="Arial"/>
                <a:cs typeface="Arial"/>
              </a:rPr>
              <a:t>based</a:t>
            </a:r>
            <a:r>
              <a:rPr sz="1850" spc="-5" dirty="0">
                <a:solidFill>
                  <a:srgbClr val="09178B"/>
                </a:solidFill>
                <a:latin typeface="Arial"/>
                <a:cs typeface="Arial"/>
              </a:rPr>
              <a:t> </a:t>
            </a:r>
            <a:r>
              <a:rPr sz="1850" spc="-15" dirty="0">
                <a:solidFill>
                  <a:srgbClr val="09178B"/>
                </a:solidFill>
                <a:latin typeface="Arial"/>
                <a:cs typeface="Arial"/>
              </a:rPr>
              <a:t>on</a:t>
            </a:r>
            <a:r>
              <a:rPr sz="1850" spc="-5" dirty="0">
                <a:solidFill>
                  <a:srgbClr val="09178B"/>
                </a:solidFill>
                <a:latin typeface="Arial"/>
                <a:cs typeface="Arial"/>
              </a:rPr>
              <a:t> </a:t>
            </a:r>
            <a:r>
              <a:rPr sz="1850" spc="-10" dirty="0">
                <a:solidFill>
                  <a:srgbClr val="09178B"/>
                </a:solidFill>
                <a:latin typeface="Arial"/>
                <a:cs typeface="Arial"/>
              </a:rPr>
              <a:t>40-year-old</a:t>
            </a:r>
            <a:r>
              <a:rPr sz="1850" spc="-5" dirty="0">
                <a:solidFill>
                  <a:srgbClr val="09178B"/>
                </a:solidFill>
                <a:latin typeface="Arial"/>
                <a:cs typeface="Arial"/>
              </a:rPr>
              <a:t> </a:t>
            </a:r>
            <a:r>
              <a:rPr sz="1850" spc="-10" dirty="0">
                <a:solidFill>
                  <a:srgbClr val="09178B"/>
                </a:solidFill>
                <a:latin typeface="Arial"/>
                <a:cs typeface="Arial"/>
              </a:rPr>
              <a:t>technology</a:t>
            </a:r>
            <a:r>
              <a:rPr sz="1850" spc="-5" dirty="0">
                <a:solidFill>
                  <a:srgbClr val="09178B"/>
                </a:solidFill>
                <a:latin typeface="Arial"/>
                <a:cs typeface="Arial"/>
              </a:rPr>
              <a:t> It </a:t>
            </a:r>
            <a:r>
              <a:rPr sz="1850" spc="-10" dirty="0">
                <a:solidFill>
                  <a:srgbClr val="09178B"/>
                </a:solidFill>
                <a:latin typeface="Arial"/>
                <a:cs typeface="Arial"/>
              </a:rPr>
              <a:t>did</a:t>
            </a:r>
            <a:r>
              <a:rPr sz="1850" spc="-5" dirty="0">
                <a:solidFill>
                  <a:srgbClr val="09178B"/>
                </a:solidFill>
                <a:latin typeface="Arial"/>
                <a:cs typeface="Arial"/>
              </a:rPr>
              <a:t> </a:t>
            </a:r>
            <a:r>
              <a:rPr sz="1850" spc="-10" dirty="0">
                <a:solidFill>
                  <a:srgbClr val="09178B"/>
                </a:solidFill>
                <a:latin typeface="Arial"/>
                <a:cs typeface="Arial"/>
              </a:rPr>
              <a:t>not</a:t>
            </a:r>
            <a:r>
              <a:rPr sz="1850" spc="-5" dirty="0">
                <a:solidFill>
                  <a:srgbClr val="09178B"/>
                </a:solidFill>
                <a:latin typeface="Arial"/>
                <a:cs typeface="Arial"/>
              </a:rPr>
              <a:t> </a:t>
            </a:r>
            <a:r>
              <a:rPr sz="1850" spc="-15" dirty="0">
                <a:solidFill>
                  <a:srgbClr val="09178B"/>
                </a:solidFill>
                <a:latin typeface="Arial"/>
                <a:cs typeface="Arial"/>
              </a:rPr>
              <a:t>assume</a:t>
            </a:r>
            <a:r>
              <a:rPr sz="1850" spc="-5" dirty="0">
                <a:solidFill>
                  <a:srgbClr val="09178B"/>
                </a:solidFill>
                <a:latin typeface="Arial"/>
                <a:cs typeface="Arial"/>
              </a:rPr>
              <a:t> </a:t>
            </a:r>
            <a:r>
              <a:rPr sz="1850" spc="-10" dirty="0">
                <a:solidFill>
                  <a:srgbClr val="09178B"/>
                </a:solidFill>
                <a:latin typeface="Arial"/>
                <a:cs typeface="Arial"/>
              </a:rPr>
              <a:t>the</a:t>
            </a:r>
            <a:r>
              <a:rPr sz="1850" spc="-5" dirty="0">
                <a:solidFill>
                  <a:srgbClr val="09178B"/>
                </a:solidFill>
                <a:latin typeface="Arial"/>
                <a:cs typeface="Arial"/>
              </a:rPr>
              <a:t> </a:t>
            </a:r>
            <a:r>
              <a:rPr sz="1850" spc="-10" dirty="0">
                <a:solidFill>
                  <a:srgbClr val="09178B"/>
                </a:solidFill>
                <a:latin typeface="Arial"/>
                <a:cs typeface="Arial"/>
              </a:rPr>
              <a:t>defense</a:t>
            </a:r>
            <a:r>
              <a:rPr sz="1850" spc="-5" dirty="0">
                <a:solidFill>
                  <a:srgbClr val="09178B"/>
                </a:solidFill>
                <a:latin typeface="Arial"/>
                <a:cs typeface="Arial"/>
              </a:rPr>
              <a:t> </a:t>
            </a:r>
            <a:r>
              <a:rPr sz="1850" spc="-10" dirty="0">
                <a:solidFill>
                  <a:srgbClr val="09178B"/>
                </a:solidFill>
                <a:latin typeface="Arial"/>
                <a:cs typeface="Arial"/>
              </a:rPr>
              <a:t>is</a:t>
            </a:r>
            <a:r>
              <a:rPr sz="1850" spc="-5" dirty="0">
                <a:solidFill>
                  <a:srgbClr val="09178B"/>
                </a:solidFill>
                <a:latin typeface="Arial"/>
                <a:cs typeface="Arial"/>
              </a:rPr>
              <a:t> </a:t>
            </a:r>
            <a:r>
              <a:rPr sz="1850" spc="-10" dirty="0">
                <a:solidFill>
                  <a:srgbClr val="09178B"/>
                </a:solidFill>
                <a:latin typeface="Arial"/>
                <a:cs typeface="Arial"/>
              </a:rPr>
              <a:t>“omniscient”</a:t>
            </a:r>
            <a:r>
              <a:rPr sz="1850" spc="-5" dirty="0">
                <a:solidFill>
                  <a:srgbClr val="09178B"/>
                </a:solidFill>
                <a:latin typeface="Arial"/>
                <a:cs typeface="Arial"/>
              </a:rPr>
              <a:t> </a:t>
            </a:r>
            <a:r>
              <a:rPr sz="1850" spc="-20" dirty="0">
                <a:solidFill>
                  <a:srgbClr val="09178B"/>
                </a:solidFill>
                <a:latin typeface="Arial"/>
                <a:cs typeface="Arial"/>
              </a:rPr>
              <a:t>—</a:t>
            </a:r>
            <a:endParaRPr sz="1850">
              <a:latin typeface="Arial"/>
              <a:cs typeface="Arial"/>
            </a:endParaRPr>
          </a:p>
          <a:p>
            <a:pPr>
              <a:lnSpc>
                <a:spcPts val="1100"/>
              </a:lnSpc>
              <a:spcBef>
                <a:spcPts val="53"/>
              </a:spcBef>
            </a:pPr>
            <a:endParaRPr sz="1100"/>
          </a:p>
          <a:p>
            <a:pPr marL="580390" marR="701040" indent="-205104">
              <a:lnSpc>
                <a:spcPts val="1989"/>
              </a:lnSpc>
              <a:buClr>
                <a:srgbClr val="09178B"/>
              </a:buClr>
              <a:buFont typeface="Arial"/>
              <a:buChar char="•"/>
              <a:tabLst>
                <a:tab pos="580390" algn="l"/>
              </a:tabLst>
            </a:pPr>
            <a:r>
              <a:rPr sz="1850" spc="-10" dirty="0">
                <a:solidFill>
                  <a:srgbClr val="09178B"/>
                </a:solidFill>
                <a:latin typeface="Arial"/>
                <a:cs typeface="Arial"/>
              </a:rPr>
              <a:t>I</a:t>
            </a:r>
            <a:r>
              <a:rPr sz="1850" spc="-5" dirty="0">
                <a:solidFill>
                  <a:srgbClr val="09178B"/>
                </a:solidFill>
                <a:latin typeface="Arial"/>
                <a:cs typeface="Arial"/>
              </a:rPr>
              <a:t>t </a:t>
            </a:r>
            <a:r>
              <a:rPr sz="1850" i="1" spc="-10" dirty="0">
                <a:solidFill>
                  <a:srgbClr val="09178B"/>
                </a:solidFill>
                <a:latin typeface="Arial"/>
                <a:cs typeface="Arial"/>
              </a:rPr>
              <a:t>did</a:t>
            </a:r>
            <a:r>
              <a:rPr sz="1850" i="1" spc="-5" dirty="0">
                <a:solidFill>
                  <a:srgbClr val="09178B"/>
                </a:solidFill>
                <a:latin typeface="Arial"/>
                <a:cs typeface="Arial"/>
              </a:rPr>
              <a:t> </a:t>
            </a:r>
            <a:r>
              <a:rPr sz="1850" spc="-15" dirty="0">
                <a:solidFill>
                  <a:srgbClr val="09178B"/>
                </a:solidFill>
                <a:latin typeface="Arial"/>
                <a:cs typeface="Arial"/>
              </a:rPr>
              <a:t>assume</a:t>
            </a:r>
            <a:r>
              <a:rPr sz="1850" spc="-5" dirty="0">
                <a:solidFill>
                  <a:srgbClr val="09178B"/>
                </a:solidFill>
                <a:latin typeface="Arial"/>
                <a:cs typeface="Arial"/>
              </a:rPr>
              <a:t> </a:t>
            </a:r>
            <a:r>
              <a:rPr sz="1850" spc="-10" dirty="0">
                <a:solidFill>
                  <a:srgbClr val="09178B"/>
                </a:solidFill>
                <a:latin typeface="Arial"/>
                <a:cs typeface="Arial"/>
              </a:rPr>
              <a:t>the</a:t>
            </a:r>
            <a:r>
              <a:rPr sz="1850" spc="-5" dirty="0">
                <a:solidFill>
                  <a:srgbClr val="09178B"/>
                </a:solidFill>
                <a:latin typeface="Arial"/>
                <a:cs typeface="Arial"/>
              </a:rPr>
              <a:t> </a:t>
            </a:r>
            <a:r>
              <a:rPr sz="1850" spc="-15" dirty="0">
                <a:solidFill>
                  <a:srgbClr val="09178B"/>
                </a:solidFill>
                <a:latin typeface="Arial"/>
                <a:cs typeface="Arial"/>
              </a:rPr>
              <a:t>ICBM</a:t>
            </a:r>
            <a:r>
              <a:rPr sz="1850" spc="-40" dirty="0">
                <a:solidFill>
                  <a:srgbClr val="09178B"/>
                </a:solidFill>
                <a:latin typeface="Arial"/>
                <a:cs typeface="Arial"/>
              </a:rPr>
              <a:t>’</a:t>
            </a:r>
            <a:r>
              <a:rPr sz="1850" spc="-10" dirty="0">
                <a:solidFill>
                  <a:srgbClr val="09178B"/>
                </a:solidFill>
                <a:latin typeface="Arial"/>
                <a:cs typeface="Arial"/>
              </a:rPr>
              <a:t>s</a:t>
            </a:r>
            <a:r>
              <a:rPr sz="1850" spc="-5" dirty="0">
                <a:solidFill>
                  <a:srgbClr val="09178B"/>
                </a:solidFill>
                <a:latin typeface="Arial"/>
                <a:cs typeface="Arial"/>
              </a:rPr>
              <a:t> </a:t>
            </a:r>
            <a:r>
              <a:rPr sz="1850" spc="-10" dirty="0">
                <a:solidFill>
                  <a:srgbClr val="09178B"/>
                </a:solidFill>
                <a:latin typeface="Arial"/>
                <a:cs typeface="Arial"/>
              </a:rPr>
              <a:t>performance</a:t>
            </a:r>
            <a:r>
              <a:rPr sz="1850" spc="-5" dirty="0">
                <a:solidFill>
                  <a:srgbClr val="09178B"/>
                </a:solidFill>
                <a:latin typeface="Arial"/>
                <a:cs typeface="Arial"/>
              </a:rPr>
              <a:t> </a:t>
            </a:r>
            <a:r>
              <a:rPr sz="1850" spc="-10" dirty="0">
                <a:solidFill>
                  <a:srgbClr val="09178B"/>
                </a:solidFill>
                <a:latin typeface="Arial"/>
                <a:cs typeface="Arial"/>
              </a:rPr>
              <a:t>characteristics</a:t>
            </a:r>
            <a:r>
              <a:rPr sz="1850" spc="-5" dirty="0">
                <a:solidFill>
                  <a:srgbClr val="09178B"/>
                </a:solidFill>
                <a:latin typeface="Arial"/>
                <a:cs typeface="Arial"/>
              </a:rPr>
              <a:t> </a:t>
            </a:r>
            <a:r>
              <a:rPr sz="1850" spc="-10" dirty="0">
                <a:solidFill>
                  <a:srgbClr val="09178B"/>
                </a:solidFill>
                <a:latin typeface="Arial"/>
                <a:cs typeface="Arial"/>
              </a:rPr>
              <a:t>are</a:t>
            </a:r>
            <a:r>
              <a:rPr sz="1850" spc="-5" dirty="0">
                <a:solidFill>
                  <a:srgbClr val="09178B"/>
                </a:solidFill>
                <a:latin typeface="Arial"/>
                <a:cs typeface="Arial"/>
              </a:rPr>
              <a:t> </a:t>
            </a:r>
            <a:r>
              <a:rPr sz="1850" spc="-15" dirty="0">
                <a:solidFill>
                  <a:srgbClr val="09178B"/>
                </a:solidFill>
                <a:latin typeface="Arial"/>
                <a:cs typeface="Arial"/>
              </a:rPr>
              <a:t>known</a:t>
            </a:r>
            <a:r>
              <a:rPr sz="1850" spc="-10" dirty="0">
                <a:solidFill>
                  <a:srgbClr val="09178B"/>
                </a:solidFill>
                <a:latin typeface="Arial"/>
                <a:cs typeface="Arial"/>
              </a:rPr>
              <a:t> exactly</a:t>
            </a:r>
            <a:r>
              <a:rPr sz="1850" spc="-5" dirty="0">
                <a:solidFill>
                  <a:srgbClr val="09178B"/>
                </a:solidFill>
                <a:latin typeface="Arial"/>
                <a:cs typeface="Arial"/>
              </a:rPr>
              <a:t> </a:t>
            </a:r>
            <a:r>
              <a:rPr sz="1850" spc="-10" dirty="0">
                <a:solidFill>
                  <a:srgbClr val="09178B"/>
                </a:solidFill>
                <a:latin typeface="Arial"/>
                <a:cs typeface="Arial"/>
              </a:rPr>
              <a:t>(but</a:t>
            </a:r>
            <a:r>
              <a:rPr sz="1850" spc="-5" dirty="0">
                <a:solidFill>
                  <a:srgbClr val="09178B"/>
                </a:solidFill>
                <a:latin typeface="Arial"/>
                <a:cs typeface="Arial"/>
              </a:rPr>
              <a:t> </a:t>
            </a:r>
            <a:r>
              <a:rPr sz="1850" spc="-10" dirty="0">
                <a:solidFill>
                  <a:srgbClr val="09178B"/>
                </a:solidFill>
                <a:latin typeface="Arial"/>
                <a:cs typeface="Arial"/>
              </a:rPr>
              <a:t>they</a:t>
            </a:r>
            <a:r>
              <a:rPr sz="1850" spc="-5" dirty="0">
                <a:solidFill>
                  <a:srgbClr val="09178B"/>
                </a:solidFill>
                <a:latin typeface="Arial"/>
                <a:cs typeface="Arial"/>
              </a:rPr>
              <a:t> </a:t>
            </a:r>
            <a:r>
              <a:rPr sz="1850" spc="-15" dirty="0">
                <a:solidFill>
                  <a:srgbClr val="09178B"/>
                </a:solidFill>
                <a:latin typeface="Arial"/>
                <a:cs typeface="Arial"/>
              </a:rPr>
              <a:t>may</a:t>
            </a:r>
            <a:r>
              <a:rPr sz="1850" spc="-5" dirty="0">
                <a:solidFill>
                  <a:srgbClr val="09178B"/>
                </a:solidFill>
                <a:latin typeface="Arial"/>
                <a:cs typeface="Arial"/>
              </a:rPr>
              <a:t> </a:t>
            </a:r>
            <a:r>
              <a:rPr sz="1850" spc="-10" dirty="0">
                <a:solidFill>
                  <a:srgbClr val="09178B"/>
                </a:solidFill>
                <a:latin typeface="Arial"/>
                <a:cs typeface="Arial"/>
              </a:rPr>
              <a:t>not</a:t>
            </a:r>
            <a:r>
              <a:rPr sz="1850" spc="-5" dirty="0">
                <a:solidFill>
                  <a:srgbClr val="09178B"/>
                </a:solidFill>
                <a:latin typeface="Arial"/>
                <a:cs typeface="Arial"/>
              </a:rPr>
              <a:t> </a:t>
            </a:r>
            <a:r>
              <a:rPr sz="1850" spc="-10" dirty="0">
                <a:solidFill>
                  <a:srgbClr val="09178B"/>
                </a:solidFill>
                <a:latin typeface="Arial"/>
                <a:cs typeface="Arial"/>
              </a:rPr>
              <a:t>be)</a:t>
            </a:r>
            <a:endParaRPr sz="1850">
              <a:latin typeface="Arial"/>
              <a:cs typeface="Arial"/>
            </a:endParaRPr>
          </a:p>
          <a:p>
            <a:pPr>
              <a:lnSpc>
                <a:spcPts val="1200"/>
              </a:lnSpc>
              <a:spcBef>
                <a:spcPts val="21"/>
              </a:spcBef>
              <a:buClr>
                <a:srgbClr val="09178B"/>
              </a:buClr>
              <a:buFont typeface="Arial"/>
              <a:buChar char="•"/>
            </a:pPr>
            <a:endParaRPr sz="1200"/>
          </a:p>
          <a:p>
            <a:pPr marL="580390" indent="-205104">
              <a:lnSpc>
                <a:spcPct val="100000"/>
              </a:lnSpc>
              <a:buClr>
                <a:srgbClr val="09178B"/>
              </a:buClr>
              <a:buFont typeface="Arial"/>
              <a:buChar char="•"/>
              <a:tabLst>
                <a:tab pos="580390" algn="l"/>
              </a:tabLst>
            </a:pPr>
            <a:r>
              <a:rPr sz="1850" spc="-10" dirty="0">
                <a:solidFill>
                  <a:srgbClr val="09178B"/>
                </a:solidFill>
                <a:latin typeface="Arial"/>
                <a:cs typeface="Arial"/>
              </a:rPr>
              <a:t>I</a:t>
            </a:r>
            <a:r>
              <a:rPr sz="1850" spc="-5" dirty="0">
                <a:solidFill>
                  <a:srgbClr val="09178B"/>
                </a:solidFill>
                <a:latin typeface="Arial"/>
                <a:cs typeface="Arial"/>
              </a:rPr>
              <a:t>t </a:t>
            </a:r>
            <a:r>
              <a:rPr sz="1850" i="1" spc="-10" dirty="0">
                <a:solidFill>
                  <a:srgbClr val="09178B"/>
                </a:solidFill>
                <a:latin typeface="Arial"/>
                <a:cs typeface="Arial"/>
              </a:rPr>
              <a:t>did</a:t>
            </a:r>
            <a:r>
              <a:rPr sz="1850" i="1" spc="-5" dirty="0">
                <a:solidFill>
                  <a:srgbClr val="09178B"/>
                </a:solidFill>
                <a:latin typeface="Arial"/>
                <a:cs typeface="Arial"/>
              </a:rPr>
              <a:t> </a:t>
            </a:r>
            <a:r>
              <a:rPr sz="1850" i="1" spc="-10" dirty="0">
                <a:solidFill>
                  <a:srgbClr val="09178B"/>
                </a:solidFill>
                <a:latin typeface="Arial"/>
                <a:cs typeface="Arial"/>
              </a:rPr>
              <a:t>not</a:t>
            </a:r>
            <a:r>
              <a:rPr sz="1850" i="1" spc="-5" dirty="0">
                <a:solidFill>
                  <a:srgbClr val="09178B"/>
                </a:solidFill>
                <a:latin typeface="Arial"/>
                <a:cs typeface="Arial"/>
              </a:rPr>
              <a:t> </a:t>
            </a:r>
            <a:r>
              <a:rPr sz="1850" spc="-15" dirty="0">
                <a:solidFill>
                  <a:srgbClr val="09178B"/>
                </a:solidFill>
                <a:latin typeface="Arial"/>
                <a:cs typeface="Arial"/>
              </a:rPr>
              <a:t>assume</a:t>
            </a:r>
            <a:r>
              <a:rPr sz="1850" spc="-5" dirty="0">
                <a:solidFill>
                  <a:srgbClr val="09178B"/>
                </a:solidFill>
                <a:latin typeface="Arial"/>
                <a:cs typeface="Arial"/>
              </a:rPr>
              <a:t> </a:t>
            </a:r>
            <a:r>
              <a:rPr sz="1850" spc="-10" dirty="0">
                <a:solidFill>
                  <a:srgbClr val="09178B"/>
                </a:solidFill>
                <a:latin typeface="Arial"/>
                <a:cs typeface="Arial"/>
              </a:rPr>
              <a:t>knowledge</a:t>
            </a:r>
            <a:r>
              <a:rPr sz="1850" spc="-5" dirty="0">
                <a:solidFill>
                  <a:srgbClr val="09178B"/>
                </a:solidFill>
                <a:latin typeface="Arial"/>
                <a:cs typeface="Arial"/>
              </a:rPr>
              <a:t> </a:t>
            </a:r>
            <a:r>
              <a:rPr sz="1850" spc="-10" dirty="0">
                <a:solidFill>
                  <a:srgbClr val="09178B"/>
                </a:solidFill>
                <a:latin typeface="Arial"/>
                <a:cs typeface="Arial"/>
              </a:rPr>
              <a:t>of</a:t>
            </a:r>
            <a:r>
              <a:rPr sz="1850" spc="-5" dirty="0">
                <a:solidFill>
                  <a:srgbClr val="09178B"/>
                </a:solidFill>
                <a:latin typeface="Arial"/>
                <a:cs typeface="Arial"/>
              </a:rPr>
              <a:t> </a:t>
            </a:r>
            <a:r>
              <a:rPr sz="1850" spc="-10" dirty="0">
                <a:solidFill>
                  <a:srgbClr val="09178B"/>
                </a:solidFill>
                <a:latin typeface="Arial"/>
                <a:cs typeface="Arial"/>
              </a:rPr>
              <a:t>the</a:t>
            </a:r>
            <a:r>
              <a:rPr sz="1850" spc="-5" dirty="0">
                <a:solidFill>
                  <a:srgbClr val="09178B"/>
                </a:solidFill>
                <a:latin typeface="Arial"/>
                <a:cs typeface="Arial"/>
              </a:rPr>
              <a:t> </a:t>
            </a:r>
            <a:r>
              <a:rPr sz="1850" spc="-10" dirty="0">
                <a:solidFill>
                  <a:srgbClr val="09178B"/>
                </a:solidFill>
                <a:latin typeface="Arial"/>
                <a:cs typeface="Arial"/>
              </a:rPr>
              <a:t>attacke</a:t>
            </a:r>
            <a:r>
              <a:rPr sz="1850" spc="55" dirty="0">
                <a:solidFill>
                  <a:srgbClr val="09178B"/>
                </a:solidFill>
                <a:latin typeface="Arial"/>
                <a:cs typeface="Arial"/>
              </a:rPr>
              <a:t>r</a:t>
            </a:r>
            <a:r>
              <a:rPr sz="1850" spc="-40" dirty="0">
                <a:solidFill>
                  <a:srgbClr val="09178B"/>
                </a:solidFill>
                <a:latin typeface="Arial"/>
                <a:cs typeface="Arial"/>
              </a:rPr>
              <a:t>’</a:t>
            </a:r>
            <a:r>
              <a:rPr sz="1850" spc="-10" dirty="0">
                <a:solidFill>
                  <a:srgbClr val="09178B"/>
                </a:solidFill>
                <a:latin typeface="Arial"/>
                <a:cs typeface="Arial"/>
              </a:rPr>
              <a:t>s</a:t>
            </a:r>
            <a:r>
              <a:rPr sz="1850" spc="-5" dirty="0">
                <a:solidFill>
                  <a:srgbClr val="09178B"/>
                </a:solidFill>
                <a:latin typeface="Arial"/>
                <a:cs typeface="Arial"/>
              </a:rPr>
              <a:t> </a:t>
            </a:r>
            <a:r>
              <a:rPr sz="1850" spc="-10" dirty="0">
                <a:solidFill>
                  <a:srgbClr val="09178B"/>
                </a:solidFill>
                <a:latin typeface="Arial"/>
                <a:cs typeface="Arial"/>
              </a:rPr>
              <a:t>intent</a:t>
            </a:r>
            <a:endParaRPr sz="1850">
              <a:latin typeface="Arial"/>
              <a:cs typeface="Arial"/>
            </a:endParaRPr>
          </a:p>
          <a:p>
            <a:pPr>
              <a:lnSpc>
                <a:spcPts val="950"/>
              </a:lnSpc>
              <a:spcBef>
                <a:spcPts val="9"/>
              </a:spcBef>
            </a:pPr>
            <a:endParaRPr sz="950"/>
          </a:p>
          <a:p>
            <a:pPr marL="708025">
              <a:lnSpc>
                <a:spcPct val="100000"/>
              </a:lnSpc>
            </a:pPr>
            <a:r>
              <a:rPr sz="1550" spc="125" dirty="0">
                <a:solidFill>
                  <a:srgbClr val="09178B"/>
                </a:solidFill>
                <a:latin typeface="Arial"/>
                <a:cs typeface="Arial"/>
              </a:rPr>
              <a:t>—</a:t>
            </a:r>
            <a:r>
              <a:rPr sz="1550" spc="-5" dirty="0">
                <a:solidFill>
                  <a:srgbClr val="09178B"/>
                </a:solidFill>
                <a:latin typeface="Arial"/>
                <a:cs typeface="Arial"/>
              </a:rPr>
              <a:t>Initial </a:t>
            </a:r>
            <a:r>
              <a:rPr sz="1550" spc="0" dirty="0">
                <a:solidFill>
                  <a:srgbClr val="09178B"/>
                </a:solidFill>
                <a:latin typeface="Arial"/>
                <a:cs typeface="Arial"/>
              </a:rPr>
              <a:t>dire</a:t>
            </a:r>
            <a:r>
              <a:rPr sz="1550" spc="-10" dirty="0">
                <a:solidFill>
                  <a:srgbClr val="09178B"/>
                </a:solidFill>
                <a:latin typeface="Arial"/>
                <a:cs typeface="Arial"/>
              </a:rPr>
              <a:t>ction</a:t>
            </a:r>
            <a:r>
              <a:rPr sz="1550" spc="-5" dirty="0">
                <a:solidFill>
                  <a:srgbClr val="09178B"/>
                </a:solidFill>
                <a:latin typeface="Arial"/>
                <a:cs typeface="Arial"/>
              </a:rPr>
              <a:t> </a:t>
            </a:r>
            <a:r>
              <a:rPr sz="1550" spc="0" dirty="0">
                <a:solidFill>
                  <a:srgbClr val="09178B"/>
                </a:solidFill>
                <a:latin typeface="Arial"/>
                <a:cs typeface="Arial"/>
              </a:rPr>
              <a:t>o</a:t>
            </a:r>
            <a:r>
              <a:rPr sz="1550" spc="-5" dirty="0">
                <a:solidFill>
                  <a:srgbClr val="09178B"/>
                </a:solidFill>
                <a:latin typeface="Arial"/>
                <a:cs typeface="Arial"/>
              </a:rPr>
              <a:t>f </a:t>
            </a:r>
            <a:r>
              <a:rPr sz="1550" spc="0" dirty="0">
                <a:solidFill>
                  <a:srgbClr val="09178B"/>
                </a:solidFill>
                <a:latin typeface="Arial"/>
                <a:cs typeface="Arial"/>
              </a:rPr>
              <a:t>fligh</a:t>
            </a:r>
            <a:r>
              <a:rPr sz="1550" spc="-5" dirty="0">
                <a:solidFill>
                  <a:srgbClr val="09178B"/>
                </a:solidFill>
                <a:latin typeface="Arial"/>
                <a:cs typeface="Arial"/>
              </a:rPr>
              <a:t>t </a:t>
            </a:r>
            <a:r>
              <a:rPr sz="1550" spc="0" dirty="0">
                <a:solidFill>
                  <a:srgbClr val="09178B"/>
                </a:solidFill>
                <a:latin typeface="Arial"/>
                <a:cs typeface="Arial"/>
              </a:rPr>
              <a:t>and</a:t>
            </a:r>
            <a:r>
              <a:rPr sz="1550" spc="-5" dirty="0">
                <a:solidFill>
                  <a:srgbClr val="09178B"/>
                </a:solidFill>
                <a:latin typeface="Arial"/>
                <a:cs typeface="Arial"/>
              </a:rPr>
              <a:t> target </a:t>
            </a:r>
            <a:r>
              <a:rPr sz="1550" spc="0" dirty="0">
                <a:solidFill>
                  <a:srgbClr val="09178B"/>
                </a:solidFill>
                <a:latin typeface="Arial"/>
                <a:cs typeface="Arial"/>
              </a:rPr>
              <a:t>unknown</a:t>
            </a:r>
            <a:r>
              <a:rPr sz="1550" spc="-5" dirty="0">
                <a:solidFill>
                  <a:srgbClr val="09178B"/>
                </a:solidFill>
                <a:latin typeface="Arial"/>
                <a:cs typeface="Arial"/>
              </a:rPr>
              <a:t> </a:t>
            </a:r>
            <a:r>
              <a:rPr sz="1550" spc="0" dirty="0">
                <a:solidFill>
                  <a:srgbClr val="09178B"/>
                </a:solidFill>
                <a:latin typeface="Arial"/>
                <a:cs typeface="Arial"/>
              </a:rPr>
              <a:t>in</a:t>
            </a:r>
            <a:r>
              <a:rPr sz="1550" spc="-5" dirty="0">
                <a:solidFill>
                  <a:srgbClr val="09178B"/>
                </a:solidFill>
                <a:latin typeface="Arial"/>
                <a:cs typeface="Arial"/>
              </a:rPr>
              <a:t> </a:t>
            </a:r>
            <a:r>
              <a:rPr sz="1550" spc="0" dirty="0">
                <a:solidFill>
                  <a:srgbClr val="09178B"/>
                </a:solidFill>
                <a:latin typeface="Arial"/>
                <a:cs typeface="Arial"/>
              </a:rPr>
              <a:t>advance</a:t>
            </a:r>
            <a:endParaRPr sz="1550">
              <a:latin typeface="Arial"/>
              <a:cs typeface="Arial"/>
            </a:endParaRPr>
          </a:p>
          <a:p>
            <a:pPr>
              <a:lnSpc>
                <a:spcPts val="1000"/>
              </a:lnSpc>
              <a:spcBef>
                <a:spcPts val="19"/>
              </a:spcBef>
            </a:pPr>
            <a:endParaRPr sz="1000"/>
          </a:p>
          <a:p>
            <a:pPr marL="708025">
              <a:lnSpc>
                <a:spcPct val="100000"/>
              </a:lnSpc>
            </a:pPr>
            <a:r>
              <a:rPr sz="1550" spc="125" dirty="0">
                <a:solidFill>
                  <a:srgbClr val="09178B"/>
                </a:solidFill>
                <a:latin typeface="Arial"/>
                <a:cs typeface="Arial"/>
              </a:rPr>
              <a:t>—</a:t>
            </a:r>
            <a:r>
              <a:rPr sz="1550" spc="-5" dirty="0">
                <a:solidFill>
                  <a:srgbClr val="09178B"/>
                </a:solidFill>
                <a:latin typeface="Arial"/>
                <a:cs typeface="Arial"/>
              </a:rPr>
              <a:t>ICBM</a:t>
            </a:r>
            <a:r>
              <a:rPr sz="1550" spc="-30" dirty="0">
                <a:solidFill>
                  <a:srgbClr val="09178B"/>
                </a:solidFill>
                <a:latin typeface="Arial"/>
                <a:cs typeface="Arial"/>
              </a:rPr>
              <a:t>’</a:t>
            </a:r>
            <a:r>
              <a:rPr sz="1550" spc="0" dirty="0">
                <a:solidFill>
                  <a:srgbClr val="09178B"/>
                </a:solidFill>
                <a:latin typeface="Arial"/>
                <a:cs typeface="Arial"/>
              </a:rPr>
              <a:t>s</a:t>
            </a:r>
            <a:r>
              <a:rPr sz="1550" spc="-5" dirty="0">
                <a:solidFill>
                  <a:srgbClr val="09178B"/>
                </a:solidFill>
                <a:latin typeface="Arial"/>
                <a:cs typeface="Arial"/>
              </a:rPr>
              <a:t> </a:t>
            </a:r>
            <a:r>
              <a:rPr sz="1550" spc="0" dirty="0">
                <a:solidFill>
                  <a:srgbClr val="09178B"/>
                </a:solidFill>
                <a:latin typeface="Arial"/>
                <a:cs typeface="Arial"/>
              </a:rPr>
              <a:t>fligh</a:t>
            </a:r>
            <a:r>
              <a:rPr sz="1550" spc="-5" dirty="0">
                <a:solidFill>
                  <a:srgbClr val="09178B"/>
                </a:solidFill>
                <a:latin typeface="Arial"/>
                <a:cs typeface="Arial"/>
              </a:rPr>
              <a:t>t </a:t>
            </a:r>
            <a:r>
              <a:rPr sz="1550" spc="0" dirty="0">
                <a:solidFill>
                  <a:srgbClr val="09178B"/>
                </a:solidFill>
                <a:latin typeface="Arial"/>
                <a:cs typeface="Arial"/>
              </a:rPr>
              <a:t>pa</a:t>
            </a:r>
            <a:r>
              <a:rPr sz="1550" spc="-5" dirty="0">
                <a:solidFill>
                  <a:srgbClr val="09178B"/>
                </a:solidFill>
                <a:latin typeface="Arial"/>
                <a:cs typeface="Arial"/>
              </a:rPr>
              <a:t>th </a:t>
            </a:r>
            <a:r>
              <a:rPr sz="1550" spc="0" dirty="0">
                <a:solidFill>
                  <a:srgbClr val="09178B"/>
                </a:solidFill>
                <a:latin typeface="Arial"/>
                <a:cs typeface="Arial"/>
              </a:rPr>
              <a:t>no</a:t>
            </a:r>
            <a:r>
              <a:rPr sz="1550" spc="-5" dirty="0">
                <a:solidFill>
                  <a:srgbClr val="09178B"/>
                </a:solidFill>
                <a:latin typeface="Arial"/>
                <a:cs typeface="Arial"/>
              </a:rPr>
              <a:t>t </a:t>
            </a:r>
            <a:r>
              <a:rPr sz="1550" spc="0" dirty="0">
                <a:solidFill>
                  <a:srgbClr val="09178B"/>
                </a:solidFill>
                <a:latin typeface="Arial"/>
                <a:cs typeface="Arial"/>
              </a:rPr>
              <a:t>known</a:t>
            </a:r>
            <a:r>
              <a:rPr sz="1550" spc="-5" dirty="0">
                <a:solidFill>
                  <a:srgbClr val="09178B"/>
                </a:solidFill>
                <a:latin typeface="Arial"/>
                <a:cs typeface="Arial"/>
              </a:rPr>
              <a:t> </a:t>
            </a:r>
            <a:r>
              <a:rPr sz="1550" spc="0" dirty="0">
                <a:solidFill>
                  <a:srgbClr val="09178B"/>
                </a:solidFill>
                <a:latin typeface="Arial"/>
                <a:cs typeface="Arial"/>
              </a:rPr>
              <a:t>in</a:t>
            </a:r>
            <a:r>
              <a:rPr sz="1550" spc="-5" dirty="0">
                <a:solidFill>
                  <a:srgbClr val="09178B"/>
                </a:solidFill>
                <a:latin typeface="Arial"/>
                <a:cs typeface="Arial"/>
              </a:rPr>
              <a:t> </a:t>
            </a:r>
            <a:r>
              <a:rPr sz="1550" spc="0" dirty="0">
                <a:solidFill>
                  <a:srgbClr val="09178B"/>
                </a:solidFill>
                <a:latin typeface="Arial"/>
                <a:cs typeface="Arial"/>
              </a:rPr>
              <a:t>advance</a:t>
            </a:r>
            <a:endParaRPr sz="1550">
              <a:latin typeface="Arial"/>
              <a:cs typeface="Arial"/>
            </a:endParaRPr>
          </a:p>
          <a:p>
            <a:pPr>
              <a:lnSpc>
                <a:spcPts val="600"/>
              </a:lnSpc>
              <a:spcBef>
                <a:spcPts val="41"/>
              </a:spcBef>
            </a:pPr>
            <a:endParaRPr sz="600"/>
          </a:p>
          <a:p>
            <a:pPr>
              <a:lnSpc>
                <a:spcPts val="1000"/>
              </a:lnSpc>
            </a:pPr>
            <a:endParaRPr sz="1000"/>
          </a:p>
          <a:p>
            <a:pPr marL="31750" marR="885825" indent="-19685">
              <a:lnSpc>
                <a:spcPts val="1989"/>
              </a:lnSpc>
            </a:pPr>
            <a:r>
              <a:rPr sz="1850" spc="-5" dirty="0">
                <a:solidFill>
                  <a:srgbClr val="09178B"/>
                </a:solidFill>
                <a:latin typeface="Arial"/>
                <a:cs typeface="Arial"/>
              </a:rPr>
              <a:t>It </a:t>
            </a:r>
            <a:r>
              <a:rPr sz="1850" spc="-10" dirty="0">
                <a:solidFill>
                  <a:srgbClr val="09178B"/>
                </a:solidFill>
                <a:latin typeface="Arial"/>
                <a:cs typeface="Arial"/>
              </a:rPr>
              <a:t>carefully</a:t>
            </a:r>
            <a:r>
              <a:rPr sz="1850" spc="-5" dirty="0">
                <a:solidFill>
                  <a:srgbClr val="09178B"/>
                </a:solidFill>
                <a:latin typeface="Arial"/>
                <a:cs typeface="Arial"/>
              </a:rPr>
              <a:t> </a:t>
            </a:r>
            <a:r>
              <a:rPr sz="1850" spc="-10" dirty="0">
                <a:solidFill>
                  <a:srgbClr val="09178B"/>
                </a:solidFill>
                <a:latin typeface="Arial"/>
                <a:cs typeface="Arial"/>
              </a:rPr>
              <a:t>analyzed</a:t>
            </a:r>
            <a:r>
              <a:rPr sz="1850" spc="-5" dirty="0">
                <a:solidFill>
                  <a:srgbClr val="09178B"/>
                </a:solidFill>
                <a:latin typeface="Arial"/>
                <a:cs typeface="Arial"/>
              </a:rPr>
              <a:t> </a:t>
            </a:r>
            <a:r>
              <a:rPr sz="1850" spc="-10" dirty="0">
                <a:solidFill>
                  <a:srgbClr val="09178B"/>
                </a:solidFill>
                <a:latin typeface="Arial"/>
                <a:cs typeface="Arial"/>
              </a:rPr>
              <a:t>kill-vehicle</a:t>
            </a:r>
            <a:r>
              <a:rPr sz="1850" spc="-5" dirty="0">
                <a:solidFill>
                  <a:srgbClr val="09178B"/>
                </a:solidFill>
                <a:latin typeface="Arial"/>
                <a:cs typeface="Arial"/>
              </a:rPr>
              <a:t> </a:t>
            </a:r>
            <a:r>
              <a:rPr sz="1850" spc="-10" dirty="0">
                <a:solidFill>
                  <a:srgbClr val="09178B"/>
                </a:solidFill>
                <a:latin typeface="Arial"/>
                <a:cs typeface="Arial"/>
              </a:rPr>
              <a:t>performance</a:t>
            </a:r>
            <a:r>
              <a:rPr sz="1850" spc="-5" dirty="0">
                <a:solidFill>
                  <a:srgbClr val="09178B"/>
                </a:solidFill>
                <a:latin typeface="Arial"/>
                <a:cs typeface="Arial"/>
              </a:rPr>
              <a:t> </a:t>
            </a:r>
            <a:r>
              <a:rPr sz="1850" spc="-10" dirty="0">
                <a:solidFill>
                  <a:srgbClr val="09178B"/>
                </a:solidFill>
                <a:latin typeface="Arial"/>
                <a:cs typeface="Arial"/>
              </a:rPr>
              <a:t>required</a:t>
            </a:r>
            <a:r>
              <a:rPr sz="1850" spc="-5" dirty="0">
                <a:solidFill>
                  <a:srgbClr val="09178B"/>
                </a:solidFill>
                <a:latin typeface="Arial"/>
                <a:cs typeface="Arial"/>
              </a:rPr>
              <a:t> </a:t>
            </a:r>
            <a:r>
              <a:rPr sz="1850" spc="-10" dirty="0">
                <a:solidFill>
                  <a:srgbClr val="09178B"/>
                </a:solidFill>
                <a:latin typeface="Arial"/>
                <a:cs typeface="Arial"/>
              </a:rPr>
              <a:t>to</a:t>
            </a:r>
            <a:r>
              <a:rPr sz="1850" spc="-5" dirty="0">
                <a:solidFill>
                  <a:srgbClr val="09178B"/>
                </a:solidFill>
                <a:latin typeface="Arial"/>
                <a:cs typeface="Arial"/>
              </a:rPr>
              <a:t> </a:t>
            </a:r>
            <a:r>
              <a:rPr sz="1850" spc="-10" dirty="0">
                <a:solidFill>
                  <a:srgbClr val="09178B"/>
                </a:solidFill>
                <a:latin typeface="Arial"/>
                <a:cs typeface="Arial"/>
              </a:rPr>
              <a:t>intercept</a:t>
            </a:r>
            <a:r>
              <a:rPr sz="1850" spc="-5" dirty="0">
                <a:solidFill>
                  <a:srgbClr val="09178B"/>
                </a:solidFill>
                <a:latin typeface="Arial"/>
                <a:cs typeface="Arial"/>
              </a:rPr>
              <a:t> </a:t>
            </a:r>
            <a:r>
              <a:rPr sz="1850" spc="-15" dirty="0">
                <a:solidFill>
                  <a:srgbClr val="09178B"/>
                </a:solidFill>
                <a:latin typeface="Arial"/>
                <a:cs typeface="Arial"/>
              </a:rPr>
              <a:t>an</a:t>
            </a:r>
            <a:r>
              <a:rPr sz="1850" spc="-10" dirty="0">
                <a:solidFill>
                  <a:srgbClr val="09178B"/>
                </a:solidFill>
                <a:latin typeface="Arial"/>
                <a:cs typeface="Arial"/>
              </a:rPr>
              <a:t> accelerating</a:t>
            </a:r>
            <a:r>
              <a:rPr sz="1850" spc="-5" dirty="0">
                <a:solidFill>
                  <a:srgbClr val="09178B"/>
                </a:solidFill>
                <a:latin typeface="Arial"/>
                <a:cs typeface="Arial"/>
              </a:rPr>
              <a:t> </a:t>
            </a:r>
            <a:r>
              <a:rPr sz="1850" spc="-15" dirty="0">
                <a:solidFill>
                  <a:srgbClr val="09178B"/>
                </a:solidFill>
                <a:latin typeface="Arial"/>
                <a:cs typeface="Arial"/>
              </a:rPr>
              <a:t>ICBM</a:t>
            </a:r>
            <a:endParaRPr sz="1850">
              <a:latin typeface="Arial"/>
              <a:cs typeface="Arial"/>
            </a:endParaRPr>
          </a:p>
          <a:p>
            <a:pPr>
              <a:lnSpc>
                <a:spcPts val="600"/>
              </a:lnSpc>
              <a:spcBef>
                <a:spcPts val="27"/>
              </a:spcBef>
            </a:pPr>
            <a:endParaRPr sz="600"/>
          </a:p>
          <a:p>
            <a:pPr>
              <a:lnSpc>
                <a:spcPts val="1000"/>
              </a:lnSpc>
            </a:pPr>
            <a:endParaRPr sz="1000"/>
          </a:p>
          <a:p>
            <a:pPr marL="12700" marR="298450">
              <a:lnSpc>
                <a:spcPts val="1989"/>
              </a:lnSpc>
            </a:pPr>
            <a:r>
              <a:rPr sz="1850" spc="-5" dirty="0">
                <a:solidFill>
                  <a:srgbClr val="09178B"/>
                </a:solidFill>
                <a:latin typeface="Arial"/>
                <a:cs typeface="Arial"/>
              </a:rPr>
              <a:t>It </a:t>
            </a:r>
            <a:r>
              <a:rPr sz="1850" spc="-10" dirty="0">
                <a:solidFill>
                  <a:srgbClr val="09178B"/>
                </a:solidFill>
                <a:latin typeface="Arial"/>
                <a:cs typeface="Arial"/>
              </a:rPr>
              <a:t>carefully</a:t>
            </a:r>
            <a:r>
              <a:rPr sz="1850" spc="-5" dirty="0">
                <a:solidFill>
                  <a:srgbClr val="09178B"/>
                </a:solidFill>
                <a:latin typeface="Arial"/>
                <a:cs typeface="Arial"/>
              </a:rPr>
              <a:t> </a:t>
            </a:r>
            <a:r>
              <a:rPr sz="1850" spc="-10" dirty="0">
                <a:solidFill>
                  <a:srgbClr val="09178B"/>
                </a:solidFill>
                <a:latin typeface="Arial"/>
                <a:cs typeface="Arial"/>
              </a:rPr>
              <a:t>examined</a:t>
            </a:r>
            <a:r>
              <a:rPr sz="1850" spc="-5" dirty="0">
                <a:solidFill>
                  <a:srgbClr val="09178B"/>
                </a:solidFill>
                <a:latin typeface="Arial"/>
                <a:cs typeface="Arial"/>
              </a:rPr>
              <a:t> </a:t>
            </a:r>
            <a:r>
              <a:rPr sz="1850" spc="-10" dirty="0">
                <a:solidFill>
                  <a:srgbClr val="09178B"/>
                </a:solidFill>
                <a:latin typeface="Arial"/>
                <a:cs typeface="Arial"/>
              </a:rPr>
              <a:t>the</a:t>
            </a:r>
            <a:r>
              <a:rPr sz="1850" spc="-5" dirty="0">
                <a:solidFill>
                  <a:srgbClr val="09178B"/>
                </a:solidFill>
                <a:latin typeface="Arial"/>
                <a:cs typeface="Arial"/>
              </a:rPr>
              <a:t> </a:t>
            </a:r>
            <a:r>
              <a:rPr sz="1850" spc="-10" dirty="0">
                <a:solidFill>
                  <a:srgbClr val="09178B"/>
                </a:solidFill>
                <a:latin typeface="Arial"/>
                <a:cs typeface="Arial"/>
              </a:rPr>
              <a:t>defense</a:t>
            </a:r>
            <a:r>
              <a:rPr sz="1850" spc="-5" dirty="0">
                <a:solidFill>
                  <a:srgbClr val="09178B"/>
                </a:solidFill>
                <a:latin typeface="Arial"/>
                <a:cs typeface="Arial"/>
              </a:rPr>
              <a:t> </a:t>
            </a:r>
            <a:r>
              <a:rPr sz="1850" spc="-10" dirty="0">
                <a:solidFill>
                  <a:srgbClr val="09178B"/>
                </a:solidFill>
                <a:latin typeface="Arial"/>
                <a:cs typeface="Arial"/>
              </a:rPr>
              <a:t>technologies</a:t>
            </a:r>
            <a:r>
              <a:rPr sz="1850" spc="-5" dirty="0">
                <a:solidFill>
                  <a:srgbClr val="09178B"/>
                </a:solidFill>
                <a:latin typeface="Arial"/>
                <a:cs typeface="Arial"/>
              </a:rPr>
              <a:t> </a:t>
            </a:r>
            <a:r>
              <a:rPr sz="1850" spc="-10" dirty="0">
                <a:solidFill>
                  <a:srgbClr val="09178B"/>
                </a:solidFill>
                <a:latin typeface="Arial"/>
                <a:cs typeface="Arial"/>
              </a:rPr>
              <a:t>likely</a:t>
            </a:r>
            <a:r>
              <a:rPr sz="1850" spc="-5" dirty="0">
                <a:solidFill>
                  <a:srgbClr val="09178B"/>
                </a:solidFill>
                <a:latin typeface="Arial"/>
                <a:cs typeface="Arial"/>
              </a:rPr>
              <a:t> </a:t>
            </a:r>
            <a:r>
              <a:rPr sz="1850" spc="-10" dirty="0">
                <a:solidFill>
                  <a:srgbClr val="09178B"/>
                </a:solidFill>
                <a:latin typeface="Arial"/>
                <a:cs typeface="Arial"/>
              </a:rPr>
              <a:t>to</a:t>
            </a:r>
            <a:r>
              <a:rPr sz="1850" spc="-5" dirty="0">
                <a:solidFill>
                  <a:srgbClr val="09178B"/>
                </a:solidFill>
                <a:latin typeface="Arial"/>
                <a:cs typeface="Arial"/>
              </a:rPr>
              <a:t> </a:t>
            </a:r>
            <a:r>
              <a:rPr sz="1850" spc="-15" dirty="0">
                <a:solidFill>
                  <a:srgbClr val="09178B"/>
                </a:solidFill>
                <a:latin typeface="Arial"/>
                <a:cs typeface="Arial"/>
              </a:rPr>
              <a:t>be</a:t>
            </a:r>
            <a:r>
              <a:rPr sz="1850" spc="-5" dirty="0">
                <a:solidFill>
                  <a:srgbClr val="09178B"/>
                </a:solidFill>
                <a:latin typeface="Arial"/>
                <a:cs typeface="Arial"/>
              </a:rPr>
              <a:t> </a:t>
            </a:r>
            <a:r>
              <a:rPr sz="1850" spc="-10" dirty="0">
                <a:solidFill>
                  <a:srgbClr val="09178B"/>
                </a:solidFill>
                <a:latin typeface="Arial"/>
                <a:cs typeface="Arial"/>
              </a:rPr>
              <a:t>in</a:t>
            </a:r>
            <a:r>
              <a:rPr sz="1850" spc="-5" dirty="0">
                <a:solidFill>
                  <a:srgbClr val="09178B"/>
                </a:solidFill>
                <a:latin typeface="Arial"/>
                <a:cs typeface="Arial"/>
              </a:rPr>
              <a:t> </a:t>
            </a:r>
            <a:r>
              <a:rPr sz="1850" spc="-15" dirty="0">
                <a:solidFill>
                  <a:srgbClr val="09178B"/>
                </a:solidFill>
                <a:latin typeface="Arial"/>
                <a:cs typeface="Arial"/>
              </a:rPr>
              <a:t>hand</a:t>
            </a:r>
            <a:r>
              <a:rPr sz="1850" spc="-5" dirty="0">
                <a:solidFill>
                  <a:srgbClr val="09178B"/>
                </a:solidFill>
                <a:latin typeface="Arial"/>
                <a:cs typeface="Arial"/>
              </a:rPr>
              <a:t> </a:t>
            </a:r>
            <a:r>
              <a:rPr sz="1850" spc="-10" dirty="0">
                <a:solidFill>
                  <a:srgbClr val="09178B"/>
                </a:solidFill>
                <a:latin typeface="Arial"/>
                <a:cs typeface="Arial"/>
              </a:rPr>
              <a:t>in</a:t>
            </a:r>
            <a:r>
              <a:rPr sz="1850" spc="-5" dirty="0">
                <a:solidFill>
                  <a:srgbClr val="09178B"/>
                </a:solidFill>
                <a:latin typeface="Arial"/>
                <a:cs typeface="Arial"/>
              </a:rPr>
              <a:t> </a:t>
            </a:r>
            <a:r>
              <a:rPr sz="1850" spc="-15" dirty="0">
                <a:solidFill>
                  <a:srgbClr val="09178B"/>
                </a:solidFill>
                <a:latin typeface="Arial"/>
                <a:cs typeface="Arial"/>
              </a:rPr>
              <a:t>10</a:t>
            </a:r>
            <a:r>
              <a:rPr sz="1850" spc="-5" dirty="0">
                <a:solidFill>
                  <a:srgbClr val="09178B"/>
                </a:solidFill>
                <a:latin typeface="Arial"/>
                <a:cs typeface="Arial"/>
              </a:rPr>
              <a:t> </a:t>
            </a:r>
            <a:r>
              <a:rPr sz="1850" spc="-10" dirty="0">
                <a:solidFill>
                  <a:srgbClr val="09178B"/>
                </a:solidFill>
                <a:latin typeface="Arial"/>
                <a:cs typeface="Arial"/>
              </a:rPr>
              <a:t>to 15</a:t>
            </a:r>
            <a:r>
              <a:rPr sz="1850" spc="-5" dirty="0">
                <a:solidFill>
                  <a:srgbClr val="09178B"/>
                </a:solidFill>
                <a:latin typeface="Arial"/>
                <a:cs typeface="Arial"/>
              </a:rPr>
              <a:t> </a:t>
            </a:r>
            <a:r>
              <a:rPr sz="1850" spc="-10" dirty="0">
                <a:solidFill>
                  <a:srgbClr val="09178B"/>
                </a:solidFill>
                <a:latin typeface="Arial"/>
                <a:cs typeface="Arial"/>
              </a:rPr>
              <a:t>years</a:t>
            </a:r>
            <a:r>
              <a:rPr sz="1850" spc="-5" dirty="0">
                <a:solidFill>
                  <a:srgbClr val="09178B"/>
                </a:solidFill>
                <a:latin typeface="Arial"/>
                <a:cs typeface="Arial"/>
              </a:rPr>
              <a:t> </a:t>
            </a:r>
            <a:r>
              <a:rPr sz="1850" spc="-15" dirty="0">
                <a:solidFill>
                  <a:srgbClr val="09178B"/>
                </a:solidFill>
                <a:latin typeface="Arial"/>
                <a:cs typeface="Arial"/>
              </a:rPr>
              <a:t>and</a:t>
            </a:r>
            <a:r>
              <a:rPr sz="1850" spc="-5" dirty="0">
                <a:solidFill>
                  <a:srgbClr val="09178B"/>
                </a:solidFill>
                <a:latin typeface="Arial"/>
                <a:cs typeface="Arial"/>
              </a:rPr>
              <a:t> </a:t>
            </a:r>
            <a:r>
              <a:rPr sz="1850" spc="-10" dirty="0">
                <a:solidFill>
                  <a:srgbClr val="09178B"/>
                </a:solidFill>
                <a:latin typeface="Arial"/>
                <a:cs typeface="Arial"/>
              </a:rPr>
              <a:t>their</a:t>
            </a:r>
            <a:r>
              <a:rPr sz="1850" spc="-5" dirty="0">
                <a:solidFill>
                  <a:srgbClr val="09178B"/>
                </a:solidFill>
                <a:latin typeface="Arial"/>
                <a:cs typeface="Arial"/>
              </a:rPr>
              <a:t> </a:t>
            </a:r>
            <a:r>
              <a:rPr sz="1850" spc="-10" dirty="0">
                <a:solidFill>
                  <a:srgbClr val="09178B"/>
                </a:solidFill>
                <a:latin typeface="Arial"/>
                <a:cs typeface="Arial"/>
              </a:rPr>
              <a:t>implications</a:t>
            </a:r>
            <a:r>
              <a:rPr sz="1850" spc="-5" dirty="0">
                <a:solidFill>
                  <a:srgbClr val="09178B"/>
                </a:solidFill>
                <a:latin typeface="Arial"/>
                <a:cs typeface="Arial"/>
              </a:rPr>
              <a:t> </a:t>
            </a:r>
            <a:r>
              <a:rPr sz="1850" spc="-10" dirty="0">
                <a:solidFill>
                  <a:srgbClr val="09178B"/>
                </a:solidFill>
                <a:latin typeface="Arial"/>
                <a:cs typeface="Arial"/>
              </a:rPr>
              <a:t>for</a:t>
            </a:r>
            <a:r>
              <a:rPr sz="1850" spc="-5" dirty="0">
                <a:solidFill>
                  <a:srgbClr val="09178B"/>
                </a:solidFill>
                <a:latin typeface="Arial"/>
                <a:cs typeface="Arial"/>
              </a:rPr>
              <a:t> </a:t>
            </a:r>
            <a:r>
              <a:rPr sz="1850" spc="-10" dirty="0">
                <a:solidFill>
                  <a:srgbClr val="09178B"/>
                </a:solidFill>
                <a:latin typeface="Arial"/>
                <a:cs typeface="Arial"/>
              </a:rPr>
              <a:t>interceptor</a:t>
            </a:r>
            <a:r>
              <a:rPr sz="1850" spc="-5" dirty="0">
                <a:solidFill>
                  <a:srgbClr val="09178B"/>
                </a:solidFill>
                <a:latin typeface="Arial"/>
                <a:cs typeface="Arial"/>
              </a:rPr>
              <a:t> </a:t>
            </a:r>
            <a:r>
              <a:rPr sz="1850" spc="-15" dirty="0">
                <a:solidFill>
                  <a:srgbClr val="09178B"/>
                </a:solidFill>
                <a:latin typeface="Arial"/>
                <a:cs typeface="Arial"/>
              </a:rPr>
              <a:t>and</a:t>
            </a:r>
            <a:r>
              <a:rPr sz="1850" spc="-5" dirty="0">
                <a:solidFill>
                  <a:srgbClr val="09178B"/>
                </a:solidFill>
                <a:latin typeface="Arial"/>
                <a:cs typeface="Arial"/>
              </a:rPr>
              <a:t> </a:t>
            </a:r>
            <a:r>
              <a:rPr sz="1850" spc="-10" dirty="0">
                <a:solidFill>
                  <a:srgbClr val="09178B"/>
                </a:solidFill>
                <a:latin typeface="Arial"/>
                <a:cs typeface="Arial"/>
              </a:rPr>
              <a:t>kill-vehicle</a:t>
            </a:r>
            <a:r>
              <a:rPr sz="1850" spc="-5" dirty="0">
                <a:solidFill>
                  <a:srgbClr val="09178B"/>
                </a:solidFill>
                <a:latin typeface="Arial"/>
                <a:cs typeface="Arial"/>
              </a:rPr>
              <a:t> </a:t>
            </a:r>
            <a:r>
              <a:rPr sz="1850" spc="-10" dirty="0">
                <a:solidFill>
                  <a:srgbClr val="09178B"/>
                </a:solidFill>
                <a:latin typeface="Arial"/>
                <a:cs typeface="Arial"/>
              </a:rPr>
              <a:t>performance</a:t>
            </a:r>
            <a:endParaRPr sz="1850">
              <a:latin typeface="Arial"/>
              <a:cs typeface="Aria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09924" y="348438"/>
            <a:ext cx="5230495" cy="917575"/>
          </a:xfrm>
          <a:prstGeom prst="rect">
            <a:avLst/>
          </a:prstGeom>
        </p:spPr>
        <p:txBody>
          <a:bodyPr vert="horz" wrap="square" lIns="0" tIns="0" rIns="0" bIns="0" rtlCol="0">
            <a:noAutofit/>
          </a:bodyPr>
          <a:lstStyle/>
          <a:p>
            <a:pPr marL="469900" marR="12700" indent="-457834">
              <a:lnSpc>
                <a:spcPts val="3540"/>
              </a:lnSpc>
            </a:pPr>
            <a:r>
              <a:rPr sz="3250" spc="-40" dirty="0">
                <a:solidFill>
                  <a:srgbClr val="D62100"/>
                </a:solidFill>
                <a:latin typeface="Arial"/>
                <a:cs typeface="Arial"/>
              </a:rPr>
              <a:t>W</a:t>
            </a:r>
            <a:r>
              <a:rPr sz="3250" spc="-20" dirty="0">
                <a:solidFill>
                  <a:srgbClr val="D62100"/>
                </a:solidFill>
                <a:latin typeface="Arial"/>
                <a:cs typeface="Arial"/>
              </a:rPr>
              <a:t>hy</a:t>
            </a:r>
            <a:r>
              <a:rPr sz="3250" spc="-5" dirty="0">
                <a:solidFill>
                  <a:srgbClr val="D62100"/>
                </a:solidFill>
                <a:latin typeface="Arial"/>
                <a:cs typeface="Arial"/>
              </a:rPr>
              <a:t> </a:t>
            </a:r>
            <a:r>
              <a:rPr sz="3250" spc="-20" dirty="0">
                <a:solidFill>
                  <a:srgbClr val="D62100"/>
                </a:solidFill>
                <a:latin typeface="Arial"/>
                <a:cs typeface="Arial"/>
              </a:rPr>
              <a:t>Solid-Propell</a:t>
            </a:r>
            <a:r>
              <a:rPr sz="3250" spc="-15" dirty="0">
                <a:solidFill>
                  <a:srgbClr val="D62100"/>
                </a:solidFill>
                <a:latin typeface="Arial"/>
                <a:cs typeface="Arial"/>
              </a:rPr>
              <a:t>ant</a:t>
            </a:r>
            <a:r>
              <a:rPr sz="3250" spc="-5" dirty="0">
                <a:solidFill>
                  <a:srgbClr val="D62100"/>
                </a:solidFill>
                <a:latin typeface="Arial"/>
                <a:cs typeface="Arial"/>
              </a:rPr>
              <a:t> </a:t>
            </a:r>
            <a:r>
              <a:rPr sz="3250" spc="-15" dirty="0">
                <a:solidFill>
                  <a:srgbClr val="D62100"/>
                </a:solidFill>
                <a:latin typeface="Arial"/>
                <a:cs typeface="Arial"/>
              </a:rPr>
              <a:t>I</a:t>
            </a:r>
            <a:r>
              <a:rPr sz="3250" spc="-25" dirty="0">
                <a:solidFill>
                  <a:srgbClr val="D62100"/>
                </a:solidFill>
                <a:latin typeface="Arial"/>
                <a:cs typeface="Arial"/>
              </a:rPr>
              <a:t>CBMs</a:t>
            </a:r>
            <a:r>
              <a:rPr sz="3250" spc="-20" dirty="0">
                <a:solidFill>
                  <a:srgbClr val="D62100"/>
                </a:solidFill>
                <a:latin typeface="Arial"/>
                <a:cs typeface="Arial"/>
              </a:rPr>
              <a:t> Need</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o</a:t>
            </a:r>
            <a:r>
              <a:rPr sz="3250" spc="-5" dirty="0">
                <a:solidFill>
                  <a:srgbClr val="D62100"/>
                </a:solidFill>
                <a:latin typeface="Arial"/>
                <a:cs typeface="Arial"/>
              </a:rPr>
              <a:t> </a:t>
            </a:r>
            <a:r>
              <a:rPr sz="3250" spc="-20" dirty="0">
                <a:solidFill>
                  <a:srgbClr val="D62100"/>
                </a:solidFill>
                <a:latin typeface="Arial"/>
                <a:cs typeface="Arial"/>
              </a:rPr>
              <a:t>Be</a:t>
            </a:r>
            <a:r>
              <a:rPr sz="3250" spc="-5" dirty="0">
                <a:solidFill>
                  <a:srgbClr val="D62100"/>
                </a:solidFill>
                <a:latin typeface="Arial"/>
                <a:cs typeface="Arial"/>
              </a:rPr>
              <a:t> </a:t>
            </a:r>
            <a:r>
              <a:rPr sz="3250" spc="-20" dirty="0">
                <a:solidFill>
                  <a:srgbClr val="D62100"/>
                </a:solidFill>
                <a:latin typeface="Arial"/>
                <a:cs typeface="Arial"/>
              </a:rPr>
              <a:t>Considered</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155</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092760" y="1575363"/>
            <a:ext cx="7686040" cy="5220335"/>
          </a:xfrm>
          <a:prstGeom prst="rect">
            <a:avLst/>
          </a:prstGeom>
        </p:spPr>
        <p:txBody>
          <a:bodyPr vert="horz" wrap="square" lIns="0" tIns="0" rIns="0" bIns="0" rtlCol="0">
            <a:noAutofit/>
          </a:bodyPr>
          <a:lstStyle/>
          <a:p>
            <a:pPr marL="12700" marR="88900">
              <a:lnSpc>
                <a:spcPts val="2210"/>
              </a:lnSpc>
            </a:pPr>
            <a:r>
              <a:rPr sz="2050" dirty="0">
                <a:solidFill>
                  <a:srgbClr val="09178B"/>
                </a:solidFill>
                <a:latin typeface="Arial"/>
                <a:cs typeface="Arial"/>
              </a:rPr>
              <a:t>The two fundamentally di</a:t>
            </a:r>
            <a:r>
              <a:rPr sz="2050" spc="-40" dirty="0">
                <a:solidFill>
                  <a:srgbClr val="09178B"/>
                </a:solidFill>
                <a:latin typeface="Arial"/>
                <a:cs typeface="Arial"/>
              </a:rPr>
              <a:t>f</a:t>
            </a:r>
            <a:r>
              <a:rPr sz="2050" spc="0" dirty="0">
                <a:solidFill>
                  <a:srgbClr val="09178B"/>
                </a:solidFill>
                <a:latin typeface="Arial"/>
                <a:cs typeface="Arial"/>
              </a:rPr>
              <a:t>ferent types of ICBMs (liquid- and solid- propellant) present very di</a:t>
            </a:r>
            <a:r>
              <a:rPr sz="2050" spc="-40" dirty="0">
                <a:solidFill>
                  <a:srgbClr val="09178B"/>
                </a:solidFill>
                <a:latin typeface="Arial"/>
                <a:cs typeface="Arial"/>
              </a:rPr>
              <a:t>f</a:t>
            </a:r>
            <a:r>
              <a:rPr sz="2050" spc="0" dirty="0">
                <a:solidFill>
                  <a:srgbClr val="09178B"/>
                </a:solidFill>
                <a:latin typeface="Arial"/>
                <a:cs typeface="Arial"/>
              </a:rPr>
              <a:t>ferent challenges</a:t>
            </a:r>
            <a:endParaRPr sz="2050">
              <a:latin typeface="Arial"/>
              <a:cs typeface="Arial"/>
            </a:endParaRPr>
          </a:p>
          <a:p>
            <a:pPr>
              <a:lnSpc>
                <a:spcPts val="600"/>
              </a:lnSpc>
              <a:spcBef>
                <a:spcPts val="17"/>
              </a:spcBef>
            </a:pPr>
            <a:endParaRPr sz="600"/>
          </a:p>
          <a:p>
            <a:pPr>
              <a:lnSpc>
                <a:spcPts val="1000"/>
              </a:lnSpc>
            </a:pPr>
            <a:endParaRPr sz="1000"/>
          </a:p>
          <a:p>
            <a:pPr marL="12700" marR="12700">
              <a:lnSpc>
                <a:spcPct val="92000"/>
              </a:lnSpc>
            </a:pPr>
            <a:r>
              <a:rPr sz="2050" dirty="0">
                <a:solidFill>
                  <a:srgbClr val="09178B"/>
                </a:solidFill>
                <a:latin typeface="Arial"/>
                <a:cs typeface="Arial"/>
              </a:rPr>
              <a:t>Although North Korea might initially deploy liquid-propellant ICBMs, recent NIE summaries point to significant transfer of solid- rocket technology among North Korea, Iran, Pakistan, China, and other countries of concern</a:t>
            </a:r>
            <a:endParaRPr sz="2050">
              <a:latin typeface="Arial"/>
              <a:cs typeface="Arial"/>
            </a:endParaRPr>
          </a:p>
          <a:p>
            <a:pPr>
              <a:lnSpc>
                <a:spcPts val="550"/>
              </a:lnSpc>
              <a:spcBef>
                <a:spcPts val="30"/>
              </a:spcBef>
            </a:pPr>
            <a:endParaRPr sz="550"/>
          </a:p>
          <a:p>
            <a:pPr>
              <a:lnSpc>
                <a:spcPts val="1000"/>
              </a:lnSpc>
            </a:pPr>
            <a:endParaRPr sz="1000"/>
          </a:p>
          <a:p>
            <a:pPr marL="12700" marR="112395">
              <a:lnSpc>
                <a:spcPct val="91800"/>
              </a:lnSpc>
            </a:pPr>
            <a:r>
              <a:rPr sz="2050" dirty="0">
                <a:solidFill>
                  <a:srgbClr val="09178B"/>
                </a:solidFill>
                <a:latin typeface="Arial"/>
                <a:cs typeface="Arial"/>
              </a:rPr>
              <a:t>On the basis of unclassified summaries of the most recent U.S National Intelligence Estimates and briefings, the Study Group concluded that countries of concern might deploy solid-propellant ICBMs within the next 10–15 years, if they were able to purchase or acquire solid-propellant missiles or technology and the U.S pursued a boost-phase missile defense</a:t>
            </a:r>
            <a:endParaRPr sz="2050">
              <a:latin typeface="Arial"/>
              <a:cs typeface="Arial"/>
            </a:endParaRPr>
          </a:p>
          <a:p>
            <a:pPr>
              <a:lnSpc>
                <a:spcPts val="600"/>
              </a:lnSpc>
              <a:spcBef>
                <a:spcPts val="49"/>
              </a:spcBef>
            </a:pPr>
            <a:endParaRPr sz="600"/>
          </a:p>
          <a:p>
            <a:pPr>
              <a:lnSpc>
                <a:spcPts val="1000"/>
              </a:lnSpc>
            </a:pPr>
            <a:endParaRPr sz="1000"/>
          </a:p>
          <a:p>
            <a:pPr marL="12700" marR="287655">
              <a:lnSpc>
                <a:spcPct val="92000"/>
              </a:lnSpc>
            </a:pPr>
            <a:r>
              <a:rPr sz="2050" dirty="0">
                <a:solidFill>
                  <a:srgbClr val="09178B"/>
                </a:solidFill>
                <a:latin typeface="Arial"/>
                <a:cs typeface="Arial"/>
              </a:rPr>
              <a:t>Because it would take at least a decade for the United States to field a boost-phase missile defense, a defense that is e</a:t>
            </a:r>
            <a:r>
              <a:rPr sz="2050" spc="-40" dirty="0">
                <a:solidFill>
                  <a:srgbClr val="09178B"/>
                </a:solidFill>
                <a:latin typeface="Arial"/>
                <a:cs typeface="Arial"/>
              </a:rPr>
              <a:t>f</a:t>
            </a:r>
            <a:r>
              <a:rPr sz="2050" spc="0" dirty="0">
                <a:solidFill>
                  <a:srgbClr val="09178B"/>
                </a:solidFill>
                <a:latin typeface="Arial"/>
                <a:cs typeface="Arial"/>
              </a:rPr>
              <a:t>fective only against liquid-propellant ICBMs would risk being obsolete when deployed or soon afterward</a:t>
            </a:r>
            <a:endParaRPr sz="2050">
              <a:latin typeface="Arial"/>
              <a:cs typeface="Aria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50372" rIns="0" bIns="0" rtlCol="0">
            <a:noAutofit/>
          </a:bodyPr>
          <a:lstStyle/>
          <a:p>
            <a:pPr marL="1758314" marR="12700" indent="-1307465">
              <a:lnSpc>
                <a:spcPts val="3540"/>
              </a:lnSpc>
            </a:pPr>
            <a:r>
              <a:rPr sz="3250" spc="-40" dirty="0">
                <a:solidFill>
                  <a:srgbClr val="D62100"/>
                </a:solidFill>
                <a:latin typeface="Arial"/>
                <a:cs typeface="Arial"/>
              </a:rPr>
              <a:t>W</a:t>
            </a:r>
            <a:r>
              <a:rPr sz="3250" spc="-20" dirty="0">
                <a:solidFill>
                  <a:srgbClr val="D62100"/>
                </a:solidFill>
                <a:latin typeface="Arial"/>
                <a:cs typeface="Arial"/>
              </a:rPr>
              <a:t>he</a:t>
            </a:r>
            <a:r>
              <a:rPr sz="3250" spc="-15" dirty="0">
                <a:solidFill>
                  <a:srgbClr val="D62100"/>
                </a:solidFill>
                <a:latin typeface="Arial"/>
                <a:cs typeface="Arial"/>
              </a:rPr>
              <a:t>t</a:t>
            </a:r>
            <a:r>
              <a:rPr sz="3250" spc="-20" dirty="0">
                <a:solidFill>
                  <a:srgbClr val="D62100"/>
                </a:solidFill>
                <a:latin typeface="Arial"/>
                <a:cs typeface="Arial"/>
              </a:rPr>
              <a:t>her</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he</a:t>
            </a:r>
            <a:r>
              <a:rPr sz="3250" spc="-5" dirty="0">
                <a:solidFill>
                  <a:srgbClr val="D62100"/>
                </a:solidFill>
                <a:latin typeface="Arial"/>
                <a:cs typeface="Arial"/>
              </a:rPr>
              <a:t> </a:t>
            </a:r>
            <a:r>
              <a:rPr sz="3250" spc="-15" dirty="0">
                <a:solidFill>
                  <a:srgbClr val="D62100"/>
                </a:solidFill>
                <a:latin typeface="Arial"/>
                <a:cs typeface="Arial"/>
              </a:rPr>
              <a:t>I</a:t>
            </a:r>
            <a:r>
              <a:rPr sz="3250" spc="-20" dirty="0">
                <a:solidFill>
                  <a:srgbClr val="D62100"/>
                </a:solidFill>
                <a:latin typeface="Arial"/>
                <a:cs typeface="Arial"/>
              </a:rPr>
              <a:t>n</a:t>
            </a:r>
            <a:r>
              <a:rPr sz="3250" spc="-15" dirty="0">
                <a:solidFill>
                  <a:srgbClr val="D62100"/>
                </a:solidFill>
                <a:latin typeface="Arial"/>
                <a:cs typeface="Arial"/>
              </a:rPr>
              <a:t>t</a:t>
            </a:r>
            <a:r>
              <a:rPr sz="3250" spc="-20" dirty="0">
                <a:solidFill>
                  <a:srgbClr val="D62100"/>
                </a:solidFill>
                <a:latin typeface="Arial"/>
                <a:cs typeface="Arial"/>
              </a:rPr>
              <a:t>ercep</a:t>
            </a:r>
            <a:r>
              <a:rPr sz="3250" spc="-15" dirty="0">
                <a:solidFill>
                  <a:srgbClr val="D62100"/>
                </a:solidFill>
                <a:latin typeface="Arial"/>
                <a:cs typeface="Arial"/>
              </a:rPr>
              <a:t>tor</a:t>
            </a:r>
            <a:r>
              <a:rPr sz="3250" spc="-5" dirty="0">
                <a:solidFill>
                  <a:srgbClr val="D62100"/>
                </a:solidFill>
                <a:latin typeface="Arial"/>
                <a:cs typeface="Arial"/>
              </a:rPr>
              <a:t> </a:t>
            </a:r>
            <a:r>
              <a:rPr sz="3250" spc="-20" dirty="0">
                <a:solidFill>
                  <a:srgbClr val="D62100"/>
                </a:solidFill>
                <a:latin typeface="Arial"/>
                <a:cs typeface="Arial"/>
              </a:rPr>
              <a:t>Rocket</a:t>
            </a:r>
            <a:r>
              <a:rPr sz="3250" spc="-5" dirty="0">
                <a:solidFill>
                  <a:srgbClr val="D62100"/>
                </a:solidFill>
                <a:latin typeface="Arial"/>
                <a:cs typeface="Arial"/>
              </a:rPr>
              <a:t> </a:t>
            </a:r>
            <a:r>
              <a:rPr sz="3250" spc="-20" dirty="0">
                <a:solidFill>
                  <a:srgbClr val="D62100"/>
                </a:solidFill>
                <a:latin typeface="Arial"/>
                <a:cs typeface="Arial"/>
              </a:rPr>
              <a:t>Could</a:t>
            </a:r>
            <a:r>
              <a:rPr sz="3250" spc="-5" dirty="0">
                <a:solidFill>
                  <a:srgbClr val="D62100"/>
                </a:solidFill>
                <a:latin typeface="Arial"/>
                <a:cs typeface="Arial"/>
              </a:rPr>
              <a:t> </a:t>
            </a:r>
            <a:r>
              <a:rPr sz="3250" spc="-20" dirty="0">
                <a:solidFill>
                  <a:srgbClr val="D62100"/>
                </a:solidFill>
                <a:latin typeface="Arial"/>
                <a:cs typeface="Arial"/>
              </a:rPr>
              <a:t>Reach</a:t>
            </a:r>
            <a:r>
              <a:rPr sz="3250" spc="-10"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he</a:t>
            </a:r>
            <a:r>
              <a:rPr sz="3250" spc="-5" dirty="0">
                <a:solidFill>
                  <a:srgbClr val="D62100"/>
                </a:solidFill>
                <a:latin typeface="Arial"/>
                <a:cs typeface="Arial"/>
              </a:rPr>
              <a:t> </a:t>
            </a:r>
            <a:r>
              <a:rPr sz="3250" spc="-15" dirty="0">
                <a:solidFill>
                  <a:srgbClr val="D62100"/>
                </a:solidFill>
                <a:latin typeface="Arial"/>
                <a:cs typeface="Arial"/>
              </a:rPr>
              <a:t>I</a:t>
            </a:r>
            <a:r>
              <a:rPr sz="3250" spc="-25" dirty="0">
                <a:solidFill>
                  <a:srgbClr val="D62100"/>
                </a:solidFill>
                <a:latin typeface="Arial"/>
                <a:cs typeface="Arial"/>
              </a:rPr>
              <a:t>CBM</a:t>
            </a:r>
            <a:r>
              <a:rPr sz="3250" spc="-5" dirty="0">
                <a:solidFill>
                  <a:srgbClr val="D62100"/>
                </a:solidFill>
                <a:latin typeface="Arial"/>
                <a:cs typeface="Arial"/>
              </a:rPr>
              <a:t> </a:t>
            </a:r>
            <a:r>
              <a:rPr sz="3250" spc="0" dirty="0">
                <a:solidFill>
                  <a:srgbClr val="D62100"/>
                </a:solidFill>
                <a:latin typeface="Arial"/>
                <a:cs typeface="Arial"/>
              </a:rPr>
              <a:t>i</a:t>
            </a:r>
            <a:r>
              <a:rPr sz="3250" spc="-20" dirty="0">
                <a:solidFill>
                  <a:srgbClr val="D62100"/>
                </a:solidFill>
                <a:latin typeface="Arial"/>
                <a:cs typeface="Arial"/>
              </a:rPr>
              <a:t>n</a:t>
            </a:r>
            <a:r>
              <a:rPr sz="3250" spc="-60" dirty="0">
                <a:solidFill>
                  <a:srgbClr val="D62100"/>
                </a:solidFill>
                <a:latin typeface="Arial"/>
                <a:cs typeface="Arial"/>
              </a:rPr>
              <a:t> </a:t>
            </a:r>
            <a:r>
              <a:rPr sz="3250" spc="-140" dirty="0">
                <a:solidFill>
                  <a:srgbClr val="D62100"/>
                </a:solidFill>
                <a:latin typeface="Arial"/>
                <a:cs typeface="Arial"/>
              </a:rPr>
              <a:t>T</a:t>
            </a:r>
            <a:r>
              <a:rPr sz="3250" spc="0" dirty="0">
                <a:solidFill>
                  <a:srgbClr val="D62100"/>
                </a:solidFill>
                <a:latin typeface="Arial"/>
                <a:cs typeface="Arial"/>
              </a:rPr>
              <a:t>i</a:t>
            </a:r>
            <a:r>
              <a:rPr sz="3250" spc="-25" dirty="0">
                <a:solidFill>
                  <a:srgbClr val="D62100"/>
                </a:solidFill>
                <a:latin typeface="Arial"/>
                <a:cs typeface="Arial"/>
              </a:rPr>
              <a:t>me</a:t>
            </a:r>
            <a:r>
              <a:rPr sz="3250" spc="-5" dirty="0">
                <a:solidFill>
                  <a:srgbClr val="D62100"/>
                </a:solidFill>
                <a:latin typeface="Arial"/>
                <a:cs typeface="Arial"/>
              </a:rPr>
              <a:t> </a:t>
            </a:r>
            <a:r>
              <a:rPr sz="3250" spc="-20" dirty="0">
                <a:solidFill>
                  <a:srgbClr val="D62100"/>
                </a:solidFill>
                <a:latin typeface="Arial"/>
                <a:cs typeface="Arial"/>
              </a:rPr>
              <a:t>Depends</a:t>
            </a:r>
            <a:r>
              <a:rPr sz="3250" spc="-5" dirty="0">
                <a:solidFill>
                  <a:srgbClr val="D62100"/>
                </a:solidFill>
                <a:latin typeface="Arial"/>
                <a:cs typeface="Arial"/>
              </a:rPr>
              <a:t> </a:t>
            </a:r>
            <a:r>
              <a:rPr sz="3250" spc="-10" dirty="0">
                <a:solidFill>
                  <a:srgbClr val="D62100"/>
                </a:solidFill>
                <a:latin typeface="Arial"/>
                <a:cs typeface="Arial"/>
              </a:rPr>
              <a:t>.</a:t>
            </a:r>
            <a:r>
              <a:rPr sz="3250" spc="-5" dirty="0">
                <a:solidFill>
                  <a:srgbClr val="D62100"/>
                </a:solidFill>
                <a:latin typeface="Arial"/>
                <a:cs typeface="Arial"/>
              </a:rPr>
              <a:t> </a:t>
            </a:r>
            <a:r>
              <a:rPr sz="3250" spc="-10" dirty="0">
                <a:solidFill>
                  <a:srgbClr val="D62100"/>
                </a:solidFill>
                <a:latin typeface="Arial"/>
                <a:cs typeface="Arial"/>
              </a:rPr>
              <a:t>.</a:t>
            </a:r>
            <a:r>
              <a:rPr sz="3250" spc="-5" dirty="0">
                <a:solidFill>
                  <a:srgbClr val="D62100"/>
                </a:solidFill>
                <a:latin typeface="Arial"/>
                <a:cs typeface="Arial"/>
              </a:rPr>
              <a:t> </a:t>
            </a:r>
            <a:r>
              <a:rPr sz="3250" spc="-10" dirty="0">
                <a:solidFill>
                  <a:srgbClr val="D62100"/>
                </a:solidFill>
                <a:latin typeface="Arial"/>
                <a:cs typeface="Arial"/>
              </a:rPr>
              <a:t>.</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156</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952117" y="1867666"/>
            <a:ext cx="8072755" cy="3799204"/>
          </a:xfrm>
          <a:prstGeom prst="rect">
            <a:avLst/>
          </a:prstGeom>
        </p:spPr>
        <p:txBody>
          <a:bodyPr vert="horz" wrap="square" lIns="0" tIns="0" rIns="0" bIns="0" rtlCol="0">
            <a:noAutofit/>
          </a:bodyPr>
          <a:lstStyle/>
          <a:p>
            <a:pPr marL="12700" marR="79375">
              <a:lnSpc>
                <a:spcPct val="163100"/>
              </a:lnSpc>
            </a:pPr>
            <a:r>
              <a:rPr sz="2150" spc="-15" dirty="0">
                <a:solidFill>
                  <a:srgbClr val="09178B"/>
                </a:solidFill>
                <a:latin typeface="Arial"/>
                <a:cs typeface="Arial"/>
              </a:rPr>
              <a:t>On</a:t>
            </a:r>
            <a:r>
              <a:rPr sz="2150" spc="-5" dirty="0">
                <a:solidFill>
                  <a:srgbClr val="09178B"/>
                </a:solidFill>
                <a:latin typeface="Arial"/>
                <a:cs typeface="Arial"/>
              </a:rPr>
              <a:t> </a:t>
            </a:r>
            <a:r>
              <a:rPr sz="2150" spc="-15" dirty="0">
                <a:solidFill>
                  <a:srgbClr val="09178B"/>
                </a:solidFill>
                <a:latin typeface="Arial"/>
                <a:cs typeface="Arial"/>
              </a:rPr>
              <a:t>whether</a:t>
            </a:r>
            <a:r>
              <a:rPr sz="2150" spc="-5" dirty="0">
                <a:solidFill>
                  <a:srgbClr val="09178B"/>
                </a:solidFill>
                <a:latin typeface="Arial"/>
                <a:cs typeface="Arial"/>
              </a:rPr>
              <a:t> </a:t>
            </a:r>
            <a:r>
              <a:rPr sz="2150" spc="-10" dirty="0">
                <a:solidFill>
                  <a:srgbClr val="09178B"/>
                </a:solidFill>
                <a:latin typeface="Arial"/>
                <a:cs typeface="Arial"/>
              </a:rPr>
              <a:t>the</a:t>
            </a:r>
            <a:r>
              <a:rPr sz="2150" spc="-5" dirty="0">
                <a:solidFill>
                  <a:srgbClr val="09178B"/>
                </a:solidFill>
                <a:latin typeface="Arial"/>
                <a:cs typeface="Arial"/>
              </a:rPr>
              <a:t> </a:t>
            </a:r>
            <a:r>
              <a:rPr sz="2150" spc="-10" dirty="0">
                <a:solidFill>
                  <a:srgbClr val="09178B"/>
                </a:solidFill>
                <a:latin typeface="Arial"/>
                <a:cs typeface="Arial"/>
              </a:rPr>
              <a:t>target</a:t>
            </a:r>
            <a:r>
              <a:rPr sz="2150" spc="-5" dirty="0">
                <a:solidFill>
                  <a:srgbClr val="09178B"/>
                </a:solidFill>
                <a:latin typeface="Arial"/>
                <a:cs typeface="Arial"/>
              </a:rPr>
              <a:t> </a:t>
            </a:r>
            <a:r>
              <a:rPr sz="2150" spc="-15" dirty="0">
                <a:solidFill>
                  <a:srgbClr val="09178B"/>
                </a:solidFill>
                <a:latin typeface="Arial"/>
                <a:cs typeface="Arial"/>
              </a:rPr>
              <a:t>ICBM</a:t>
            </a:r>
            <a:r>
              <a:rPr sz="2150" spc="-5" dirty="0">
                <a:solidFill>
                  <a:srgbClr val="09178B"/>
                </a:solidFill>
                <a:latin typeface="Arial"/>
                <a:cs typeface="Arial"/>
              </a:rPr>
              <a:t> </a:t>
            </a:r>
            <a:r>
              <a:rPr sz="2150" spc="-10" dirty="0">
                <a:solidFill>
                  <a:srgbClr val="09178B"/>
                </a:solidFill>
                <a:latin typeface="Arial"/>
                <a:cs typeface="Arial"/>
              </a:rPr>
              <a:t>is</a:t>
            </a:r>
            <a:r>
              <a:rPr sz="2150" spc="-5" dirty="0">
                <a:solidFill>
                  <a:srgbClr val="09178B"/>
                </a:solidFill>
                <a:latin typeface="Arial"/>
                <a:cs typeface="Arial"/>
              </a:rPr>
              <a:t> </a:t>
            </a:r>
            <a:r>
              <a:rPr sz="2150" spc="-15" dirty="0">
                <a:solidFill>
                  <a:srgbClr val="09178B"/>
                </a:solidFill>
                <a:latin typeface="Arial"/>
                <a:cs typeface="Arial"/>
              </a:rPr>
              <a:t>a</a:t>
            </a:r>
            <a:r>
              <a:rPr sz="2150" spc="-5" dirty="0">
                <a:solidFill>
                  <a:srgbClr val="09178B"/>
                </a:solidFill>
                <a:latin typeface="Arial"/>
                <a:cs typeface="Arial"/>
              </a:rPr>
              <a:t> </a:t>
            </a:r>
            <a:r>
              <a:rPr sz="2150" spc="-10" dirty="0">
                <a:solidFill>
                  <a:srgbClr val="09178B"/>
                </a:solidFill>
                <a:latin typeface="Arial"/>
                <a:cs typeface="Arial"/>
              </a:rPr>
              <a:t>liquid-or</a:t>
            </a:r>
            <a:r>
              <a:rPr sz="2150" spc="-5" dirty="0">
                <a:solidFill>
                  <a:srgbClr val="09178B"/>
                </a:solidFill>
                <a:latin typeface="Arial"/>
                <a:cs typeface="Arial"/>
              </a:rPr>
              <a:t> </a:t>
            </a:r>
            <a:r>
              <a:rPr sz="2150" spc="-15" dirty="0">
                <a:solidFill>
                  <a:srgbClr val="09178B"/>
                </a:solidFill>
                <a:latin typeface="Arial"/>
                <a:cs typeface="Arial"/>
              </a:rPr>
              <a:t>a</a:t>
            </a:r>
            <a:r>
              <a:rPr sz="2150" spc="-5" dirty="0">
                <a:solidFill>
                  <a:srgbClr val="09178B"/>
                </a:solidFill>
                <a:latin typeface="Arial"/>
                <a:cs typeface="Arial"/>
              </a:rPr>
              <a:t> </a:t>
            </a:r>
            <a:r>
              <a:rPr sz="2150" spc="-10" dirty="0">
                <a:solidFill>
                  <a:srgbClr val="09178B"/>
                </a:solidFill>
                <a:latin typeface="Arial"/>
                <a:cs typeface="Arial"/>
              </a:rPr>
              <a:t>solid-propellant</a:t>
            </a:r>
            <a:r>
              <a:rPr sz="2150" spc="-5" dirty="0">
                <a:solidFill>
                  <a:srgbClr val="09178B"/>
                </a:solidFill>
                <a:latin typeface="Arial"/>
                <a:cs typeface="Arial"/>
              </a:rPr>
              <a:t> </a:t>
            </a:r>
            <a:r>
              <a:rPr sz="2150" spc="-10" dirty="0">
                <a:solidFill>
                  <a:srgbClr val="09178B"/>
                </a:solidFill>
                <a:latin typeface="Arial"/>
                <a:cs typeface="Arial"/>
              </a:rPr>
              <a:t>missile</a:t>
            </a:r>
            <a:r>
              <a:rPr sz="2150" spc="-15" dirty="0">
                <a:solidFill>
                  <a:srgbClr val="09178B"/>
                </a:solidFill>
                <a:latin typeface="Arial"/>
                <a:cs typeface="Arial"/>
              </a:rPr>
              <a:t> The</a:t>
            </a:r>
            <a:r>
              <a:rPr sz="2150" spc="-5" dirty="0">
                <a:solidFill>
                  <a:srgbClr val="09178B"/>
                </a:solidFill>
                <a:latin typeface="Arial"/>
                <a:cs typeface="Arial"/>
              </a:rPr>
              <a:t> </a:t>
            </a:r>
            <a:r>
              <a:rPr sz="2150" spc="-10" dirty="0">
                <a:solidFill>
                  <a:srgbClr val="09178B"/>
                </a:solidFill>
                <a:latin typeface="Arial"/>
                <a:cs typeface="Arial"/>
              </a:rPr>
              <a:t>global</a:t>
            </a:r>
            <a:r>
              <a:rPr sz="2150" spc="-5" dirty="0">
                <a:solidFill>
                  <a:srgbClr val="09178B"/>
                </a:solidFill>
                <a:latin typeface="Arial"/>
                <a:cs typeface="Arial"/>
              </a:rPr>
              <a:t> </a:t>
            </a:r>
            <a:r>
              <a:rPr sz="2150" spc="-15" dirty="0">
                <a:solidFill>
                  <a:srgbClr val="09178B"/>
                </a:solidFill>
                <a:latin typeface="Arial"/>
                <a:cs typeface="Arial"/>
              </a:rPr>
              <a:t>geography</a:t>
            </a:r>
            <a:r>
              <a:rPr sz="2150" spc="-5" dirty="0">
                <a:solidFill>
                  <a:srgbClr val="09178B"/>
                </a:solidFill>
                <a:latin typeface="Arial"/>
                <a:cs typeface="Arial"/>
              </a:rPr>
              <a:t> </a:t>
            </a:r>
            <a:r>
              <a:rPr sz="2150" spc="-15" dirty="0">
                <a:solidFill>
                  <a:srgbClr val="09178B"/>
                </a:solidFill>
                <a:latin typeface="Arial"/>
                <a:cs typeface="Arial"/>
              </a:rPr>
              <a:t>determines</a:t>
            </a:r>
            <a:r>
              <a:rPr sz="2150" spc="-5" dirty="0">
                <a:solidFill>
                  <a:srgbClr val="09178B"/>
                </a:solidFill>
                <a:latin typeface="Arial"/>
                <a:cs typeface="Arial"/>
              </a:rPr>
              <a:t> </a:t>
            </a:r>
            <a:r>
              <a:rPr sz="2150" spc="-15" dirty="0">
                <a:solidFill>
                  <a:srgbClr val="09178B"/>
                </a:solidFill>
                <a:latin typeface="Arial"/>
                <a:cs typeface="Arial"/>
              </a:rPr>
              <a:t>how</a:t>
            </a:r>
            <a:r>
              <a:rPr sz="2150" spc="-5" dirty="0">
                <a:solidFill>
                  <a:srgbClr val="09178B"/>
                </a:solidFill>
                <a:latin typeface="Arial"/>
                <a:cs typeface="Arial"/>
              </a:rPr>
              <a:t> </a:t>
            </a:r>
            <a:r>
              <a:rPr sz="2150" spc="-10" dirty="0">
                <a:solidFill>
                  <a:srgbClr val="09178B"/>
                </a:solidFill>
                <a:latin typeface="Arial"/>
                <a:cs typeface="Arial"/>
              </a:rPr>
              <a:t>early</a:t>
            </a:r>
            <a:r>
              <a:rPr sz="2150" spc="-5" dirty="0">
                <a:solidFill>
                  <a:srgbClr val="09178B"/>
                </a:solidFill>
                <a:latin typeface="Arial"/>
                <a:cs typeface="Arial"/>
              </a:rPr>
              <a:t> </a:t>
            </a:r>
            <a:r>
              <a:rPr sz="2150" spc="-10" dirty="0">
                <a:solidFill>
                  <a:srgbClr val="09178B"/>
                </a:solidFill>
                <a:latin typeface="Arial"/>
                <a:cs typeface="Arial"/>
              </a:rPr>
              <a:t>in</a:t>
            </a:r>
            <a:r>
              <a:rPr sz="2150" spc="-5" dirty="0">
                <a:solidFill>
                  <a:srgbClr val="09178B"/>
                </a:solidFill>
                <a:latin typeface="Arial"/>
                <a:cs typeface="Arial"/>
              </a:rPr>
              <a:t> </a:t>
            </a:r>
            <a:r>
              <a:rPr sz="2150" spc="-10" dirty="0">
                <a:solidFill>
                  <a:srgbClr val="09178B"/>
                </a:solidFill>
                <a:latin typeface="Arial"/>
                <a:cs typeface="Arial"/>
              </a:rPr>
              <a:t>its</a:t>
            </a:r>
            <a:r>
              <a:rPr sz="2150" spc="-5" dirty="0">
                <a:solidFill>
                  <a:srgbClr val="09178B"/>
                </a:solidFill>
                <a:latin typeface="Arial"/>
                <a:cs typeface="Arial"/>
              </a:rPr>
              <a:t> </a:t>
            </a:r>
            <a:r>
              <a:rPr sz="2150" spc="-10" dirty="0">
                <a:solidFill>
                  <a:srgbClr val="09178B"/>
                </a:solidFill>
                <a:latin typeface="Arial"/>
                <a:cs typeface="Arial"/>
              </a:rPr>
              <a:t>flight</a:t>
            </a:r>
            <a:r>
              <a:rPr sz="2150" spc="-5" dirty="0">
                <a:solidFill>
                  <a:srgbClr val="09178B"/>
                </a:solidFill>
                <a:latin typeface="Arial"/>
                <a:cs typeface="Arial"/>
              </a:rPr>
              <a:t> </a:t>
            </a:r>
            <a:r>
              <a:rPr sz="2150" spc="-10" dirty="0">
                <a:solidFill>
                  <a:srgbClr val="09178B"/>
                </a:solidFill>
                <a:latin typeface="Arial"/>
                <a:cs typeface="Arial"/>
              </a:rPr>
              <a:t>the</a:t>
            </a:r>
            <a:r>
              <a:rPr sz="2150" spc="-5" dirty="0">
                <a:solidFill>
                  <a:srgbClr val="09178B"/>
                </a:solidFill>
                <a:latin typeface="Arial"/>
                <a:cs typeface="Arial"/>
              </a:rPr>
              <a:t> </a:t>
            </a:r>
            <a:r>
              <a:rPr sz="2150" spc="-10" dirty="0">
                <a:solidFill>
                  <a:srgbClr val="09178B"/>
                </a:solidFill>
                <a:latin typeface="Arial"/>
                <a:cs typeface="Arial"/>
              </a:rPr>
              <a:t>target</a:t>
            </a:r>
            <a:endParaRPr sz="2150">
              <a:latin typeface="Arial"/>
              <a:cs typeface="Arial"/>
            </a:endParaRPr>
          </a:p>
          <a:p>
            <a:pPr marL="12700">
              <a:lnSpc>
                <a:spcPct val="100000"/>
              </a:lnSpc>
            </a:pPr>
            <a:r>
              <a:rPr sz="2150" spc="-15" dirty="0">
                <a:solidFill>
                  <a:srgbClr val="09178B"/>
                </a:solidFill>
                <a:latin typeface="Arial"/>
                <a:cs typeface="Arial"/>
              </a:rPr>
              <a:t>ICBM</a:t>
            </a:r>
            <a:r>
              <a:rPr sz="2150" spc="-5" dirty="0">
                <a:solidFill>
                  <a:srgbClr val="09178B"/>
                </a:solidFill>
                <a:latin typeface="Arial"/>
                <a:cs typeface="Arial"/>
              </a:rPr>
              <a:t> </a:t>
            </a:r>
            <a:r>
              <a:rPr sz="2150" spc="-15" dirty="0">
                <a:solidFill>
                  <a:srgbClr val="09178B"/>
                </a:solidFill>
                <a:latin typeface="Arial"/>
                <a:cs typeface="Arial"/>
              </a:rPr>
              <a:t>must</a:t>
            </a:r>
            <a:r>
              <a:rPr sz="2150" spc="-5" dirty="0">
                <a:solidFill>
                  <a:srgbClr val="09178B"/>
                </a:solidFill>
                <a:latin typeface="Arial"/>
                <a:cs typeface="Arial"/>
              </a:rPr>
              <a:t> </a:t>
            </a:r>
            <a:r>
              <a:rPr sz="2150" spc="-15" dirty="0">
                <a:solidFill>
                  <a:srgbClr val="09178B"/>
                </a:solidFill>
                <a:latin typeface="Arial"/>
                <a:cs typeface="Arial"/>
              </a:rPr>
              <a:t>be</a:t>
            </a:r>
            <a:r>
              <a:rPr sz="2150" spc="-5" dirty="0">
                <a:solidFill>
                  <a:srgbClr val="09178B"/>
                </a:solidFill>
                <a:latin typeface="Arial"/>
                <a:cs typeface="Arial"/>
              </a:rPr>
              <a:t> </a:t>
            </a:r>
            <a:r>
              <a:rPr sz="2150" spc="-10" dirty="0">
                <a:solidFill>
                  <a:srgbClr val="09178B"/>
                </a:solidFill>
                <a:latin typeface="Arial"/>
                <a:cs typeface="Arial"/>
              </a:rPr>
              <a:t>intercepted</a:t>
            </a:r>
            <a:endParaRPr sz="2150">
              <a:latin typeface="Arial"/>
              <a:cs typeface="Arial"/>
            </a:endParaRPr>
          </a:p>
          <a:p>
            <a:pPr>
              <a:lnSpc>
                <a:spcPts val="600"/>
              </a:lnSpc>
              <a:spcBef>
                <a:spcPts val="23"/>
              </a:spcBef>
            </a:pPr>
            <a:endParaRPr sz="600"/>
          </a:p>
          <a:p>
            <a:pPr>
              <a:lnSpc>
                <a:spcPts val="1000"/>
              </a:lnSpc>
            </a:pPr>
            <a:endParaRPr sz="1000"/>
          </a:p>
          <a:p>
            <a:pPr marL="12700" marR="446405">
              <a:lnSpc>
                <a:spcPct val="100200"/>
              </a:lnSpc>
            </a:pPr>
            <a:r>
              <a:rPr sz="2150" spc="-15" dirty="0">
                <a:solidFill>
                  <a:srgbClr val="09178B"/>
                </a:solidFill>
                <a:latin typeface="Arial"/>
                <a:cs typeface="Arial"/>
              </a:rPr>
              <a:t>Regional</a:t>
            </a:r>
            <a:r>
              <a:rPr sz="2150" spc="-5" dirty="0">
                <a:solidFill>
                  <a:srgbClr val="09178B"/>
                </a:solidFill>
                <a:latin typeface="Arial"/>
                <a:cs typeface="Arial"/>
              </a:rPr>
              <a:t> </a:t>
            </a:r>
            <a:r>
              <a:rPr sz="2150" spc="-15" dirty="0">
                <a:solidFill>
                  <a:srgbClr val="09178B"/>
                </a:solidFill>
                <a:latin typeface="Arial"/>
                <a:cs typeface="Arial"/>
              </a:rPr>
              <a:t>geography</a:t>
            </a:r>
            <a:r>
              <a:rPr sz="2150" spc="-5" dirty="0">
                <a:solidFill>
                  <a:srgbClr val="09178B"/>
                </a:solidFill>
                <a:latin typeface="Arial"/>
                <a:cs typeface="Arial"/>
              </a:rPr>
              <a:t> </a:t>
            </a:r>
            <a:r>
              <a:rPr sz="2150" spc="-15" dirty="0">
                <a:solidFill>
                  <a:srgbClr val="09178B"/>
                </a:solidFill>
                <a:latin typeface="Arial"/>
                <a:cs typeface="Arial"/>
              </a:rPr>
              <a:t>determines</a:t>
            </a:r>
            <a:r>
              <a:rPr sz="2150" spc="-5" dirty="0">
                <a:solidFill>
                  <a:srgbClr val="09178B"/>
                </a:solidFill>
                <a:latin typeface="Arial"/>
                <a:cs typeface="Arial"/>
              </a:rPr>
              <a:t> </a:t>
            </a:r>
            <a:r>
              <a:rPr sz="2150" spc="-15" dirty="0">
                <a:solidFill>
                  <a:srgbClr val="09178B"/>
                </a:solidFill>
                <a:latin typeface="Arial"/>
                <a:cs typeface="Arial"/>
              </a:rPr>
              <a:t>how</a:t>
            </a:r>
            <a:r>
              <a:rPr sz="2150" spc="-5" dirty="0">
                <a:solidFill>
                  <a:srgbClr val="09178B"/>
                </a:solidFill>
                <a:latin typeface="Arial"/>
                <a:cs typeface="Arial"/>
              </a:rPr>
              <a:t> </a:t>
            </a:r>
            <a:r>
              <a:rPr sz="2150" spc="-10" dirty="0">
                <a:solidFill>
                  <a:srgbClr val="09178B"/>
                </a:solidFill>
                <a:latin typeface="Arial"/>
                <a:cs typeface="Arial"/>
              </a:rPr>
              <a:t>close</a:t>
            </a:r>
            <a:r>
              <a:rPr sz="2150" spc="-5" dirty="0">
                <a:solidFill>
                  <a:srgbClr val="09178B"/>
                </a:solidFill>
                <a:latin typeface="Arial"/>
                <a:cs typeface="Arial"/>
              </a:rPr>
              <a:t> </a:t>
            </a:r>
            <a:r>
              <a:rPr sz="2150" spc="-10" dirty="0">
                <a:solidFill>
                  <a:srgbClr val="09178B"/>
                </a:solidFill>
                <a:latin typeface="Arial"/>
                <a:cs typeface="Arial"/>
              </a:rPr>
              <a:t>to</a:t>
            </a:r>
            <a:r>
              <a:rPr sz="2150" spc="-5" dirty="0">
                <a:solidFill>
                  <a:srgbClr val="09178B"/>
                </a:solidFill>
                <a:latin typeface="Arial"/>
                <a:cs typeface="Arial"/>
              </a:rPr>
              <a:t> </a:t>
            </a:r>
            <a:r>
              <a:rPr sz="2150" spc="-10" dirty="0">
                <a:solidFill>
                  <a:srgbClr val="09178B"/>
                </a:solidFill>
                <a:latin typeface="Arial"/>
                <a:cs typeface="Arial"/>
              </a:rPr>
              <a:t>the</a:t>
            </a:r>
            <a:r>
              <a:rPr sz="2150" spc="-5" dirty="0">
                <a:solidFill>
                  <a:srgbClr val="09178B"/>
                </a:solidFill>
                <a:latin typeface="Arial"/>
                <a:cs typeface="Arial"/>
              </a:rPr>
              <a:t> </a:t>
            </a:r>
            <a:r>
              <a:rPr sz="2150" spc="-10" dirty="0">
                <a:solidFill>
                  <a:srgbClr val="09178B"/>
                </a:solidFill>
                <a:latin typeface="Arial"/>
                <a:cs typeface="Arial"/>
              </a:rPr>
              <a:t>target</a:t>
            </a:r>
            <a:r>
              <a:rPr sz="2150" spc="-5" dirty="0">
                <a:solidFill>
                  <a:srgbClr val="09178B"/>
                </a:solidFill>
                <a:latin typeface="Arial"/>
                <a:cs typeface="Arial"/>
              </a:rPr>
              <a:t> </a:t>
            </a:r>
            <a:r>
              <a:rPr sz="2150" spc="-15" dirty="0">
                <a:solidFill>
                  <a:srgbClr val="09178B"/>
                </a:solidFill>
                <a:latin typeface="Arial"/>
                <a:cs typeface="Arial"/>
              </a:rPr>
              <a:t>ICBM</a:t>
            </a:r>
            <a:r>
              <a:rPr sz="2150" spc="-45" dirty="0">
                <a:solidFill>
                  <a:srgbClr val="09178B"/>
                </a:solidFill>
                <a:latin typeface="Arial"/>
                <a:cs typeface="Arial"/>
              </a:rPr>
              <a:t>’</a:t>
            </a:r>
            <a:r>
              <a:rPr sz="2150" spc="-15" dirty="0">
                <a:solidFill>
                  <a:srgbClr val="09178B"/>
                </a:solidFill>
                <a:latin typeface="Arial"/>
                <a:cs typeface="Arial"/>
              </a:rPr>
              <a:t>s</a:t>
            </a:r>
            <a:r>
              <a:rPr sz="2150" spc="-10" dirty="0">
                <a:solidFill>
                  <a:srgbClr val="09178B"/>
                </a:solidFill>
                <a:latin typeface="Arial"/>
                <a:cs typeface="Arial"/>
              </a:rPr>
              <a:t> flight</a:t>
            </a:r>
            <a:r>
              <a:rPr sz="2150" spc="-5" dirty="0">
                <a:solidFill>
                  <a:srgbClr val="09178B"/>
                </a:solidFill>
                <a:latin typeface="Arial"/>
                <a:cs typeface="Arial"/>
              </a:rPr>
              <a:t> </a:t>
            </a:r>
            <a:r>
              <a:rPr sz="2150" spc="-15" dirty="0">
                <a:solidFill>
                  <a:srgbClr val="09178B"/>
                </a:solidFill>
                <a:latin typeface="Arial"/>
                <a:cs typeface="Arial"/>
              </a:rPr>
              <a:t>path</a:t>
            </a:r>
            <a:r>
              <a:rPr sz="2150" spc="-5" dirty="0">
                <a:solidFill>
                  <a:srgbClr val="09178B"/>
                </a:solidFill>
                <a:latin typeface="Arial"/>
                <a:cs typeface="Arial"/>
              </a:rPr>
              <a:t> </a:t>
            </a:r>
            <a:r>
              <a:rPr sz="2150" spc="-10" dirty="0">
                <a:solidFill>
                  <a:srgbClr val="09178B"/>
                </a:solidFill>
                <a:latin typeface="Arial"/>
                <a:cs typeface="Arial"/>
              </a:rPr>
              <a:t>interceptors</a:t>
            </a:r>
            <a:r>
              <a:rPr sz="2150" spc="-5" dirty="0">
                <a:solidFill>
                  <a:srgbClr val="09178B"/>
                </a:solidFill>
                <a:latin typeface="Arial"/>
                <a:cs typeface="Arial"/>
              </a:rPr>
              <a:t> </a:t>
            </a:r>
            <a:r>
              <a:rPr sz="2150" spc="-15" dirty="0">
                <a:solidFill>
                  <a:srgbClr val="09178B"/>
                </a:solidFill>
                <a:latin typeface="Arial"/>
                <a:cs typeface="Arial"/>
              </a:rPr>
              <a:t>could</a:t>
            </a:r>
            <a:r>
              <a:rPr sz="2150" spc="-5" dirty="0">
                <a:solidFill>
                  <a:srgbClr val="09178B"/>
                </a:solidFill>
                <a:latin typeface="Arial"/>
                <a:cs typeface="Arial"/>
              </a:rPr>
              <a:t> </a:t>
            </a:r>
            <a:r>
              <a:rPr sz="2150" spc="-15" dirty="0">
                <a:solidFill>
                  <a:srgbClr val="09178B"/>
                </a:solidFill>
                <a:latin typeface="Arial"/>
                <a:cs typeface="Arial"/>
              </a:rPr>
              <a:t>be</a:t>
            </a:r>
            <a:r>
              <a:rPr sz="2150" spc="-5" dirty="0">
                <a:solidFill>
                  <a:srgbClr val="09178B"/>
                </a:solidFill>
                <a:latin typeface="Arial"/>
                <a:cs typeface="Arial"/>
              </a:rPr>
              <a:t> </a:t>
            </a:r>
            <a:r>
              <a:rPr sz="2150" spc="-15" dirty="0">
                <a:solidFill>
                  <a:srgbClr val="09178B"/>
                </a:solidFill>
                <a:latin typeface="Arial"/>
                <a:cs typeface="Arial"/>
              </a:rPr>
              <a:t>based</a:t>
            </a:r>
            <a:endParaRPr sz="2150">
              <a:latin typeface="Arial"/>
              <a:cs typeface="Arial"/>
            </a:endParaRPr>
          </a:p>
          <a:p>
            <a:pPr>
              <a:lnSpc>
                <a:spcPts val="600"/>
              </a:lnSpc>
              <a:spcBef>
                <a:spcPts val="23"/>
              </a:spcBef>
            </a:pPr>
            <a:endParaRPr sz="600"/>
          </a:p>
          <a:p>
            <a:pPr>
              <a:lnSpc>
                <a:spcPts val="1000"/>
              </a:lnSpc>
            </a:pPr>
            <a:endParaRPr sz="1000"/>
          </a:p>
          <a:p>
            <a:pPr marL="12700" marR="215265">
              <a:lnSpc>
                <a:spcPct val="100200"/>
              </a:lnSpc>
            </a:pPr>
            <a:r>
              <a:rPr sz="2150" spc="-15" dirty="0">
                <a:solidFill>
                  <a:srgbClr val="09178B"/>
                </a:solidFill>
                <a:latin typeface="Arial"/>
                <a:cs typeface="Arial"/>
              </a:rPr>
              <a:t>Generally</a:t>
            </a:r>
            <a:r>
              <a:rPr sz="2150" spc="-5" dirty="0">
                <a:solidFill>
                  <a:srgbClr val="09178B"/>
                </a:solidFill>
                <a:latin typeface="Arial"/>
                <a:cs typeface="Arial"/>
              </a:rPr>
              <a:t> </a:t>
            </a:r>
            <a:r>
              <a:rPr sz="2150" spc="-10" dirty="0">
                <a:solidFill>
                  <a:srgbClr val="09178B"/>
                </a:solidFill>
                <a:latin typeface="Arial"/>
                <a:cs typeface="Arial"/>
              </a:rPr>
              <a:t>interceptors</a:t>
            </a:r>
            <a:r>
              <a:rPr sz="2150" spc="-5" dirty="0">
                <a:solidFill>
                  <a:srgbClr val="09178B"/>
                </a:solidFill>
                <a:latin typeface="Arial"/>
                <a:cs typeface="Arial"/>
              </a:rPr>
              <a:t> </a:t>
            </a:r>
            <a:r>
              <a:rPr sz="2150" spc="-15" dirty="0">
                <a:solidFill>
                  <a:srgbClr val="09178B"/>
                </a:solidFill>
                <a:latin typeface="Arial"/>
                <a:cs typeface="Arial"/>
              </a:rPr>
              <a:t>must</a:t>
            </a:r>
            <a:r>
              <a:rPr sz="2150" spc="-5" dirty="0">
                <a:solidFill>
                  <a:srgbClr val="09178B"/>
                </a:solidFill>
                <a:latin typeface="Arial"/>
                <a:cs typeface="Arial"/>
              </a:rPr>
              <a:t> </a:t>
            </a:r>
            <a:r>
              <a:rPr sz="2150" spc="-15" dirty="0">
                <a:solidFill>
                  <a:srgbClr val="09178B"/>
                </a:solidFill>
                <a:latin typeface="Arial"/>
                <a:cs typeface="Arial"/>
              </a:rPr>
              <a:t>be</a:t>
            </a:r>
            <a:r>
              <a:rPr sz="2150" spc="-5" dirty="0">
                <a:solidFill>
                  <a:srgbClr val="09178B"/>
                </a:solidFill>
                <a:latin typeface="Arial"/>
                <a:cs typeface="Arial"/>
              </a:rPr>
              <a:t> </a:t>
            </a:r>
            <a:r>
              <a:rPr sz="2150" spc="-15" dirty="0">
                <a:solidFill>
                  <a:srgbClr val="09178B"/>
                </a:solidFill>
                <a:latin typeface="Arial"/>
                <a:cs typeface="Arial"/>
              </a:rPr>
              <a:t>based</a:t>
            </a:r>
            <a:r>
              <a:rPr sz="2150" spc="-5" dirty="0">
                <a:solidFill>
                  <a:srgbClr val="09178B"/>
                </a:solidFill>
                <a:latin typeface="Arial"/>
                <a:cs typeface="Arial"/>
              </a:rPr>
              <a:t> </a:t>
            </a:r>
            <a:r>
              <a:rPr sz="2150" spc="-10" dirty="0">
                <a:solidFill>
                  <a:srgbClr val="09178B"/>
                </a:solidFill>
                <a:latin typeface="Arial"/>
                <a:cs typeface="Arial"/>
              </a:rPr>
              <a:t>far</a:t>
            </a:r>
            <a:r>
              <a:rPr sz="2150" spc="-5" dirty="0">
                <a:solidFill>
                  <a:srgbClr val="09178B"/>
                </a:solidFill>
                <a:latin typeface="Arial"/>
                <a:cs typeface="Arial"/>
              </a:rPr>
              <a:t> </a:t>
            </a:r>
            <a:r>
              <a:rPr sz="2150" spc="-15" dirty="0">
                <a:solidFill>
                  <a:srgbClr val="09178B"/>
                </a:solidFill>
                <a:latin typeface="Arial"/>
                <a:cs typeface="Arial"/>
              </a:rPr>
              <a:t>from</a:t>
            </a:r>
            <a:r>
              <a:rPr sz="2150" spc="-5" dirty="0">
                <a:solidFill>
                  <a:srgbClr val="09178B"/>
                </a:solidFill>
                <a:latin typeface="Arial"/>
                <a:cs typeface="Arial"/>
              </a:rPr>
              <a:t> </a:t>
            </a:r>
            <a:r>
              <a:rPr sz="2150" spc="-10" dirty="0">
                <a:solidFill>
                  <a:srgbClr val="09178B"/>
                </a:solidFill>
                <a:latin typeface="Arial"/>
                <a:cs typeface="Arial"/>
              </a:rPr>
              <a:t>the</a:t>
            </a:r>
            <a:r>
              <a:rPr sz="2150" spc="-5" dirty="0">
                <a:solidFill>
                  <a:srgbClr val="09178B"/>
                </a:solidFill>
                <a:latin typeface="Arial"/>
                <a:cs typeface="Arial"/>
              </a:rPr>
              <a:t> </a:t>
            </a:r>
            <a:r>
              <a:rPr sz="2150" spc="-10" dirty="0">
                <a:solidFill>
                  <a:srgbClr val="09178B"/>
                </a:solidFill>
                <a:latin typeface="Arial"/>
                <a:cs typeface="Arial"/>
              </a:rPr>
              <a:t>intercept</a:t>
            </a:r>
            <a:r>
              <a:rPr sz="2150" spc="-5" dirty="0">
                <a:solidFill>
                  <a:srgbClr val="09178B"/>
                </a:solidFill>
                <a:latin typeface="Arial"/>
                <a:cs typeface="Arial"/>
              </a:rPr>
              <a:t> </a:t>
            </a:r>
            <a:r>
              <a:rPr sz="2150" spc="-10" dirty="0">
                <a:solidFill>
                  <a:srgbClr val="09178B"/>
                </a:solidFill>
                <a:latin typeface="Arial"/>
                <a:cs typeface="Arial"/>
              </a:rPr>
              <a:t>point,</a:t>
            </a:r>
            <a:r>
              <a:rPr sz="2150" spc="-15" dirty="0">
                <a:solidFill>
                  <a:srgbClr val="09178B"/>
                </a:solidFill>
                <a:latin typeface="Arial"/>
                <a:cs typeface="Arial"/>
              </a:rPr>
              <a:t> must</a:t>
            </a:r>
            <a:r>
              <a:rPr sz="2150" spc="-5" dirty="0">
                <a:solidFill>
                  <a:srgbClr val="09178B"/>
                </a:solidFill>
                <a:latin typeface="Arial"/>
                <a:cs typeface="Arial"/>
              </a:rPr>
              <a:t> </a:t>
            </a:r>
            <a:r>
              <a:rPr sz="2150" spc="-10" dirty="0">
                <a:solidFill>
                  <a:srgbClr val="09178B"/>
                </a:solidFill>
                <a:latin typeface="Arial"/>
                <a:cs typeface="Arial"/>
              </a:rPr>
              <a:t>fly</a:t>
            </a:r>
            <a:r>
              <a:rPr sz="2150" spc="-5" dirty="0">
                <a:solidFill>
                  <a:srgbClr val="09178B"/>
                </a:solidFill>
                <a:latin typeface="Arial"/>
                <a:cs typeface="Arial"/>
              </a:rPr>
              <a:t> </a:t>
            </a:r>
            <a:r>
              <a:rPr sz="2150" spc="-15" dirty="0">
                <a:solidFill>
                  <a:srgbClr val="09178B"/>
                </a:solidFill>
                <a:latin typeface="Arial"/>
                <a:cs typeface="Arial"/>
              </a:rPr>
              <a:t>almost</a:t>
            </a:r>
            <a:r>
              <a:rPr sz="2150" spc="-5" dirty="0">
                <a:solidFill>
                  <a:srgbClr val="09178B"/>
                </a:solidFill>
                <a:latin typeface="Arial"/>
                <a:cs typeface="Arial"/>
              </a:rPr>
              <a:t> </a:t>
            </a:r>
            <a:r>
              <a:rPr sz="2150" spc="-10" dirty="0">
                <a:solidFill>
                  <a:srgbClr val="09178B"/>
                </a:solidFill>
                <a:latin typeface="Arial"/>
                <a:cs typeface="Arial"/>
              </a:rPr>
              <a:t>their</a:t>
            </a:r>
            <a:r>
              <a:rPr sz="2150" spc="-5" dirty="0">
                <a:solidFill>
                  <a:srgbClr val="09178B"/>
                </a:solidFill>
                <a:latin typeface="Arial"/>
                <a:cs typeface="Arial"/>
              </a:rPr>
              <a:t> </a:t>
            </a:r>
            <a:r>
              <a:rPr sz="2150" spc="-15" dirty="0">
                <a:solidFill>
                  <a:srgbClr val="09178B"/>
                </a:solidFill>
                <a:latin typeface="Arial"/>
                <a:cs typeface="Arial"/>
              </a:rPr>
              <a:t>maximum</a:t>
            </a:r>
            <a:r>
              <a:rPr sz="2150" spc="-5" dirty="0">
                <a:solidFill>
                  <a:srgbClr val="09178B"/>
                </a:solidFill>
                <a:latin typeface="Arial"/>
                <a:cs typeface="Arial"/>
              </a:rPr>
              <a:t> </a:t>
            </a:r>
            <a:r>
              <a:rPr sz="2150" spc="-15" dirty="0">
                <a:solidFill>
                  <a:srgbClr val="09178B"/>
                </a:solidFill>
                <a:latin typeface="Arial"/>
                <a:cs typeface="Arial"/>
              </a:rPr>
              <a:t>range</a:t>
            </a:r>
            <a:r>
              <a:rPr sz="2150" spc="-5" dirty="0">
                <a:solidFill>
                  <a:srgbClr val="09178B"/>
                </a:solidFill>
                <a:latin typeface="Arial"/>
                <a:cs typeface="Arial"/>
              </a:rPr>
              <a:t> </a:t>
            </a:r>
            <a:r>
              <a:rPr sz="2150" spc="-10" dirty="0">
                <a:solidFill>
                  <a:srgbClr val="09178B"/>
                </a:solidFill>
                <a:latin typeface="Arial"/>
                <a:cs typeface="Arial"/>
              </a:rPr>
              <a:t>(~</a:t>
            </a:r>
            <a:r>
              <a:rPr sz="2150" spc="-5" dirty="0">
                <a:solidFill>
                  <a:srgbClr val="09178B"/>
                </a:solidFill>
                <a:latin typeface="Arial"/>
                <a:cs typeface="Arial"/>
              </a:rPr>
              <a:t> </a:t>
            </a:r>
            <a:r>
              <a:rPr sz="2000" spc="-15" dirty="0">
                <a:solidFill>
                  <a:srgbClr val="09178B"/>
                </a:solidFill>
                <a:latin typeface="Arial"/>
                <a:cs typeface="Arial"/>
              </a:rPr>
              <a:t>500</a:t>
            </a:r>
            <a:r>
              <a:rPr sz="2000" spc="-5" dirty="0">
                <a:solidFill>
                  <a:srgbClr val="09178B"/>
                </a:solidFill>
                <a:latin typeface="Arial"/>
                <a:cs typeface="Arial"/>
              </a:rPr>
              <a:t> </a:t>
            </a:r>
            <a:r>
              <a:rPr sz="2000" spc="-15" dirty="0">
                <a:solidFill>
                  <a:srgbClr val="09178B"/>
                </a:solidFill>
                <a:latin typeface="Arial"/>
                <a:cs typeface="Arial"/>
              </a:rPr>
              <a:t>km</a:t>
            </a:r>
            <a:r>
              <a:rPr sz="2000" spc="-5" dirty="0">
                <a:solidFill>
                  <a:srgbClr val="09178B"/>
                </a:solidFill>
                <a:latin typeface="Arial"/>
                <a:cs typeface="Arial"/>
              </a:rPr>
              <a:t> </a:t>
            </a:r>
            <a:r>
              <a:rPr sz="2000" spc="-10" dirty="0">
                <a:solidFill>
                  <a:srgbClr val="09178B"/>
                </a:solidFill>
                <a:latin typeface="Arial"/>
                <a:cs typeface="Arial"/>
              </a:rPr>
              <a:t>for</a:t>
            </a:r>
            <a:r>
              <a:rPr sz="2000" spc="-5" dirty="0">
                <a:solidFill>
                  <a:srgbClr val="09178B"/>
                </a:solidFill>
                <a:latin typeface="Arial"/>
                <a:cs typeface="Arial"/>
              </a:rPr>
              <a:t> </a:t>
            </a:r>
            <a:r>
              <a:rPr sz="2000" spc="-10" dirty="0">
                <a:solidFill>
                  <a:srgbClr val="09178B"/>
                </a:solidFill>
                <a:latin typeface="Arial"/>
                <a:cs typeface="Arial"/>
              </a:rPr>
              <a:t>solid</a:t>
            </a:r>
            <a:r>
              <a:rPr sz="2000" spc="-5" dirty="0">
                <a:solidFill>
                  <a:srgbClr val="09178B"/>
                </a:solidFill>
                <a:latin typeface="Arial"/>
                <a:cs typeface="Arial"/>
              </a:rPr>
              <a:t> </a:t>
            </a:r>
            <a:r>
              <a:rPr sz="2000" spc="-15" dirty="0">
                <a:solidFill>
                  <a:srgbClr val="09178B"/>
                </a:solidFill>
                <a:latin typeface="Arial"/>
                <a:cs typeface="Arial"/>
              </a:rPr>
              <a:t>ICBMs</a:t>
            </a:r>
            <a:r>
              <a:rPr sz="2000" spc="-5" dirty="0">
                <a:solidFill>
                  <a:srgbClr val="09178B"/>
                </a:solidFill>
                <a:latin typeface="Arial"/>
                <a:cs typeface="Arial"/>
              </a:rPr>
              <a:t> </a:t>
            </a:r>
            <a:r>
              <a:rPr sz="2000" spc="-10" dirty="0">
                <a:solidFill>
                  <a:srgbClr val="09178B"/>
                </a:solidFill>
                <a:latin typeface="Arial"/>
                <a:cs typeface="Arial"/>
              </a:rPr>
              <a:t>or</a:t>
            </a:r>
            <a:endParaRPr sz="2000">
              <a:latin typeface="Arial"/>
              <a:cs typeface="Arial"/>
            </a:endParaRPr>
          </a:p>
          <a:p>
            <a:pPr marL="12700" marR="12700">
              <a:lnSpc>
                <a:spcPct val="100200"/>
              </a:lnSpc>
            </a:pPr>
            <a:r>
              <a:rPr sz="2000" spc="-15" dirty="0">
                <a:solidFill>
                  <a:srgbClr val="09178B"/>
                </a:solidFill>
                <a:latin typeface="Arial"/>
                <a:cs typeface="Arial"/>
              </a:rPr>
              <a:t>~</a:t>
            </a:r>
            <a:r>
              <a:rPr sz="2000" spc="-5" dirty="0">
                <a:solidFill>
                  <a:srgbClr val="09178B"/>
                </a:solidFill>
                <a:latin typeface="Arial"/>
                <a:cs typeface="Arial"/>
              </a:rPr>
              <a:t> </a:t>
            </a:r>
            <a:r>
              <a:rPr sz="2000" spc="-10" dirty="0">
                <a:solidFill>
                  <a:srgbClr val="09178B"/>
                </a:solidFill>
                <a:latin typeface="Arial"/>
                <a:cs typeface="Arial"/>
              </a:rPr>
              <a:t>1,000</a:t>
            </a:r>
            <a:r>
              <a:rPr sz="2000" spc="-5" dirty="0">
                <a:solidFill>
                  <a:srgbClr val="09178B"/>
                </a:solidFill>
                <a:latin typeface="Arial"/>
                <a:cs typeface="Arial"/>
              </a:rPr>
              <a:t> </a:t>
            </a:r>
            <a:r>
              <a:rPr sz="2000" spc="-15" dirty="0">
                <a:solidFill>
                  <a:srgbClr val="09178B"/>
                </a:solidFill>
                <a:latin typeface="Arial"/>
                <a:cs typeface="Arial"/>
              </a:rPr>
              <a:t>km</a:t>
            </a:r>
            <a:r>
              <a:rPr sz="2000" spc="-5" dirty="0">
                <a:solidFill>
                  <a:srgbClr val="09178B"/>
                </a:solidFill>
                <a:latin typeface="Arial"/>
                <a:cs typeface="Arial"/>
              </a:rPr>
              <a:t> </a:t>
            </a:r>
            <a:r>
              <a:rPr sz="2000" spc="-10" dirty="0">
                <a:solidFill>
                  <a:srgbClr val="09178B"/>
                </a:solidFill>
                <a:latin typeface="Arial"/>
                <a:cs typeface="Arial"/>
              </a:rPr>
              <a:t>for</a:t>
            </a:r>
            <a:r>
              <a:rPr sz="2000" spc="-5" dirty="0">
                <a:solidFill>
                  <a:srgbClr val="09178B"/>
                </a:solidFill>
                <a:latin typeface="Arial"/>
                <a:cs typeface="Arial"/>
              </a:rPr>
              <a:t> </a:t>
            </a:r>
            <a:r>
              <a:rPr sz="2000" spc="-10" dirty="0">
                <a:solidFill>
                  <a:srgbClr val="09178B"/>
                </a:solidFill>
                <a:latin typeface="Arial"/>
                <a:cs typeface="Arial"/>
              </a:rPr>
              <a:t>liquid</a:t>
            </a:r>
            <a:r>
              <a:rPr sz="2000" spc="-5" dirty="0">
                <a:solidFill>
                  <a:srgbClr val="09178B"/>
                </a:solidFill>
                <a:latin typeface="Arial"/>
                <a:cs typeface="Arial"/>
              </a:rPr>
              <a:t> </a:t>
            </a:r>
            <a:r>
              <a:rPr sz="2000" spc="-15" dirty="0">
                <a:solidFill>
                  <a:srgbClr val="09178B"/>
                </a:solidFill>
                <a:latin typeface="Arial"/>
                <a:cs typeface="Arial"/>
              </a:rPr>
              <a:t>ICBMs),</a:t>
            </a:r>
            <a:r>
              <a:rPr sz="2000" spc="35" dirty="0">
                <a:solidFill>
                  <a:srgbClr val="09178B"/>
                </a:solidFill>
                <a:latin typeface="Arial"/>
                <a:cs typeface="Arial"/>
              </a:rPr>
              <a:t> </a:t>
            </a:r>
            <a:r>
              <a:rPr sz="2150" spc="-15" dirty="0">
                <a:solidFill>
                  <a:srgbClr val="09178B"/>
                </a:solidFill>
                <a:latin typeface="Arial"/>
                <a:cs typeface="Arial"/>
              </a:rPr>
              <a:t>and</a:t>
            </a:r>
            <a:r>
              <a:rPr sz="2150" spc="-5" dirty="0">
                <a:solidFill>
                  <a:srgbClr val="09178B"/>
                </a:solidFill>
                <a:latin typeface="Arial"/>
                <a:cs typeface="Arial"/>
              </a:rPr>
              <a:t> </a:t>
            </a:r>
            <a:r>
              <a:rPr sz="2150" spc="-15" dirty="0">
                <a:solidFill>
                  <a:srgbClr val="09178B"/>
                </a:solidFill>
                <a:latin typeface="Arial"/>
                <a:cs typeface="Arial"/>
              </a:rPr>
              <a:t>must</a:t>
            </a:r>
            <a:r>
              <a:rPr sz="2150" spc="-5" dirty="0">
                <a:solidFill>
                  <a:srgbClr val="09178B"/>
                </a:solidFill>
                <a:latin typeface="Arial"/>
                <a:cs typeface="Arial"/>
              </a:rPr>
              <a:t> </a:t>
            </a:r>
            <a:r>
              <a:rPr sz="2150" spc="-10" dirty="0">
                <a:solidFill>
                  <a:srgbClr val="09178B"/>
                </a:solidFill>
                <a:latin typeface="Arial"/>
                <a:cs typeface="Arial"/>
              </a:rPr>
              <a:t>intercept</a:t>
            </a:r>
            <a:r>
              <a:rPr sz="2150" spc="-5" dirty="0">
                <a:solidFill>
                  <a:srgbClr val="09178B"/>
                </a:solidFill>
                <a:latin typeface="Arial"/>
                <a:cs typeface="Arial"/>
              </a:rPr>
              <a:t> </a:t>
            </a:r>
            <a:r>
              <a:rPr sz="2150" spc="-10" dirty="0">
                <a:solidFill>
                  <a:srgbClr val="09178B"/>
                </a:solidFill>
                <a:latin typeface="Arial"/>
                <a:cs typeface="Arial"/>
              </a:rPr>
              <a:t>the</a:t>
            </a:r>
            <a:r>
              <a:rPr sz="2150" spc="-5" dirty="0">
                <a:solidFill>
                  <a:srgbClr val="09178B"/>
                </a:solidFill>
                <a:latin typeface="Arial"/>
                <a:cs typeface="Arial"/>
              </a:rPr>
              <a:t> </a:t>
            </a:r>
            <a:r>
              <a:rPr sz="2150" spc="-15" dirty="0">
                <a:solidFill>
                  <a:srgbClr val="09178B"/>
                </a:solidFill>
                <a:latin typeface="Arial"/>
                <a:cs typeface="Arial"/>
              </a:rPr>
              <a:t>ICBM</a:t>
            </a:r>
            <a:r>
              <a:rPr sz="2150" spc="-5" dirty="0">
                <a:solidFill>
                  <a:srgbClr val="09178B"/>
                </a:solidFill>
                <a:latin typeface="Arial"/>
                <a:cs typeface="Arial"/>
              </a:rPr>
              <a:t> </a:t>
            </a:r>
            <a:r>
              <a:rPr sz="2150" spc="-10" dirty="0">
                <a:solidFill>
                  <a:srgbClr val="09178B"/>
                </a:solidFill>
                <a:latin typeface="Arial"/>
                <a:cs typeface="Arial"/>
              </a:rPr>
              <a:t>at</a:t>
            </a:r>
            <a:r>
              <a:rPr sz="2150" spc="-5" dirty="0">
                <a:solidFill>
                  <a:srgbClr val="09178B"/>
                </a:solidFill>
                <a:latin typeface="Arial"/>
                <a:cs typeface="Arial"/>
              </a:rPr>
              <a:t> </a:t>
            </a:r>
            <a:r>
              <a:rPr sz="2150" spc="-10" dirty="0">
                <a:solidFill>
                  <a:srgbClr val="09178B"/>
                </a:solidFill>
                <a:latin typeface="Arial"/>
                <a:cs typeface="Arial"/>
              </a:rPr>
              <a:t>the</a:t>
            </a:r>
            <a:r>
              <a:rPr sz="2150" spc="-5" dirty="0">
                <a:solidFill>
                  <a:srgbClr val="09178B"/>
                </a:solidFill>
                <a:latin typeface="Arial"/>
                <a:cs typeface="Arial"/>
              </a:rPr>
              <a:t> </a:t>
            </a:r>
            <a:r>
              <a:rPr sz="2150" spc="-10" dirty="0">
                <a:solidFill>
                  <a:srgbClr val="09178B"/>
                </a:solidFill>
                <a:latin typeface="Arial"/>
                <a:cs typeface="Arial"/>
              </a:rPr>
              <a:t>last possible</a:t>
            </a:r>
            <a:r>
              <a:rPr sz="2150" spc="-5" dirty="0">
                <a:solidFill>
                  <a:srgbClr val="09178B"/>
                </a:solidFill>
                <a:latin typeface="Arial"/>
                <a:cs typeface="Arial"/>
              </a:rPr>
              <a:t> </a:t>
            </a:r>
            <a:r>
              <a:rPr sz="2150" spc="-15" dirty="0">
                <a:solidFill>
                  <a:srgbClr val="09178B"/>
                </a:solidFill>
                <a:latin typeface="Arial"/>
                <a:cs typeface="Arial"/>
              </a:rPr>
              <a:t>moment</a:t>
            </a:r>
            <a:endParaRPr sz="2150">
              <a:latin typeface="Arial"/>
              <a:cs typeface="Aria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91980" y="359374"/>
            <a:ext cx="7075170" cy="917575"/>
          </a:xfrm>
          <a:prstGeom prst="rect">
            <a:avLst/>
          </a:prstGeom>
        </p:spPr>
        <p:txBody>
          <a:bodyPr vert="horz" wrap="square" lIns="0" tIns="0" rIns="0" bIns="0" rtlCol="0">
            <a:noAutofit/>
          </a:bodyPr>
          <a:lstStyle/>
          <a:p>
            <a:pPr marL="142875" marR="12700" indent="-130810">
              <a:lnSpc>
                <a:spcPts val="3540"/>
              </a:lnSpc>
            </a:pPr>
            <a:r>
              <a:rPr sz="3250" spc="-20" dirty="0">
                <a:solidFill>
                  <a:srgbClr val="D62100"/>
                </a:solidFill>
                <a:latin typeface="Arial"/>
                <a:cs typeface="Arial"/>
              </a:rPr>
              <a:t>Reaching</a:t>
            </a:r>
            <a:r>
              <a:rPr sz="3250" spc="-5" dirty="0">
                <a:solidFill>
                  <a:srgbClr val="D62100"/>
                </a:solidFill>
                <a:latin typeface="Arial"/>
                <a:cs typeface="Arial"/>
              </a:rPr>
              <a:t> </a:t>
            </a:r>
            <a:r>
              <a:rPr sz="3250" spc="-20" dirty="0">
                <a:solidFill>
                  <a:srgbClr val="D62100"/>
                </a:solidFill>
                <a:latin typeface="Arial"/>
                <a:cs typeface="Arial"/>
              </a:rPr>
              <a:t>and</a:t>
            </a:r>
            <a:r>
              <a:rPr sz="3250" spc="-5" dirty="0">
                <a:solidFill>
                  <a:srgbClr val="D62100"/>
                </a:solidFill>
                <a:latin typeface="Arial"/>
                <a:cs typeface="Arial"/>
              </a:rPr>
              <a:t> </a:t>
            </a:r>
            <a:r>
              <a:rPr sz="3250" spc="-25" dirty="0">
                <a:solidFill>
                  <a:srgbClr val="D62100"/>
                </a:solidFill>
                <a:latin typeface="Arial"/>
                <a:cs typeface="Arial"/>
              </a:rPr>
              <a:t>Hi</a:t>
            </a:r>
            <a:r>
              <a:rPr sz="3250" spc="-15" dirty="0">
                <a:solidFill>
                  <a:srgbClr val="D62100"/>
                </a:solidFill>
                <a:latin typeface="Arial"/>
                <a:cs typeface="Arial"/>
              </a:rPr>
              <a:t>tt</a:t>
            </a:r>
            <a:r>
              <a:rPr sz="3250" spc="0" dirty="0">
                <a:solidFill>
                  <a:srgbClr val="D62100"/>
                </a:solidFill>
                <a:latin typeface="Arial"/>
                <a:cs typeface="Arial"/>
              </a:rPr>
              <a:t>i</a:t>
            </a:r>
            <a:r>
              <a:rPr sz="3250" spc="-20" dirty="0">
                <a:solidFill>
                  <a:srgbClr val="D62100"/>
                </a:solidFill>
                <a:latin typeface="Arial"/>
                <a:cs typeface="Arial"/>
              </a:rPr>
              <a:t>ng</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he</a:t>
            </a:r>
            <a:r>
              <a:rPr sz="3250" spc="-60" dirty="0">
                <a:solidFill>
                  <a:srgbClr val="D62100"/>
                </a:solidFill>
                <a:latin typeface="Arial"/>
                <a:cs typeface="Arial"/>
              </a:rPr>
              <a:t> </a:t>
            </a:r>
            <a:r>
              <a:rPr sz="3250" spc="-380" dirty="0">
                <a:solidFill>
                  <a:srgbClr val="D62100"/>
                </a:solidFill>
                <a:latin typeface="Arial"/>
                <a:cs typeface="Arial"/>
              </a:rPr>
              <a:t>T</a:t>
            </a:r>
            <a:r>
              <a:rPr sz="3250" spc="-15" dirty="0">
                <a:solidFill>
                  <a:srgbClr val="D62100"/>
                </a:solidFill>
                <a:latin typeface="Arial"/>
                <a:cs typeface="Arial"/>
              </a:rPr>
              <a:t>arget</a:t>
            </a:r>
            <a:r>
              <a:rPr sz="3250" spc="-5" dirty="0">
                <a:solidFill>
                  <a:srgbClr val="D62100"/>
                </a:solidFill>
                <a:latin typeface="Arial"/>
                <a:cs typeface="Arial"/>
              </a:rPr>
              <a:t> </a:t>
            </a:r>
            <a:r>
              <a:rPr sz="3250" spc="-95" dirty="0">
                <a:solidFill>
                  <a:srgbClr val="D62100"/>
                </a:solidFill>
                <a:latin typeface="Arial"/>
                <a:cs typeface="Arial"/>
              </a:rPr>
              <a:t>W</a:t>
            </a:r>
            <a:r>
              <a:rPr sz="3250" spc="-20" dirty="0">
                <a:solidFill>
                  <a:srgbClr val="D62100"/>
                </a:solidFill>
                <a:latin typeface="Arial"/>
                <a:cs typeface="Arial"/>
              </a:rPr>
              <a:t>ould Requi</a:t>
            </a:r>
            <a:r>
              <a:rPr sz="3250" spc="-15" dirty="0">
                <a:solidFill>
                  <a:srgbClr val="D62100"/>
                </a:solidFill>
                <a:latin typeface="Arial"/>
                <a:cs typeface="Arial"/>
              </a:rPr>
              <a:t>re</a:t>
            </a:r>
            <a:r>
              <a:rPr sz="3250" spc="-5" dirty="0">
                <a:solidFill>
                  <a:srgbClr val="D62100"/>
                </a:solidFill>
                <a:latin typeface="Arial"/>
                <a:cs typeface="Arial"/>
              </a:rPr>
              <a:t> </a:t>
            </a:r>
            <a:r>
              <a:rPr sz="3250" spc="-20" dirty="0">
                <a:solidFill>
                  <a:srgbClr val="D62100"/>
                </a:solidFill>
                <a:latin typeface="Arial"/>
                <a:cs typeface="Arial"/>
              </a:rPr>
              <a:t>Large,</a:t>
            </a:r>
            <a:r>
              <a:rPr sz="3250" spc="-5" dirty="0">
                <a:solidFill>
                  <a:srgbClr val="D62100"/>
                </a:solidFill>
                <a:latin typeface="Arial"/>
                <a:cs typeface="Arial"/>
              </a:rPr>
              <a:t> </a:t>
            </a:r>
            <a:r>
              <a:rPr sz="3250" spc="-25" dirty="0">
                <a:solidFill>
                  <a:srgbClr val="D62100"/>
                </a:solidFill>
                <a:latin typeface="Arial"/>
                <a:cs typeface="Arial"/>
              </a:rPr>
              <a:t>F</a:t>
            </a:r>
            <a:r>
              <a:rPr sz="3250" spc="-15" dirty="0">
                <a:solidFill>
                  <a:srgbClr val="D62100"/>
                </a:solidFill>
                <a:latin typeface="Arial"/>
                <a:cs typeface="Arial"/>
              </a:rPr>
              <a:t>ast</a:t>
            </a:r>
            <a:r>
              <a:rPr sz="3250" spc="-5" dirty="0">
                <a:solidFill>
                  <a:srgbClr val="D62100"/>
                </a:solidFill>
                <a:latin typeface="Arial"/>
                <a:cs typeface="Arial"/>
              </a:rPr>
              <a:t> </a:t>
            </a:r>
            <a:r>
              <a:rPr sz="3250" spc="-20" dirty="0">
                <a:solidFill>
                  <a:srgbClr val="D62100"/>
                </a:solidFill>
                <a:latin typeface="Arial"/>
                <a:cs typeface="Arial"/>
              </a:rPr>
              <a:t>Boos</a:t>
            </a:r>
            <a:r>
              <a:rPr sz="3250" spc="-15" dirty="0">
                <a:solidFill>
                  <a:srgbClr val="D62100"/>
                </a:solidFill>
                <a:latin typeface="Arial"/>
                <a:cs typeface="Arial"/>
              </a:rPr>
              <a:t>ter</a:t>
            </a:r>
            <a:r>
              <a:rPr sz="3250" spc="-5" dirty="0">
                <a:solidFill>
                  <a:srgbClr val="D62100"/>
                </a:solidFill>
                <a:latin typeface="Arial"/>
                <a:cs typeface="Arial"/>
              </a:rPr>
              <a:t> </a:t>
            </a:r>
            <a:r>
              <a:rPr sz="3250" spc="-20" dirty="0">
                <a:solidFill>
                  <a:srgbClr val="D62100"/>
                </a:solidFill>
                <a:latin typeface="Arial"/>
                <a:cs typeface="Arial"/>
              </a:rPr>
              <a:t>Rocke</a:t>
            </a:r>
            <a:r>
              <a:rPr sz="3250" spc="-15" dirty="0">
                <a:solidFill>
                  <a:srgbClr val="D62100"/>
                </a:solidFill>
                <a:latin typeface="Arial"/>
                <a:cs typeface="Arial"/>
              </a:rPr>
              <a:t>t</a:t>
            </a:r>
            <a:r>
              <a:rPr sz="3250" spc="-20" dirty="0">
                <a:solidFill>
                  <a:srgbClr val="D62100"/>
                </a:solidFill>
                <a:latin typeface="Arial"/>
                <a:cs typeface="Arial"/>
              </a:rPr>
              <a:t>s</a:t>
            </a:r>
            <a:endParaRPr sz="3250">
              <a:latin typeface="Arial"/>
              <a:cs typeface="Arial"/>
            </a:endParaRPr>
          </a:p>
        </p:txBody>
      </p:sp>
      <p:sp>
        <p:nvSpPr>
          <p:cNvPr id="3" name="object 3"/>
          <p:cNvSpPr/>
          <p:nvPr/>
        </p:nvSpPr>
        <p:spPr>
          <a:xfrm>
            <a:off x="1511300" y="1727200"/>
            <a:ext cx="6642100" cy="50419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157</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oAutofit/>
          </a:bodyPr>
          <a:lstStyle/>
          <a:p>
            <a:pPr marL="2136140" marR="12700" indent="-1696720">
              <a:lnSpc>
                <a:spcPts val="3540"/>
              </a:lnSpc>
            </a:pPr>
            <a:r>
              <a:rPr sz="3250" spc="-25" dirty="0">
                <a:solidFill>
                  <a:srgbClr val="D62100"/>
                </a:solidFill>
                <a:latin typeface="Arial"/>
                <a:cs typeface="Arial"/>
              </a:rPr>
              <a:t>Hi</a:t>
            </a:r>
            <a:r>
              <a:rPr sz="3250" spc="-15" dirty="0">
                <a:solidFill>
                  <a:srgbClr val="D62100"/>
                </a:solidFill>
                <a:latin typeface="Arial"/>
                <a:cs typeface="Arial"/>
              </a:rPr>
              <a:t>tt</a:t>
            </a:r>
            <a:r>
              <a:rPr sz="3250" spc="0" dirty="0">
                <a:solidFill>
                  <a:srgbClr val="D62100"/>
                </a:solidFill>
                <a:latin typeface="Arial"/>
                <a:cs typeface="Arial"/>
              </a:rPr>
              <a:t>i</a:t>
            </a:r>
            <a:r>
              <a:rPr sz="3250" spc="-20" dirty="0">
                <a:solidFill>
                  <a:srgbClr val="D62100"/>
                </a:solidFill>
                <a:latin typeface="Arial"/>
                <a:cs typeface="Arial"/>
              </a:rPr>
              <a:t>ng</a:t>
            </a:r>
            <a:r>
              <a:rPr sz="3250" spc="-5" dirty="0">
                <a:solidFill>
                  <a:srgbClr val="D62100"/>
                </a:solidFill>
                <a:latin typeface="Arial"/>
                <a:cs typeface="Arial"/>
              </a:rPr>
              <a:t> </a:t>
            </a:r>
            <a:r>
              <a:rPr sz="3250" spc="-20" dirty="0">
                <a:solidFill>
                  <a:srgbClr val="D62100"/>
                </a:solidFill>
                <a:latin typeface="Arial"/>
                <a:cs typeface="Arial"/>
              </a:rPr>
              <a:t>an</a:t>
            </a:r>
            <a:r>
              <a:rPr sz="3250" spc="-5" dirty="0">
                <a:solidFill>
                  <a:srgbClr val="D62100"/>
                </a:solidFill>
                <a:latin typeface="Arial"/>
                <a:cs typeface="Arial"/>
              </a:rPr>
              <a:t> </a:t>
            </a:r>
            <a:r>
              <a:rPr sz="3250" spc="-15" dirty="0">
                <a:solidFill>
                  <a:srgbClr val="D62100"/>
                </a:solidFill>
                <a:latin typeface="Arial"/>
                <a:cs typeface="Arial"/>
              </a:rPr>
              <a:t>I</a:t>
            </a:r>
            <a:r>
              <a:rPr sz="3250" spc="-25" dirty="0">
                <a:solidFill>
                  <a:srgbClr val="D62100"/>
                </a:solidFill>
                <a:latin typeface="Arial"/>
                <a:cs typeface="Arial"/>
              </a:rPr>
              <a:t>CBM</a:t>
            </a:r>
            <a:r>
              <a:rPr sz="3250" spc="-5" dirty="0">
                <a:solidFill>
                  <a:srgbClr val="D62100"/>
                </a:solidFill>
                <a:latin typeface="Arial"/>
                <a:cs typeface="Arial"/>
              </a:rPr>
              <a:t> </a:t>
            </a:r>
            <a:r>
              <a:rPr sz="3250" spc="0" dirty="0">
                <a:solidFill>
                  <a:srgbClr val="D62100"/>
                </a:solidFill>
                <a:latin typeface="Arial"/>
                <a:cs typeface="Arial"/>
              </a:rPr>
              <a:t>i</a:t>
            </a:r>
            <a:r>
              <a:rPr sz="3250" spc="-20" dirty="0">
                <a:solidFill>
                  <a:srgbClr val="D62100"/>
                </a:solidFill>
                <a:latin typeface="Arial"/>
                <a:cs typeface="Arial"/>
              </a:rPr>
              <a:t>n</a:t>
            </a:r>
            <a:r>
              <a:rPr sz="3250" spc="-5" dirty="0">
                <a:solidFill>
                  <a:srgbClr val="D62100"/>
                </a:solidFill>
                <a:latin typeface="Arial"/>
                <a:cs typeface="Arial"/>
              </a:rPr>
              <a:t> </a:t>
            </a:r>
            <a:r>
              <a:rPr sz="3250" spc="-20" dirty="0">
                <a:solidFill>
                  <a:srgbClr val="D62100"/>
                </a:solidFill>
                <a:latin typeface="Arial"/>
                <a:cs typeface="Arial"/>
              </a:rPr>
              <a:t>Powered</a:t>
            </a:r>
            <a:r>
              <a:rPr sz="3250" spc="-5" dirty="0">
                <a:solidFill>
                  <a:srgbClr val="D62100"/>
                </a:solidFill>
                <a:latin typeface="Arial"/>
                <a:cs typeface="Arial"/>
              </a:rPr>
              <a:t> </a:t>
            </a:r>
            <a:r>
              <a:rPr sz="3250" spc="-25" dirty="0">
                <a:solidFill>
                  <a:srgbClr val="D62100"/>
                </a:solidFill>
                <a:latin typeface="Arial"/>
                <a:cs typeface="Arial"/>
              </a:rPr>
              <a:t>F</a:t>
            </a:r>
            <a:r>
              <a:rPr sz="3250" spc="0" dirty="0">
                <a:solidFill>
                  <a:srgbClr val="D62100"/>
                </a:solidFill>
                <a:latin typeface="Arial"/>
                <a:cs typeface="Arial"/>
              </a:rPr>
              <a:t>li</a:t>
            </a:r>
            <a:r>
              <a:rPr sz="3250" spc="-15" dirty="0">
                <a:solidFill>
                  <a:srgbClr val="D62100"/>
                </a:solidFill>
                <a:latin typeface="Arial"/>
                <a:cs typeface="Arial"/>
              </a:rPr>
              <a:t>ght</a:t>
            </a:r>
            <a:r>
              <a:rPr sz="3250" spc="-5" dirty="0">
                <a:solidFill>
                  <a:srgbClr val="D62100"/>
                </a:solidFill>
                <a:latin typeface="Arial"/>
                <a:cs typeface="Arial"/>
              </a:rPr>
              <a:t> </a:t>
            </a:r>
            <a:r>
              <a:rPr sz="3250" spc="-20" dirty="0">
                <a:solidFill>
                  <a:srgbClr val="D62100"/>
                </a:solidFill>
                <a:latin typeface="Arial"/>
                <a:cs typeface="Arial"/>
              </a:rPr>
              <a:t>Requi</a:t>
            </a:r>
            <a:r>
              <a:rPr sz="3250" spc="-15" dirty="0">
                <a:solidFill>
                  <a:srgbClr val="D62100"/>
                </a:solidFill>
                <a:latin typeface="Arial"/>
                <a:cs typeface="Arial"/>
              </a:rPr>
              <a:t>res</a:t>
            </a:r>
            <a:r>
              <a:rPr sz="3250" spc="-5" dirty="0">
                <a:solidFill>
                  <a:srgbClr val="D62100"/>
                </a:solidFill>
                <a:latin typeface="Arial"/>
                <a:cs typeface="Arial"/>
              </a:rPr>
              <a:t> </a:t>
            </a:r>
            <a:r>
              <a:rPr sz="3250" spc="-20" dirty="0">
                <a:solidFill>
                  <a:srgbClr val="D62100"/>
                </a:solidFill>
                <a:latin typeface="Arial"/>
                <a:cs typeface="Arial"/>
              </a:rPr>
              <a:t>a Highly</a:t>
            </a:r>
            <a:r>
              <a:rPr sz="3250" spc="-5" dirty="0">
                <a:solidFill>
                  <a:srgbClr val="D62100"/>
                </a:solidFill>
                <a:latin typeface="Arial"/>
                <a:cs typeface="Arial"/>
              </a:rPr>
              <a:t> </a:t>
            </a:r>
            <a:r>
              <a:rPr sz="3250" spc="-20" dirty="0">
                <a:solidFill>
                  <a:srgbClr val="D62100"/>
                </a:solidFill>
                <a:latin typeface="Arial"/>
                <a:cs typeface="Arial"/>
              </a:rPr>
              <a:t>Capable</a:t>
            </a:r>
            <a:r>
              <a:rPr sz="3250" spc="-5" dirty="0">
                <a:solidFill>
                  <a:srgbClr val="D62100"/>
                </a:solidFill>
                <a:latin typeface="Arial"/>
                <a:cs typeface="Arial"/>
              </a:rPr>
              <a:t> </a:t>
            </a:r>
            <a:r>
              <a:rPr sz="3250" spc="-15" dirty="0">
                <a:solidFill>
                  <a:srgbClr val="D62100"/>
                </a:solidFill>
                <a:latin typeface="Arial"/>
                <a:cs typeface="Arial"/>
              </a:rPr>
              <a:t>Kill</a:t>
            </a:r>
            <a:r>
              <a:rPr sz="3250" spc="-5" dirty="0">
                <a:solidFill>
                  <a:srgbClr val="D62100"/>
                </a:solidFill>
                <a:latin typeface="Arial"/>
                <a:cs typeface="Arial"/>
              </a:rPr>
              <a:t> </a:t>
            </a:r>
            <a:r>
              <a:rPr sz="3250" spc="-204" dirty="0">
                <a:solidFill>
                  <a:srgbClr val="D62100"/>
                </a:solidFill>
                <a:latin typeface="Arial"/>
                <a:cs typeface="Arial"/>
              </a:rPr>
              <a:t>V</a:t>
            </a:r>
            <a:r>
              <a:rPr sz="3250" spc="-20" dirty="0">
                <a:solidFill>
                  <a:srgbClr val="D62100"/>
                </a:solidFill>
                <a:latin typeface="Arial"/>
                <a:cs typeface="Arial"/>
              </a:rPr>
              <a:t>ehi</a:t>
            </a:r>
            <a:r>
              <a:rPr sz="3250" spc="-15" dirty="0">
                <a:solidFill>
                  <a:srgbClr val="D62100"/>
                </a:solidFill>
                <a:latin typeface="Arial"/>
                <a:cs typeface="Arial"/>
              </a:rPr>
              <a:t>cle</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158</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158393" y="1458866"/>
            <a:ext cx="7655559" cy="5402580"/>
          </a:xfrm>
          <a:prstGeom prst="rect">
            <a:avLst/>
          </a:prstGeom>
        </p:spPr>
        <p:txBody>
          <a:bodyPr vert="horz" wrap="square" lIns="0" tIns="0" rIns="0" bIns="0" rtlCol="0">
            <a:noAutofit/>
          </a:bodyPr>
          <a:lstStyle/>
          <a:p>
            <a:pPr marL="12700" marR="248285">
              <a:lnSpc>
                <a:spcPct val="102000"/>
              </a:lnSpc>
            </a:pPr>
            <a:r>
              <a:rPr sz="1750" spc="10" dirty="0">
                <a:solidFill>
                  <a:srgbClr val="09178B"/>
                </a:solidFill>
                <a:latin typeface="Arial"/>
                <a:cs typeface="Arial"/>
              </a:rPr>
              <a:t>The</a:t>
            </a:r>
            <a:r>
              <a:rPr sz="1750" spc="-95" dirty="0">
                <a:solidFill>
                  <a:srgbClr val="09178B"/>
                </a:solidFill>
                <a:latin typeface="Arial"/>
                <a:cs typeface="Arial"/>
              </a:rPr>
              <a:t> </a:t>
            </a:r>
            <a:r>
              <a:rPr sz="1750" spc="10" dirty="0">
                <a:solidFill>
                  <a:srgbClr val="09178B"/>
                </a:solidFill>
                <a:latin typeface="Arial"/>
                <a:cs typeface="Arial"/>
              </a:rPr>
              <a:t>APS</a:t>
            </a:r>
            <a:r>
              <a:rPr sz="1750" spc="5" dirty="0">
                <a:solidFill>
                  <a:srgbClr val="09178B"/>
                </a:solidFill>
                <a:latin typeface="Arial"/>
                <a:cs typeface="Arial"/>
              </a:rPr>
              <a:t> Study found no fundamental obstacle to developing adequate kill vehicles, but </a:t>
            </a:r>
            <a:r>
              <a:rPr sz="1750" spc="15" dirty="0">
                <a:solidFill>
                  <a:srgbClr val="09178B"/>
                </a:solidFill>
                <a:latin typeface="Arial"/>
                <a:cs typeface="Arial"/>
              </a:rPr>
              <a:t>—</a:t>
            </a:r>
            <a:endParaRPr sz="1750">
              <a:latin typeface="Arial"/>
              <a:cs typeface="Arial"/>
            </a:endParaRPr>
          </a:p>
          <a:p>
            <a:pPr>
              <a:lnSpc>
                <a:spcPts val="650"/>
              </a:lnSpc>
              <a:spcBef>
                <a:spcPts val="47"/>
              </a:spcBef>
            </a:pPr>
            <a:endParaRPr sz="650"/>
          </a:p>
          <a:p>
            <a:pPr>
              <a:lnSpc>
                <a:spcPts val="1000"/>
              </a:lnSpc>
            </a:pPr>
            <a:endParaRPr sz="1000"/>
          </a:p>
          <a:p>
            <a:pPr marL="12700" marR="112395">
              <a:lnSpc>
                <a:spcPct val="102000"/>
              </a:lnSpc>
            </a:pPr>
            <a:r>
              <a:rPr sz="1750" spc="10" dirty="0">
                <a:solidFill>
                  <a:srgbClr val="09178B"/>
                </a:solidFill>
                <a:latin typeface="Arial"/>
                <a:cs typeface="Arial"/>
              </a:rPr>
              <a:t>The</a:t>
            </a:r>
            <a:r>
              <a:rPr sz="1750" spc="5" dirty="0">
                <a:solidFill>
                  <a:srgbClr val="09178B"/>
                </a:solidFill>
                <a:latin typeface="Arial"/>
                <a:cs typeface="Arial"/>
              </a:rPr>
              <a:t> kill vehicle must have sensors capable of tracking the cool missile body in the face of the bright exhaust plume, which is displaced from </a:t>
            </a:r>
            <a:r>
              <a:rPr sz="1750" spc="0" dirty="0">
                <a:solidFill>
                  <a:srgbClr val="09178B"/>
                </a:solidFill>
                <a:latin typeface="Arial"/>
                <a:cs typeface="Arial"/>
              </a:rPr>
              <a:t>it</a:t>
            </a:r>
            <a:endParaRPr sz="1750">
              <a:latin typeface="Arial"/>
              <a:cs typeface="Arial"/>
            </a:endParaRPr>
          </a:p>
          <a:p>
            <a:pPr>
              <a:lnSpc>
                <a:spcPts val="1400"/>
              </a:lnSpc>
              <a:spcBef>
                <a:spcPts val="41"/>
              </a:spcBef>
            </a:pPr>
            <a:endParaRPr sz="1400"/>
          </a:p>
          <a:p>
            <a:pPr marL="500380" indent="-167640">
              <a:lnSpc>
                <a:spcPct val="100000"/>
              </a:lnSpc>
              <a:buClr>
                <a:srgbClr val="09178B"/>
              </a:buClr>
              <a:buFont typeface="Arial"/>
              <a:buChar char="•"/>
              <a:tabLst>
                <a:tab pos="500380" algn="l"/>
              </a:tabLst>
            </a:pPr>
            <a:r>
              <a:rPr sz="1900" spc="5" dirty="0">
                <a:solidFill>
                  <a:srgbClr val="09178B"/>
                </a:solidFill>
                <a:latin typeface="Arial"/>
                <a:cs typeface="Arial"/>
              </a:rPr>
              <a:t>Passive infrared, </a:t>
            </a:r>
            <a:r>
              <a:rPr sz="1900" spc="10" dirty="0">
                <a:solidFill>
                  <a:srgbClr val="09178B"/>
                </a:solidFill>
                <a:latin typeface="Arial"/>
                <a:cs typeface="Arial"/>
              </a:rPr>
              <a:t>opt</a:t>
            </a:r>
            <a:r>
              <a:rPr sz="1900" spc="5" dirty="0">
                <a:solidFill>
                  <a:srgbClr val="09178B"/>
                </a:solidFill>
                <a:latin typeface="Arial"/>
                <a:cs typeface="Arial"/>
              </a:rPr>
              <a:t>ical, </a:t>
            </a:r>
            <a:r>
              <a:rPr sz="1900" spc="10" dirty="0">
                <a:solidFill>
                  <a:srgbClr val="09178B"/>
                </a:solidFill>
                <a:latin typeface="Arial"/>
                <a:cs typeface="Arial"/>
              </a:rPr>
              <a:t>and</a:t>
            </a:r>
            <a:r>
              <a:rPr sz="1900" spc="5" dirty="0">
                <a:solidFill>
                  <a:srgbClr val="09178B"/>
                </a:solidFill>
                <a:latin typeface="Arial"/>
                <a:cs typeface="Arial"/>
              </a:rPr>
              <a:t> </a:t>
            </a:r>
            <a:r>
              <a:rPr sz="1900" spc="10" dirty="0">
                <a:solidFill>
                  <a:srgbClr val="09178B"/>
                </a:solidFill>
                <a:latin typeface="Arial"/>
                <a:cs typeface="Arial"/>
              </a:rPr>
              <a:t>UV</a:t>
            </a:r>
            <a:r>
              <a:rPr sz="1900" spc="5" dirty="0">
                <a:solidFill>
                  <a:srgbClr val="09178B"/>
                </a:solidFill>
                <a:latin typeface="Arial"/>
                <a:cs typeface="Arial"/>
              </a:rPr>
              <a:t> sensors</a:t>
            </a:r>
            <a:endParaRPr sz="1900">
              <a:latin typeface="Arial"/>
              <a:cs typeface="Arial"/>
            </a:endParaRPr>
          </a:p>
          <a:p>
            <a:pPr>
              <a:lnSpc>
                <a:spcPts val="700"/>
              </a:lnSpc>
              <a:spcBef>
                <a:spcPts val="6"/>
              </a:spcBef>
              <a:buClr>
                <a:srgbClr val="09178B"/>
              </a:buClr>
              <a:buFont typeface="Arial"/>
              <a:buChar char="•"/>
            </a:pPr>
            <a:endParaRPr sz="700"/>
          </a:p>
          <a:p>
            <a:pPr>
              <a:lnSpc>
                <a:spcPts val="1000"/>
              </a:lnSpc>
              <a:buClr>
                <a:srgbClr val="09178B"/>
              </a:buClr>
              <a:buFont typeface="Arial"/>
              <a:buChar char="•"/>
            </a:pPr>
            <a:endParaRPr sz="1000"/>
          </a:p>
          <a:p>
            <a:pPr marL="500380" indent="-167640">
              <a:lnSpc>
                <a:spcPct val="100000"/>
              </a:lnSpc>
              <a:buClr>
                <a:srgbClr val="09178B"/>
              </a:buClr>
              <a:buFont typeface="Arial"/>
              <a:buChar char="•"/>
              <a:tabLst>
                <a:tab pos="500380" algn="l"/>
              </a:tabLst>
            </a:pPr>
            <a:r>
              <a:rPr sz="1900" spc="5" dirty="0">
                <a:solidFill>
                  <a:srgbClr val="09178B"/>
                </a:solidFill>
                <a:latin typeface="Arial"/>
                <a:cs typeface="Arial"/>
              </a:rPr>
              <a:t>Active sensors </a:t>
            </a:r>
            <a:r>
              <a:rPr sz="1900" spc="10" dirty="0">
                <a:solidFill>
                  <a:srgbClr val="09178B"/>
                </a:solidFill>
                <a:latin typeface="Arial"/>
                <a:cs typeface="Arial"/>
              </a:rPr>
              <a:t>such</a:t>
            </a:r>
            <a:r>
              <a:rPr sz="1900" spc="5" dirty="0">
                <a:solidFill>
                  <a:srgbClr val="09178B"/>
                </a:solidFill>
                <a:latin typeface="Arial"/>
                <a:cs typeface="Arial"/>
              </a:rPr>
              <a:t> </a:t>
            </a:r>
            <a:r>
              <a:rPr sz="1900" spc="10" dirty="0">
                <a:solidFill>
                  <a:srgbClr val="09178B"/>
                </a:solidFill>
                <a:latin typeface="Arial"/>
                <a:cs typeface="Arial"/>
              </a:rPr>
              <a:t>as</a:t>
            </a:r>
            <a:r>
              <a:rPr sz="1900" spc="5" dirty="0">
                <a:solidFill>
                  <a:srgbClr val="09178B"/>
                </a:solidFill>
                <a:latin typeface="Arial"/>
                <a:cs typeface="Arial"/>
              </a:rPr>
              <a:t> </a:t>
            </a:r>
            <a:r>
              <a:rPr sz="1900" spc="10" dirty="0">
                <a:solidFill>
                  <a:srgbClr val="09178B"/>
                </a:solidFill>
                <a:latin typeface="Arial"/>
                <a:cs typeface="Arial"/>
              </a:rPr>
              <a:t>LIDAR</a:t>
            </a:r>
            <a:endParaRPr sz="1900">
              <a:latin typeface="Arial"/>
              <a:cs typeface="Arial"/>
            </a:endParaRPr>
          </a:p>
          <a:p>
            <a:pPr>
              <a:lnSpc>
                <a:spcPts val="850"/>
              </a:lnSpc>
              <a:spcBef>
                <a:spcPts val="38"/>
              </a:spcBef>
              <a:buClr>
                <a:srgbClr val="09178B"/>
              </a:buClr>
              <a:buFont typeface="Arial"/>
              <a:buChar char="•"/>
            </a:pPr>
            <a:endParaRPr sz="850"/>
          </a:p>
          <a:p>
            <a:pPr>
              <a:lnSpc>
                <a:spcPts val="1000"/>
              </a:lnSpc>
              <a:buClr>
                <a:srgbClr val="09178B"/>
              </a:buClr>
              <a:buFont typeface="Arial"/>
              <a:buChar char="•"/>
            </a:pPr>
            <a:endParaRPr sz="1000"/>
          </a:p>
          <a:p>
            <a:pPr marL="12700" marR="174625">
              <a:lnSpc>
                <a:spcPct val="102000"/>
              </a:lnSpc>
            </a:pPr>
            <a:r>
              <a:rPr sz="1750" spc="10" dirty="0">
                <a:solidFill>
                  <a:srgbClr val="09178B"/>
                </a:solidFill>
                <a:latin typeface="Arial"/>
                <a:cs typeface="Arial"/>
              </a:rPr>
              <a:t>The</a:t>
            </a:r>
            <a:r>
              <a:rPr sz="1750" spc="5" dirty="0">
                <a:solidFill>
                  <a:srgbClr val="09178B"/>
                </a:solidFill>
                <a:latin typeface="Arial"/>
                <a:cs typeface="Arial"/>
              </a:rPr>
              <a:t> kill vehicle must be able to compensate fully for changes in the flight of the target missile</a:t>
            </a:r>
            <a:endParaRPr sz="1750">
              <a:latin typeface="Arial"/>
              <a:cs typeface="Arial"/>
            </a:endParaRPr>
          </a:p>
          <a:p>
            <a:pPr>
              <a:lnSpc>
                <a:spcPts val="1400"/>
              </a:lnSpc>
              <a:spcBef>
                <a:spcPts val="41"/>
              </a:spcBef>
            </a:pPr>
            <a:endParaRPr sz="1400"/>
          </a:p>
          <a:p>
            <a:pPr marL="500380" indent="-167640">
              <a:lnSpc>
                <a:spcPct val="100000"/>
              </a:lnSpc>
              <a:buClr>
                <a:srgbClr val="09178B"/>
              </a:buClr>
              <a:buFont typeface="Arial"/>
              <a:buChar char="•"/>
              <a:tabLst>
                <a:tab pos="500380" algn="l"/>
              </a:tabLst>
            </a:pPr>
            <a:r>
              <a:rPr sz="1900" spc="10" dirty="0">
                <a:solidFill>
                  <a:srgbClr val="09178B"/>
                </a:solidFill>
                <a:latin typeface="Arial"/>
                <a:cs typeface="Arial"/>
              </a:rPr>
              <a:t>Must</a:t>
            </a:r>
            <a:r>
              <a:rPr sz="1900" spc="5" dirty="0">
                <a:solidFill>
                  <a:srgbClr val="09178B"/>
                </a:solidFill>
                <a:latin typeface="Arial"/>
                <a:cs typeface="Arial"/>
              </a:rPr>
              <a:t> </a:t>
            </a:r>
            <a:r>
              <a:rPr sz="1900" spc="10" dirty="0">
                <a:solidFill>
                  <a:srgbClr val="09178B"/>
                </a:solidFill>
                <a:latin typeface="Arial"/>
                <a:cs typeface="Arial"/>
              </a:rPr>
              <a:t>have</a:t>
            </a:r>
            <a:r>
              <a:rPr sz="1900" spc="5" dirty="0">
                <a:solidFill>
                  <a:srgbClr val="09178B"/>
                </a:solidFill>
                <a:latin typeface="Arial"/>
                <a:cs typeface="Arial"/>
              </a:rPr>
              <a:t> </a:t>
            </a:r>
            <a:r>
              <a:rPr sz="1900" spc="10" dirty="0">
                <a:solidFill>
                  <a:srgbClr val="09178B"/>
                </a:solidFill>
                <a:latin typeface="Arial"/>
                <a:cs typeface="Arial"/>
              </a:rPr>
              <a:t>adequate</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ot</a:t>
            </a:r>
            <a:r>
              <a:rPr sz="1900" spc="5" dirty="0">
                <a:solidFill>
                  <a:srgbClr val="09178B"/>
                </a:solidFill>
                <a:latin typeface="Arial"/>
                <a:cs typeface="Arial"/>
              </a:rPr>
              <a:t>al divert capability (2.</a:t>
            </a:r>
            <a:r>
              <a:rPr sz="1900" spc="10" dirty="0">
                <a:solidFill>
                  <a:srgbClr val="09178B"/>
                </a:solidFill>
                <a:latin typeface="Arial"/>
                <a:cs typeface="Arial"/>
              </a:rPr>
              <a:t>0</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o</a:t>
            </a:r>
            <a:r>
              <a:rPr sz="1900" spc="5" dirty="0">
                <a:solidFill>
                  <a:srgbClr val="09178B"/>
                </a:solidFill>
                <a:latin typeface="Arial"/>
                <a:cs typeface="Arial"/>
              </a:rPr>
              <a:t> </a:t>
            </a:r>
            <a:r>
              <a:rPr sz="1900" spc="10" dirty="0">
                <a:solidFill>
                  <a:srgbClr val="09178B"/>
                </a:solidFill>
                <a:latin typeface="Arial"/>
                <a:cs typeface="Arial"/>
              </a:rPr>
              <a:t>2.5</a:t>
            </a:r>
            <a:r>
              <a:rPr sz="1900" spc="5" dirty="0">
                <a:solidFill>
                  <a:srgbClr val="09178B"/>
                </a:solidFill>
                <a:latin typeface="Arial"/>
                <a:cs typeface="Arial"/>
              </a:rPr>
              <a:t> km/s)</a:t>
            </a:r>
            <a:endParaRPr sz="1900">
              <a:latin typeface="Arial"/>
              <a:cs typeface="Arial"/>
            </a:endParaRPr>
          </a:p>
          <a:p>
            <a:pPr>
              <a:lnSpc>
                <a:spcPts val="700"/>
              </a:lnSpc>
              <a:spcBef>
                <a:spcPts val="6"/>
              </a:spcBef>
              <a:buClr>
                <a:srgbClr val="09178B"/>
              </a:buClr>
              <a:buFont typeface="Arial"/>
              <a:buChar char="•"/>
            </a:pPr>
            <a:endParaRPr sz="700"/>
          </a:p>
          <a:p>
            <a:pPr>
              <a:lnSpc>
                <a:spcPts val="1000"/>
              </a:lnSpc>
              <a:buClr>
                <a:srgbClr val="09178B"/>
              </a:buClr>
              <a:buFont typeface="Arial"/>
              <a:buChar char="•"/>
            </a:pPr>
            <a:endParaRPr sz="1000"/>
          </a:p>
          <a:p>
            <a:pPr marL="500380" indent="-167640">
              <a:lnSpc>
                <a:spcPct val="100000"/>
              </a:lnSpc>
              <a:buClr>
                <a:srgbClr val="09178B"/>
              </a:buClr>
              <a:buFont typeface="Arial"/>
              <a:buChar char="•"/>
              <a:tabLst>
                <a:tab pos="500380" algn="l"/>
              </a:tabLst>
            </a:pPr>
            <a:r>
              <a:rPr sz="1900" spc="10" dirty="0">
                <a:solidFill>
                  <a:srgbClr val="09178B"/>
                </a:solidFill>
                <a:latin typeface="Arial"/>
                <a:cs typeface="Arial"/>
              </a:rPr>
              <a:t>Must</a:t>
            </a:r>
            <a:r>
              <a:rPr sz="1900" spc="5" dirty="0">
                <a:solidFill>
                  <a:srgbClr val="09178B"/>
                </a:solidFill>
                <a:latin typeface="Arial"/>
                <a:cs typeface="Arial"/>
              </a:rPr>
              <a:t> </a:t>
            </a:r>
            <a:r>
              <a:rPr sz="1900" spc="10" dirty="0">
                <a:solidFill>
                  <a:srgbClr val="09178B"/>
                </a:solidFill>
                <a:latin typeface="Arial"/>
                <a:cs typeface="Arial"/>
              </a:rPr>
              <a:t>have</a:t>
            </a:r>
            <a:r>
              <a:rPr sz="1900" spc="5" dirty="0">
                <a:solidFill>
                  <a:srgbClr val="09178B"/>
                </a:solidFill>
                <a:latin typeface="Arial"/>
                <a:cs typeface="Arial"/>
              </a:rPr>
              <a:t> </a:t>
            </a:r>
            <a:r>
              <a:rPr sz="1900" spc="10" dirty="0">
                <a:solidFill>
                  <a:srgbClr val="09178B"/>
                </a:solidFill>
                <a:latin typeface="Arial"/>
                <a:cs typeface="Arial"/>
              </a:rPr>
              <a:t>suf</a:t>
            </a:r>
            <a:r>
              <a:rPr sz="1900" spc="5" dirty="0">
                <a:solidFill>
                  <a:srgbClr val="09178B"/>
                </a:solidFill>
                <a:latin typeface="Arial"/>
                <a:cs typeface="Arial"/>
              </a:rPr>
              <a:t>ficient acceleration </a:t>
            </a:r>
            <a:r>
              <a:rPr sz="1900" spc="0" dirty="0">
                <a:solidFill>
                  <a:srgbClr val="09178B"/>
                </a:solidFill>
                <a:latin typeface="Arial"/>
                <a:cs typeface="Arial"/>
              </a:rPr>
              <a:t>f</a:t>
            </a:r>
            <a:r>
              <a:rPr sz="1900" spc="5" dirty="0">
                <a:solidFill>
                  <a:srgbClr val="09178B"/>
                </a:solidFill>
                <a:latin typeface="Arial"/>
                <a:cs typeface="Arial"/>
              </a:rPr>
              <a:t>or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a:t>
            </a:r>
            <a:r>
              <a:rPr sz="1900" spc="10" dirty="0">
                <a:solidFill>
                  <a:srgbClr val="09178B"/>
                </a:solidFill>
                <a:latin typeface="Arial"/>
                <a:cs typeface="Arial"/>
              </a:rPr>
              <a:t>endgame</a:t>
            </a:r>
            <a:r>
              <a:rPr sz="1900" spc="5" dirty="0">
                <a:solidFill>
                  <a:srgbClr val="09178B"/>
                </a:solidFill>
                <a:latin typeface="Arial"/>
                <a:cs typeface="Arial"/>
              </a:rPr>
              <a:t> (15 g)</a:t>
            </a:r>
            <a:endParaRPr sz="1900">
              <a:latin typeface="Arial"/>
              <a:cs typeface="Arial"/>
            </a:endParaRPr>
          </a:p>
          <a:p>
            <a:pPr>
              <a:lnSpc>
                <a:spcPts val="750"/>
              </a:lnSpc>
              <a:spcBef>
                <a:spcPts val="30"/>
              </a:spcBef>
              <a:buClr>
                <a:srgbClr val="09178B"/>
              </a:buClr>
              <a:buFont typeface="Arial"/>
              <a:buChar char="•"/>
            </a:pPr>
            <a:endParaRPr sz="750"/>
          </a:p>
          <a:p>
            <a:pPr>
              <a:lnSpc>
                <a:spcPts val="1000"/>
              </a:lnSpc>
              <a:buClr>
                <a:srgbClr val="09178B"/>
              </a:buClr>
              <a:buFont typeface="Arial"/>
              <a:buChar char="•"/>
            </a:pPr>
            <a:endParaRPr sz="1000"/>
          </a:p>
          <a:p>
            <a:pPr marL="500380" indent="-167640">
              <a:lnSpc>
                <a:spcPct val="100000"/>
              </a:lnSpc>
              <a:buClr>
                <a:srgbClr val="09178B"/>
              </a:buClr>
              <a:buFont typeface="Arial"/>
              <a:buChar char="•"/>
              <a:tabLst>
                <a:tab pos="500380" algn="l"/>
                <a:tab pos="5026660" algn="l"/>
              </a:tabLst>
            </a:pPr>
            <a:r>
              <a:rPr sz="1900" spc="10" dirty="0">
                <a:solidFill>
                  <a:srgbClr val="09178B"/>
                </a:solidFill>
                <a:latin typeface="Arial"/>
                <a:cs typeface="Arial"/>
              </a:rPr>
              <a:t>Must</a:t>
            </a:r>
            <a:r>
              <a:rPr sz="1900" spc="5" dirty="0">
                <a:solidFill>
                  <a:srgbClr val="09178B"/>
                </a:solidFill>
                <a:latin typeface="Arial"/>
                <a:cs typeface="Arial"/>
              </a:rPr>
              <a:t> </a:t>
            </a:r>
            <a:r>
              <a:rPr sz="1900" spc="10" dirty="0">
                <a:solidFill>
                  <a:srgbClr val="09178B"/>
                </a:solidFill>
                <a:latin typeface="Arial"/>
                <a:cs typeface="Arial"/>
              </a:rPr>
              <a:t>have</a:t>
            </a:r>
            <a:r>
              <a:rPr sz="1900" spc="5" dirty="0">
                <a:solidFill>
                  <a:srgbClr val="09178B"/>
                </a:solidFill>
                <a:latin typeface="Arial"/>
                <a:cs typeface="Arial"/>
              </a:rPr>
              <a:t> </a:t>
            </a:r>
            <a:r>
              <a:rPr sz="1900" spc="0" dirty="0">
                <a:solidFill>
                  <a:srgbClr val="09178B"/>
                </a:solidFill>
                <a:latin typeface="Arial"/>
                <a:cs typeface="Arial"/>
              </a:rPr>
              <a:t>f</a:t>
            </a:r>
            <a:r>
              <a:rPr sz="1900" spc="5" dirty="0">
                <a:solidFill>
                  <a:srgbClr val="09178B"/>
                </a:solidFill>
                <a:latin typeface="Arial"/>
                <a:cs typeface="Arial"/>
              </a:rPr>
              <a:t>ast guidance </a:t>
            </a:r>
            <a:r>
              <a:rPr sz="1900" spc="10" dirty="0">
                <a:solidFill>
                  <a:srgbClr val="09178B"/>
                </a:solidFill>
                <a:latin typeface="Arial"/>
                <a:cs typeface="Arial"/>
              </a:rPr>
              <a:t>and</a:t>
            </a:r>
            <a:r>
              <a:rPr sz="1900" spc="5" dirty="0">
                <a:solidFill>
                  <a:srgbClr val="09178B"/>
                </a:solidFill>
                <a:latin typeface="Arial"/>
                <a:cs typeface="Arial"/>
              </a:rPr>
              <a:t> </a:t>
            </a:r>
            <a:r>
              <a:rPr sz="1900" spc="10" dirty="0">
                <a:solidFill>
                  <a:srgbClr val="09178B"/>
                </a:solidFill>
                <a:latin typeface="Arial"/>
                <a:cs typeface="Arial"/>
              </a:rPr>
              <a:t>cont</a:t>
            </a:r>
            <a:r>
              <a:rPr sz="1900" spc="5" dirty="0">
                <a:solidFill>
                  <a:srgbClr val="09178B"/>
                </a:solidFill>
                <a:latin typeface="Arial"/>
                <a:cs typeface="Arial"/>
              </a:rPr>
              <a:t>rol </a:t>
            </a:r>
            <a:r>
              <a:rPr sz="1900" spc="10" dirty="0">
                <a:solidFill>
                  <a:srgbClr val="09178B"/>
                </a:solidFill>
                <a:latin typeface="Arial"/>
                <a:cs typeface="Arial"/>
              </a:rPr>
              <a:t>and	</a:t>
            </a:r>
            <a:r>
              <a:rPr sz="1900" spc="5" dirty="0">
                <a:solidFill>
                  <a:srgbClr val="09178B"/>
                </a:solidFill>
                <a:latin typeface="Arial"/>
                <a:cs typeface="Arial"/>
              </a:rPr>
              <a:t>quick </a:t>
            </a:r>
            <a:r>
              <a:rPr sz="1900" spc="10" dirty="0">
                <a:solidFill>
                  <a:srgbClr val="09178B"/>
                </a:solidFill>
                <a:latin typeface="Arial"/>
                <a:cs typeface="Arial"/>
              </a:rPr>
              <a:t>dynamic</a:t>
            </a:r>
            <a:r>
              <a:rPr sz="1900" spc="5" dirty="0">
                <a:solidFill>
                  <a:srgbClr val="09178B"/>
                </a:solidFill>
                <a:latin typeface="Arial"/>
                <a:cs typeface="Arial"/>
              </a:rPr>
              <a:t> response</a:t>
            </a:r>
            <a:endParaRPr sz="1900">
              <a:latin typeface="Arial"/>
              <a:cs typeface="Arial"/>
            </a:endParaRPr>
          </a:p>
          <a:p>
            <a:pPr marL="500380">
              <a:lnSpc>
                <a:spcPct val="100000"/>
              </a:lnSpc>
              <a:spcBef>
                <a:spcPts val="229"/>
              </a:spcBef>
            </a:pPr>
            <a:r>
              <a:rPr sz="1900" spc="5" dirty="0">
                <a:solidFill>
                  <a:srgbClr val="09178B"/>
                </a:solidFill>
                <a:latin typeface="Arial"/>
                <a:cs typeface="Arial"/>
              </a:rPr>
              <a:t>(0.</a:t>
            </a:r>
            <a:r>
              <a:rPr sz="1900" spc="10" dirty="0">
                <a:solidFill>
                  <a:srgbClr val="09178B"/>
                </a:solidFill>
                <a:latin typeface="Arial"/>
                <a:cs typeface="Arial"/>
              </a:rPr>
              <a:t>1</a:t>
            </a:r>
            <a:r>
              <a:rPr sz="1900" spc="5" dirty="0">
                <a:solidFill>
                  <a:srgbClr val="09178B"/>
                </a:solidFill>
                <a:latin typeface="Arial"/>
                <a:cs typeface="Arial"/>
              </a:rPr>
              <a:t> s or less </a:t>
            </a:r>
            <a:r>
              <a:rPr sz="1900" spc="0" dirty="0">
                <a:solidFill>
                  <a:srgbClr val="09178B"/>
                </a:solidFill>
                <a:latin typeface="Arial"/>
                <a:cs typeface="Arial"/>
              </a:rPr>
              <a:t>t</a:t>
            </a:r>
            <a:r>
              <a:rPr sz="1900" spc="10" dirty="0">
                <a:solidFill>
                  <a:srgbClr val="09178B"/>
                </a:solidFill>
                <a:latin typeface="Arial"/>
                <a:cs typeface="Arial"/>
              </a:rPr>
              <a:t>ot</a:t>
            </a:r>
            <a:r>
              <a:rPr sz="1900" spc="5" dirty="0">
                <a:solidFill>
                  <a:srgbClr val="09178B"/>
                </a:solidFill>
                <a:latin typeface="Arial"/>
                <a:cs typeface="Arial"/>
              </a:rPr>
              <a:t>al lag)</a:t>
            </a:r>
            <a:endParaRPr sz="1900">
              <a:latin typeface="Arial"/>
              <a:cs typeface="Arial"/>
            </a:endParaRPr>
          </a:p>
          <a:p>
            <a:pPr>
              <a:lnSpc>
                <a:spcPts val="850"/>
              </a:lnSpc>
              <a:spcBef>
                <a:spcPts val="6"/>
              </a:spcBef>
            </a:pPr>
            <a:endParaRPr sz="850"/>
          </a:p>
          <a:p>
            <a:pPr>
              <a:lnSpc>
                <a:spcPts val="1000"/>
              </a:lnSpc>
            </a:pPr>
            <a:endParaRPr sz="1000"/>
          </a:p>
          <a:p>
            <a:pPr marL="12700">
              <a:lnSpc>
                <a:spcPct val="100000"/>
              </a:lnSpc>
            </a:pPr>
            <a:r>
              <a:rPr sz="1750" spc="5" dirty="0">
                <a:solidFill>
                  <a:srgbClr val="09178B"/>
                </a:solidFill>
                <a:latin typeface="Arial"/>
                <a:cs typeface="Arial"/>
              </a:rPr>
              <a:t>Kill vehicles with these capabilities would be relatively heavy (90–140 kg)</a:t>
            </a:r>
            <a:endParaRPr sz="1750">
              <a:latin typeface="Arial"/>
              <a:cs typeface="Arial"/>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44614" y="332288"/>
            <a:ext cx="7569834" cy="917575"/>
          </a:xfrm>
          <a:prstGeom prst="rect">
            <a:avLst/>
          </a:prstGeom>
        </p:spPr>
        <p:txBody>
          <a:bodyPr vert="horz" wrap="square" lIns="0" tIns="0" rIns="0" bIns="0" rtlCol="0">
            <a:noAutofit/>
          </a:bodyPr>
          <a:lstStyle/>
          <a:p>
            <a:pPr marL="2694940" marR="12700" indent="-2682875">
              <a:lnSpc>
                <a:spcPts val="3540"/>
              </a:lnSpc>
            </a:pPr>
            <a:r>
              <a:rPr sz="3250" spc="-25" dirty="0">
                <a:solidFill>
                  <a:srgbClr val="D62100"/>
                </a:solidFill>
                <a:latin typeface="Arial"/>
                <a:cs typeface="Arial"/>
              </a:rPr>
              <a:t>Hi</a:t>
            </a:r>
            <a:r>
              <a:rPr sz="3250" spc="-15" dirty="0">
                <a:solidFill>
                  <a:srgbClr val="D62100"/>
                </a:solidFill>
                <a:latin typeface="Arial"/>
                <a:cs typeface="Arial"/>
              </a:rPr>
              <a:t>tt</a:t>
            </a:r>
            <a:r>
              <a:rPr sz="3250" spc="0" dirty="0">
                <a:solidFill>
                  <a:srgbClr val="D62100"/>
                </a:solidFill>
                <a:latin typeface="Arial"/>
                <a:cs typeface="Arial"/>
              </a:rPr>
              <a:t>i</a:t>
            </a:r>
            <a:r>
              <a:rPr sz="3250" spc="-20" dirty="0">
                <a:solidFill>
                  <a:srgbClr val="D62100"/>
                </a:solidFill>
                <a:latin typeface="Arial"/>
                <a:cs typeface="Arial"/>
              </a:rPr>
              <a:t>ng</a:t>
            </a:r>
            <a:r>
              <a:rPr sz="3250" spc="-5" dirty="0">
                <a:solidFill>
                  <a:srgbClr val="D62100"/>
                </a:solidFill>
                <a:latin typeface="Arial"/>
                <a:cs typeface="Arial"/>
              </a:rPr>
              <a:t> </a:t>
            </a:r>
            <a:r>
              <a:rPr sz="3250" spc="-20" dirty="0">
                <a:solidFill>
                  <a:srgbClr val="D62100"/>
                </a:solidFill>
                <a:latin typeface="Arial"/>
                <a:cs typeface="Arial"/>
              </a:rPr>
              <a:t>an</a:t>
            </a:r>
            <a:r>
              <a:rPr sz="3250" spc="-5" dirty="0">
                <a:solidFill>
                  <a:srgbClr val="D62100"/>
                </a:solidFill>
                <a:latin typeface="Arial"/>
                <a:cs typeface="Arial"/>
              </a:rPr>
              <a:t> </a:t>
            </a:r>
            <a:r>
              <a:rPr sz="3250" spc="-15" dirty="0">
                <a:solidFill>
                  <a:srgbClr val="D62100"/>
                </a:solidFill>
                <a:latin typeface="Arial"/>
                <a:cs typeface="Arial"/>
              </a:rPr>
              <a:t>I</a:t>
            </a:r>
            <a:r>
              <a:rPr sz="3250" spc="-25" dirty="0">
                <a:solidFill>
                  <a:srgbClr val="D62100"/>
                </a:solidFill>
                <a:latin typeface="Arial"/>
                <a:cs typeface="Arial"/>
              </a:rPr>
              <a:t>CBM</a:t>
            </a:r>
            <a:r>
              <a:rPr sz="3250" spc="-5" dirty="0">
                <a:solidFill>
                  <a:srgbClr val="D62100"/>
                </a:solidFill>
                <a:latin typeface="Arial"/>
                <a:cs typeface="Arial"/>
              </a:rPr>
              <a:t> </a:t>
            </a:r>
            <a:r>
              <a:rPr sz="3250" spc="0" dirty="0">
                <a:solidFill>
                  <a:srgbClr val="D62100"/>
                </a:solidFill>
                <a:latin typeface="Arial"/>
                <a:cs typeface="Arial"/>
              </a:rPr>
              <a:t>i</a:t>
            </a:r>
            <a:r>
              <a:rPr sz="3250" spc="-20" dirty="0">
                <a:solidFill>
                  <a:srgbClr val="D62100"/>
                </a:solidFill>
                <a:latin typeface="Arial"/>
                <a:cs typeface="Arial"/>
              </a:rPr>
              <a:t>n</a:t>
            </a:r>
            <a:r>
              <a:rPr sz="3250" spc="-5" dirty="0">
                <a:solidFill>
                  <a:srgbClr val="D62100"/>
                </a:solidFill>
                <a:latin typeface="Arial"/>
                <a:cs typeface="Arial"/>
              </a:rPr>
              <a:t> </a:t>
            </a:r>
            <a:r>
              <a:rPr sz="3250" spc="-20" dirty="0">
                <a:solidFill>
                  <a:srgbClr val="D62100"/>
                </a:solidFill>
                <a:latin typeface="Arial"/>
                <a:cs typeface="Arial"/>
              </a:rPr>
              <a:t>Powered</a:t>
            </a:r>
            <a:r>
              <a:rPr sz="3250" spc="-5" dirty="0">
                <a:solidFill>
                  <a:srgbClr val="D62100"/>
                </a:solidFill>
                <a:latin typeface="Arial"/>
                <a:cs typeface="Arial"/>
              </a:rPr>
              <a:t> </a:t>
            </a:r>
            <a:r>
              <a:rPr sz="3250" spc="-25" dirty="0">
                <a:solidFill>
                  <a:srgbClr val="D62100"/>
                </a:solidFill>
                <a:latin typeface="Arial"/>
                <a:cs typeface="Arial"/>
              </a:rPr>
              <a:t>F</a:t>
            </a:r>
            <a:r>
              <a:rPr sz="3250" spc="0" dirty="0">
                <a:solidFill>
                  <a:srgbClr val="D62100"/>
                </a:solidFill>
                <a:latin typeface="Arial"/>
                <a:cs typeface="Arial"/>
              </a:rPr>
              <a:t>li</a:t>
            </a:r>
            <a:r>
              <a:rPr sz="3250" spc="-15" dirty="0">
                <a:solidFill>
                  <a:srgbClr val="D62100"/>
                </a:solidFill>
                <a:latin typeface="Arial"/>
                <a:cs typeface="Arial"/>
              </a:rPr>
              <a:t>ght</a:t>
            </a:r>
            <a:r>
              <a:rPr sz="3250" spc="-5" dirty="0">
                <a:solidFill>
                  <a:srgbClr val="D62100"/>
                </a:solidFill>
                <a:latin typeface="Arial"/>
                <a:cs typeface="Arial"/>
              </a:rPr>
              <a:t> </a:t>
            </a:r>
            <a:r>
              <a:rPr sz="3250" spc="0" dirty="0">
                <a:solidFill>
                  <a:srgbClr val="D62100"/>
                </a:solidFill>
                <a:latin typeface="Arial"/>
                <a:cs typeface="Arial"/>
              </a:rPr>
              <a:t>i</a:t>
            </a:r>
            <a:r>
              <a:rPr sz="3250" spc="-20" dirty="0">
                <a:solidFill>
                  <a:srgbClr val="D62100"/>
                </a:solidFill>
                <a:latin typeface="Arial"/>
                <a:cs typeface="Arial"/>
              </a:rPr>
              <a:t>s</a:t>
            </a:r>
            <a:r>
              <a:rPr sz="3250" spc="-5" dirty="0">
                <a:solidFill>
                  <a:srgbClr val="D62100"/>
                </a:solidFill>
                <a:latin typeface="Arial"/>
                <a:cs typeface="Arial"/>
              </a:rPr>
              <a:t> </a:t>
            </a:r>
            <a:r>
              <a:rPr sz="3250" spc="-204" dirty="0">
                <a:solidFill>
                  <a:srgbClr val="D62100"/>
                </a:solidFill>
                <a:latin typeface="Arial"/>
                <a:cs typeface="Arial"/>
              </a:rPr>
              <a:t>V</a:t>
            </a:r>
            <a:r>
              <a:rPr sz="3250" spc="-15" dirty="0">
                <a:solidFill>
                  <a:srgbClr val="D62100"/>
                </a:solidFill>
                <a:latin typeface="Arial"/>
                <a:cs typeface="Arial"/>
              </a:rPr>
              <a:t>ery Challenging</a:t>
            </a:r>
            <a:endParaRPr sz="3250">
              <a:latin typeface="Arial"/>
              <a:cs typeface="Arial"/>
            </a:endParaRPr>
          </a:p>
        </p:txBody>
      </p:sp>
      <p:sp>
        <p:nvSpPr>
          <p:cNvPr id="3" name="object 3"/>
          <p:cNvSpPr/>
          <p:nvPr/>
        </p:nvSpPr>
        <p:spPr>
          <a:xfrm>
            <a:off x="1346200" y="1803400"/>
            <a:ext cx="6997700" cy="49276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159</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39331" y="3241312"/>
            <a:ext cx="6372225" cy="1226185"/>
          </a:xfrm>
          <a:prstGeom prst="rect">
            <a:avLst/>
          </a:prstGeom>
        </p:spPr>
        <p:txBody>
          <a:bodyPr vert="horz" wrap="square" lIns="0" tIns="0" rIns="0" bIns="0" rtlCol="0">
            <a:noAutofit/>
          </a:bodyPr>
          <a:lstStyle/>
          <a:p>
            <a:pPr marL="922019" marR="12700" indent="-909955">
              <a:lnSpc>
                <a:spcPct val="110900"/>
              </a:lnSpc>
            </a:pPr>
            <a:r>
              <a:rPr sz="3550" i="1" spc="-15" dirty="0">
                <a:solidFill>
                  <a:srgbClr val="09178B"/>
                </a:solidFill>
                <a:latin typeface="Arial"/>
                <a:cs typeface="Arial"/>
              </a:rPr>
              <a:t>I</a:t>
            </a:r>
            <a:r>
              <a:rPr sz="3550" i="1" spc="-20" dirty="0">
                <a:solidFill>
                  <a:srgbClr val="09178B"/>
                </a:solidFill>
                <a:latin typeface="Arial"/>
                <a:cs typeface="Arial"/>
              </a:rPr>
              <a:t>n</a:t>
            </a:r>
            <a:r>
              <a:rPr sz="3550" i="1" spc="-15" dirty="0">
                <a:solidFill>
                  <a:srgbClr val="09178B"/>
                </a:solidFill>
                <a:latin typeface="Arial"/>
                <a:cs typeface="Arial"/>
              </a:rPr>
              <a:t>t</a:t>
            </a:r>
            <a:r>
              <a:rPr sz="3550" i="1" spc="-20" dirty="0">
                <a:solidFill>
                  <a:srgbClr val="09178B"/>
                </a:solidFill>
                <a:latin typeface="Arial"/>
                <a:cs typeface="Arial"/>
              </a:rPr>
              <a:t>roduc</a:t>
            </a:r>
            <a:r>
              <a:rPr sz="3550" i="1" spc="-15" dirty="0">
                <a:solidFill>
                  <a:srgbClr val="09178B"/>
                </a:solidFill>
                <a:latin typeface="Arial"/>
                <a:cs typeface="Arial"/>
              </a:rPr>
              <a:t>t</a:t>
            </a:r>
            <a:r>
              <a:rPr sz="3550" i="1" spc="-20" dirty="0">
                <a:solidFill>
                  <a:srgbClr val="09178B"/>
                </a:solidFill>
                <a:latin typeface="Arial"/>
                <a:cs typeface="Arial"/>
              </a:rPr>
              <a:t>ion</a:t>
            </a:r>
            <a:r>
              <a:rPr sz="3550" i="1" spc="-5" dirty="0">
                <a:solidFill>
                  <a:srgbClr val="09178B"/>
                </a:solidFill>
                <a:latin typeface="Arial"/>
                <a:cs typeface="Arial"/>
              </a:rPr>
              <a:t> </a:t>
            </a:r>
            <a:r>
              <a:rPr sz="3550" i="1" spc="-15" dirty="0">
                <a:solidFill>
                  <a:srgbClr val="09178B"/>
                </a:solidFill>
                <a:latin typeface="Arial"/>
                <a:cs typeface="Arial"/>
              </a:rPr>
              <a:t>t</a:t>
            </a:r>
            <a:r>
              <a:rPr sz="3550" i="1" spc="-20" dirty="0">
                <a:solidFill>
                  <a:srgbClr val="09178B"/>
                </a:solidFill>
                <a:latin typeface="Arial"/>
                <a:cs typeface="Arial"/>
              </a:rPr>
              <a:t>o</a:t>
            </a:r>
            <a:r>
              <a:rPr sz="3550" i="1" spc="-5" dirty="0">
                <a:solidFill>
                  <a:srgbClr val="09178B"/>
                </a:solidFill>
                <a:latin typeface="Arial"/>
                <a:cs typeface="Arial"/>
              </a:rPr>
              <a:t> </a:t>
            </a:r>
            <a:r>
              <a:rPr sz="3550" i="1" spc="-25" dirty="0">
                <a:solidFill>
                  <a:srgbClr val="09178B"/>
                </a:solidFill>
                <a:latin typeface="Arial"/>
                <a:cs typeface="Arial"/>
              </a:rPr>
              <a:t>E</a:t>
            </a:r>
            <a:r>
              <a:rPr sz="3550" i="1" spc="-75" dirty="0">
                <a:solidFill>
                  <a:srgbClr val="09178B"/>
                </a:solidFill>
                <a:latin typeface="Arial"/>
                <a:cs typeface="Arial"/>
              </a:rPr>
              <a:t>f</a:t>
            </a:r>
            <a:r>
              <a:rPr sz="3550" i="1" spc="-15" dirty="0">
                <a:solidFill>
                  <a:srgbClr val="09178B"/>
                </a:solidFill>
                <a:latin typeface="Arial"/>
                <a:cs typeface="Arial"/>
              </a:rPr>
              <a:t>f</a:t>
            </a:r>
            <a:r>
              <a:rPr sz="3550" i="1" spc="-20" dirty="0">
                <a:solidFill>
                  <a:srgbClr val="09178B"/>
                </a:solidFill>
                <a:latin typeface="Arial"/>
                <a:cs typeface="Arial"/>
              </a:rPr>
              <a:t>or</a:t>
            </a:r>
            <a:r>
              <a:rPr sz="3550" i="1" spc="-15" dirty="0">
                <a:solidFill>
                  <a:srgbClr val="09178B"/>
                </a:solidFill>
                <a:latin typeface="Arial"/>
                <a:cs typeface="Arial"/>
              </a:rPr>
              <a:t>t</a:t>
            </a:r>
            <a:r>
              <a:rPr sz="3550" i="1" spc="-20" dirty="0">
                <a:solidFill>
                  <a:srgbClr val="09178B"/>
                </a:solidFill>
                <a:latin typeface="Arial"/>
                <a:cs typeface="Arial"/>
              </a:rPr>
              <a:t>s</a:t>
            </a:r>
            <a:r>
              <a:rPr sz="3550" i="1" spc="-5" dirty="0">
                <a:solidFill>
                  <a:srgbClr val="09178B"/>
                </a:solidFill>
                <a:latin typeface="Arial"/>
                <a:cs typeface="Arial"/>
              </a:rPr>
              <a:t> </a:t>
            </a:r>
            <a:r>
              <a:rPr sz="3550" i="1" spc="-15" dirty="0">
                <a:solidFill>
                  <a:srgbClr val="09178B"/>
                </a:solidFill>
                <a:latin typeface="Arial"/>
                <a:cs typeface="Arial"/>
              </a:rPr>
              <a:t>t</a:t>
            </a:r>
            <a:r>
              <a:rPr sz="3550" i="1" spc="-20" dirty="0">
                <a:solidFill>
                  <a:srgbClr val="09178B"/>
                </a:solidFill>
                <a:latin typeface="Arial"/>
                <a:cs typeface="Arial"/>
              </a:rPr>
              <a:t>o</a:t>
            </a:r>
            <a:r>
              <a:rPr sz="3550" i="1" spc="-5" dirty="0">
                <a:solidFill>
                  <a:srgbClr val="09178B"/>
                </a:solidFill>
                <a:latin typeface="Arial"/>
                <a:cs typeface="Arial"/>
              </a:rPr>
              <a:t> </a:t>
            </a:r>
            <a:r>
              <a:rPr sz="3550" i="1" spc="-25" dirty="0">
                <a:solidFill>
                  <a:srgbClr val="09178B"/>
                </a:solidFill>
                <a:latin typeface="Arial"/>
                <a:cs typeface="Arial"/>
              </a:rPr>
              <a:t>De</a:t>
            </a:r>
            <a:r>
              <a:rPr sz="3550" i="1" spc="-15" dirty="0">
                <a:solidFill>
                  <a:srgbClr val="09178B"/>
                </a:solidFill>
                <a:latin typeface="Arial"/>
                <a:cs typeface="Arial"/>
              </a:rPr>
              <a:t>f</a:t>
            </a:r>
            <a:r>
              <a:rPr sz="3550" i="1" spc="-20" dirty="0">
                <a:solidFill>
                  <a:srgbClr val="09178B"/>
                </a:solidFill>
                <a:latin typeface="Arial"/>
                <a:cs typeface="Arial"/>
              </a:rPr>
              <a:t>end Against</a:t>
            </a:r>
            <a:r>
              <a:rPr sz="3550" i="1" spc="-5" dirty="0">
                <a:solidFill>
                  <a:srgbClr val="09178B"/>
                </a:solidFill>
                <a:latin typeface="Arial"/>
                <a:cs typeface="Arial"/>
              </a:rPr>
              <a:t> </a:t>
            </a:r>
            <a:r>
              <a:rPr sz="3550" i="1" spc="-20" dirty="0">
                <a:solidFill>
                  <a:srgbClr val="09178B"/>
                </a:solidFill>
                <a:latin typeface="Arial"/>
                <a:cs typeface="Arial"/>
              </a:rPr>
              <a:t>Nuclear</a:t>
            </a:r>
            <a:r>
              <a:rPr sz="3550" i="1" spc="-200" dirty="0">
                <a:solidFill>
                  <a:srgbClr val="09178B"/>
                </a:solidFill>
                <a:latin typeface="Arial"/>
                <a:cs typeface="Arial"/>
              </a:rPr>
              <a:t> </a:t>
            </a:r>
            <a:r>
              <a:rPr sz="3550" i="1" spc="-20" dirty="0">
                <a:solidFill>
                  <a:srgbClr val="09178B"/>
                </a:solidFill>
                <a:latin typeface="Arial"/>
                <a:cs typeface="Arial"/>
              </a:rPr>
              <a:t>At</a:t>
            </a:r>
            <a:r>
              <a:rPr sz="3550" i="1" spc="-15" dirty="0">
                <a:solidFill>
                  <a:srgbClr val="09178B"/>
                </a:solidFill>
                <a:latin typeface="Arial"/>
                <a:cs typeface="Arial"/>
              </a:rPr>
              <a:t>t</a:t>
            </a:r>
            <a:r>
              <a:rPr sz="3550" i="1" spc="-20" dirty="0">
                <a:solidFill>
                  <a:srgbClr val="09178B"/>
                </a:solidFill>
                <a:latin typeface="Arial"/>
                <a:cs typeface="Arial"/>
              </a:rPr>
              <a:t>ack</a:t>
            </a:r>
            <a:endParaRPr sz="3550">
              <a:latin typeface="Arial"/>
              <a:cs typeface="Arial"/>
            </a:endParaRPr>
          </a:p>
        </p:txBody>
      </p:sp>
      <p:sp>
        <p:nvSpPr>
          <p:cNvPr id="4" name="object 4"/>
          <p:cNvSpPr txBox="1"/>
          <p:nvPr/>
        </p:nvSpPr>
        <p:spPr>
          <a:xfrm>
            <a:off x="486173" y="7092146"/>
            <a:ext cx="1496695" cy="208279"/>
          </a:xfrm>
          <a:prstGeom prst="rect">
            <a:avLst/>
          </a:prstGeom>
        </p:spPr>
        <p:txBody>
          <a:bodyPr vert="horz" wrap="square" lIns="0" tIns="0" rIns="0" bIns="0" rtlCol="0">
            <a:noAutofit/>
          </a:bodyPr>
          <a:lstStyle/>
          <a:p>
            <a:pPr marL="12700">
              <a:lnSpc>
                <a:spcPct val="100000"/>
              </a:lnSpc>
            </a:pPr>
            <a:r>
              <a:rPr lang="en-US" sz="1250" dirty="0">
                <a:solidFill>
                  <a:srgbClr val="09178B"/>
                </a:solidFill>
                <a:latin typeface="Arial"/>
                <a:cs typeface="Arial"/>
              </a:rPr>
              <a:t>26p280</a:t>
            </a:r>
            <a:r>
              <a:rPr sz="1250" dirty="0">
                <a:solidFill>
                  <a:srgbClr val="09178B"/>
                </a:solidFill>
                <a:latin typeface="Arial"/>
                <a:cs typeface="Arial"/>
              </a:rPr>
              <a:t> Defenses, p.</a:t>
            </a:r>
            <a:endParaRPr sz="12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6" name="object 6"/>
          <p:cNvSpPr txBox="1">
            <a:spLocks noGrp="1"/>
          </p:cNvSpPr>
          <p:nvPr>
            <p:ph type="sldNum" sz="quarter" idx="7"/>
          </p:nvPr>
        </p:nvSpPr>
        <p:spPr>
          <a:prstGeom prst="rect">
            <a:avLst/>
          </a:prstGeom>
        </p:spPr>
        <p:txBody>
          <a:bodyPr vert="horz" wrap="square" lIns="0" tIns="0" rIns="0" bIns="0" rtlCol="0">
            <a:noAutofit/>
          </a:bodyPr>
          <a:lstStyle/>
          <a:p>
            <a:pPr marL="1651000">
              <a:lnSpc>
                <a:spcPct val="100000"/>
              </a:lnSpc>
            </a:pPr>
            <a:fld id="{81D60167-4931-47E6-BA6A-407CBD079E47}" type="slidenum">
              <a:rPr sz="1150" spc="10" dirty="0" smtClean="0">
                <a:latin typeface="Arial"/>
                <a:cs typeface="Arial"/>
              </a:rPr>
              <a:t>16</a:t>
            </a:fld>
            <a:endParaRPr sz="1150">
              <a:latin typeface="Arial"/>
              <a:cs typeface="Arial"/>
            </a:endParaRPr>
          </a:p>
        </p:txBody>
      </p:sp>
      <p:sp>
        <p:nvSpPr>
          <p:cNvPr id="3" name="object 3"/>
          <p:cNvSpPr txBox="1">
            <a:spLocks noGrp="1"/>
          </p:cNvSpPr>
          <p:nvPr>
            <p:ph type="title"/>
          </p:nvPr>
        </p:nvSpPr>
        <p:spPr>
          <a:prstGeom prst="rect">
            <a:avLst/>
          </a:prstGeom>
        </p:spPr>
        <p:txBody>
          <a:bodyPr vert="horz" wrap="square" lIns="0" tIns="197759" rIns="0" bIns="0" rtlCol="0">
            <a:noAutofit/>
          </a:bodyPr>
          <a:lstStyle/>
          <a:p>
            <a:pPr marL="608330">
              <a:lnSpc>
                <a:spcPct val="100000"/>
              </a:lnSpc>
            </a:pPr>
            <a:r>
              <a:rPr sz="3250" spc="-25" dirty="0">
                <a:solidFill>
                  <a:srgbClr val="D62100"/>
                </a:solidFill>
                <a:latin typeface="Arial"/>
                <a:cs typeface="Arial"/>
              </a:rPr>
              <a:t>Modul</a:t>
            </a:r>
            <a:r>
              <a:rPr sz="3250" spc="-20" dirty="0">
                <a:solidFill>
                  <a:srgbClr val="D62100"/>
                </a:solidFill>
                <a:latin typeface="Arial"/>
                <a:cs typeface="Arial"/>
              </a:rPr>
              <a:t>e</a:t>
            </a:r>
            <a:r>
              <a:rPr sz="3250" spc="-5" dirty="0">
                <a:solidFill>
                  <a:srgbClr val="D62100"/>
                </a:solidFill>
                <a:latin typeface="Arial"/>
                <a:cs typeface="Arial"/>
              </a:rPr>
              <a:t> </a:t>
            </a:r>
            <a:r>
              <a:rPr sz="3250" spc="-15" dirty="0">
                <a:solidFill>
                  <a:srgbClr val="D62100"/>
                </a:solidFill>
                <a:latin typeface="Arial"/>
                <a:cs typeface="Arial"/>
              </a:rPr>
              <a:t>7:</a:t>
            </a:r>
            <a:r>
              <a:rPr sz="3250" spc="-5" dirty="0">
                <a:solidFill>
                  <a:srgbClr val="D62100"/>
                </a:solidFill>
                <a:latin typeface="Arial"/>
                <a:cs typeface="Arial"/>
              </a:rPr>
              <a:t> </a:t>
            </a:r>
            <a:r>
              <a:rPr sz="3250" spc="-25" dirty="0">
                <a:solidFill>
                  <a:srgbClr val="D62100"/>
                </a:solidFill>
                <a:latin typeface="Arial"/>
                <a:cs typeface="Arial"/>
              </a:rPr>
              <a:t>E</a:t>
            </a:r>
            <a:r>
              <a:rPr sz="3250" spc="-70" dirty="0">
                <a:solidFill>
                  <a:srgbClr val="D62100"/>
                </a:solidFill>
                <a:latin typeface="Arial"/>
                <a:cs typeface="Arial"/>
              </a:rPr>
              <a:t>f</a:t>
            </a:r>
            <a:r>
              <a:rPr sz="3250" spc="-15" dirty="0">
                <a:solidFill>
                  <a:srgbClr val="D62100"/>
                </a:solidFill>
                <a:latin typeface="Arial"/>
                <a:cs typeface="Arial"/>
              </a:rPr>
              <a:t>fort</a:t>
            </a:r>
            <a:r>
              <a:rPr sz="3250" spc="-20" dirty="0">
                <a:solidFill>
                  <a:srgbClr val="D62100"/>
                </a:solidFill>
                <a:latin typeface="Arial"/>
                <a:cs typeface="Arial"/>
              </a:rPr>
              <a:t>s</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o</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end</a:t>
            </a:r>
            <a:r>
              <a:rPr sz="3250" spc="-180" dirty="0">
                <a:solidFill>
                  <a:srgbClr val="D62100"/>
                </a:solidFill>
                <a:latin typeface="Arial"/>
                <a:cs typeface="Arial"/>
              </a:rPr>
              <a:t> </a:t>
            </a:r>
            <a:r>
              <a:rPr sz="3250" spc="-20" dirty="0">
                <a:solidFill>
                  <a:srgbClr val="D62100"/>
                </a:solidFill>
                <a:latin typeface="Arial"/>
                <a:cs typeface="Arial"/>
              </a:rPr>
              <a:t>Agai</a:t>
            </a:r>
            <a:r>
              <a:rPr sz="3250" spc="-15" dirty="0">
                <a:solidFill>
                  <a:srgbClr val="D62100"/>
                </a:solidFill>
                <a:latin typeface="Arial"/>
                <a:cs typeface="Arial"/>
              </a:rPr>
              <a:t>nst</a:t>
            </a:r>
            <a:r>
              <a:rPr sz="3250" spc="-180" dirty="0">
                <a:solidFill>
                  <a:srgbClr val="D62100"/>
                </a:solidFill>
                <a:latin typeface="Arial"/>
                <a:cs typeface="Arial"/>
              </a:rPr>
              <a:t> </a:t>
            </a:r>
            <a:r>
              <a:rPr sz="3250" spc="-20" dirty="0">
                <a:solidFill>
                  <a:srgbClr val="D62100"/>
                </a:solidFill>
                <a:latin typeface="Arial"/>
                <a:cs typeface="Arial"/>
              </a:rPr>
              <a:t>At</a:t>
            </a:r>
            <a:r>
              <a:rPr sz="3250" spc="-15" dirty="0">
                <a:solidFill>
                  <a:srgbClr val="D62100"/>
                </a:solidFill>
                <a:latin typeface="Arial"/>
                <a:cs typeface="Arial"/>
              </a:rPr>
              <a:t>t</a:t>
            </a:r>
            <a:r>
              <a:rPr sz="3250" spc="-20" dirty="0">
                <a:solidFill>
                  <a:srgbClr val="D62100"/>
                </a:solidFill>
                <a:latin typeface="Arial"/>
                <a:cs typeface="Arial"/>
              </a:rPr>
              <a:t>acks</a:t>
            </a:r>
            <a:endParaRPr sz="3250">
              <a:latin typeface="Arial"/>
              <a:cs typeface="Aria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23971" y="382918"/>
            <a:ext cx="6606540" cy="917575"/>
          </a:xfrm>
          <a:prstGeom prst="rect">
            <a:avLst/>
          </a:prstGeom>
        </p:spPr>
        <p:txBody>
          <a:bodyPr vert="horz" wrap="square" lIns="0" tIns="0" rIns="0" bIns="0" rtlCol="0">
            <a:noAutofit/>
          </a:bodyPr>
          <a:lstStyle/>
          <a:p>
            <a:pPr marL="12700" marR="12700" indent="33655">
              <a:lnSpc>
                <a:spcPts val="3540"/>
              </a:lnSpc>
            </a:pPr>
            <a:r>
              <a:rPr sz="3250" spc="-35" dirty="0">
                <a:solidFill>
                  <a:srgbClr val="D62100"/>
                </a:solidFill>
                <a:latin typeface="Arial"/>
                <a:cs typeface="Arial"/>
              </a:rPr>
              <a:t>G</a:t>
            </a:r>
            <a:r>
              <a:rPr sz="3250" spc="0" dirty="0">
                <a:solidFill>
                  <a:srgbClr val="D62100"/>
                </a:solidFill>
                <a:latin typeface="Arial"/>
                <a:cs typeface="Arial"/>
              </a:rPr>
              <a:t>l</a:t>
            </a:r>
            <a:r>
              <a:rPr sz="3250" spc="-20" dirty="0">
                <a:solidFill>
                  <a:srgbClr val="D62100"/>
                </a:solidFill>
                <a:latin typeface="Arial"/>
                <a:cs typeface="Arial"/>
              </a:rPr>
              <a:t>obal</a:t>
            </a:r>
            <a:r>
              <a:rPr sz="3250" spc="-5" dirty="0">
                <a:solidFill>
                  <a:srgbClr val="D62100"/>
                </a:solidFill>
                <a:latin typeface="Arial"/>
                <a:cs typeface="Arial"/>
              </a:rPr>
              <a:t> </a:t>
            </a:r>
            <a:r>
              <a:rPr sz="3250" spc="-35" dirty="0">
                <a:solidFill>
                  <a:srgbClr val="D62100"/>
                </a:solidFill>
                <a:latin typeface="Arial"/>
                <a:cs typeface="Arial"/>
              </a:rPr>
              <a:t>G</a:t>
            </a:r>
            <a:r>
              <a:rPr sz="3250" spc="-20" dirty="0">
                <a:solidFill>
                  <a:srgbClr val="D62100"/>
                </a:solidFill>
                <a:latin typeface="Arial"/>
                <a:cs typeface="Arial"/>
              </a:rPr>
              <a:t>eography</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t</a:t>
            </a:r>
            <a:r>
              <a:rPr sz="3250" spc="-20" dirty="0">
                <a:solidFill>
                  <a:srgbClr val="D62100"/>
                </a:solidFill>
                <a:latin typeface="Arial"/>
                <a:cs typeface="Arial"/>
              </a:rPr>
              <a:t>ermines</a:t>
            </a:r>
            <a:r>
              <a:rPr sz="3250" spc="-5" dirty="0">
                <a:solidFill>
                  <a:srgbClr val="D62100"/>
                </a:solidFill>
                <a:latin typeface="Arial"/>
                <a:cs typeface="Arial"/>
              </a:rPr>
              <a:t> </a:t>
            </a:r>
            <a:r>
              <a:rPr sz="3250" spc="-25" dirty="0">
                <a:solidFill>
                  <a:srgbClr val="D62100"/>
                </a:solidFill>
                <a:latin typeface="Arial"/>
                <a:cs typeface="Arial"/>
              </a:rPr>
              <a:t>How</a:t>
            </a:r>
            <a:r>
              <a:rPr sz="3250" spc="-15" dirty="0">
                <a:solidFill>
                  <a:srgbClr val="D62100"/>
                </a:solidFill>
                <a:latin typeface="Arial"/>
                <a:cs typeface="Arial"/>
              </a:rPr>
              <a:t> Early</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he</a:t>
            </a:r>
            <a:r>
              <a:rPr sz="3250" spc="-5" dirty="0">
                <a:solidFill>
                  <a:srgbClr val="D62100"/>
                </a:solidFill>
                <a:latin typeface="Arial"/>
                <a:cs typeface="Arial"/>
              </a:rPr>
              <a:t> </a:t>
            </a:r>
            <a:r>
              <a:rPr sz="3250" spc="-15" dirty="0">
                <a:solidFill>
                  <a:srgbClr val="D62100"/>
                </a:solidFill>
                <a:latin typeface="Arial"/>
                <a:cs typeface="Arial"/>
              </a:rPr>
              <a:t>I</a:t>
            </a:r>
            <a:r>
              <a:rPr sz="3250" spc="-25" dirty="0">
                <a:solidFill>
                  <a:srgbClr val="D62100"/>
                </a:solidFill>
                <a:latin typeface="Arial"/>
                <a:cs typeface="Arial"/>
              </a:rPr>
              <a:t>CBM</a:t>
            </a:r>
            <a:r>
              <a:rPr sz="3250" spc="-5" dirty="0">
                <a:solidFill>
                  <a:srgbClr val="D62100"/>
                </a:solidFill>
                <a:latin typeface="Arial"/>
                <a:cs typeface="Arial"/>
              </a:rPr>
              <a:t> </a:t>
            </a:r>
            <a:r>
              <a:rPr sz="3250" spc="-20" dirty="0">
                <a:solidFill>
                  <a:srgbClr val="D62100"/>
                </a:solidFill>
                <a:latin typeface="Arial"/>
                <a:cs typeface="Arial"/>
              </a:rPr>
              <a:t>Must</a:t>
            </a:r>
            <a:r>
              <a:rPr sz="3250" spc="-5" dirty="0">
                <a:solidFill>
                  <a:srgbClr val="D62100"/>
                </a:solidFill>
                <a:latin typeface="Arial"/>
                <a:cs typeface="Arial"/>
              </a:rPr>
              <a:t> </a:t>
            </a:r>
            <a:r>
              <a:rPr sz="3250" spc="-20" dirty="0">
                <a:solidFill>
                  <a:srgbClr val="D62100"/>
                </a:solidFill>
                <a:latin typeface="Arial"/>
                <a:cs typeface="Arial"/>
              </a:rPr>
              <a:t>Be</a:t>
            </a:r>
            <a:r>
              <a:rPr sz="3250" spc="-5" dirty="0">
                <a:solidFill>
                  <a:srgbClr val="D62100"/>
                </a:solidFill>
                <a:latin typeface="Arial"/>
                <a:cs typeface="Arial"/>
              </a:rPr>
              <a:t> </a:t>
            </a:r>
            <a:r>
              <a:rPr sz="3250" spc="-15" dirty="0">
                <a:solidFill>
                  <a:srgbClr val="D62100"/>
                </a:solidFill>
                <a:latin typeface="Arial"/>
                <a:cs typeface="Arial"/>
              </a:rPr>
              <a:t>I</a:t>
            </a:r>
            <a:r>
              <a:rPr sz="3250" spc="-20" dirty="0">
                <a:solidFill>
                  <a:srgbClr val="D62100"/>
                </a:solidFill>
                <a:latin typeface="Arial"/>
                <a:cs typeface="Arial"/>
              </a:rPr>
              <a:t>n</a:t>
            </a:r>
            <a:r>
              <a:rPr sz="3250" spc="-15" dirty="0">
                <a:solidFill>
                  <a:srgbClr val="D62100"/>
                </a:solidFill>
                <a:latin typeface="Arial"/>
                <a:cs typeface="Arial"/>
              </a:rPr>
              <a:t>t</a:t>
            </a:r>
            <a:r>
              <a:rPr sz="3250" spc="-20" dirty="0">
                <a:solidFill>
                  <a:srgbClr val="D62100"/>
                </a:solidFill>
                <a:latin typeface="Arial"/>
                <a:cs typeface="Arial"/>
              </a:rPr>
              <a:t>ercep</a:t>
            </a:r>
            <a:r>
              <a:rPr sz="3250" spc="-15" dirty="0">
                <a:solidFill>
                  <a:srgbClr val="D62100"/>
                </a:solidFill>
                <a:latin typeface="Arial"/>
                <a:cs typeface="Arial"/>
              </a:rPr>
              <a:t>t</a:t>
            </a:r>
            <a:r>
              <a:rPr sz="3250" spc="-20" dirty="0">
                <a:solidFill>
                  <a:srgbClr val="D62100"/>
                </a:solidFill>
                <a:latin typeface="Arial"/>
                <a:cs typeface="Arial"/>
              </a:rPr>
              <a:t>ed</a:t>
            </a:r>
            <a:endParaRPr sz="3250">
              <a:latin typeface="Arial"/>
              <a:cs typeface="Arial"/>
            </a:endParaRPr>
          </a:p>
        </p:txBody>
      </p:sp>
      <p:sp>
        <p:nvSpPr>
          <p:cNvPr id="3" name="object 3"/>
          <p:cNvSpPr txBox="1"/>
          <p:nvPr/>
        </p:nvSpPr>
        <p:spPr>
          <a:xfrm>
            <a:off x="455471" y="2969451"/>
            <a:ext cx="1423035" cy="431165"/>
          </a:xfrm>
          <a:prstGeom prst="rect">
            <a:avLst/>
          </a:prstGeom>
        </p:spPr>
        <p:txBody>
          <a:bodyPr vert="horz" wrap="square" lIns="0" tIns="0" rIns="0" bIns="0" rtlCol="0">
            <a:noAutofit/>
          </a:bodyPr>
          <a:lstStyle/>
          <a:p>
            <a:pPr marL="12700" marR="12700">
              <a:lnSpc>
                <a:spcPct val="104099"/>
              </a:lnSpc>
            </a:pPr>
            <a:r>
              <a:rPr sz="1300" b="1" spc="10" dirty="0">
                <a:solidFill>
                  <a:srgbClr val="232E98"/>
                </a:solidFill>
                <a:latin typeface="Arial"/>
                <a:cs typeface="Arial"/>
              </a:rPr>
              <a:t>Solid-propellant from</a:t>
            </a:r>
            <a:r>
              <a:rPr sz="1300" b="1" spc="5" dirty="0">
                <a:solidFill>
                  <a:srgbClr val="232E98"/>
                </a:solidFill>
                <a:latin typeface="Arial"/>
                <a:cs typeface="Arial"/>
              </a:rPr>
              <a:t> </a:t>
            </a:r>
            <a:r>
              <a:rPr sz="1300" b="1" spc="10" dirty="0">
                <a:solidFill>
                  <a:srgbClr val="232E98"/>
                </a:solidFill>
                <a:latin typeface="Arial"/>
                <a:cs typeface="Arial"/>
              </a:rPr>
              <a:t>North</a:t>
            </a:r>
            <a:r>
              <a:rPr sz="1300" b="1" spc="5" dirty="0">
                <a:solidFill>
                  <a:srgbClr val="232E98"/>
                </a:solidFill>
                <a:latin typeface="Arial"/>
                <a:cs typeface="Arial"/>
              </a:rPr>
              <a:t> </a:t>
            </a:r>
            <a:r>
              <a:rPr sz="1300" b="1" spc="10" dirty="0">
                <a:solidFill>
                  <a:srgbClr val="232E98"/>
                </a:solidFill>
                <a:latin typeface="Arial"/>
                <a:cs typeface="Arial"/>
              </a:rPr>
              <a:t>Korea</a:t>
            </a:r>
            <a:endParaRPr sz="1300">
              <a:latin typeface="Arial"/>
              <a:cs typeface="Arial"/>
            </a:endParaRPr>
          </a:p>
        </p:txBody>
      </p:sp>
      <p:sp>
        <p:nvSpPr>
          <p:cNvPr id="4" name="object 4"/>
          <p:cNvSpPr txBox="1"/>
          <p:nvPr/>
        </p:nvSpPr>
        <p:spPr>
          <a:xfrm>
            <a:off x="539857" y="5449761"/>
            <a:ext cx="1310005" cy="431165"/>
          </a:xfrm>
          <a:prstGeom prst="rect">
            <a:avLst/>
          </a:prstGeom>
        </p:spPr>
        <p:txBody>
          <a:bodyPr vert="horz" wrap="square" lIns="0" tIns="0" rIns="0" bIns="0" rtlCol="0">
            <a:noAutofit/>
          </a:bodyPr>
          <a:lstStyle/>
          <a:p>
            <a:pPr marL="12700" marR="12700">
              <a:lnSpc>
                <a:spcPct val="104099"/>
              </a:lnSpc>
            </a:pPr>
            <a:r>
              <a:rPr sz="1300" b="1" spc="10" dirty="0">
                <a:solidFill>
                  <a:srgbClr val="232E98"/>
                </a:solidFill>
                <a:latin typeface="Arial"/>
                <a:cs typeface="Arial"/>
              </a:rPr>
              <a:t>Solid-propellant from</a:t>
            </a:r>
            <a:r>
              <a:rPr sz="1300" b="1" spc="5" dirty="0">
                <a:solidFill>
                  <a:srgbClr val="232E98"/>
                </a:solidFill>
                <a:latin typeface="Arial"/>
                <a:cs typeface="Arial"/>
              </a:rPr>
              <a:t> </a:t>
            </a:r>
            <a:r>
              <a:rPr sz="1300" b="1" spc="10" dirty="0">
                <a:solidFill>
                  <a:srgbClr val="232E98"/>
                </a:solidFill>
                <a:latin typeface="Arial"/>
                <a:cs typeface="Arial"/>
              </a:rPr>
              <a:t>Iran</a:t>
            </a:r>
            <a:endParaRPr sz="1300">
              <a:latin typeface="Arial"/>
              <a:cs typeface="Arial"/>
            </a:endParaRPr>
          </a:p>
        </p:txBody>
      </p:sp>
      <p:sp>
        <p:nvSpPr>
          <p:cNvPr id="5" name="object 5"/>
          <p:cNvSpPr/>
          <p:nvPr/>
        </p:nvSpPr>
        <p:spPr>
          <a:xfrm>
            <a:off x="1993900" y="2628900"/>
            <a:ext cx="6248400" cy="4533900"/>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txBox="1"/>
          <p:nvPr/>
        </p:nvSpPr>
        <p:spPr>
          <a:xfrm>
            <a:off x="1953482" y="1542626"/>
            <a:ext cx="6167120" cy="836294"/>
          </a:xfrm>
          <a:prstGeom prst="rect">
            <a:avLst/>
          </a:prstGeom>
        </p:spPr>
        <p:txBody>
          <a:bodyPr vert="horz" wrap="square" lIns="0" tIns="0" rIns="0" bIns="0" rtlCol="0">
            <a:noAutofit/>
          </a:bodyPr>
          <a:lstStyle/>
          <a:p>
            <a:pPr marL="12700" marR="12700" indent="0" algn="ctr">
              <a:lnSpc>
                <a:spcPct val="102000"/>
              </a:lnSpc>
            </a:pPr>
            <a:r>
              <a:rPr sz="1750" spc="5" dirty="0">
                <a:solidFill>
                  <a:srgbClr val="232E98"/>
                </a:solidFill>
                <a:latin typeface="Arial"/>
                <a:cs typeface="Arial"/>
              </a:rPr>
              <a:t>These </a:t>
            </a:r>
            <a:r>
              <a:rPr sz="1750" spc="10" dirty="0">
                <a:solidFill>
                  <a:srgbClr val="232E98"/>
                </a:solidFill>
                <a:latin typeface="Arial"/>
                <a:cs typeface="Arial"/>
              </a:rPr>
              <a:t>maps</a:t>
            </a:r>
            <a:r>
              <a:rPr sz="1750" spc="5" dirty="0">
                <a:solidFill>
                  <a:srgbClr val="232E98"/>
                </a:solidFill>
                <a:latin typeface="Arial"/>
                <a:cs typeface="Arial"/>
              </a:rPr>
              <a:t> </a:t>
            </a:r>
            <a:r>
              <a:rPr sz="1750" spc="10" dirty="0">
                <a:solidFill>
                  <a:srgbClr val="232E98"/>
                </a:solidFill>
                <a:latin typeface="Arial"/>
                <a:cs typeface="Arial"/>
              </a:rPr>
              <a:t>show</a:t>
            </a:r>
            <a:r>
              <a:rPr sz="1750" spc="5" dirty="0">
                <a:solidFill>
                  <a:srgbClr val="232E98"/>
                </a:solidFill>
                <a:latin typeface="Arial"/>
                <a:cs typeface="Arial"/>
              </a:rPr>
              <a:t> </a:t>
            </a:r>
            <a:r>
              <a:rPr sz="1750" i="1" spc="10" dirty="0">
                <a:solidFill>
                  <a:srgbClr val="232E98"/>
                </a:solidFill>
                <a:latin typeface="Arial"/>
                <a:cs typeface="Arial"/>
              </a:rPr>
              <a:t>when </a:t>
            </a:r>
            <a:r>
              <a:rPr sz="1750" spc="5" dirty="0">
                <a:solidFill>
                  <a:srgbClr val="232E98"/>
                </a:solidFill>
                <a:latin typeface="Arial"/>
                <a:cs typeface="Arial"/>
              </a:rPr>
              <a:t>an attacking missile could release its warheads to strike U.S. territory; all warheads would be released </a:t>
            </a:r>
            <a:r>
              <a:rPr sz="1750" i="1" spc="5" dirty="0">
                <a:solidFill>
                  <a:srgbClr val="232E98"/>
                </a:solidFill>
                <a:latin typeface="Arial"/>
                <a:cs typeface="Arial"/>
              </a:rPr>
              <a:t>within 500 </a:t>
            </a:r>
            <a:r>
              <a:rPr sz="1750" i="1" spc="10" dirty="0">
                <a:solidFill>
                  <a:srgbClr val="232E98"/>
                </a:solidFill>
                <a:latin typeface="Arial"/>
                <a:cs typeface="Arial"/>
              </a:rPr>
              <a:t>km</a:t>
            </a:r>
            <a:r>
              <a:rPr sz="1750" i="1" spc="5" dirty="0">
                <a:solidFill>
                  <a:srgbClr val="232E98"/>
                </a:solidFill>
                <a:latin typeface="Arial"/>
                <a:cs typeface="Arial"/>
              </a:rPr>
              <a:t> </a:t>
            </a:r>
            <a:r>
              <a:rPr sz="1750" spc="5" dirty="0">
                <a:solidFill>
                  <a:srgbClr val="232E98"/>
                </a:solidFill>
                <a:latin typeface="Arial"/>
                <a:cs typeface="Arial"/>
              </a:rPr>
              <a:t>of the missile launch site.</a:t>
            </a:r>
            <a:endParaRPr sz="1750">
              <a:latin typeface="Arial"/>
              <a:cs typeface="Arial"/>
            </a:endParaRPr>
          </a:p>
        </p:txBody>
      </p:sp>
      <p:sp>
        <p:nvSpPr>
          <p:cNvPr id="7" name="object 7"/>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160</a:t>
            </a:fld>
            <a:endParaRPr sz="1150" dirty="0">
              <a:latin typeface="Arial"/>
              <a:cs typeface="Arial"/>
            </a:endParaRPr>
          </a:p>
        </p:txBody>
      </p:sp>
      <p:sp>
        <p:nvSpPr>
          <p:cNvPr id="8" name="object 8"/>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oAutofit/>
          </a:bodyPr>
          <a:lstStyle/>
          <a:p>
            <a:pPr marL="1938020" marR="12700" indent="-1421765">
              <a:lnSpc>
                <a:spcPts val="3540"/>
              </a:lnSpc>
            </a:pPr>
            <a:r>
              <a:rPr sz="3250" spc="-20" dirty="0">
                <a:solidFill>
                  <a:srgbClr val="D62100"/>
                </a:solidFill>
                <a:latin typeface="Arial"/>
                <a:cs typeface="Arial"/>
              </a:rPr>
              <a:t>Regional</a:t>
            </a:r>
            <a:r>
              <a:rPr sz="3250" spc="-5" dirty="0">
                <a:solidFill>
                  <a:srgbClr val="D62100"/>
                </a:solidFill>
                <a:latin typeface="Arial"/>
                <a:cs typeface="Arial"/>
              </a:rPr>
              <a:t> </a:t>
            </a:r>
            <a:r>
              <a:rPr sz="3250" spc="-35" dirty="0">
                <a:solidFill>
                  <a:srgbClr val="D62100"/>
                </a:solidFill>
                <a:latin typeface="Arial"/>
                <a:cs typeface="Arial"/>
              </a:rPr>
              <a:t>G</a:t>
            </a:r>
            <a:r>
              <a:rPr sz="3250" spc="-20" dirty="0">
                <a:solidFill>
                  <a:srgbClr val="D62100"/>
                </a:solidFill>
                <a:latin typeface="Arial"/>
                <a:cs typeface="Arial"/>
              </a:rPr>
              <a:t>eography</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t</a:t>
            </a:r>
            <a:r>
              <a:rPr sz="3250" spc="-20" dirty="0">
                <a:solidFill>
                  <a:srgbClr val="D62100"/>
                </a:solidFill>
                <a:latin typeface="Arial"/>
                <a:cs typeface="Arial"/>
              </a:rPr>
              <a:t>ermines</a:t>
            </a:r>
            <a:r>
              <a:rPr sz="3250" spc="-5" dirty="0">
                <a:solidFill>
                  <a:srgbClr val="D62100"/>
                </a:solidFill>
                <a:latin typeface="Arial"/>
                <a:cs typeface="Arial"/>
              </a:rPr>
              <a:t> </a:t>
            </a:r>
            <a:r>
              <a:rPr sz="3250" spc="-25" dirty="0">
                <a:solidFill>
                  <a:srgbClr val="D62100"/>
                </a:solidFill>
                <a:latin typeface="Arial"/>
                <a:cs typeface="Arial"/>
              </a:rPr>
              <a:t>How</a:t>
            </a:r>
            <a:r>
              <a:rPr sz="3250" spc="-5" dirty="0">
                <a:solidFill>
                  <a:srgbClr val="D62100"/>
                </a:solidFill>
                <a:latin typeface="Arial"/>
                <a:cs typeface="Arial"/>
              </a:rPr>
              <a:t> </a:t>
            </a:r>
            <a:r>
              <a:rPr sz="3250" spc="-25" dirty="0">
                <a:solidFill>
                  <a:srgbClr val="D62100"/>
                </a:solidFill>
                <a:latin typeface="Arial"/>
                <a:cs typeface="Arial"/>
              </a:rPr>
              <a:t>Cl</a:t>
            </a:r>
            <a:r>
              <a:rPr sz="3250" spc="-20" dirty="0">
                <a:solidFill>
                  <a:srgbClr val="D62100"/>
                </a:solidFill>
                <a:latin typeface="Arial"/>
                <a:cs typeface="Arial"/>
              </a:rPr>
              <a:t>ose</a:t>
            </a:r>
            <a:r>
              <a:rPr sz="3250" spc="-10" dirty="0">
                <a:solidFill>
                  <a:srgbClr val="D62100"/>
                </a:solidFill>
                <a:latin typeface="Arial"/>
                <a:cs typeface="Arial"/>
              </a:rPr>
              <a:t> </a:t>
            </a:r>
            <a:r>
              <a:rPr sz="3250" spc="-15" dirty="0">
                <a:solidFill>
                  <a:srgbClr val="D62100"/>
                </a:solidFill>
                <a:latin typeface="Arial"/>
                <a:cs typeface="Arial"/>
              </a:rPr>
              <a:t>I</a:t>
            </a:r>
            <a:r>
              <a:rPr sz="3250" spc="-20" dirty="0">
                <a:solidFill>
                  <a:srgbClr val="D62100"/>
                </a:solidFill>
                <a:latin typeface="Arial"/>
                <a:cs typeface="Arial"/>
              </a:rPr>
              <a:t>n</a:t>
            </a:r>
            <a:r>
              <a:rPr sz="3250" spc="-15" dirty="0">
                <a:solidFill>
                  <a:srgbClr val="D62100"/>
                </a:solidFill>
                <a:latin typeface="Arial"/>
                <a:cs typeface="Arial"/>
              </a:rPr>
              <a:t>t</a:t>
            </a:r>
            <a:r>
              <a:rPr sz="3250" spc="-20" dirty="0">
                <a:solidFill>
                  <a:srgbClr val="D62100"/>
                </a:solidFill>
                <a:latin typeface="Arial"/>
                <a:cs typeface="Arial"/>
              </a:rPr>
              <a:t>ercep</a:t>
            </a:r>
            <a:r>
              <a:rPr sz="3250" spc="-15" dirty="0">
                <a:solidFill>
                  <a:srgbClr val="D62100"/>
                </a:solidFill>
                <a:latin typeface="Arial"/>
                <a:cs typeface="Arial"/>
              </a:rPr>
              <a:t>tors</a:t>
            </a:r>
            <a:r>
              <a:rPr sz="3250" spc="-5" dirty="0">
                <a:solidFill>
                  <a:srgbClr val="D62100"/>
                </a:solidFill>
                <a:latin typeface="Arial"/>
                <a:cs typeface="Arial"/>
              </a:rPr>
              <a:t> </a:t>
            </a:r>
            <a:r>
              <a:rPr sz="3250" spc="-20" dirty="0">
                <a:solidFill>
                  <a:srgbClr val="D62100"/>
                </a:solidFill>
                <a:latin typeface="Arial"/>
                <a:cs typeface="Arial"/>
              </a:rPr>
              <a:t>Could</a:t>
            </a:r>
            <a:r>
              <a:rPr sz="3250" spc="-5" dirty="0">
                <a:solidFill>
                  <a:srgbClr val="D62100"/>
                </a:solidFill>
                <a:latin typeface="Arial"/>
                <a:cs typeface="Arial"/>
              </a:rPr>
              <a:t> </a:t>
            </a:r>
            <a:r>
              <a:rPr sz="3250" spc="-20" dirty="0">
                <a:solidFill>
                  <a:srgbClr val="D62100"/>
                </a:solidFill>
                <a:latin typeface="Arial"/>
                <a:cs typeface="Arial"/>
              </a:rPr>
              <a:t>Be</a:t>
            </a:r>
            <a:r>
              <a:rPr sz="3250" spc="-5" dirty="0">
                <a:solidFill>
                  <a:srgbClr val="D62100"/>
                </a:solidFill>
                <a:latin typeface="Arial"/>
                <a:cs typeface="Arial"/>
              </a:rPr>
              <a:t> </a:t>
            </a:r>
            <a:r>
              <a:rPr sz="3250" spc="-20" dirty="0">
                <a:solidFill>
                  <a:srgbClr val="D62100"/>
                </a:solidFill>
                <a:latin typeface="Arial"/>
                <a:cs typeface="Arial"/>
              </a:rPr>
              <a:t>Based</a:t>
            </a:r>
            <a:endParaRPr sz="3250">
              <a:latin typeface="Arial"/>
              <a:cs typeface="Arial"/>
            </a:endParaRPr>
          </a:p>
        </p:txBody>
      </p:sp>
      <p:sp>
        <p:nvSpPr>
          <p:cNvPr id="3" name="object 3"/>
          <p:cNvSpPr txBox="1"/>
          <p:nvPr/>
        </p:nvSpPr>
        <p:spPr>
          <a:xfrm>
            <a:off x="1375642" y="6164322"/>
            <a:ext cx="3069590" cy="694055"/>
          </a:xfrm>
          <a:prstGeom prst="rect">
            <a:avLst/>
          </a:prstGeom>
        </p:spPr>
        <p:txBody>
          <a:bodyPr vert="horz" wrap="square" lIns="0" tIns="0" rIns="0" bIns="0" rtlCol="0">
            <a:noAutofit/>
          </a:bodyPr>
          <a:lstStyle/>
          <a:p>
            <a:pPr marL="12700" marR="12700" algn="ctr">
              <a:lnSpc>
                <a:spcPct val="101800"/>
              </a:lnSpc>
            </a:pPr>
            <a:r>
              <a:rPr sz="1450" spc="5" dirty="0">
                <a:solidFill>
                  <a:srgbClr val="232E98"/>
                </a:solidFill>
                <a:latin typeface="Arial"/>
                <a:cs typeface="Arial"/>
              </a:rPr>
              <a:t>Basing areas for intercepting a solid- propellant ICBM from</a:t>
            </a:r>
            <a:endParaRPr sz="1450">
              <a:latin typeface="Arial"/>
              <a:cs typeface="Arial"/>
            </a:endParaRPr>
          </a:p>
          <a:p>
            <a:pPr marR="0" algn="ctr">
              <a:lnSpc>
                <a:spcPct val="100000"/>
              </a:lnSpc>
              <a:spcBef>
                <a:spcPts val="30"/>
              </a:spcBef>
            </a:pPr>
            <a:r>
              <a:rPr sz="1450" spc="5" dirty="0">
                <a:solidFill>
                  <a:srgbClr val="232E98"/>
                </a:solidFill>
                <a:latin typeface="Arial"/>
                <a:cs typeface="Arial"/>
              </a:rPr>
              <a:t>North Korea to Fairbanks</a:t>
            </a:r>
            <a:endParaRPr sz="1450">
              <a:latin typeface="Arial"/>
              <a:cs typeface="Arial"/>
            </a:endParaRPr>
          </a:p>
        </p:txBody>
      </p:sp>
      <p:sp>
        <p:nvSpPr>
          <p:cNvPr id="4" name="object 4"/>
          <p:cNvSpPr txBox="1"/>
          <p:nvPr/>
        </p:nvSpPr>
        <p:spPr>
          <a:xfrm>
            <a:off x="5679068" y="6164322"/>
            <a:ext cx="2569210" cy="694055"/>
          </a:xfrm>
          <a:prstGeom prst="rect">
            <a:avLst/>
          </a:prstGeom>
        </p:spPr>
        <p:txBody>
          <a:bodyPr vert="horz" wrap="square" lIns="0" tIns="0" rIns="0" bIns="0" rtlCol="0">
            <a:noAutofit/>
          </a:bodyPr>
          <a:lstStyle/>
          <a:p>
            <a:pPr marL="12700" marR="12700" indent="0" algn="ctr">
              <a:lnSpc>
                <a:spcPct val="101800"/>
              </a:lnSpc>
            </a:pPr>
            <a:r>
              <a:rPr sz="1450" spc="5" dirty="0">
                <a:solidFill>
                  <a:srgbClr val="232E98"/>
                </a:solidFill>
                <a:latin typeface="Arial"/>
                <a:cs typeface="Arial"/>
              </a:rPr>
              <a:t>Basing areas for intercepting a solid-propellant ICBM from North Korea to Boston</a:t>
            </a:r>
            <a:endParaRPr sz="1450">
              <a:latin typeface="Arial"/>
              <a:cs typeface="Arial"/>
            </a:endParaRPr>
          </a:p>
        </p:txBody>
      </p:sp>
      <p:sp>
        <p:nvSpPr>
          <p:cNvPr id="5" name="object 5"/>
          <p:cNvSpPr/>
          <p:nvPr/>
        </p:nvSpPr>
        <p:spPr>
          <a:xfrm>
            <a:off x="5054600" y="1638300"/>
            <a:ext cx="3886200" cy="4483100"/>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p:nvPr/>
        </p:nvSpPr>
        <p:spPr>
          <a:xfrm>
            <a:off x="1041400" y="1638300"/>
            <a:ext cx="3886200" cy="4483100"/>
          </a:xfrm>
          <a:prstGeom prst="rect">
            <a:avLst/>
          </a:prstGeom>
          <a:blipFill>
            <a:blip r:embed="rId3" cstate="print"/>
            <a:stretch>
              <a:fillRect/>
            </a:stretch>
          </a:blipFill>
        </p:spPr>
        <p:txBody>
          <a:bodyPr wrap="square" lIns="0" tIns="0" rIns="0" bIns="0" rtlCol="0">
            <a:noAutofit/>
          </a:bodyPr>
          <a:lstStyle/>
          <a:p>
            <a:endParaRPr/>
          </a:p>
        </p:txBody>
      </p:sp>
      <p:sp>
        <p:nvSpPr>
          <p:cNvPr id="7" name="object 7"/>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161</a:t>
            </a:fld>
            <a:endParaRPr sz="1150" dirty="0">
              <a:latin typeface="Arial"/>
              <a:cs typeface="Arial"/>
            </a:endParaRPr>
          </a:p>
        </p:txBody>
      </p:sp>
      <p:sp>
        <p:nvSpPr>
          <p:cNvPr id="8" name="object 8"/>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83421" rIns="0" bIns="0" rtlCol="0">
            <a:noAutofit/>
          </a:bodyPr>
          <a:lstStyle/>
          <a:p>
            <a:pPr marL="1097280">
              <a:lnSpc>
                <a:spcPct val="100000"/>
              </a:lnSpc>
            </a:pPr>
            <a:r>
              <a:rPr sz="3250" spc="-20" dirty="0">
                <a:solidFill>
                  <a:srgbClr val="D62100"/>
                </a:solidFill>
                <a:latin typeface="Arial"/>
                <a:cs typeface="Arial"/>
              </a:rPr>
              <a:t>Shor</a:t>
            </a:r>
            <a:r>
              <a:rPr sz="3250" spc="-15" dirty="0">
                <a:solidFill>
                  <a:srgbClr val="D62100"/>
                </a:solidFill>
                <a:latin typeface="Arial"/>
                <a:cs typeface="Arial"/>
              </a:rPr>
              <a:t>tf</a:t>
            </a:r>
            <a:r>
              <a:rPr sz="3250" spc="-20" dirty="0">
                <a:solidFill>
                  <a:srgbClr val="D62100"/>
                </a:solidFill>
                <a:latin typeface="Arial"/>
                <a:cs typeface="Arial"/>
              </a:rPr>
              <a:t>all</a:t>
            </a:r>
            <a:r>
              <a:rPr sz="3250" spc="-5" dirty="0">
                <a:solidFill>
                  <a:srgbClr val="D62100"/>
                </a:solidFill>
                <a:latin typeface="Arial"/>
                <a:cs typeface="Arial"/>
              </a:rPr>
              <a:t> </a:t>
            </a:r>
            <a:r>
              <a:rPr sz="3250" spc="-95" dirty="0">
                <a:solidFill>
                  <a:srgbClr val="D62100"/>
                </a:solidFill>
                <a:latin typeface="Arial"/>
                <a:cs typeface="Arial"/>
              </a:rPr>
              <a:t>W</a:t>
            </a:r>
            <a:r>
              <a:rPr sz="3250" spc="-20" dirty="0">
                <a:solidFill>
                  <a:srgbClr val="D62100"/>
                </a:solidFill>
                <a:latin typeface="Arial"/>
                <a:cs typeface="Arial"/>
              </a:rPr>
              <a:t>ould</a:t>
            </a:r>
            <a:r>
              <a:rPr sz="3250" spc="-5" dirty="0">
                <a:solidFill>
                  <a:srgbClr val="D62100"/>
                </a:solidFill>
                <a:latin typeface="Arial"/>
                <a:cs typeface="Arial"/>
              </a:rPr>
              <a:t> </a:t>
            </a:r>
            <a:r>
              <a:rPr sz="3250" spc="-20" dirty="0">
                <a:solidFill>
                  <a:srgbClr val="D62100"/>
                </a:solidFill>
                <a:latin typeface="Arial"/>
                <a:cs typeface="Arial"/>
              </a:rPr>
              <a:t>Be</a:t>
            </a:r>
            <a:r>
              <a:rPr sz="3250" spc="-5" dirty="0">
                <a:solidFill>
                  <a:srgbClr val="D62100"/>
                </a:solidFill>
                <a:latin typeface="Arial"/>
                <a:cs typeface="Arial"/>
              </a:rPr>
              <a:t> </a:t>
            </a:r>
            <a:r>
              <a:rPr sz="3250" spc="-25" dirty="0">
                <a:solidFill>
                  <a:srgbClr val="D62100"/>
                </a:solidFill>
                <a:latin typeface="Arial"/>
                <a:cs typeface="Arial"/>
              </a:rPr>
              <a:t>Di</a:t>
            </a:r>
            <a:r>
              <a:rPr sz="3250" spc="-15" dirty="0">
                <a:solidFill>
                  <a:srgbClr val="D62100"/>
                </a:solidFill>
                <a:latin typeface="Arial"/>
                <a:cs typeface="Arial"/>
              </a:rPr>
              <a:t>fficul</a:t>
            </a:r>
            <a:r>
              <a:rPr sz="3250" spc="-10" dirty="0">
                <a:solidFill>
                  <a:srgbClr val="D62100"/>
                </a:solidFill>
                <a:latin typeface="Arial"/>
                <a:cs typeface="Arial"/>
              </a:rPr>
              <a:t>t</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o</a:t>
            </a:r>
            <a:r>
              <a:rPr sz="3250" spc="-5" dirty="0">
                <a:solidFill>
                  <a:srgbClr val="D62100"/>
                </a:solidFill>
                <a:latin typeface="Arial"/>
                <a:cs typeface="Arial"/>
              </a:rPr>
              <a:t> </a:t>
            </a:r>
            <a:r>
              <a:rPr sz="3250" spc="-20" dirty="0">
                <a:solidFill>
                  <a:srgbClr val="D62100"/>
                </a:solidFill>
                <a:latin typeface="Arial"/>
                <a:cs typeface="Arial"/>
              </a:rPr>
              <a:t>Manage</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162</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055255" y="1886170"/>
            <a:ext cx="7774940" cy="4352925"/>
          </a:xfrm>
          <a:prstGeom prst="rect">
            <a:avLst/>
          </a:prstGeom>
        </p:spPr>
        <p:txBody>
          <a:bodyPr vert="horz" wrap="square" lIns="0" tIns="0" rIns="0" bIns="0" rtlCol="0">
            <a:noAutofit/>
          </a:bodyPr>
          <a:lstStyle/>
          <a:p>
            <a:pPr marL="12700" marR="741680">
              <a:lnSpc>
                <a:spcPct val="102000"/>
              </a:lnSpc>
            </a:pPr>
            <a:r>
              <a:rPr sz="2050" dirty="0">
                <a:solidFill>
                  <a:srgbClr val="09178B"/>
                </a:solidFill>
                <a:latin typeface="Arial"/>
                <a:cs typeface="Arial"/>
              </a:rPr>
              <a:t>The goal of a boost-phase defense is to protect the target by causing the attacking missile</a:t>
            </a:r>
            <a:r>
              <a:rPr sz="2050" spc="-40" dirty="0">
                <a:solidFill>
                  <a:srgbClr val="09178B"/>
                </a:solidFill>
                <a:latin typeface="Arial"/>
                <a:cs typeface="Arial"/>
              </a:rPr>
              <a:t>’</a:t>
            </a:r>
            <a:r>
              <a:rPr sz="2050" spc="0" dirty="0">
                <a:solidFill>
                  <a:srgbClr val="09178B"/>
                </a:solidFill>
                <a:latin typeface="Arial"/>
                <a:cs typeface="Arial"/>
              </a:rPr>
              <a:t>s munitions to fall short</a:t>
            </a:r>
            <a:endParaRPr sz="2050">
              <a:latin typeface="Arial"/>
              <a:cs typeface="Arial"/>
            </a:endParaRPr>
          </a:p>
          <a:p>
            <a:pPr>
              <a:lnSpc>
                <a:spcPts val="600"/>
              </a:lnSpc>
              <a:spcBef>
                <a:spcPts val="25"/>
              </a:spcBef>
            </a:pPr>
            <a:endParaRPr sz="600"/>
          </a:p>
          <a:p>
            <a:pPr>
              <a:lnSpc>
                <a:spcPts val="1000"/>
              </a:lnSpc>
            </a:pPr>
            <a:endParaRPr sz="1000"/>
          </a:p>
          <a:p>
            <a:pPr marL="12700" marR="12700">
              <a:lnSpc>
                <a:spcPct val="102000"/>
              </a:lnSpc>
            </a:pPr>
            <a:r>
              <a:rPr sz="2050" dirty="0">
                <a:solidFill>
                  <a:srgbClr val="09178B"/>
                </a:solidFill>
                <a:latin typeface="Arial"/>
                <a:cs typeface="Arial"/>
              </a:rPr>
              <a:t>A</a:t>
            </a:r>
            <a:r>
              <a:rPr sz="2050" spc="-110" dirty="0">
                <a:solidFill>
                  <a:srgbClr val="09178B"/>
                </a:solidFill>
                <a:latin typeface="Arial"/>
                <a:cs typeface="Arial"/>
              </a:rPr>
              <a:t> </a:t>
            </a:r>
            <a:r>
              <a:rPr sz="2050" spc="0" dirty="0">
                <a:solidFill>
                  <a:srgbClr val="09178B"/>
                </a:solidFill>
                <a:latin typeface="Arial"/>
                <a:cs typeface="Arial"/>
              </a:rPr>
              <a:t>problem inherent in boost-phase defense is that causing the attacking missile</a:t>
            </a:r>
            <a:r>
              <a:rPr sz="2050" spc="-40" dirty="0">
                <a:solidFill>
                  <a:srgbClr val="09178B"/>
                </a:solidFill>
                <a:latin typeface="Arial"/>
                <a:cs typeface="Arial"/>
              </a:rPr>
              <a:t>’</a:t>
            </a:r>
            <a:r>
              <a:rPr sz="2050" spc="0" dirty="0">
                <a:solidFill>
                  <a:srgbClr val="09178B"/>
                </a:solidFill>
                <a:latin typeface="Arial"/>
                <a:cs typeface="Arial"/>
              </a:rPr>
              <a:t>s munitions to fall short could cause nuclea</a:t>
            </a:r>
            <a:r>
              <a:rPr sz="2050" spc="-114" dirty="0">
                <a:solidFill>
                  <a:srgbClr val="09178B"/>
                </a:solidFill>
                <a:latin typeface="Arial"/>
                <a:cs typeface="Arial"/>
              </a:rPr>
              <a:t>r</a:t>
            </a:r>
            <a:r>
              <a:rPr sz="2050" spc="0" dirty="0">
                <a:solidFill>
                  <a:srgbClr val="09178B"/>
                </a:solidFill>
                <a:latin typeface="Arial"/>
                <a:cs typeface="Arial"/>
              </a:rPr>
              <a:t>, chemical, or biological weapons to impact other populated areas in the United States or other countries</a:t>
            </a:r>
            <a:endParaRPr sz="2050">
              <a:latin typeface="Arial"/>
              <a:cs typeface="Arial"/>
            </a:endParaRPr>
          </a:p>
          <a:p>
            <a:pPr marL="12700" marR="343535">
              <a:lnSpc>
                <a:spcPct val="168100"/>
              </a:lnSpc>
            </a:pPr>
            <a:r>
              <a:rPr sz="2050" dirty="0">
                <a:solidFill>
                  <a:srgbClr val="09178B"/>
                </a:solidFill>
                <a:latin typeface="Arial"/>
                <a:cs typeface="Arial"/>
              </a:rPr>
              <a:t>Some or all of these weapons could be live when they impact </a:t>
            </a:r>
            <a:r>
              <a:rPr sz="2050" spc="-80" dirty="0">
                <a:solidFill>
                  <a:srgbClr val="09178B"/>
                </a:solidFill>
                <a:latin typeface="Arial"/>
                <a:cs typeface="Arial"/>
              </a:rPr>
              <a:t>T</a:t>
            </a:r>
            <a:r>
              <a:rPr sz="2050" spc="0" dirty="0">
                <a:solidFill>
                  <a:srgbClr val="09178B"/>
                </a:solidFill>
                <a:latin typeface="Arial"/>
                <a:cs typeface="Arial"/>
              </a:rPr>
              <a:t>iming intercepts accurately enough to avoid causing this would</a:t>
            </a:r>
            <a:endParaRPr sz="2050">
              <a:latin typeface="Arial"/>
              <a:cs typeface="Arial"/>
            </a:endParaRPr>
          </a:p>
          <a:p>
            <a:pPr marL="12700">
              <a:lnSpc>
                <a:spcPct val="100000"/>
              </a:lnSpc>
              <a:spcBef>
                <a:spcPts val="50"/>
              </a:spcBef>
            </a:pPr>
            <a:r>
              <a:rPr sz="2050" dirty="0">
                <a:solidFill>
                  <a:srgbClr val="09178B"/>
                </a:solidFill>
                <a:latin typeface="Arial"/>
                <a:cs typeface="Arial"/>
              </a:rPr>
              <a:t>be very difficult, if it</a:t>
            </a:r>
            <a:r>
              <a:rPr sz="2050" spc="-40" dirty="0">
                <a:solidFill>
                  <a:srgbClr val="09178B"/>
                </a:solidFill>
                <a:latin typeface="Arial"/>
                <a:cs typeface="Arial"/>
              </a:rPr>
              <a:t>’</a:t>
            </a:r>
            <a:r>
              <a:rPr sz="2050" spc="0" dirty="0">
                <a:solidFill>
                  <a:srgbClr val="09178B"/>
                </a:solidFill>
                <a:latin typeface="Arial"/>
                <a:cs typeface="Arial"/>
              </a:rPr>
              <a:t>s possible at all</a:t>
            </a:r>
            <a:endParaRPr sz="2050">
              <a:latin typeface="Arial"/>
              <a:cs typeface="Arial"/>
            </a:endParaRPr>
          </a:p>
          <a:p>
            <a:pPr>
              <a:lnSpc>
                <a:spcPts val="600"/>
              </a:lnSpc>
              <a:spcBef>
                <a:spcPts val="25"/>
              </a:spcBef>
            </a:pPr>
            <a:endParaRPr sz="600"/>
          </a:p>
          <a:p>
            <a:pPr>
              <a:lnSpc>
                <a:spcPts val="1000"/>
              </a:lnSpc>
            </a:pPr>
            <a:endParaRPr sz="1000"/>
          </a:p>
          <a:p>
            <a:pPr marL="12700" marR="581660">
              <a:lnSpc>
                <a:spcPct val="102000"/>
              </a:lnSpc>
            </a:pPr>
            <a:r>
              <a:rPr sz="2050" dirty="0">
                <a:solidFill>
                  <a:srgbClr val="09178B"/>
                </a:solidFill>
                <a:latin typeface="Arial"/>
                <a:cs typeface="Arial"/>
              </a:rPr>
              <a:t>An alternative would be to design the interceptor to destroy all warheads or submunitions, but this is likely to be difficult</a:t>
            </a:r>
            <a:endParaRPr sz="2050">
              <a:latin typeface="Arial"/>
              <a:cs typeface="Arial"/>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88877" y="341662"/>
            <a:ext cx="6880859" cy="917575"/>
          </a:xfrm>
          <a:prstGeom prst="rect">
            <a:avLst/>
          </a:prstGeom>
        </p:spPr>
        <p:txBody>
          <a:bodyPr vert="horz" wrap="square" lIns="0" tIns="0" rIns="0" bIns="0" rtlCol="0">
            <a:noAutofit/>
          </a:bodyPr>
          <a:lstStyle/>
          <a:p>
            <a:pPr marL="516255" marR="12700" indent="-504190">
              <a:lnSpc>
                <a:spcPts val="3540"/>
              </a:lnSpc>
            </a:pPr>
            <a:r>
              <a:rPr sz="3250" spc="-25" dirty="0">
                <a:solidFill>
                  <a:srgbClr val="D62100"/>
                </a:solidFill>
                <a:latin typeface="Arial"/>
                <a:cs typeface="Arial"/>
              </a:rPr>
              <a:t>Muni</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ons</a:t>
            </a:r>
            <a:r>
              <a:rPr sz="3250" spc="-5" dirty="0">
                <a:solidFill>
                  <a:srgbClr val="D62100"/>
                </a:solidFill>
                <a:latin typeface="Arial"/>
                <a:cs typeface="Arial"/>
              </a:rPr>
              <a:t> </a:t>
            </a:r>
            <a:r>
              <a:rPr sz="3250" spc="-15" dirty="0">
                <a:solidFill>
                  <a:srgbClr val="D62100"/>
                </a:solidFill>
                <a:latin typeface="Arial"/>
                <a:cs typeface="Arial"/>
              </a:rPr>
              <a:t>f</a:t>
            </a:r>
            <a:r>
              <a:rPr sz="3250" spc="-20" dirty="0">
                <a:solidFill>
                  <a:srgbClr val="D62100"/>
                </a:solidFill>
                <a:latin typeface="Arial"/>
                <a:cs typeface="Arial"/>
              </a:rPr>
              <a:t>rom</a:t>
            </a:r>
            <a:r>
              <a:rPr sz="3250" spc="-5" dirty="0">
                <a:solidFill>
                  <a:srgbClr val="D62100"/>
                </a:solidFill>
                <a:latin typeface="Arial"/>
                <a:cs typeface="Arial"/>
              </a:rPr>
              <a:t> </a:t>
            </a:r>
            <a:r>
              <a:rPr sz="3250" spc="-20" dirty="0">
                <a:solidFill>
                  <a:srgbClr val="D62100"/>
                </a:solidFill>
                <a:latin typeface="Arial"/>
                <a:cs typeface="Arial"/>
              </a:rPr>
              <a:t>Nor</a:t>
            </a:r>
            <a:r>
              <a:rPr sz="3250" spc="-15" dirty="0">
                <a:solidFill>
                  <a:srgbClr val="D62100"/>
                </a:solidFill>
                <a:latin typeface="Arial"/>
                <a:cs typeface="Arial"/>
              </a:rPr>
              <a:t>t</a:t>
            </a:r>
            <a:r>
              <a:rPr sz="3250" spc="-20" dirty="0">
                <a:solidFill>
                  <a:srgbClr val="D62100"/>
                </a:solidFill>
                <a:latin typeface="Arial"/>
                <a:cs typeface="Arial"/>
              </a:rPr>
              <a:t>h</a:t>
            </a:r>
            <a:r>
              <a:rPr sz="3250" spc="-5" dirty="0">
                <a:solidFill>
                  <a:srgbClr val="D62100"/>
                </a:solidFill>
                <a:latin typeface="Arial"/>
                <a:cs typeface="Arial"/>
              </a:rPr>
              <a:t> </a:t>
            </a:r>
            <a:r>
              <a:rPr sz="3250" spc="-20" dirty="0">
                <a:solidFill>
                  <a:srgbClr val="D62100"/>
                </a:solidFill>
                <a:latin typeface="Arial"/>
                <a:cs typeface="Arial"/>
              </a:rPr>
              <a:t>Korean</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es Could</a:t>
            </a:r>
            <a:r>
              <a:rPr sz="3250" spc="-5" dirty="0">
                <a:solidFill>
                  <a:srgbClr val="D62100"/>
                </a:solidFill>
                <a:latin typeface="Arial"/>
                <a:cs typeface="Arial"/>
              </a:rPr>
              <a:t> </a:t>
            </a:r>
            <a:r>
              <a:rPr sz="3250" spc="-15" dirty="0">
                <a:solidFill>
                  <a:srgbClr val="D62100"/>
                </a:solidFill>
                <a:latin typeface="Arial"/>
                <a:cs typeface="Arial"/>
              </a:rPr>
              <a:t>I</a:t>
            </a:r>
            <a:r>
              <a:rPr sz="3250" spc="-20" dirty="0">
                <a:solidFill>
                  <a:srgbClr val="D62100"/>
                </a:solidFill>
                <a:latin typeface="Arial"/>
                <a:cs typeface="Arial"/>
              </a:rPr>
              <a:t>mpact</a:t>
            </a:r>
            <a:r>
              <a:rPr sz="3250" spc="-5" dirty="0">
                <a:solidFill>
                  <a:srgbClr val="D62100"/>
                </a:solidFill>
                <a:latin typeface="Arial"/>
                <a:cs typeface="Arial"/>
              </a:rPr>
              <a:t> </a:t>
            </a:r>
            <a:r>
              <a:rPr sz="3250" spc="-20" dirty="0">
                <a:solidFill>
                  <a:srgbClr val="D62100"/>
                </a:solidFill>
                <a:latin typeface="Arial"/>
                <a:cs typeface="Arial"/>
              </a:rPr>
              <a:t>Russia</a:t>
            </a:r>
            <a:r>
              <a:rPr sz="3250" spc="-5" dirty="0">
                <a:solidFill>
                  <a:srgbClr val="D62100"/>
                </a:solidFill>
                <a:latin typeface="Arial"/>
                <a:cs typeface="Arial"/>
              </a:rPr>
              <a:t> </a:t>
            </a:r>
            <a:r>
              <a:rPr sz="3250" spc="-15" dirty="0">
                <a:solidFill>
                  <a:srgbClr val="D62100"/>
                </a:solidFill>
                <a:latin typeface="Arial"/>
                <a:cs typeface="Arial"/>
              </a:rPr>
              <a:t>or</a:t>
            </a:r>
            <a:r>
              <a:rPr sz="3250" spc="-5" dirty="0">
                <a:solidFill>
                  <a:srgbClr val="D62100"/>
                </a:solidFill>
                <a:latin typeface="Arial"/>
                <a:cs typeface="Arial"/>
              </a:rPr>
              <a:t> </a:t>
            </a:r>
            <a:r>
              <a:rPr sz="3250" spc="-20" dirty="0">
                <a:solidFill>
                  <a:srgbClr val="D62100"/>
                </a:solidFill>
                <a:latin typeface="Arial"/>
                <a:cs typeface="Arial"/>
              </a:rPr>
              <a:t>Canada</a:t>
            </a:r>
            <a:endParaRPr sz="3250">
              <a:latin typeface="Arial"/>
              <a:cs typeface="Arial"/>
            </a:endParaRPr>
          </a:p>
        </p:txBody>
      </p:sp>
      <p:sp>
        <p:nvSpPr>
          <p:cNvPr id="3" name="object 3"/>
          <p:cNvSpPr txBox="1"/>
          <p:nvPr/>
        </p:nvSpPr>
        <p:spPr>
          <a:xfrm>
            <a:off x="1336540" y="4058544"/>
            <a:ext cx="7286625" cy="2782570"/>
          </a:xfrm>
          <a:prstGeom prst="rect">
            <a:avLst/>
          </a:prstGeom>
        </p:spPr>
        <p:txBody>
          <a:bodyPr vert="horz" wrap="square" lIns="0" tIns="0" rIns="0" bIns="0" rtlCol="0">
            <a:noAutofit/>
          </a:bodyPr>
          <a:lstStyle/>
          <a:p>
            <a:pPr marL="254000" marR="53340" indent="-241935">
              <a:lnSpc>
                <a:spcPts val="2070"/>
              </a:lnSpc>
            </a:pPr>
            <a:r>
              <a:rPr sz="1900" dirty="0">
                <a:solidFill>
                  <a:srgbClr val="09178B"/>
                </a:solidFill>
                <a:latin typeface="Arial"/>
                <a:cs typeface="Arial"/>
              </a:rPr>
              <a:t>If</a:t>
            </a:r>
            <a:r>
              <a:rPr sz="1900" spc="5" dirty="0">
                <a:solidFill>
                  <a:srgbClr val="09178B"/>
                </a:solidFill>
                <a:latin typeface="Arial"/>
                <a:cs typeface="Arial"/>
              </a:rPr>
              <a:t> launched against </a:t>
            </a:r>
            <a:r>
              <a:rPr sz="1900" spc="10" dirty="0">
                <a:solidFill>
                  <a:srgbClr val="09178B"/>
                </a:solidFill>
                <a:latin typeface="Arial"/>
                <a:cs typeface="Arial"/>
              </a:rPr>
              <a:t>a</a:t>
            </a:r>
            <a:r>
              <a:rPr sz="1900" spc="5" dirty="0">
                <a:solidFill>
                  <a:srgbClr val="09178B"/>
                </a:solidFill>
                <a:latin typeface="Arial"/>
                <a:cs typeface="Arial"/>
              </a:rPr>
              <a:t> </a:t>
            </a:r>
            <a:r>
              <a:rPr sz="1900" spc="0" dirty="0">
                <a:solidFill>
                  <a:srgbClr val="09178B"/>
                </a:solidFill>
                <a:latin typeface="Arial"/>
                <a:cs typeface="Arial"/>
              </a:rPr>
              <a:t>t</a:t>
            </a:r>
            <a:r>
              <a:rPr sz="1900" spc="5" dirty="0">
                <a:solidFill>
                  <a:srgbClr val="09178B"/>
                </a:solidFill>
                <a:latin typeface="Arial"/>
                <a:cs typeface="Arial"/>
              </a:rPr>
              <a:t>arget in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a:t>
            </a:r>
            <a:r>
              <a:rPr sz="1900" spc="10" dirty="0">
                <a:solidFill>
                  <a:srgbClr val="09178B"/>
                </a:solidFill>
                <a:latin typeface="Arial"/>
                <a:cs typeface="Arial"/>
              </a:rPr>
              <a:t>cent</a:t>
            </a:r>
            <a:r>
              <a:rPr sz="1900" spc="5" dirty="0">
                <a:solidFill>
                  <a:srgbClr val="09178B"/>
                </a:solidFill>
                <a:latin typeface="Arial"/>
                <a:cs typeface="Arial"/>
              </a:rPr>
              <a:t>ral Unit</a:t>
            </a:r>
            <a:r>
              <a:rPr sz="1900" spc="10" dirty="0">
                <a:solidFill>
                  <a:srgbClr val="09178B"/>
                </a:solidFill>
                <a:latin typeface="Arial"/>
                <a:cs typeface="Arial"/>
              </a:rPr>
              <a:t>ed</a:t>
            </a:r>
            <a:r>
              <a:rPr sz="1900" spc="5" dirty="0">
                <a:solidFill>
                  <a:srgbClr val="09178B"/>
                </a:solidFill>
                <a:latin typeface="Arial"/>
                <a:cs typeface="Arial"/>
              </a:rPr>
              <a:t> States, </a:t>
            </a:r>
            <a:r>
              <a:rPr sz="1900" spc="0" dirty="0">
                <a:solidFill>
                  <a:srgbClr val="09178B"/>
                </a:solidFill>
                <a:latin typeface="Arial"/>
                <a:cs typeface="Arial"/>
              </a:rPr>
              <a:t>t</a:t>
            </a:r>
            <a:r>
              <a:rPr sz="1900" spc="5" dirty="0">
                <a:solidFill>
                  <a:srgbClr val="09178B"/>
                </a:solidFill>
                <a:latin typeface="Arial"/>
                <a:cs typeface="Arial"/>
              </a:rPr>
              <a:t>his particular missile would </a:t>
            </a:r>
            <a:r>
              <a:rPr sz="1900" spc="10" dirty="0">
                <a:solidFill>
                  <a:srgbClr val="09178B"/>
                </a:solidFill>
                <a:latin typeface="Arial"/>
                <a:cs typeface="Arial"/>
              </a:rPr>
              <a:t>have</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o</a:t>
            </a:r>
            <a:r>
              <a:rPr sz="1900" spc="5" dirty="0">
                <a:solidFill>
                  <a:srgbClr val="09178B"/>
                </a:solidFill>
                <a:latin typeface="Arial"/>
                <a:cs typeface="Arial"/>
              </a:rPr>
              <a:t> </a:t>
            </a:r>
            <a:r>
              <a:rPr sz="1900" spc="10" dirty="0">
                <a:solidFill>
                  <a:srgbClr val="09178B"/>
                </a:solidFill>
                <a:latin typeface="Arial"/>
                <a:cs typeface="Arial"/>
              </a:rPr>
              <a:t>be</a:t>
            </a:r>
            <a:r>
              <a:rPr sz="1900" spc="5" dirty="0">
                <a:solidFill>
                  <a:srgbClr val="09178B"/>
                </a:solidFill>
                <a:latin typeface="Arial"/>
                <a:cs typeface="Arial"/>
              </a:rPr>
              <a:t> intercept</a:t>
            </a:r>
            <a:r>
              <a:rPr sz="1900" spc="10" dirty="0">
                <a:solidFill>
                  <a:srgbClr val="09178B"/>
                </a:solidFill>
                <a:latin typeface="Arial"/>
                <a:cs typeface="Arial"/>
              </a:rPr>
              <a:t>ed</a:t>
            </a:r>
            <a:r>
              <a:rPr sz="1900" spc="5" dirty="0">
                <a:solidFill>
                  <a:srgbClr val="09178B"/>
                </a:solidFill>
                <a:latin typeface="Arial"/>
                <a:cs typeface="Arial"/>
              </a:rPr>
              <a:t> in </a:t>
            </a:r>
            <a:r>
              <a:rPr sz="1900" spc="10" dirty="0">
                <a:solidFill>
                  <a:srgbClr val="09178B"/>
                </a:solidFill>
                <a:latin typeface="Arial"/>
                <a:cs typeface="Arial"/>
              </a:rPr>
              <a:t>a</a:t>
            </a:r>
            <a:r>
              <a:rPr sz="1900" spc="5" dirty="0">
                <a:solidFill>
                  <a:srgbClr val="09178B"/>
                </a:solidFill>
                <a:latin typeface="Arial"/>
                <a:cs typeface="Arial"/>
              </a:rPr>
              <a:t> small </a:t>
            </a:r>
            <a:r>
              <a:rPr sz="1900" spc="10" dirty="0">
                <a:solidFill>
                  <a:srgbClr val="09178B"/>
                </a:solidFill>
                <a:latin typeface="Arial"/>
                <a:cs typeface="Arial"/>
              </a:rPr>
              <a:t>window</a:t>
            </a:r>
            <a:r>
              <a:rPr sz="1900" spc="5" dirty="0">
                <a:solidFill>
                  <a:srgbClr val="09178B"/>
                </a:solidFill>
                <a:latin typeface="Arial"/>
                <a:cs typeface="Arial"/>
              </a:rPr>
              <a:t> bet</a:t>
            </a:r>
            <a:r>
              <a:rPr sz="1900" spc="10" dirty="0">
                <a:solidFill>
                  <a:srgbClr val="09178B"/>
                </a:solidFill>
                <a:latin typeface="Arial"/>
                <a:cs typeface="Arial"/>
              </a:rPr>
              <a:t>ween</a:t>
            </a:r>
            <a:r>
              <a:rPr sz="1900" spc="5" dirty="0">
                <a:solidFill>
                  <a:srgbClr val="09178B"/>
                </a:solidFill>
                <a:latin typeface="Arial"/>
                <a:cs typeface="Arial"/>
              </a:rPr>
              <a:t> </a:t>
            </a:r>
            <a:r>
              <a:rPr sz="1900" spc="10" dirty="0">
                <a:solidFill>
                  <a:srgbClr val="09178B"/>
                </a:solidFill>
                <a:latin typeface="Arial"/>
                <a:cs typeface="Arial"/>
              </a:rPr>
              <a:t>about</a:t>
            </a:r>
            <a:r>
              <a:rPr sz="1900" spc="5" dirty="0">
                <a:solidFill>
                  <a:srgbClr val="09178B"/>
                </a:solidFill>
                <a:latin typeface="Arial"/>
                <a:cs typeface="Arial"/>
              </a:rPr>
              <a:t> </a:t>
            </a:r>
            <a:r>
              <a:rPr sz="1900" spc="10" dirty="0">
                <a:solidFill>
                  <a:srgbClr val="09178B"/>
                </a:solidFill>
                <a:latin typeface="Arial"/>
                <a:cs typeface="Arial"/>
              </a:rPr>
              <a:t>225</a:t>
            </a:r>
            <a:r>
              <a:rPr sz="1900" spc="5" dirty="0">
                <a:solidFill>
                  <a:srgbClr val="09178B"/>
                </a:solidFill>
                <a:latin typeface="Arial"/>
                <a:cs typeface="Arial"/>
              </a:rPr>
              <a:t> </a:t>
            </a:r>
            <a:r>
              <a:rPr sz="1900" spc="10" dirty="0">
                <a:solidFill>
                  <a:srgbClr val="09178B"/>
                </a:solidFill>
                <a:latin typeface="Arial"/>
                <a:cs typeface="Arial"/>
              </a:rPr>
              <a:t>and</a:t>
            </a:r>
            <a:r>
              <a:rPr sz="1900" spc="5" dirty="0">
                <a:solidFill>
                  <a:srgbClr val="09178B"/>
                </a:solidFill>
                <a:latin typeface="Arial"/>
                <a:cs typeface="Arial"/>
              </a:rPr>
              <a:t> </a:t>
            </a:r>
            <a:r>
              <a:rPr sz="1900" spc="10" dirty="0">
                <a:solidFill>
                  <a:srgbClr val="09178B"/>
                </a:solidFill>
                <a:latin typeface="Arial"/>
                <a:cs typeface="Arial"/>
              </a:rPr>
              <a:t>230</a:t>
            </a:r>
            <a:r>
              <a:rPr sz="1900" spc="5" dirty="0">
                <a:solidFill>
                  <a:srgbClr val="09178B"/>
                </a:solidFill>
                <a:latin typeface="Arial"/>
                <a:cs typeface="Arial"/>
              </a:rPr>
              <a:t> </a:t>
            </a:r>
            <a:r>
              <a:rPr sz="1900" spc="10" dirty="0">
                <a:solidFill>
                  <a:srgbClr val="09178B"/>
                </a:solidFill>
                <a:latin typeface="Arial"/>
                <a:cs typeface="Arial"/>
              </a:rPr>
              <a:t>seconds</a:t>
            </a:r>
            <a:r>
              <a:rPr sz="1900" spc="5" dirty="0">
                <a:solidFill>
                  <a:srgbClr val="09178B"/>
                </a:solidFill>
                <a:latin typeface="Arial"/>
                <a:cs typeface="Arial"/>
              </a:rPr>
              <a:t> </a:t>
            </a:r>
            <a:r>
              <a:rPr sz="1900" spc="10" dirty="0">
                <a:solidFill>
                  <a:srgbClr val="09178B"/>
                </a:solidFill>
                <a:latin typeface="Arial"/>
                <a:cs typeface="Arial"/>
              </a:rPr>
              <a:t>aft</a:t>
            </a:r>
            <a:r>
              <a:rPr sz="1900" spc="5" dirty="0">
                <a:solidFill>
                  <a:srgbClr val="09178B"/>
                </a:solidFill>
                <a:latin typeface="Arial"/>
                <a:cs typeface="Arial"/>
              </a:rPr>
              <a:t>er launch, </a:t>
            </a:r>
            <a:r>
              <a:rPr sz="1900" spc="0" dirty="0">
                <a:solidFill>
                  <a:srgbClr val="09178B"/>
                </a:solidFill>
                <a:latin typeface="Arial"/>
                <a:cs typeface="Arial"/>
              </a:rPr>
              <a:t>t</a:t>
            </a:r>
            <a:r>
              <a:rPr sz="1900" spc="10" dirty="0">
                <a:solidFill>
                  <a:srgbClr val="09178B"/>
                </a:solidFill>
                <a:latin typeface="Arial"/>
                <a:cs typeface="Arial"/>
              </a:rPr>
              <a:t>o</a:t>
            </a:r>
            <a:r>
              <a:rPr sz="1900" spc="5" dirty="0">
                <a:solidFill>
                  <a:srgbClr val="09178B"/>
                </a:solidFill>
                <a:latin typeface="Arial"/>
                <a:cs typeface="Arial"/>
              </a:rPr>
              <a:t> avoid dropping </a:t>
            </a:r>
            <a:r>
              <a:rPr sz="1900" spc="10" dirty="0">
                <a:solidFill>
                  <a:srgbClr val="09178B"/>
                </a:solidFill>
                <a:latin typeface="Arial"/>
                <a:cs typeface="Arial"/>
              </a:rPr>
              <a:t>warheads</a:t>
            </a:r>
            <a:r>
              <a:rPr sz="1900" spc="5" dirty="0">
                <a:solidFill>
                  <a:srgbClr val="09178B"/>
                </a:solidFill>
                <a:latin typeface="Arial"/>
                <a:cs typeface="Arial"/>
              </a:rPr>
              <a:t> </a:t>
            </a:r>
            <a:r>
              <a:rPr sz="1900" spc="10" dirty="0">
                <a:solidFill>
                  <a:srgbClr val="09178B"/>
                </a:solidFill>
                <a:latin typeface="Arial"/>
                <a:cs typeface="Arial"/>
              </a:rPr>
              <a:t>on</a:t>
            </a:r>
            <a:r>
              <a:rPr sz="1900" spc="5" dirty="0">
                <a:solidFill>
                  <a:srgbClr val="09178B"/>
                </a:solidFill>
                <a:latin typeface="Arial"/>
                <a:cs typeface="Arial"/>
              </a:rPr>
              <a:t> Russia or </a:t>
            </a:r>
            <a:r>
              <a:rPr sz="1900" spc="10" dirty="0">
                <a:solidFill>
                  <a:srgbClr val="09178B"/>
                </a:solidFill>
                <a:latin typeface="Arial"/>
                <a:cs typeface="Arial"/>
              </a:rPr>
              <a:t>Canada</a:t>
            </a:r>
            <a:endParaRPr sz="1900">
              <a:latin typeface="Arial"/>
              <a:cs typeface="Arial"/>
            </a:endParaRPr>
          </a:p>
          <a:p>
            <a:pPr>
              <a:lnSpc>
                <a:spcPts val="600"/>
              </a:lnSpc>
              <a:spcBef>
                <a:spcPts val="21"/>
              </a:spcBef>
            </a:pPr>
            <a:endParaRPr sz="600"/>
          </a:p>
          <a:p>
            <a:pPr>
              <a:lnSpc>
                <a:spcPts val="1000"/>
              </a:lnSpc>
            </a:pPr>
            <a:endParaRPr sz="1000"/>
          </a:p>
          <a:p>
            <a:pPr marL="254000" marR="110489" indent="-241935">
              <a:lnSpc>
                <a:spcPts val="2070"/>
              </a:lnSpc>
            </a:pPr>
            <a:r>
              <a:rPr sz="1900" dirty="0">
                <a:solidFill>
                  <a:srgbClr val="09178B"/>
                </a:solidFill>
                <a:latin typeface="Arial"/>
                <a:cs typeface="Arial"/>
              </a:rPr>
              <a:t>I</a:t>
            </a:r>
            <a:r>
              <a:rPr sz="1900" spc="10" dirty="0">
                <a:solidFill>
                  <a:srgbClr val="09178B"/>
                </a:solidFill>
                <a:latin typeface="Arial"/>
                <a:cs typeface="Arial"/>
              </a:rPr>
              <a:t>n</a:t>
            </a:r>
            <a:r>
              <a:rPr sz="1900" spc="5" dirty="0">
                <a:solidFill>
                  <a:srgbClr val="09178B"/>
                </a:solidFill>
                <a:latin typeface="Arial"/>
                <a:cs typeface="Arial"/>
              </a:rPr>
              <a:t> realit</a:t>
            </a:r>
            <a:r>
              <a:rPr sz="1900" spc="-140" dirty="0">
                <a:solidFill>
                  <a:srgbClr val="09178B"/>
                </a:solidFill>
                <a:latin typeface="Arial"/>
                <a:cs typeface="Arial"/>
              </a:rPr>
              <a:t>y</a:t>
            </a:r>
            <a:r>
              <a:rPr sz="1900" spc="0" dirty="0">
                <a:solidFill>
                  <a:srgbClr val="09178B"/>
                </a:solidFill>
                <a:latin typeface="Arial"/>
                <a:cs typeface="Arial"/>
              </a:rPr>
              <a:t>,</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performance characteristics </a:t>
            </a:r>
            <a:r>
              <a:rPr sz="1900" spc="10" dirty="0">
                <a:solidFill>
                  <a:srgbClr val="09178B"/>
                </a:solidFill>
                <a:latin typeface="Arial"/>
                <a:cs typeface="Arial"/>
              </a:rPr>
              <a:t>of</a:t>
            </a:r>
            <a:r>
              <a:rPr sz="1900" spc="5" dirty="0">
                <a:solidFill>
                  <a:srgbClr val="09178B"/>
                </a:solidFill>
                <a:latin typeface="Arial"/>
                <a:cs typeface="Arial"/>
              </a:rPr>
              <a:t> </a:t>
            </a:r>
            <a:r>
              <a:rPr sz="1900" spc="10" dirty="0">
                <a:solidFill>
                  <a:srgbClr val="09178B"/>
                </a:solidFill>
                <a:latin typeface="Arial"/>
                <a:cs typeface="Arial"/>
              </a:rPr>
              <a:t>att</a:t>
            </a:r>
            <a:r>
              <a:rPr sz="1900" spc="5" dirty="0">
                <a:solidFill>
                  <a:srgbClr val="09178B"/>
                </a:solidFill>
                <a:latin typeface="Arial"/>
                <a:cs typeface="Arial"/>
              </a:rPr>
              <a:t>acking missiles </a:t>
            </a:r>
            <a:r>
              <a:rPr sz="1900" spc="10" dirty="0">
                <a:solidFill>
                  <a:srgbClr val="09178B"/>
                </a:solidFill>
                <a:latin typeface="Arial"/>
                <a:cs typeface="Arial"/>
              </a:rPr>
              <a:t>and</a:t>
            </a:r>
            <a:r>
              <a:rPr sz="1900" spc="5" dirty="0">
                <a:solidFill>
                  <a:srgbClr val="09178B"/>
                </a:solidFill>
                <a:latin typeface="Arial"/>
                <a:cs typeface="Arial"/>
              </a:rPr>
              <a:t> their </a:t>
            </a:r>
            <a:r>
              <a:rPr sz="1900" spc="0" dirty="0">
                <a:solidFill>
                  <a:srgbClr val="09178B"/>
                </a:solidFill>
                <a:latin typeface="Arial"/>
                <a:cs typeface="Arial"/>
              </a:rPr>
              <a:t>t</a:t>
            </a:r>
            <a:r>
              <a:rPr sz="1900" spc="5" dirty="0">
                <a:solidFill>
                  <a:srgbClr val="09178B"/>
                </a:solidFill>
                <a:latin typeface="Arial"/>
                <a:cs typeface="Arial"/>
              </a:rPr>
              <a:t>argets are unlikely </a:t>
            </a:r>
            <a:r>
              <a:rPr sz="1900" spc="0" dirty="0">
                <a:solidFill>
                  <a:srgbClr val="09178B"/>
                </a:solidFill>
                <a:latin typeface="Arial"/>
                <a:cs typeface="Arial"/>
              </a:rPr>
              <a:t>t</a:t>
            </a:r>
            <a:r>
              <a:rPr sz="1900" spc="10" dirty="0">
                <a:solidFill>
                  <a:srgbClr val="09178B"/>
                </a:solidFill>
                <a:latin typeface="Arial"/>
                <a:cs typeface="Arial"/>
              </a:rPr>
              <a:t>o</a:t>
            </a:r>
            <a:r>
              <a:rPr sz="1900" spc="5" dirty="0">
                <a:solidFill>
                  <a:srgbClr val="09178B"/>
                </a:solidFill>
                <a:latin typeface="Arial"/>
                <a:cs typeface="Arial"/>
              </a:rPr>
              <a:t> </a:t>
            </a:r>
            <a:r>
              <a:rPr sz="1900" spc="10" dirty="0">
                <a:solidFill>
                  <a:srgbClr val="09178B"/>
                </a:solidFill>
                <a:latin typeface="Arial"/>
                <a:cs typeface="Arial"/>
              </a:rPr>
              <a:t>be</a:t>
            </a:r>
            <a:r>
              <a:rPr sz="1900" spc="5" dirty="0">
                <a:solidFill>
                  <a:srgbClr val="09178B"/>
                </a:solidFill>
                <a:latin typeface="Arial"/>
                <a:cs typeface="Arial"/>
              </a:rPr>
              <a:t> </a:t>
            </a:r>
            <a:r>
              <a:rPr sz="1900" spc="10" dirty="0">
                <a:solidFill>
                  <a:srgbClr val="09178B"/>
                </a:solidFill>
                <a:latin typeface="Arial"/>
                <a:cs typeface="Arial"/>
              </a:rPr>
              <a:t>known</a:t>
            </a:r>
            <a:r>
              <a:rPr sz="1900" spc="5" dirty="0">
                <a:solidFill>
                  <a:srgbClr val="09178B"/>
                </a:solidFill>
                <a:latin typeface="Arial"/>
                <a:cs typeface="Arial"/>
              </a:rPr>
              <a:t> exactly in </a:t>
            </a:r>
            <a:r>
              <a:rPr sz="1900" spc="10" dirty="0">
                <a:solidFill>
                  <a:srgbClr val="09178B"/>
                </a:solidFill>
                <a:latin typeface="Arial"/>
                <a:cs typeface="Arial"/>
              </a:rPr>
              <a:t>advance</a:t>
            </a:r>
            <a:endParaRPr sz="1900">
              <a:latin typeface="Arial"/>
              <a:cs typeface="Arial"/>
            </a:endParaRPr>
          </a:p>
          <a:p>
            <a:pPr>
              <a:lnSpc>
                <a:spcPts val="600"/>
              </a:lnSpc>
              <a:spcBef>
                <a:spcPts val="28"/>
              </a:spcBef>
            </a:pPr>
            <a:endParaRPr sz="600"/>
          </a:p>
          <a:p>
            <a:pPr>
              <a:lnSpc>
                <a:spcPts val="1000"/>
              </a:lnSpc>
            </a:pPr>
            <a:endParaRPr sz="1000"/>
          </a:p>
          <a:p>
            <a:pPr marL="254000" marR="12700" indent="-241935">
              <a:lnSpc>
                <a:spcPct val="89000"/>
              </a:lnSpc>
            </a:pPr>
            <a:r>
              <a:rPr sz="1900" spc="10" dirty="0">
                <a:solidFill>
                  <a:srgbClr val="09178B"/>
                </a:solidFill>
                <a:latin typeface="Arial"/>
                <a:cs typeface="Arial"/>
              </a:rPr>
              <a:t>Hence</a:t>
            </a:r>
            <a:r>
              <a:rPr sz="1900" spc="5" dirty="0">
                <a:solidFill>
                  <a:srgbClr val="09178B"/>
                </a:solidFill>
                <a:latin typeface="Arial"/>
                <a:cs typeface="Arial"/>
              </a:rPr>
              <a:t> </a:t>
            </a:r>
            <a:r>
              <a:rPr sz="1900" spc="0" dirty="0">
                <a:solidFill>
                  <a:srgbClr val="09178B"/>
                </a:solidFill>
                <a:latin typeface="Arial"/>
                <a:cs typeface="Arial"/>
              </a:rPr>
              <a:t>t</a:t>
            </a:r>
            <a:r>
              <a:rPr sz="1900" spc="5" dirty="0">
                <a:solidFill>
                  <a:srgbClr val="09178B"/>
                </a:solidFill>
                <a:latin typeface="Arial"/>
                <a:cs typeface="Arial"/>
              </a:rPr>
              <a:t>iming intercepts accurately </a:t>
            </a:r>
            <a:r>
              <a:rPr sz="1900" spc="10" dirty="0">
                <a:solidFill>
                  <a:srgbClr val="09178B"/>
                </a:solidFill>
                <a:latin typeface="Arial"/>
                <a:cs typeface="Arial"/>
              </a:rPr>
              <a:t>enough</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o</a:t>
            </a:r>
            <a:r>
              <a:rPr sz="1900" spc="5" dirty="0">
                <a:solidFill>
                  <a:srgbClr val="09178B"/>
                </a:solidFill>
                <a:latin typeface="Arial"/>
                <a:cs typeface="Arial"/>
              </a:rPr>
              <a:t> avoid causing possible live </a:t>
            </a:r>
            <a:r>
              <a:rPr sz="1900" spc="10" dirty="0">
                <a:solidFill>
                  <a:srgbClr val="09178B"/>
                </a:solidFill>
                <a:latin typeface="Arial"/>
                <a:cs typeface="Arial"/>
              </a:rPr>
              <a:t>munit</a:t>
            </a:r>
            <a:r>
              <a:rPr sz="1900" spc="5" dirty="0">
                <a:solidFill>
                  <a:srgbClr val="09178B"/>
                </a:solidFill>
                <a:latin typeface="Arial"/>
                <a:cs typeface="Arial"/>
              </a:rPr>
              <a:t>ions </a:t>
            </a:r>
            <a:r>
              <a:rPr sz="1900" spc="0" dirty="0">
                <a:solidFill>
                  <a:srgbClr val="09178B"/>
                </a:solidFill>
                <a:latin typeface="Arial"/>
                <a:cs typeface="Arial"/>
              </a:rPr>
              <a:t>t</a:t>
            </a:r>
            <a:r>
              <a:rPr sz="1900" spc="10" dirty="0">
                <a:solidFill>
                  <a:srgbClr val="09178B"/>
                </a:solidFill>
                <a:latin typeface="Arial"/>
                <a:cs typeface="Arial"/>
              </a:rPr>
              <a:t>o</a:t>
            </a:r>
            <a:r>
              <a:rPr sz="1900" spc="5" dirty="0">
                <a:solidFill>
                  <a:srgbClr val="09178B"/>
                </a:solidFill>
                <a:latin typeface="Arial"/>
                <a:cs typeface="Arial"/>
              </a:rPr>
              <a:t> </a:t>
            </a:r>
            <a:r>
              <a:rPr sz="1900" spc="0" dirty="0">
                <a:solidFill>
                  <a:srgbClr val="09178B"/>
                </a:solidFill>
                <a:latin typeface="Arial"/>
                <a:cs typeface="Arial"/>
              </a:rPr>
              <a:t>f</a:t>
            </a:r>
            <a:r>
              <a:rPr sz="1900" spc="5" dirty="0">
                <a:solidFill>
                  <a:srgbClr val="09178B"/>
                </a:solidFill>
                <a:latin typeface="Arial"/>
                <a:cs typeface="Arial"/>
              </a:rPr>
              <a:t>all </a:t>
            </a:r>
            <a:r>
              <a:rPr sz="1900" spc="10" dirty="0">
                <a:solidFill>
                  <a:srgbClr val="09178B"/>
                </a:solidFill>
                <a:latin typeface="Arial"/>
                <a:cs typeface="Arial"/>
              </a:rPr>
              <a:t>on</a:t>
            </a:r>
            <a:r>
              <a:rPr sz="1900" spc="5" dirty="0">
                <a:solidFill>
                  <a:srgbClr val="09178B"/>
                </a:solidFill>
                <a:latin typeface="Arial"/>
                <a:cs typeface="Arial"/>
              </a:rPr>
              <a:t> Russia or </a:t>
            </a:r>
            <a:r>
              <a:rPr sz="1900" spc="10" dirty="0">
                <a:solidFill>
                  <a:srgbClr val="09178B"/>
                </a:solidFill>
                <a:latin typeface="Arial"/>
                <a:cs typeface="Arial"/>
              </a:rPr>
              <a:t>Canada</a:t>
            </a:r>
            <a:r>
              <a:rPr sz="1900" spc="5" dirty="0">
                <a:solidFill>
                  <a:srgbClr val="09178B"/>
                </a:solidFill>
                <a:latin typeface="Arial"/>
                <a:cs typeface="Arial"/>
              </a:rPr>
              <a:t> would </a:t>
            </a:r>
            <a:r>
              <a:rPr sz="1900" spc="10" dirty="0">
                <a:solidFill>
                  <a:srgbClr val="09178B"/>
                </a:solidFill>
                <a:latin typeface="Arial"/>
                <a:cs typeface="Arial"/>
              </a:rPr>
              <a:t>be</a:t>
            </a:r>
            <a:r>
              <a:rPr sz="1900" spc="5" dirty="0">
                <a:solidFill>
                  <a:srgbClr val="09178B"/>
                </a:solidFill>
                <a:latin typeface="Arial"/>
                <a:cs typeface="Arial"/>
              </a:rPr>
              <a:t> very difficult, </a:t>
            </a:r>
            <a:r>
              <a:rPr sz="1900" spc="0" dirty="0">
                <a:solidFill>
                  <a:srgbClr val="09178B"/>
                </a:solidFill>
                <a:latin typeface="Arial"/>
                <a:cs typeface="Arial"/>
              </a:rPr>
              <a:t>if</a:t>
            </a:r>
            <a:r>
              <a:rPr sz="1900" spc="5" dirty="0">
                <a:solidFill>
                  <a:srgbClr val="09178B"/>
                </a:solidFill>
                <a:latin typeface="Arial"/>
                <a:cs typeface="Arial"/>
              </a:rPr>
              <a:t> </a:t>
            </a:r>
            <a:r>
              <a:rPr sz="1900" spc="0" dirty="0">
                <a:solidFill>
                  <a:srgbClr val="09178B"/>
                </a:solidFill>
                <a:latin typeface="Arial"/>
                <a:cs typeface="Arial"/>
              </a:rPr>
              <a:t>it</a:t>
            </a:r>
            <a:r>
              <a:rPr sz="1900" spc="-35" dirty="0">
                <a:solidFill>
                  <a:srgbClr val="09178B"/>
                </a:solidFill>
                <a:latin typeface="Arial"/>
                <a:cs typeface="Arial"/>
              </a:rPr>
              <a:t>’</a:t>
            </a:r>
            <a:r>
              <a:rPr sz="1900" spc="5" dirty="0">
                <a:solidFill>
                  <a:srgbClr val="09178B"/>
                </a:solidFill>
                <a:latin typeface="Arial"/>
                <a:cs typeface="Arial"/>
              </a:rPr>
              <a:t>s possible </a:t>
            </a:r>
            <a:r>
              <a:rPr sz="1900" spc="10" dirty="0">
                <a:solidFill>
                  <a:srgbClr val="09178B"/>
                </a:solidFill>
                <a:latin typeface="Arial"/>
                <a:cs typeface="Arial"/>
              </a:rPr>
              <a:t>at</a:t>
            </a:r>
            <a:r>
              <a:rPr sz="1900" spc="5" dirty="0">
                <a:solidFill>
                  <a:srgbClr val="09178B"/>
                </a:solidFill>
                <a:latin typeface="Arial"/>
                <a:cs typeface="Arial"/>
              </a:rPr>
              <a:t> all</a:t>
            </a:r>
            <a:endParaRPr sz="1900">
              <a:latin typeface="Arial"/>
              <a:cs typeface="Arial"/>
            </a:endParaRPr>
          </a:p>
        </p:txBody>
      </p:sp>
      <p:sp>
        <p:nvSpPr>
          <p:cNvPr id="4" name="object 4"/>
          <p:cNvSpPr/>
          <p:nvPr/>
        </p:nvSpPr>
        <p:spPr>
          <a:xfrm>
            <a:off x="1638300" y="1562100"/>
            <a:ext cx="6781800" cy="24003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txBox="1"/>
          <p:nvPr/>
        </p:nvSpPr>
        <p:spPr>
          <a:xfrm>
            <a:off x="486173" y="7096521"/>
            <a:ext cx="1831339" cy="206375"/>
          </a:xfrm>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r>
              <a:rPr sz="1150" spc="10" dirty="0">
                <a:latin typeface="Arial"/>
                <a:cs typeface="Arial"/>
              </a:rPr>
              <a:t>200</a:t>
            </a:r>
            <a:endParaRPr sz="1150" dirty="0">
              <a:latin typeface="Arial"/>
              <a:cs typeface="Arial"/>
            </a:endParaRPr>
          </a:p>
        </p:txBody>
      </p:sp>
      <p:sp>
        <p:nvSpPr>
          <p:cNvPr id="6" name="object 6"/>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oAutofit/>
          </a:bodyPr>
          <a:lstStyle/>
          <a:p>
            <a:pPr marL="3089910" marR="12700" indent="-2617470">
              <a:lnSpc>
                <a:spcPts val="3540"/>
              </a:lnSpc>
            </a:pPr>
            <a:r>
              <a:rPr sz="3250" spc="-25" dirty="0">
                <a:solidFill>
                  <a:srgbClr val="D62100"/>
                </a:solidFill>
                <a:latin typeface="Arial"/>
                <a:cs typeface="Arial"/>
              </a:rPr>
              <a:t>Muni</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ons</a:t>
            </a:r>
            <a:r>
              <a:rPr sz="3250" spc="-5" dirty="0">
                <a:solidFill>
                  <a:srgbClr val="D62100"/>
                </a:solidFill>
                <a:latin typeface="Arial"/>
                <a:cs typeface="Arial"/>
              </a:rPr>
              <a:t> </a:t>
            </a:r>
            <a:r>
              <a:rPr sz="3250" spc="-15" dirty="0">
                <a:solidFill>
                  <a:srgbClr val="D62100"/>
                </a:solidFill>
                <a:latin typeface="Arial"/>
                <a:cs typeface="Arial"/>
              </a:rPr>
              <a:t>f</a:t>
            </a:r>
            <a:r>
              <a:rPr sz="3250" spc="-20" dirty="0">
                <a:solidFill>
                  <a:srgbClr val="D62100"/>
                </a:solidFill>
                <a:latin typeface="Arial"/>
                <a:cs typeface="Arial"/>
              </a:rPr>
              <a:t>rom</a:t>
            </a:r>
            <a:r>
              <a:rPr sz="3250" spc="-5" dirty="0">
                <a:solidFill>
                  <a:srgbClr val="D62100"/>
                </a:solidFill>
                <a:latin typeface="Arial"/>
                <a:cs typeface="Arial"/>
              </a:rPr>
              <a:t> </a:t>
            </a:r>
            <a:r>
              <a:rPr sz="3250" spc="-15" dirty="0">
                <a:solidFill>
                  <a:srgbClr val="D62100"/>
                </a:solidFill>
                <a:latin typeface="Arial"/>
                <a:cs typeface="Arial"/>
              </a:rPr>
              <a:t>I</a:t>
            </a:r>
            <a:r>
              <a:rPr sz="3250" spc="-20" dirty="0">
                <a:solidFill>
                  <a:srgbClr val="D62100"/>
                </a:solidFill>
                <a:latin typeface="Arial"/>
                <a:cs typeface="Arial"/>
              </a:rPr>
              <a:t>ranian</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es</a:t>
            </a:r>
            <a:r>
              <a:rPr sz="3250" spc="-5" dirty="0">
                <a:solidFill>
                  <a:srgbClr val="D62100"/>
                </a:solidFill>
                <a:latin typeface="Arial"/>
                <a:cs typeface="Arial"/>
              </a:rPr>
              <a:t> </a:t>
            </a:r>
            <a:r>
              <a:rPr sz="3250" spc="-20" dirty="0">
                <a:solidFill>
                  <a:srgbClr val="D62100"/>
                </a:solidFill>
                <a:latin typeface="Arial"/>
                <a:cs typeface="Arial"/>
              </a:rPr>
              <a:t>Could</a:t>
            </a:r>
            <a:r>
              <a:rPr sz="3250" spc="-5" dirty="0">
                <a:solidFill>
                  <a:srgbClr val="D62100"/>
                </a:solidFill>
                <a:latin typeface="Arial"/>
                <a:cs typeface="Arial"/>
              </a:rPr>
              <a:t> </a:t>
            </a:r>
            <a:r>
              <a:rPr sz="3250" spc="-15" dirty="0">
                <a:solidFill>
                  <a:srgbClr val="D62100"/>
                </a:solidFill>
                <a:latin typeface="Arial"/>
                <a:cs typeface="Arial"/>
              </a:rPr>
              <a:t>I</a:t>
            </a:r>
            <a:r>
              <a:rPr sz="3250" spc="-20" dirty="0">
                <a:solidFill>
                  <a:srgbClr val="D62100"/>
                </a:solidFill>
                <a:latin typeface="Arial"/>
                <a:cs typeface="Arial"/>
              </a:rPr>
              <a:t>mpact</a:t>
            </a:r>
            <a:r>
              <a:rPr sz="3250" spc="-10" dirty="0">
                <a:solidFill>
                  <a:srgbClr val="D62100"/>
                </a:solidFill>
                <a:latin typeface="Arial"/>
                <a:cs typeface="Arial"/>
              </a:rPr>
              <a:t> </a:t>
            </a:r>
            <a:r>
              <a:rPr sz="3250" spc="-95" dirty="0">
                <a:solidFill>
                  <a:srgbClr val="D62100"/>
                </a:solidFill>
                <a:latin typeface="Arial"/>
                <a:cs typeface="Arial"/>
              </a:rPr>
              <a:t>W</a:t>
            </a:r>
            <a:r>
              <a:rPr sz="3250" spc="-20" dirty="0">
                <a:solidFill>
                  <a:srgbClr val="D62100"/>
                </a:solidFill>
                <a:latin typeface="Arial"/>
                <a:cs typeface="Arial"/>
              </a:rPr>
              <a:t>es</a:t>
            </a:r>
            <a:r>
              <a:rPr sz="3250" spc="-15" dirty="0">
                <a:solidFill>
                  <a:srgbClr val="D62100"/>
                </a:solidFill>
                <a:latin typeface="Arial"/>
                <a:cs typeface="Arial"/>
              </a:rPr>
              <a:t>t</a:t>
            </a:r>
            <a:r>
              <a:rPr sz="3250" spc="-20" dirty="0">
                <a:solidFill>
                  <a:srgbClr val="D62100"/>
                </a:solidFill>
                <a:latin typeface="Arial"/>
                <a:cs typeface="Arial"/>
              </a:rPr>
              <a:t>ern</a:t>
            </a:r>
            <a:r>
              <a:rPr sz="3250" spc="-5" dirty="0">
                <a:solidFill>
                  <a:srgbClr val="D62100"/>
                </a:solidFill>
                <a:latin typeface="Arial"/>
                <a:cs typeface="Arial"/>
              </a:rPr>
              <a:t> </a:t>
            </a:r>
            <a:r>
              <a:rPr sz="3250" spc="-20" dirty="0">
                <a:solidFill>
                  <a:srgbClr val="D62100"/>
                </a:solidFill>
                <a:latin typeface="Arial"/>
                <a:cs typeface="Arial"/>
              </a:rPr>
              <a:t>Europe</a:t>
            </a:r>
            <a:endParaRPr sz="3250">
              <a:latin typeface="Arial"/>
              <a:cs typeface="Arial"/>
            </a:endParaRPr>
          </a:p>
        </p:txBody>
      </p:sp>
      <p:sp>
        <p:nvSpPr>
          <p:cNvPr id="3" name="object 3"/>
          <p:cNvSpPr txBox="1"/>
          <p:nvPr/>
        </p:nvSpPr>
        <p:spPr>
          <a:xfrm>
            <a:off x="1336540" y="4058544"/>
            <a:ext cx="7286625" cy="2782570"/>
          </a:xfrm>
          <a:prstGeom prst="rect">
            <a:avLst/>
          </a:prstGeom>
        </p:spPr>
        <p:txBody>
          <a:bodyPr vert="horz" wrap="square" lIns="0" tIns="0" rIns="0" bIns="0" rtlCol="0">
            <a:noAutofit/>
          </a:bodyPr>
          <a:lstStyle/>
          <a:p>
            <a:pPr marL="254000" marR="53340" indent="-241935">
              <a:lnSpc>
                <a:spcPts val="2070"/>
              </a:lnSpc>
            </a:pPr>
            <a:r>
              <a:rPr sz="1900" dirty="0">
                <a:solidFill>
                  <a:srgbClr val="09178B"/>
                </a:solidFill>
                <a:latin typeface="Arial"/>
                <a:cs typeface="Arial"/>
              </a:rPr>
              <a:t>If</a:t>
            </a:r>
            <a:r>
              <a:rPr sz="1900" spc="5" dirty="0">
                <a:solidFill>
                  <a:srgbClr val="09178B"/>
                </a:solidFill>
                <a:latin typeface="Arial"/>
                <a:cs typeface="Arial"/>
              </a:rPr>
              <a:t> launched against </a:t>
            </a:r>
            <a:r>
              <a:rPr sz="1900" spc="10" dirty="0">
                <a:solidFill>
                  <a:srgbClr val="09178B"/>
                </a:solidFill>
                <a:latin typeface="Arial"/>
                <a:cs typeface="Arial"/>
              </a:rPr>
              <a:t>a</a:t>
            </a:r>
            <a:r>
              <a:rPr sz="1900" spc="5" dirty="0">
                <a:solidFill>
                  <a:srgbClr val="09178B"/>
                </a:solidFill>
                <a:latin typeface="Arial"/>
                <a:cs typeface="Arial"/>
              </a:rPr>
              <a:t> </a:t>
            </a:r>
            <a:r>
              <a:rPr sz="1900" spc="0" dirty="0">
                <a:solidFill>
                  <a:srgbClr val="09178B"/>
                </a:solidFill>
                <a:latin typeface="Arial"/>
                <a:cs typeface="Arial"/>
              </a:rPr>
              <a:t>t</a:t>
            </a:r>
            <a:r>
              <a:rPr sz="1900" spc="5" dirty="0">
                <a:solidFill>
                  <a:srgbClr val="09178B"/>
                </a:solidFill>
                <a:latin typeface="Arial"/>
                <a:cs typeface="Arial"/>
              </a:rPr>
              <a:t>arget in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a:t>
            </a:r>
            <a:r>
              <a:rPr sz="1900" spc="10" dirty="0">
                <a:solidFill>
                  <a:srgbClr val="09178B"/>
                </a:solidFill>
                <a:latin typeface="Arial"/>
                <a:cs typeface="Arial"/>
              </a:rPr>
              <a:t>cent</a:t>
            </a:r>
            <a:r>
              <a:rPr sz="1900" spc="5" dirty="0">
                <a:solidFill>
                  <a:srgbClr val="09178B"/>
                </a:solidFill>
                <a:latin typeface="Arial"/>
                <a:cs typeface="Arial"/>
              </a:rPr>
              <a:t>ral Unit</a:t>
            </a:r>
            <a:r>
              <a:rPr sz="1900" spc="10" dirty="0">
                <a:solidFill>
                  <a:srgbClr val="09178B"/>
                </a:solidFill>
                <a:latin typeface="Arial"/>
                <a:cs typeface="Arial"/>
              </a:rPr>
              <a:t>ed</a:t>
            </a:r>
            <a:r>
              <a:rPr sz="1900" spc="5" dirty="0">
                <a:solidFill>
                  <a:srgbClr val="09178B"/>
                </a:solidFill>
                <a:latin typeface="Arial"/>
                <a:cs typeface="Arial"/>
              </a:rPr>
              <a:t> States, </a:t>
            </a:r>
            <a:r>
              <a:rPr sz="1900" spc="0" dirty="0">
                <a:solidFill>
                  <a:srgbClr val="09178B"/>
                </a:solidFill>
                <a:latin typeface="Arial"/>
                <a:cs typeface="Arial"/>
              </a:rPr>
              <a:t>t</a:t>
            </a:r>
            <a:r>
              <a:rPr sz="1900" spc="5" dirty="0">
                <a:solidFill>
                  <a:srgbClr val="09178B"/>
                </a:solidFill>
                <a:latin typeface="Arial"/>
                <a:cs typeface="Arial"/>
              </a:rPr>
              <a:t>his particular missile would </a:t>
            </a:r>
            <a:r>
              <a:rPr sz="1900" spc="10" dirty="0">
                <a:solidFill>
                  <a:srgbClr val="09178B"/>
                </a:solidFill>
                <a:latin typeface="Arial"/>
                <a:cs typeface="Arial"/>
              </a:rPr>
              <a:t>have</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o</a:t>
            </a:r>
            <a:r>
              <a:rPr sz="1900" spc="5" dirty="0">
                <a:solidFill>
                  <a:srgbClr val="09178B"/>
                </a:solidFill>
                <a:latin typeface="Arial"/>
                <a:cs typeface="Arial"/>
              </a:rPr>
              <a:t> </a:t>
            </a:r>
            <a:r>
              <a:rPr sz="1900" spc="10" dirty="0">
                <a:solidFill>
                  <a:srgbClr val="09178B"/>
                </a:solidFill>
                <a:latin typeface="Arial"/>
                <a:cs typeface="Arial"/>
              </a:rPr>
              <a:t>be</a:t>
            </a:r>
            <a:r>
              <a:rPr sz="1900" spc="5" dirty="0">
                <a:solidFill>
                  <a:srgbClr val="09178B"/>
                </a:solidFill>
                <a:latin typeface="Arial"/>
                <a:cs typeface="Arial"/>
              </a:rPr>
              <a:t> intercept</a:t>
            </a:r>
            <a:r>
              <a:rPr sz="1900" spc="10" dirty="0">
                <a:solidFill>
                  <a:srgbClr val="09178B"/>
                </a:solidFill>
                <a:latin typeface="Arial"/>
                <a:cs typeface="Arial"/>
              </a:rPr>
              <a:t>ed</a:t>
            </a:r>
            <a:r>
              <a:rPr sz="1900" spc="5" dirty="0">
                <a:solidFill>
                  <a:srgbClr val="09178B"/>
                </a:solidFill>
                <a:latin typeface="Arial"/>
                <a:cs typeface="Arial"/>
              </a:rPr>
              <a:t> in </a:t>
            </a:r>
            <a:r>
              <a:rPr sz="1900" spc="10" dirty="0">
                <a:solidFill>
                  <a:srgbClr val="09178B"/>
                </a:solidFill>
                <a:latin typeface="Arial"/>
                <a:cs typeface="Arial"/>
              </a:rPr>
              <a:t>a</a:t>
            </a:r>
            <a:r>
              <a:rPr sz="1900" spc="5" dirty="0">
                <a:solidFill>
                  <a:srgbClr val="09178B"/>
                </a:solidFill>
                <a:latin typeface="Arial"/>
                <a:cs typeface="Arial"/>
              </a:rPr>
              <a:t> small </a:t>
            </a:r>
            <a:r>
              <a:rPr sz="1900" spc="10" dirty="0">
                <a:solidFill>
                  <a:srgbClr val="09178B"/>
                </a:solidFill>
                <a:latin typeface="Arial"/>
                <a:cs typeface="Arial"/>
              </a:rPr>
              <a:t>window</a:t>
            </a:r>
            <a:r>
              <a:rPr sz="1900" spc="5" dirty="0">
                <a:solidFill>
                  <a:srgbClr val="09178B"/>
                </a:solidFill>
                <a:latin typeface="Arial"/>
                <a:cs typeface="Arial"/>
              </a:rPr>
              <a:t> bet</a:t>
            </a:r>
            <a:r>
              <a:rPr sz="1900" spc="10" dirty="0">
                <a:solidFill>
                  <a:srgbClr val="09178B"/>
                </a:solidFill>
                <a:latin typeface="Arial"/>
                <a:cs typeface="Arial"/>
              </a:rPr>
              <a:t>ween</a:t>
            </a:r>
            <a:r>
              <a:rPr sz="1900" spc="5" dirty="0">
                <a:solidFill>
                  <a:srgbClr val="09178B"/>
                </a:solidFill>
                <a:latin typeface="Arial"/>
                <a:cs typeface="Arial"/>
              </a:rPr>
              <a:t> </a:t>
            </a:r>
            <a:r>
              <a:rPr sz="1900" spc="10" dirty="0">
                <a:solidFill>
                  <a:srgbClr val="09178B"/>
                </a:solidFill>
                <a:latin typeface="Arial"/>
                <a:cs typeface="Arial"/>
              </a:rPr>
              <a:t>about</a:t>
            </a:r>
            <a:r>
              <a:rPr sz="1900" spc="5" dirty="0">
                <a:solidFill>
                  <a:srgbClr val="09178B"/>
                </a:solidFill>
                <a:latin typeface="Arial"/>
                <a:cs typeface="Arial"/>
              </a:rPr>
              <a:t> </a:t>
            </a:r>
            <a:r>
              <a:rPr sz="1900" spc="10" dirty="0">
                <a:solidFill>
                  <a:srgbClr val="09178B"/>
                </a:solidFill>
                <a:latin typeface="Arial"/>
                <a:cs typeface="Arial"/>
              </a:rPr>
              <a:t>225</a:t>
            </a:r>
            <a:r>
              <a:rPr sz="1900" spc="5" dirty="0">
                <a:solidFill>
                  <a:srgbClr val="09178B"/>
                </a:solidFill>
                <a:latin typeface="Arial"/>
                <a:cs typeface="Arial"/>
              </a:rPr>
              <a:t> </a:t>
            </a:r>
            <a:r>
              <a:rPr sz="1900" spc="10" dirty="0">
                <a:solidFill>
                  <a:srgbClr val="09178B"/>
                </a:solidFill>
                <a:latin typeface="Arial"/>
                <a:cs typeface="Arial"/>
              </a:rPr>
              <a:t>and</a:t>
            </a:r>
            <a:r>
              <a:rPr sz="1900" spc="5" dirty="0">
                <a:solidFill>
                  <a:srgbClr val="09178B"/>
                </a:solidFill>
                <a:latin typeface="Arial"/>
                <a:cs typeface="Arial"/>
              </a:rPr>
              <a:t> </a:t>
            </a:r>
            <a:r>
              <a:rPr sz="1900" spc="10" dirty="0">
                <a:solidFill>
                  <a:srgbClr val="09178B"/>
                </a:solidFill>
                <a:latin typeface="Arial"/>
                <a:cs typeface="Arial"/>
              </a:rPr>
              <a:t>230</a:t>
            </a:r>
            <a:r>
              <a:rPr sz="1900" spc="5" dirty="0">
                <a:solidFill>
                  <a:srgbClr val="09178B"/>
                </a:solidFill>
                <a:latin typeface="Arial"/>
                <a:cs typeface="Arial"/>
              </a:rPr>
              <a:t> </a:t>
            </a:r>
            <a:r>
              <a:rPr sz="1900" spc="10" dirty="0">
                <a:solidFill>
                  <a:srgbClr val="09178B"/>
                </a:solidFill>
                <a:latin typeface="Arial"/>
                <a:cs typeface="Arial"/>
              </a:rPr>
              <a:t>seconds</a:t>
            </a:r>
            <a:r>
              <a:rPr sz="1900" spc="5" dirty="0">
                <a:solidFill>
                  <a:srgbClr val="09178B"/>
                </a:solidFill>
                <a:latin typeface="Arial"/>
                <a:cs typeface="Arial"/>
              </a:rPr>
              <a:t> </a:t>
            </a:r>
            <a:r>
              <a:rPr sz="1900" spc="10" dirty="0">
                <a:solidFill>
                  <a:srgbClr val="09178B"/>
                </a:solidFill>
                <a:latin typeface="Arial"/>
                <a:cs typeface="Arial"/>
              </a:rPr>
              <a:t>aft</a:t>
            </a:r>
            <a:r>
              <a:rPr sz="1900" spc="5" dirty="0">
                <a:solidFill>
                  <a:srgbClr val="09178B"/>
                </a:solidFill>
                <a:latin typeface="Arial"/>
                <a:cs typeface="Arial"/>
              </a:rPr>
              <a:t>er launch, </a:t>
            </a:r>
            <a:r>
              <a:rPr sz="1900" spc="0" dirty="0">
                <a:solidFill>
                  <a:srgbClr val="09178B"/>
                </a:solidFill>
                <a:latin typeface="Arial"/>
                <a:cs typeface="Arial"/>
              </a:rPr>
              <a:t>t</a:t>
            </a:r>
            <a:r>
              <a:rPr sz="1900" spc="10" dirty="0">
                <a:solidFill>
                  <a:srgbClr val="09178B"/>
                </a:solidFill>
                <a:latin typeface="Arial"/>
                <a:cs typeface="Arial"/>
              </a:rPr>
              <a:t>o</a:t>
            </a:r>
            <a:r>
              <a:rPr sz="1900" spc="5" dirty="0">
                <a:solidFill>
                  <a:srgbClr val="09178B"/>
                </a:solidFill>
                <a:latin typeface="Arial"/>
                <a:cs typeface="Arial"/>
              </a:rPr>
              <a:t> avoid dropping </a:t>
            </a:r>
            <a:r>
              <a:rPr sz="1900" spc="10" dirty="0">
                <a:solidFill>
                  <a:srgbClr val="09178B"/>
                </a:solidFill>
                <a:latin typeface="Arial"/>
                <a:cs typeface="Arial"/>
              </a:rPr>
              <a:t>warheads</a:t>
            </a:r>
            <a:r>
              <a:rPr sz="1900" spc="5" dirty="0">
                <a:solidFill>
                  <a:srgbClr val="09178B"/>
                </a:solidFill>
                <a:latin typeface="Arial"/>
                <a:cs typeface="Arial"/>
              </a:rPr>
              <a:t> </a:t>
            </a:r>
            <a:r>
              <a:rPr sz="1900" spc="10" dirty="0">
                <a:solidFill>
                  <a:srgbClr val="09178B"/>
                </a:solidFill>
                <a:latin typeface="Arial"/>
                <a:cs typeface="Arial"/>
              </a:rPr>
              <a:t>on</a:t>
            </a:r>
            <a:r>
              <a:rPr sz="1900" spc="5" dirty="0">
                <a:solidFill>
                  <a:srgbClr val="09178B"/>
                </a:solidFill>
                <a:latin typeface="Arial"/>
                <a:cs typeface="Arial"/>
              </a:rPr>
              <a:t> Russia or </a:t>
            </a:r>
            <a:r>
              <a:rPr sz="1900" spc="10" dirty="0">
                <a:solidFill>
                  <a:srgbClr val="09178B"/>
                </a:solidFill>
                <a:latin typeface="Arial"/>
                <a:cs typeface="Arial"/>
              </a:rPr>
              <a:t>Canada</a:t>
            </a:r>
            <a:endParaRPr sz="1900">
              <a:latin typeface="Arial"/>
              <a:cs typeface="Arial"/>
            </a:endParaRPr>
          </a:p>
          <a:p>
            <a:pPr>
              <a:lnSpc>
                <a:spcPts val="600"/>
              </a:lnSpc>
              <a:spcBef>
                <a:spcPts val="21"/>
              </a:spcBef>
            </a:pPr>
            <a:endParaRPr sz="600"/>
          </a:p>
          <a:p>
            <a:pPr>
              <a:lnSpc>
                <a:spcPts val="1000"/>
              </a:lnSpc>
            </a:pPr>
            <a:endParaRPr sz="1000"/>
          </a:p>
          <a:p>
            <a:pPr marL="254000" marR="110489" indent="-241935">
              <a:lnSpc>
                <a:spcPts val="2070"/>
              </a:lnSpc>
            </a:pPr>
            <a:r>
              <a:rPr sz="1900" dirty="0">
                <a:solidFill>
                  <a:srgbClr val="09178B"/>
                </a:solidFill>
                <a:latin typeface="Arial"/>
                <a:cs typeface="Arial"/>
              </a:rPr>
              <a:t>I</a:t>
            </a:r>
            <a:r>
              <a:rPr sz="1900" spc="10" dirty="0">
                <a:solidFill>
                  <a:srgbClr val="09178B"/>
                </a:solidFill>
                <a:latin typeface="Arial"/>
                <a:cs typeface="Arial"/>
              </a:rPr>
              <a:t>n</a:t>
            </a:r>
            <a:r>
              <a:rPr sz="1900" spc="5" dirty="0">
                <a:solidFill>
                  <a:srgbClr val="09178B"/>
                </a:solidFill>
                <a:latin typeface="Arial"/>
                <a:cs typeface="Arial"/>
              </a:rPr>
              <a:t> realit</a:t>
            </a:r>
            <a:r>
              <a:rPr sz="1900" spc="-140" dirty="0">
                <a:solidFill>
                  <a:srgbClr val="09178B"/>
                </a:solidFill>
                <a:latin typeface="Arial"/>
                <a:cs typeface="Arial"/>
              </a:rPr>
              <a:t>y</a:t>
            </a:r>
            <a:r>
              <a:rPr sz="1900" spc="0" dirty="0">
                <a:solidFill>
                  <a:srgbClr val="09178B"/>
                </a:solidFill>
                <a:latin typeface="Arial"/>
                <a:cs typeface="Arial"/>
              </a:rPr>
              <a:t>,</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performance characteristics </a:t>
            </a:r>
            <a:r>
              <a:rPr sz="1900" spc="10" dirty="0">
                <a:solidFill>
                  <a:srgbClr val="09178B"/>
                </a:solidFill>
                <a:latin typeface="Arial"/>
                <a:cs typeface="Arial"/>
              </a:rPr>
              <a:t>of</a:t>
            </a:r>
            <a:r>
              <a:rPr sz="1900" spc="5" dirty="0">
                <a:solidFill>
                  <a:srgbClr val="09178B"/>
                </a:solidFill>
                <a:latin typeface="Arial"/>
                <a:cs typeface="Arial"/>
              </a:rPr>
              <a:t> </a:t>
            </a:r>
            <a:r>
              <a:rPr sz="1900" spc="10" dirty="0">
                <a:solidFill>
                  <a:srgbClr val="09178B"/>
                </a:solidFill>
                <a:latin typeface="Arial"/>
                <a:cs typeface="Arial"/>
              </a:rPr>
              <a:t>att</a:t>
            </a:r>
            <a:r>
              <a:rPr sz="1900" spc="5" dirty="0">
                <a:solidFill>
                  <a:srgbClr val="09178B"/>
                </a:solidFill>
                <a:latin typeface="Arial"/>
                <a:cs typeface="Arial"/>
              </a:rPr>
              <a:t>acking missiles </a:t>
            </a:r>
            <a:r>
              <a:rPr sz="1900" spc="10" dirty="0">
                <a:solidFill>
                  <a:srgbClr val="09178B"/>
                </a:solidFill>
                <a:latin typeface="Arial"/>
                <a:cs typeface="Arial"/>
              </a:rPr>
              <a:t>and</a:t>
            </a:r>
            <a:r>
              <a:rPr sz="1900" spc="5" dirty="0">
                <a:solidFill>
                  <a:srgbClr val="09178B"/>
                </a:solidFill>
                <a:latin typeface="Arial"/>
                <a:cs typeface="Arial"/>
              </a:rPr>
              <a:t> their </a:t>
            </a:r>
            <a:r>
              <a:rPr sz="1900" spc="0" dirty="0">
                <a:solidFill>
                  <a:srgbClr val="09178B"/>
                </a:solidFill>
                <a:latin typeface="Arial"/>
                <a:cs typeface="Arial"/>
              </a:rPr>
              <a:t>t</a:t>
            </a:r>
            <a:r>
              <a:rPr sz="1900" spc="5" dirty="0">
                <a:solidFill>
                  <a:srgbClr val="09178B"/>
                </a:solidFill>
                <a:latin typeface="Arial"/>
                <a:cs typeface="Arial"/>
              </a:rPr>
              <a:t>argets are unlikely </a:t>
            </a:r>
            <a:r>
              <a:rPr sz="1900" spc="0" dirty="0">
                <a:solidFill>
                  <a:srgbClr val="09178B"/>
                </a:solidFill>
                <a:latin typeface="Arial"/>
                <a:cs typeface="Arial"/>
              </a:rPr>
              <a:t>t</a:t>
            </a:r>
            <a:r>
              <a:rPr sz="1900" spc="10" dirty="0">
                <a:solidFill>
                  <a:srgbClr val="09178B"/>
                </a:solidFill>
                <a:latin typeface="Arial"/>
                <a:cs typeface="Arial"/>
              </a:rPr>
              <a:t>o</a:t>
            </a:r>
            <a:r>
              <a:rPr sz="1900" spc="5" dirty="0">
                <a:solidFill>
                  <a:srgbClr val="09178B"/>
                </a:solidFill>
                <a:latin typeface="Arial"/>
                <a:cs typeface="Arial"/>
              </a:rPr>
              <a:t> </a:t>
            </a:r>
            <a:r>
              <a:rPr sz="1900" spc="10" dirty="0">
                <a:solidFill>
                  <a:srgbClr val="09178B"/>
                </a:solidFill>
                <a:latin typeface="Arial"/>
                <a:cs typeface="Arial"/>
              </a:rPr>
              <a:t>be</a:t>
            </a:r>
            <a:r>
              <a:rPr sz="1900" spc="5" dirty="0">
                <a:solidFill>
                  <a:srgbClr val="09178B"/>
                </a:solidFill>
                <a:latin typeface="Arial"/>
                <a:cs typeface="Arial"/>
              </a:rPr>
              <a:t> </a:t>
            </a:r>
            <a:r>
              <a:rPr sz="1900" spc="10" dirty="0">
                <a:solidFill>
                  <a:srgbClr val="09178B"/>
                </a:solidFill>
                <a:latin typeface="Arial"/>
                <a:cs typeface="Arial"/>
              </a:rPr>
              <a:t>known</a:t>
            </a:r>
            <a:r>
              <a:rPr sz="1900" spc="5" dirty="0">
                <a:solidFill>
                  <a:srgbClr val="09178B"/>
                </a:solidFill>
                <a:latin typeface="Arial"/>
                <a:cs typeface="Arial"/>
              </a:rPr>
              <a:t> exactly in </a:t>
            </a:r>
            <a:r>
              <a:rPr sz="1900" spc="10" dirty="0">
                <a:solidFill>
                  <a:srgbClr val="09178B"/>
                </a:solidFill>
                <a:latin typeface="Arial"/>
                <a:cs typeface="Arial"/>
              </a:rPr>
              <a:t>advance</a:t>
            </a:r>
            <a:endParaRPr sz="1900">
              <a:latin typeface="Arial"/>
              <a:cs typeface="Arial"/>
            </a:endParaRPr>
          </a:p>
          <a:p>
            <a:pPr>
              <a:lnSpc>
                <a:spcPts val="600"/>
              </a:lnSpc>
              <a:spcBef>
                <a:spcPts val="28"/>
              </a:spcBef>
            </a:pPr>
            <a:endParaRPr sz="600"/>
          </a:p>
          <a:p>
            <a:pPr>
              <a:lnSpc>
                <a:spcPts val="1000"/>
              </a:lnSpc>
            </a:pPr>
            <a:endParaRPr sz="1000"/>
          </a:p>
          <a:p>
            <a:pPr marL="254000" marR="12700" indent="-241935">
              <a:lnSpc>
                <a:spcPct val="89000"/>
              </a:lnSpc>
            </a:pPr>
            <a:r>
              <a:rPr sz="1900" spc="10" dirty="0">
                <a:solidFill>
                  <a:srgbClr val="09178B"/>
                </a:solidFill>
                <a:latin typeface="Arial"/>
                <a:cs typeface="Arial"/>
              </a:rPr>
              <a:t>Hence</a:t>
            </a:r>
            <a:r>
              <a:rPr sz="1900" spc="5" dirty="0">
                <a:solidFill>
                  <a:srgbClr val="09178B"/>
                </a:solidFill>
                <a:latin typeface="Arial"/>
                <a:cs typeface="Arial"/>
              </a:rPr>
              <a:t> </a:t>
            </a:r>
            <a:r>
              <a:rPr sz="1900" spc="0" dirty="0">
                <a:solidFill>
                  <a:srgbClr val="09178B"/>
                </a:solidFill>
                <a:latin typeface="Arial"/>
                <a:cs typeface="Arial"/>
              </a:rPr>
              <a:t>t</a:t>
            </a:r>
            <a:r>
              <a:rPr sz="1900" spc="5" dirty="0">
                <a:solidFill>
                  <a:srgbClr val="09178B"/>
                </a:solidFill>
                <a:latin typeface="Arial"/>
                <a:cs typeface="Arial"/>
              </a:rPr>
              <a:t>iming intercepts accurately </a:t>
            </a:r>
            <a:r>
              <a:rPr sz="1900" spc="10" dirty="0">
                <a:solidFill>
                  <a:srgbClr val="09178B"/>
                </a:solidFill>
                <a:latin typeface="Arial"/>
                <a:cs typeface="Arial"/>
              </a:rPr>
              <a:t>enough</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o</a:t>
            </a:r>
            <a:r>
              <a:rPr sz="1900" spc="5" dirty="0">
                <a:solidFill>
                  <a:srgbClr val="09178B"/>
                </a:solidFill>
                <a:latin typeface="Arial"/>
                <a:cs typeface="Arial"/>
              </a:rPr>
              <a:t> avoid causing possible live </a:t>
            </a:r>
            <a:r>
              <a:rPr sz="1900" spc="10" dirty="0">
                <a:solidFill>
                  <a:srgbClr val="09178B"/>
                </a:solidFill>
                <a:latin typeface="Arial"/>
                <a:cs typeface="Arial"/>
              </a:rPr>
              <a:t>munit</a:t>
            </a:r>
            <a:r>
              <a:rPr sz="1900" spc="5" dirty="0">
                <a:solidFill>
                  <a:srgbClr val="09178B"/>
                </a:solidFill>
                <a:latin typeface="Arial"/>
                <a:cs typeface="Arial"/>
              </a:rPr>
              <a:t>ions </a:t>
            </a:r>
            <a:r>
              <a:rPr sz="1900" spc="0" dirty="0">
                <a:solidFill>
                  <a:srgbClr val="09178B"/>
                </a:solidFill>
                <a:latin typeface="Arial"/>
                <a:cs typeface="Arial"/>
              </a:rPr>
              <a:t>t</a:t>
            </a:r>
            <a:r>
              <a:rPr sz="1900" spc="10" dirty="0">
                <a:solidFill>
                  <a:srgbClr val="09178B"/>
                </a:solidFill>
                <a:latin typeface="Arial"/>
                <a:cs typeface="Arial"/>
              </a:rPr>
              <a:t>o</a:t>
            </a:r>
            <a:r>
              <a:rPr sz="1900" spc="5" dirty="0">
                <a:solidFill>
                  <a:srgbClr val="09178B"/>
                </a:solidFill>
                <a:latin typeface="Arial"/>
                <a:cs typeface="Arial"/>
              </a:rPr>
              <a:t> </a:t>
            </a:r>
            <a:r>
              <a:rPr sz="1900" spc="0" dirty="0">
                <a:solidFill>
                  <a:srgbClr val="09178B"/>
                </a:solidFill>
                <a:latin typeface="Arial"/>
                <a:cs typeface="Arial"/>
              </a:rPr>
              <a:t>f</a:t>
            </a:r>
            <a:r>
              <a:rPr sz="1900" spc="5" dirty="0">
                <a:solidFill>
                  <a:srgbClr val="09178B"/>
                </a:solidFill>
                <a:latin typeface="Arial"/>
                <a:cs typeface="Arial"/>
              </a:rPr>
              <a:t>all </a:t>
            </a:r>
            <a:r>
              <a:rPr sz="1900" spc="10" dirty="0">
                <a:solidFill>
                  <a:srgbClr val="09178B"/>
                </a:solidFill>
                <a:latin typeface="Arial"/>
                <a:cs typeface="Arial"/>
              </a:rPr>
              <a:t>on</a:t>
            </a:r>
            <a:r>
              <a:rPr sz="1900" spc="5" dirty="0">
                <a:solidFill>
                  <a:srgbClr val="09178B"/>
                </a:solidFill>
                <a:latin typeface="Arial"/>
                <a:cs typeface="Arial"/>
              </a:rPr>
              <a:t> Russia or </a:t>
            </a:r>
            <a:r>
              <a:rPr sz="1900" spc="10" dirty="0">
                <a:solidFill>
                  <a:srgbClr val="09178B"/>
                </a:solidFill>
                <a:latin typeface="Arial"/>
                <a:cs typeface="Arial"/>
              </a:rPr>
              <a:t>Canada</a:t>
            </a:r>
            <a:r>
              <a:rPr sz="1900" spc="5" dirty="0">
                <a:solidFill>
                  <a:srgbClr val="09178B"/>
                </a:solidFill>
                <a:latin typeface="Arial"/>
                <a:cs typeface="Arial"/>
              </a:rPr>
              <a:t> would </a:t>
            </a:r>
            <a:r>
              <a:rPr sz="1900" spc="10" dirty="0">
                <a:solidFill>
                  <a:srgbClr val="09178B"/>
                </a:solidFill>
                <a:latin typeface="Arial"/>
                <a:cs typeface="Arial"/>
              </a:rPr>
              <a:t>be</a:t>
            </a:r>
            <a:r>
              <a:rPr sz="1900" spc="5" dirty="0">
                <a:solidFill>
                  <a:srgbClr val="09178B"/>
                </a:solidFill>
                <a:latin typeface="Arial"/>
                <a:cs typeface="Arial"/>
              </a:rPr>
              <a:t> very difficult, </a:t>
            </a:r>
            <a:r>
              <a:rPr sz="1900" spc="0" dirty="0">
                <a:solidFill>
                  <a:srgbClr val="09178B"/>
                </a:solidFill>
                <a:latin typeface="Arial"/>
                <a:cs typeface="Arial"/>
              </a:rPr>
              <a:t>if</a:t>
            </a:r>
            <a:r>
              <a:rPr sz="1900" spc="5" dirty="0">
                <a:solidFill>
                  <a:srgbClr val="09178B"/>
                </a:solidFill>
                <a:latin typeface="Arial"/>
                <a:cs typeface="Arial"/>
              </a:rPr>
              <a:t> </a:t>
            </a:r>
            <a:r>
              <a:rPr sz="1900" spc="0" dirty="0">
                <a:solidFill>
                  <a:srgbClr val="09178B"/>
                </a:solidFill>
                <a:latin typeface="Arial"/>
                <a:cs typeface="Arial"/>
              </a:rPr>
              <a:t>it</a:t>
            </a:r>
            <a:r>
              <a:rPr sz="1900" spc="-35" dirty="0">
                <a:solidFill>
                  <a:srgbClr val="09178B"/>
                </a:solidFill>
                <a:latin typeface="Arial"/>
                <a:cs typeface="Arial"/>
              </a:rPr>
              <a:t>’</a:t>
            </a:r>
            <a:r>
              <a:rPr sz="1900" spc="5" dirty="0">
                <a:solidFill>
                  <a:srgbClr val="09178B"/>
                </a:solidFill>
                <a:latin typeface="Arial"/>
                <a:cs typeface="Arial"/>
              </a:rPr>
              <a:t>s possible </a:t>
            </a:r>
            <a:r>
              <a:rPr sz="1900" spc="10" dirty="0">
                <a:solidFill>
                  <a:srgbClr val="09178B"/>
                </a:solidFill>
                <a:latin typeface="Arial"/>
                <a:cs typeface="Arial"/>
              </a:rPr>
              <a:t>at</a:t>
            </a:r>
            <a:r>
              <a:rPr sz="1900" spc="5" dirty="0">
                <a:solidFill>
                  <a:srgbClr val="09178B"/>
                </a:solidFill>
                <a:latin typeface="Arial"/>
                <a:cs typeface="Arial"/>
              </a:rPr>
              <a:t> all</a:t>
            </a:r>
            <a:endParaRPr sz="1900">
              <a:latin typeface="Arial"/>
              <a:cs typeface="Arial"/>
            </a:endParaRPr>
          </a:p>
        </p:txBody>
      </p:sp>
      <p:sp>
        <p:nvSpPr>
          <p:cNvPr id="4" name="object 4"/>
          <p:cNvSpPr/>
          <p:nvPr/>
        </p:nvSpPr>
        <p:spPr>
          <a:xfrm>
            <a:off x="1727200" y="1574800"/>
            <a:ext cx="6604000" cy="24003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164</a:t>
            </a:fld>
            <a:endParaRPr sz="1150" dirty="0">
              <a:latin typeface="Arial"/>
              <a:cs typeface="Arial"/>
            </a:endParaRPr>
          </a:p>
        </p:txBody>
      </p:sp>
      <p:sp>
        <p:nvSpPr>
          <p:cNvPr id="6" name="object 6"/>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06849" y="333032"/>
            <a:ext cx="7042784" cy="917575"/>
          </a:xfrm>
          <a:prstGeom prst="rect">
            <a:avLst/>
          </a:prstGeom>
        </p:spPr>
        <p:txBody>
          <a:bodyPr vert="horz" wrap="square" lIns="0" tIns="0" rIns="0" bIns="0" rtlCol="0">
            <a:noAutofit/>
          </a:bodyPr>
          <a:lstStyle/>
          <a:p>
            <a:pPr marL="12700" marR="12700" indent="182880">
              <a:lnSpc>
                <a:spcPts val="3540"/>
              </a:lnSpc>
            </a:pPr>
            <a:r>
              <a:rPr sz="3250" spc="-20" dirty="0">
                <a:solidFill>
                  <a:srgbClr val="D62100"/>
                </a:solidFill>
                <a:latin typeface="Arial"/>
                <a:cs typeface="Arial"/>
              </a:rPr>
              <a:t>Summary</a:t>
            </a:r>
            <a:r>
              <a:rPr sz="3250" spc="-5" dirty="0">
                <a:solidFill>
                  <a:srgbClr val="D62100"/>
                </a:solidFill>
                <a:latin typeface="Arial"/>
                <a:cs typeface="Arial"/>
              </a:rPr>
              <a:t> </a:t>
            </a:r>
            <a:r>
              <a:rPr sz="3250" spc="-15" dirty="0">
                <a:solidFill>
                  <a:srgbClr val="D62100"/>
                </a:solidFill>
                <a:latin typeface="Arial"/>
                <a:cs typeface="Arial"/>
              </a:rPr>
              <a:t>of</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he</a:t>
            </a:r>
            <a:r>
              <a:rPr sz="3250" spc="-5" dirty="0">
                <a:solidFill>
                  <a:srgbClr val="D62100"/>
                </a:solidFill>
                <a:latin typeface="Arial"/>
                <a:cs typeface="Arial"/>
              </a:rPr>
              <a:t> </a:t>
            </a:r>
            <a:r>
              <a:rPr sz="3250" spc="-25" dirty="0">
                <a:solidFill>
                  <a:srgbClr val="D62100"/>
                </a:solidFill>
                <a:latin typeface="Arial"/>
                <a:cs typeface="Arial"/>
              </a:rPr>
              <a:t>F</a:t>
            </a:r>
            <a:r>
              <a:rPr sz="3250" spc="0" dirty="0">
                <a:solidFill>
                  <a:srgbClr val="D62100"/>
                </a:solidFill>
                <a:latin typeface="Arial"/>
                <a:cs typeface="Arial"/>
              </a:rPr>
              <a:t>i</a:t>
            </a:r>
            <a:r>
              <a:rPr sz="3250" spc="-20" dirty="0">
                <a:solidFill>
                  <a:srgbClr val="D62100"/>
                </a:solidFill>
                <a:latin typeface="Arial"/>
                <a:cs typeface="Arial"/>
              </a:rPr>
              <a:t>ndings</a:t>
            </a:r>
            <a:r>
              <a:rPr sz="3250" spc="-5" dirty="0">
                <a:solidFill>
                  <a:srgbClr val="D62100"/>
                </a:solidFill>
                <a:latin typeface="Arial"/>
                <a:cs typeface="Arial"/>
              </a:rPr>
              <a:t> </a:t>
            </a:r>
            <a:r>
              <a:rPr sz="3250" spc="-15" dirty="0">
                <a:solidFill>
                  <a:srgbClr val="D62100"/>
                </a:solidFill>
                <a:latin typeface="Arial"/>
                <a:cs typeface="Arial"/>
              </a:rPr>
              <a:t>of</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he</a:t>
            </a:r>
            <a:r>
              <a:rPr sz="3250" spc="-180" dirty="0">
                <a:solidFill>
                  <a:srgbClr val="D62100"/>
                </a:solidFill>
                <a:latin typeface="Arial"/>
                <a:cs typeface="Arial"/>
              </a:rPr>
              <a:t> </a:t>
            </a:r>
            <a:r>
              <a:rPr sz="3250" spc="-25" dirty="0">
                <a:solidFill>
                  <a:srgbClr val="D62100"/>
                </a:solidFill>
                <a:latin typeface="Arial"/>
                <a:cs typeface="Arial"/>
              </a:rPr>
              <a:t>APS</a:t>
            </a:r>
            <a:r>
              <a:rPr sz="3250" spc="-20" dirty="0">
                <a:solidFill>
                  <a:srgbClr val="D62100"/>
                </a:solidFill>
                <a:latin typeface="Arial"/>
                <a:cs typeface="Arial"/>
              </a:rPr>
              <a:t> Study</a:t>
            </a:r>
            <a:r>
              <a:rPr sz="3250" spc="-5" dirty="0">
                <a:solidFill>
                  <a:srgbClr val="D62100"/>
                </a:solidFill>
                <a:latin typeface="Arial"/>
                <a:cs typeface="Arial"/>
              </a:rPr>
              <a:t> </a:t>
            </a:r>
            <a:r>
              <a:rPr sz="3250" spc="-15" dirty="0">
                <a:solidFill>
                  <a:srgbClr val="D62100"/>
                </a:solidFill>
                <a:latin typeface="Arial"/>
                <a:cs typeface="Arial"/>
              </a:rPr>
              <a:t>of</a:t>
            </a:r>
            <a:r>
              <a:rPr sz="3250" spc="-5" dirty="0">
                <a:solidFill>
                  <a:srgbClr val="D62100"/>
                </a:solidFill>
                <a:latin typeface="Arial"/>
                <a:cs typeface="Arial"/>
              </a:rPr>
              <a:t> </a:t>
            </a:r>
            <a:r>
              <a:rPr sz="3250" spc="-20" dirty="0">
                <a:solidFill>
                  <a:srgbClr val="D62100"/>
                </a:solidFill>
                <a:latin typeface="Arial"/>
                <a:cs typeface="Arial"/>
              </a:rPr>
              <a:t>Boos</a:t>
            </a:r>
            <a:r>
              <a:rPr sz="3250" spc="-15" dirty="0">
                <a:solidFill>
                  <a:srgbClr val="D62100"/>
                </a:solidFill>
                <a:latin typeface="Arial"/>
                <a:cs typeface="Arial"/>
              </a:rPr>
              <a:t>t</a:t>
            </a:r>
            <a:r>
              <a:rPr sz="3250" spc="-20" dirty="0">
                <a:solidFill>
                  <a:srgbClr val="D62100"/>
                </a:solidFill>
                <a:latin typeface="Arial"/>
                <a:cs typeface="Arial"/>
              </a:rPr>
              <a:t>-Phase</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165</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792722" y="1600026"/>
            <a:ext cx="8453755" cy="5094605"/>
          </a:xfrm>
          <a:prstGeom prst="rect">
            <a:avLst/>
          </a:prstGeom>
        </p:spPr>
        <p:txBody>
          <a:bodyPr vert="horz" wrap="square" lIns="0" tIns="0" rIns="0" bIns="0" rtlCol="0">
            <a:noAutofit/>
          </a:bodyPr>
          <a:lstStyle/>
          <a:p>
            <a:pPr marL="12700" marR="528955">
              <a:lnSpc>
                <a:spcPct val="100699"/>
              </a:lnSpc>
            </a:pPr>
            <a:r>
              <a:rPr sz="2200" dirty="0">
                <a:solidFill>
                  <a:srgbClr val="09178B"/>
                </a:solidFill>
                <a:latin typeface="Arial"/>
                <a:cs typeface="Arial"/>
              </a:rPr>
              <a:t>Hit-to-kill interceptors could potentially defend the United States against liquid-propellant ICBMs launched from some countries</a:t>
            </a:r>
            <a:endParaRPr sz="2200">
              <a:latin typeface="Arial"/>
              <a:cs typeface="Arial"/>
            </a:endParaRPr>
          </a:p>
          <a:p>
            <a:pPr>
              <a:lnSpc>
                <a:spcPts val="1000"/>
              </a:lnSpc>
            </a:pPr>
            <a:endParaRPr sz="1000"/>
          </a:p>
          <a:p>
            <a:pPr>
              <a:lnSpc>
                <a:spcPts val="1100"/>
              </a:lnSpc>
              <a:spcBef>
                <a:spcPts val="40"/>
              </a:spcBef>
            </a:pPr>
            <a:endParaRPr sz="1100"/>
          </a:p>
          <a:p>
            <a:pPr marL="12700" marR="12700">
              <a:lnSpc>
                <a:spcPct val="100699"/>
              </a:lnSpc>
            </a:pPr>
            <a:r>
              <a:rPr sz="2200" dirty="0">
                <a:solidFill>
                  <a:srgbClr val="09178B"/>
                </a:solidFill>
                <a:latin typeface="Arial"/>
                <a:cs typeface="Arial"/>
              </a:rPr>
              <a:t>Boost-phase defense against solid-propellant ICBMs is unlikely to be practical during the next decade, when all factors are considered</a:t>
            </a:r>
            <a:endParaRPr sz="2200">
              <a:latin typeface="Arial"/>
              <a:cs typeface="Arial"/>
            </a:endParaRPr>
          </a:p>
          <a:p>
            <a:pPr>
              <a:lnSpc>
                <a:spcPts val="1000"/>
              </a:lnSpc>
            </a:pPr>
            <a:endParaRPr sz="1000"/>
          </a:p>
          <a:p>
            <a:pPr>
              <a:lnSpc>
                <a:spcPts val="1100"/>
              </a:lnSpc>
              <a:spcBef>
                <a:spcPts val="40"/>
              </a:spcBef>
            </a:pPr>
            <a:endParaRPr sz="1100"/>
          </a:p>
          <a:p>
            <a:pPr marL="12700" marR="560070">
              <a:lnSpc>
                <a:spcPct val="100699"/>
              </a:lnSpc>
            </a:pPr>
            <a:r>
              <a:rPr sz="2200" dirty="0">
                <a:solidFill>
                  <a:srgbClr val="09178B"/>
                </a:solidFill>
                <a:latin typeface="Arial"/>
                <a:cs typeface="Arial"/>
              </a:rPr>
              <a:t>A</a:t>
            </a:r>
            <a:r>
              <a:rPr sz="2200" spc="-120" dirty="0">
                <a:solidFill>
                  <a:srgbClr val="09178B"/>
                </a:solidFill>
                <a:latin typeface="Arial"/>
                <a:cs typeface="Arial"/>
              </a:rPr>
              <a:t> </a:t>
            </a:r>
            <a:r>
              <a:rPr sz="2200" spc="0" dirty="0">
                <a:solidFill>
                  <a:srgbClr val="09178B"/>
                </a:solidFill>
                <a:latin typeface="Arial"/>
                <a:cs typeface="Arial"/>
              </a:rPr>
              <a:t>boost-phase defense against short-or medium-range missiles launched from platforms o</a:t>
            </a:r>
            <a:r>
              <a:rPr sz="2200" spc="-40" dirty="0">
                <a:solidFill>
                  <a:srgbClr val="09178B"/>
                </a:solidFill>
                <a:latin typeface="Arial"/>
                <a:cs typeface="Arial"/>
              </a:rPr>
              <a:t>f</a:t>
            </a:r>
            <a:r>
              <a:rPr sz="2200" spc="0" dirty="0">
                <a:solidFill>
                  <a:srgbClr val="09178B"/>
                </a:solidFill>
                <a:latin typeface="Arial"/>
                <a:cs typeface="Arial"/>
              </a:rPr>
              <a:t>f U.S. coasts appears feasible</a:t>
            </a:r>
            <a:endParaRPr sz="2200">
              <a:latin typeface="Arial"/>
              <a:cs typeface="Arial"/>
            </a:endParaRPr>
          </a:p>
          <a:p>
            <a:pPr>
              <a:lnSpc>
                <a:spcPts val="1000"/>
              </a:lnSpc>
            </a:pPr>
            <a:endParaRPr sz="1000"/>
          </a:p>
          <a:p>
            <a:pPr>
              <a:lnSpc>
                <a:spcPts val="1100"/>
              </a:lnSpc>
              <a:spcBef>
                <a:spcPts val="40"/>
              </a:spcBef>
            </a:pPr>
            <a:endParaRPr sz="1100"/>
          </a:p>
          <a:p>
            <a:pPr marL="12700" marR="466090">
              <a:lnSpc>
                <a:spcPct val="100699"/>
              </a:lnSpc>
            </a:pPr>
            <a:r>
              <a:rPr sz="2200" dirty="0">
                <a:solidFill>
                  <a:srgbClr val="09178B"/>
                </a:solidFill>
                <a:latin typeface="Arial"/>
                <a:cs typeface="Arial"/>
              </a:rPr>
              <a:t>A</a:t>
            </a:r>
            <a:r>
              <a:rPr sz="2200" spc="-120" dirty="0">
                <a:solidFill>
                  <a:srgbClr val="09178B"/>
                </a:solidFill>
                <a:latin typeface="Arial"/>
                <a:cs typeface="Arial"/>
              </a:rPr>
              <a:t> </a:t>
            </a:r>
            <a:r>
              <a:rPr sz="2200" spc="0" dirty="0">
                <a:solidFill>
                  <a:srgbClr val="09178B"/>
                </a:solidFill>
                <a:latin typeface="Arial"/>
                <a:cs typeface="Arial"/>
              </a:rPr>
              <a:t>space-based boost-phase intercept system appears infeasible until the masses of kill vehicles can be reduced substantially</a:t>
            </a:r>
            <a:endParaRPr sz="2200">
              <a:latin typeface="Arial"/>
              <a:cs typeface="Arial"/>
            </a:endParaRPr>
          </a:p>
          <a:p>
            <a:pPr>
              <a:lnSpc>
                <a:spcPts val="1000"/>
              </a:lnSpc>
            </a:pPr>
            <a:endParaRPr sz="1000"/>
          </a:p>
          <a:p>
            <a:pPr>
              <a:lnSpc>
                <a:spcPts val="1100"/>
              </a:lnSpc>
              <a:spcBef>
                <a:spcPts val="40"/>
              </a:spcBef>
            </a:pPr>
            <a:endParaRPr sz="1100"/>
          </a:p>
          <a:p>
            <a:pPr marL="12700" marR="455295">
              <a:lnSpc>
                <a:spcPct val="100699"/>
              </a:lnSpc>
            </a:pPr>
            <a:r>
              <a:rPr sz="2200" dirty="0">
                <a:solidFill>
                  <a:srgbClr val="09178B"/>
                </a:solidFill>
                <a:latin typeface="Arial"/>
                <a:cs typeface="Arial"/>
              </a:rPr>
              <a:t>The</a:t>
            </a:r>
            <a:r>
              <a:rPr sz="2200" spc="-120" dirty="0">
                <a:solidFill>
                  <a:srgbClr val="09178B"/>
                </a:solidFill>
                <a:latin typeface="Arial"/>
                <a:cs typeface="Arial"/>
              </a:rPr>
              <a:t> </a:t>
            </a:r>
            <a:r>
              <a:rPr sz="2200" spc="0" dirty="0">
                <a:solidFill>
                  <a:srgbClr val="09178B"/>
                </a:solidFill>
                <a:latin typeface="Arial"/>
                <a:cs typeface="Arial"/>
              </a:rPr>
              <a:t>AB</a:t>
            </a:r>
            <a:r>
              <a:rPr sz="2200" spc="-125" dirty="0">
                <a:solidFill>
                  <a:srgbClr val="09178B"/>
                </a:solidFill>
                <a:latin typeface="Arial"/>
                <a:cs typeface="Arial"/>
              </a:rPr>
              <a:t>L</a:t>
            </a:r>
            <a:r>
              <a:rPr sz="2200" spc="-40" dirty="0">
                <a:solidFill>
                  <a:srgbClr val="09178B"/>
                </a:solidFill>
                <a:latin typeface="Arial"/>
                <a:cs typeface="Arial"/>
              </a:rPr>
              <a:t>’</a:t>
            </a:r>
            <a:r>
              <a:rPr sz="2200" spc="0" dirty="0">
                <a:solidFill>
                  <a:srgbClr val="09178B"/>
                </a:solidFill>
                <a:latin typeface="Arial"/>
                <a:cs typeface="Arial"/>
              </a:rPr>
              <a:t>s range is likely to be too short for it to be useful except against liquid-propellant ICBMs from North Korea</a:t>
            </a:r>
            <a:endParaRPr sz="2200">
              <a:latin typeface="Arial"/>
              <a:cs typeface="Arial"/>
            </a:endParaRPr>
          </a:p>
          <a:p>
            <a:pPr>
              <a:lnSpc>
                <a:spcPts val="1000"/>
              </a:lnSpc>
            </a:pPr>
            <a:endParaRPr sz="1000"/>
          </a:p>
          <a:p>
            <a:pPr>
              <a:lnSpc>
                <a:spcPts val="1100"/>
              </a:lnSpc>
              <a:spcBef>
                <a:spcPts val="58"/>
              </a:spcBef>
            </a:pPr>
            <a:endParaRPr sz="1100"/>
          </a:p>
          <a:p>
            <a:pPr marL="12700">
              <a:lnSpc>
                <a:spcPct val="100000"/>
              </a:lnSpc>
            </a:pPr>
            <a:r>
              <a:rPr sz="2200" dirty="0">
                <a:solidFill>
                  <a:srgbClr val="09178B"/>
                </a:solidFill>
                <a:latin typeface="Arial"/>
                <a:cs typeface="Arial"/>
              </a:rPr>
              <a:t>Countermeasures are possible and should be expected</a:t>
            </a:r>
            <a:endParaRPr sz="2200">
              <a:latin typeface="Arial"/>
              <a:cs typeface="Aria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49300" y="2463800"/>
            <a:ext cx="8547100" cy="40640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4" name="object 4"/>
          <p:cNvSpPr txBox="1">
            <a:spLocks noGrp="1"/>
          </p:cNvSpPr>
          <p:nvPr>
            <p:ph type="title"/>
          </p:nvPr>
        </p:nvSpPr>
        <p:spPr>
          <a:prstGeom prst="rect">
            <a:avLst/>
          </a:prstGeom>
        </p:spPr>
        <p:txBody>
          <a:bodyPr vert="horz" wrap="square" lIns="0" tIns="191208" rIns="0" bIns="0" rtlCol="0">
            <a:noAutofit/>
          </a:bodyPr>
          <a:lstStyle/>
          <a:p>
            <a:pPr marL="93980">
              <a:lnSpc>
                <a:spcPct val="100000"/>
              </a:lnSpc>
            </a:pPr>
            <a:r>
              <a:rPr sz="3250" spc="-380" dirty="0">
                <a:solidFill>
                  <a:srgbClr val="D62100"/>
                </a:solidFill>
                <a:latin typeface="Arial"/>
                <a:cs typeface="Arial"/>
              </a:rPr>
              <a:t>T</a:t>
            </a:r>
            <a:r>
              <a:rPr sz="3250" spc="-15" dirty="0">
                <a:solidFill>
                  <a:srgbClr val="D62100"/>
                </a:solidFill>
                <a:latin typeface="Arial"/>
                <a:cs typeface="Arial"/>
              </a:rPr>
              <a:t>est</a:t>
            </a:r>
            <a:r>
              <a:rPr sz="3250" spc="-5" dirty="0">
                <a:solidFill>
                  <a:srgbClr val="D62100"/>
                </a:solidFill>
                <a:latin typeface="Arial"/>
                <a:cs typeface="Arial"/>
              </a:rPr>
              <a:t> </a:t>
            </a:r>
            <a:r>
              <a:rPr sz="3250" spc="-15" dirty="0">
                <a:solidFill>
                  <a:srgbClr val="D62100"/>
                </a:solidFill>
                <a:latin typeface="Arial"/>
                <a:cs typeface="Arial"/>
              </a:rPr>
              <a:t>of</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he</a:t>
            </a:r>
            <a:r>
              <a:rPr sz="3250" spc="-180" dirty="0">
                <a:solidFill>
                  <a:srgbClr val="D62100"/>
                </a:solidFill>
                <a:latin typeface="Arial"/>
                <a:cs typeface="Arial"/>
              </a:rPr>
              <a:t> </a:t>
            </a:r>
            <a:r>
              <a:rPr sz="3250" spc="-20" dirty="0">
                <a:solidFill>
                  <a:srgbClr val="D62100"/>
                </a:solidFill>
                <a:latin typeface="Arial"/>
                <a:cs typeface="Arial"/>
              </a:rPr>
              <a:t>Aegis</a:t>
            </a:r>
            <a:r>
              <a:rPr sz="3250" spc="-5" dirty="0">
                <a:solidFill>
                  <a:srgbClr val="D62100"/>
                </a:solidFill>
                <a:latin typeface="Arial"/>
                <a:cs typeface="Arial"/>
              </a:rPr>
              <a:t> </a:t>
            </a:r>
            <a:r>
              <a:rPr sz="3250" spc="-20" dirty="0">
                <a:solidFill>
                  <a:srgbClr val="D62100"/>
                </a:solidFill>
                <a:latin typeface="Arial"/>
                <a:cs typeface="Arial"/>
              </a:rPr>
              <a:t>Ship-Based</a:t>
            </a:r>
            <a:r>
              <a:rPr sz="3250" spc="-180" dirty="0">
                <a:solidFill>
                  <a:srgbClr val="D62100"/>
                </a:solidFill>
                <a:latin typeface="Arial"/>
                <a:cs typeface="Arial"/>
              </a:rPr>
              <a:t> </a:t>
            </a:r>
            <a:r>
              <a:rPr sz="3250" spc="-20" dirty="0">
                <a:solidFill>
                  <a:srgbClr val="D62100"/>
                </a:solidFill>
                <a:latin typeface="Arial"/>
                <a:cs typeface="Arial"/>
              </a:rPr>
              <a:t>An</a:t>
            </a:r>
            <a:r>
              <a:rPr sz="3250" spc="-15" dirty="0">
                <a:solidFill>
                  <a:srgbClr val="D62100"/>
                </a:solidFill>
                <a:latin typeface="Arial"/>
                <a:cs typeface="Arial"/>
              </a:rPr>
              <a:t>t</a:t>
            </a:r>
            <a:r>
              <a:rPr sz="3250" spc="0" dirty="0">
                <a:solidFill>
                  <a:srgbClr val="D62100"/>
                </a:solidFill>
                <a:latin typeface="Arial"/>
                <a:cs typeface="Arial"/>
              </a:rPr>
              <a:t>i</a:t>
            </a:r>
            <a:r>
              <a:rPr sz="3250" spc="-15" dirty="0">
                <a:solidFill>
                  <a:srgbClr val="D62100"/>
                </a:solidFill>
                <a:latin typeface="Arial"/>
                <a:cs typeface="Arial"/>
              </a:rPr>
              <a:t>-Missil</a:t>
            </a:r>
            <a:r>
              <a:rPr sz="3250" spc="-20" dirty="0">
                <a:solidFill>
                  <a:srgbClr val="D62100"/>
                </a:solidFill>
                <a:latin typeface="Arial"/>
                <a:cs typeface="Arial"/>
              </a:rPr>
              <a:t>e</a:t>
            </a:r>
            <a:r>
              <a:rPr sz="3250" spc="-5" dirty="0">
                <a:solidFill>
                  <a:srgbClr val="D62100"/>
                </a:solidFill>
                <a:latin typeface="Arial"/>
                <a:cs typeface="Arial"/>
              </a:rPr>
              <a:t> </a:t>
            </a:r>
            <a:r>
              <a:rPr sz="3250" spc="-20" dirty="0">
                <a:solidFill>
                  <a:srgbClr val="D62100"/>
                </a:solidFill>
                <a:latin typeface="Arial"/>
                <a:cs typeface="Arial"/>
              </a:rPr>
              <a:t>System</a:t>
            </a:r>
            <a:endParaRPr sz="3250">
              <a:latin typeface="Arial"/>
              <a:cs typeface="Arial"/>
            </a:endParaRPr>
          </a:p>
        </p:txBody>
      </p:sp>
      <p:sp>
        <p:nvSpPr>
          <p:cNvPr id="5" name="object 5"/>
          <p:cNvSpPr/>
          <p:nvPr/>
        </p:nvSpPr>
        <p:spPr>
          <a:xfrm>
            <a:off x="850900" y="1638300"/>
            <a:ext cx="6794500" cy="698500"/>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166</a:t>
            </a:fld>
            <a:endParaRPr sz="1150" dirty="0">
              <a:latin typeface="Arial"/>
              <a:cs typeface="Arial"/>
            </a:endParaRPr>
          </a:p>
        </p:txBody>
      </p:sp>
      <p:sp>
        <p:nvSpPr>
          <p:cNvPr id="7" name="object 7"/>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96900" y="1701800"/>
            <a:ext cx="8864600" cy="39243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4" name="object 4"/>
          <p:cNvSpPr txBox="1">
            <a:spLocks noGrp="1"/>
          </p:cNvSpPr>
          <p:nvPr>
            <p:ph type="title"/>
          </p:nvPr>
        </p:nvSpPr>
        <p:spPr>
          <a:prstGeom prst="rect">
            <a:avLst/>
          </a:prstGeom>
        </p:spPr>
        <p:txBody>
          <a:bodyPr vert="horz" wrap="square" lIns="0" tIns="191208" rIns="0" bIns="0" rtlCol="0">
            <a:noAutofit/>
          </a:bodyPr>
          <a:lstStyle/>
          <a:p>
            <a:pPr marL="93980">
              <a:lnSpc>
                <a:spcPct val="100000"/>
              </a:lnSpc>
            </a:pPr>
            <a:r>
              <a:rPr sz="3250" spc="-380" dirty="0">
                <a:solidFill>
                  <a:srgbClr val="D62100"/>
                </a:solidFill>
                <a:latin typeface="Arial"/>
                <a:cs typeface="Arial"/>
              </a:rPr>
              <a:t>T</a:t>
            </a:r>
            <a:r>
              <a:rPr sz="3250" spc="-15" dirty="0">
                <a:solidFill>
                  <a:srgbClr val="D62100"/>
                </a:solidFill>
                <a:latin typeface="Arial"/>
                <a:cs typeface="Arial"/>
              </a:rPr>
              <a:t>est</a:t>
            </a:r>
            <a:r>
              <a:rPr sz="3250" spc="-5" dirty="0">
                <a:solidFill>
                  <a:srgbClr val="D62100"/>
                </a:solidFill>
                <a:latin typeface="Arial"/>
                <a:cs typeface="Arial"/>
              </a:rPr>
              <a:t> </a:t>
            </a:r>
            <a:r>
              <a:rPr sz="3250" spc="-15" dirty="0">
                <a:solidFill>
                  <a:srgbClr val="D62100"/>
                </a:solidFill>
                <a:latin typeface="Arial"/>
                <a:cs typeface="Arial"/>
              </a:rPr>
              <a:t>of</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he</a:t>
            </a:r>
            <a:r>
              <a:rPr sz="3250" spc="-180" dirty="0">
                <a:solidFill>
                  <a:srgbClr val="D62100"/>
                </a:solidFill>
                <a:latin typeface="Arial"/>
                <a:cs typeface="Arial"/>
              </a:rPr>
              <a:t> </a:t>
            </a:r>
            <a:r>
              <a:rPr sz="3250" spc="-20" dirty="0">
                <a:solidFill>
                  <a:srgbClr val="D62100"/>
                </a:solidFill>
                <a:latin typeface="Arial"/>
                <a:cs typeface="Arial"/>
              </a:rPr>
              <a:t>Aegis</a:t>
            </a:r>
            <a:r>
              <a:rPr sz="3250" spc="-5" dirty="0">
                <a:solidFill>
                  <a:srgbClr val="D62100"/>
                </a:solidFill>
                <a:latin typeface="Arial"/>
                <a:cs typeface="Arial"/>
              </a:rPr>
              <a:t> </a:t>
            </a:r>
            <a:r>
              <a:rPr sz="3250" spc="-20" dirty="0">
                <a:solidFill>
                  <a:srgbClr val="D62100"/>
                </a:solidFill>
                <a:latin typeface="Arial"/>
                <a:cs typeface="Arial"/>
              </a:rPr>
              <a:t>Ship-Based</a:t>
            </a:r>
            <a:r>
              <a:rPr sz="3250" spc="-180" dirty="0">
                <a:solidFill>
                  <a:srgbClr val="D62100"/>
                </a:solidFill>
                <a:latin typeface="Arial"/>
                <a:cs typeface="Arial"/>
              </a:rPr>
              <a:t> </a:t>
            </a:r>
            <a:r>
              <a:rPr sz="3250" spc="-20" dirty="0">
                <a:solidFill>
                  <a:srgbClr val="D62100"/>
                </a:solidFill>
                <a:latin typeface="Arial"/>
                <a:cs typeface="Arial"/>
              </a:rPr>
              <a:t>An</a:t>
            </a:r>
            <a:r>
              <a:rPr sz="3250" spc="-15" dirty="0">
                <a:solidFill>
                  <a:srgbClr val="D62100"/>
                </a:solidFill>
                <a:latin typeface="Arial"/>
                <a:cs typeface="Arial"/>
              </a:rPr>
              <a:t>t</a:t>
            </a:r>
            <a:r>
              <a:rPr sz="3250" spc="0" dirty="0">
                <a:solidFill>
                  <a:srgbClr val="D62100"/>
                </a:solidFill>
                <a:latin typeface="Arial"/>
                <a:cs typeface="Arial"/>
              </a:rPr>
              <a:t>i</a:t>
            </a:r>
            <a:r>
              <a:rPr sz="3250" spc="-15" dirty="0">
                <a:solidFill>
                  <a:srgbClr val="D62100"/>
                </a:solidFill>
                <a:latin typeface="Arial"/>
                <a:cs typeface="Arial"/>
              </a:rPr>
              <a:t>-Missil</a:t>
            </a:r>
            <a:r>
              <a:rPr sz="3250" spc="-20" dirty="0">
                <a:solidFill>
                  <a:srgbClr val="D62100"/>
                </a:solidFill>
                <a:latin typeface="Arial"/>
                <a:cs typeface="Arial"/>
              </a:rPr>
              <a:t>e</a:t>
            </a:r>
            <a:r>
              <a:rPr sz="3250" spc="-5" dirty="0">
                <a:solidFill>
                  <a:srgbClr val="D62100"/>
                </a:solidFill>
                <a:latin typeface="Arial"/>
                <a:cs typeface="Arial"/>
              </a:rPr>
              <a:t> </a:t>
            </a:r>
            <a:r>
              <a:rPr sz="3250" spc="-20" dirty="0">
                <a:solidFill>
                  <a:srgbClr val="D62100"/>
                </a:solidFill>
                <a:latin typeface="Arial"/>
                <a:cs typeface="Arial"/>
              </a:rPr>
              <a:t>System</a:t>
            </a:r>
            <a:endParaRPr sz="325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167</a:t>
            </a:fld>
            <a:endParaRPr sz="1150" dirty="0">
              <a:latin typeface="Arial"/>
              <a:cs typeface="Arial"/>
            </a:endParaRPr>
          </a:p>
        </p:txBody>
      </p:sp>
      <p:sp>
        <p:nvSpPr>
          <p:cNvPr id="6" name="object 6"/>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41542" rIns="0" bIns="0" rtlCol="0">
            <a:noAutofit/>
          </a:bodyPr>
          <a:lstStyle/>
          <a:p>
            <a:pPr marL="3694429">
              <a:lnSpc>
                <a:spcPct val="100000"/>
              </a:lnSpc>
            </a:pPr>
            <a:r>
              <a:rPr sz="3250" spc="-20" dirty="0">
                <a:solidFill>
                  <a:srgbClr val="D62100"/>
                </a:solidFill>
                <a:latin typeface="Arial"/>
                <a:cs typeface="Arial"/>
              </a:rPr>
              <a:t>Summary</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168</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455180" y="1483497"/>
            <a:ext cx="9088120" cy="5239385"/>
          </a:xfrm>
          <a:prstGeom prst="rect">
            <a:avLst/>
          </a:prstGeom>
        </p:spPr>
        <p:txBody>
          <a:bodyPr vert="horz" wrap="square" lIns="0" tIns="0" rIns="0" bIns="0" rtlCol="0">
            <a:noAutofit/>
          </a:bodyPr>
          <a:lstStyle/>
          <a:p>
            <a:pPr marL="12700" marR="1793239">
              <a:lnSpc>
                <a:spcPts val="4430"/>
              </a:lnSpc>
            </a:pPr>
            <a:r>
              <a:rPr sz="2050" dirty="0">
                <a:solidFill>
                  <a:srgbClr val="09178B"/>
                </a:solidFill>
                <a:latin typeface="Arial"/>
                <a:cs typeface="Arial"/>
              </a:rPr>
              <a:t>The technical performance of the U.S.</a:t>
            </a:r>
            <a:r>
              <a:rPr sz="2050" spc="-110" dirty="0">
                <a:solidFill>
                  <a:srgbClr val="09178B"/>
                </a:solidFill>
                <a:latin typeface="Arial"/>
                <a:cs typeface="Arial"/>
              </a:rPr>
              <a:t> </a:t>
            </a:r>
            <a:r>
              <a:rPr sz="2050" spc="0" dirty="0">
                <a:solidFill>
                  <a:srgbClr val="09178B"/>
                </a:solidFill>
                <a:latin typeface="Arial"/>
                <a:cs typeface="Arial"/>
              </a:rPr>
              <a:t>ABM system is dubious. None of the few tests has been realistic operational exercises.</a:t>
            </a:r>
            <a:endParaRPr sz="2050" dirty="0">
              <a:latin typeface="Arial"/>
              <a:cs typeface="Arial"/>
            </a:endParaRPr>
          </a:p>
          <a:p>
            <a:pPr>
              <a:lnSpc>
                <a:spcPts val="1100"/>
              </a:lnSpc>
              <a:spcBef>
                <a:spcPts val="73"/>
              </a:spcBef>
            </a:pPr>
            <a:endParaRPr sz="1100" dirty="0"/>
          </a:p>
          <a:p>
            <a:pPr marL="12700" marR="265430" algn="just">
              <a:lnSpc>
                <a:spcPct val="112999"/>
              </a:lnSpc>
            </a:pPr>
            <a:r>
              <a:rPr sz="2050" dirty="0">
                <a:solidFill>
                  <a:srgbClr val="09178B"/>
                </a:solidFill>
                <a:latin typeface="Arial"/>
                <a:cs typeface="Arial"/>
              </a:rPr>
              <a:t>Moreove</a:t>
            </a:r>
            <a:r>
              <a:rPr sz="2050" spc="-114" dirty="0">
                <a:solidFill>
                  <a:srgbClr val="09178B"/>
                </a:solidFill>
                <a:latin typeface="Arial"/>
                <a:cs typeface="Arial"/>
              </a:rPr>
              <a:t>r</a:t>
            </a:r>
            <a:r>
              <a:rPr sz="2050" spc="0" dirty="0">
                <a:solidFill>
                  <a:srgbClr val="09178B"/>
                </a:solidFill>
                <a:latin typeface="Arial"/>
                <a:cs typeface="Arial"/>
              </a:rPr>
              <a:t>, a very substantial fraction of these tests have resulted in failures, not because of fundamental design flaws but because of insufficient quality control needed by complex systems.</a:t>
            </a:r>
            <a:r>
              <a:rPr sz="2050" spc="-35" dirty="0">
                <a:solidFill>
                  <a:srgbClr val="09178B"/>
                </a:solidFill>
                <a:latin typeface="Arial"/>
                <a:cs typeface="Arial"/>
              </a:rPr>
              <a:t> </a:t>
            </a:r>
            <a:r>
              <a:rPr sz="2050" spc="0" dirty="0">
                <a:solidFill>
                  <a:srgbClr val="09178B"/>
                </a:solidFill>
                <a:latin typeface="Arial"/>
                <a:cs typeface="Arial"/>
              </a:rPr>
              <a:t>The items that failed in these tests had functioned previousl</a:t>
            </a:r>
            <a:r>
              <a:rPr sz="2050" spc="-155" dirty="0">
                <a:solidFill>
                  <a:srgbClr val="09178B"/>
                </a:solidFill>
                <a:latin typeface="Arial"/>
                <a:cs typeface="Arial"/>
              </a:rPr>
              <a:t>y</a:t>
            </a:r>
            <a:r>
              <a:rPr sz="2050" spc="0" dirty="0">
                <a:solidFill>
                  <a:srgbClr val="09178B"/>
                </a:solidFill>
                <a:latin typeface="Arial"/>
                <a:cs typeface="Arial"/>
              </a:rPr>
              <a:t>.</a:t>
            </a:r>
            <a:endParaRPr sz="2050" dirty="0">
              <a:latin typeface="Arial"/>
              <a:cs typeface="Arial"/>
            </a:endParaRPr>
          </a:p>
          <a:p>
            <a:pPr>
              <a:lnSpc>
                <a:spcPts val="650"/>
              </a:lnSpc>
              <a:spcBef>
                <a:spcPts val="49"/>
              </a:spcBef>
            </a:pPr>
            <a:endParaRPr sz="650" dirty="0"/>
          </a:p>
          <a:p>
            <a:pPr>
              <a:lnSpc>
                <a:spcPts val="1000"/>
              </a:lnSpc>
            </a:pPr>
            <a:endParaRPr sz="1000" dirty="0"/>
          </a:p>
          <a:p>
            <a:pPr marL="12700" marR="12700">
              <a:lnSpc>
                <a:spcPct val="111000"/>
              </a:lnSpc>
            </a:pPr>
            <a:r>
              <a:rPr sz="2050" dirty="0">
                <a:solidFill>
                  <a:srgbClr val="09178B"/>
                </a:solidFill>
                <a:latin typeface="Arial"/>
                <a:cs typeface="Arial"/>
              </a:rPr>
              <a:t>The target missile trajectories were known beforehand and no decoys or other means of deceptive tactics to defeat the</a:t>
            </a:r>
            <a:r>
              <a:rPr sz="2050" spc="-110" dirty="0">
                <a:solidFill>
                  <a:srgbClr val="09178B"/>
                </a:solidFill>
                <a:latin typeface="Arial"/>
                <a:cs typeface="Arial"/>
              </a:rPr>
              <a:t> </a:t>
            </a:r>
            <a:r>
              <a:rPr sz="2050" spc="0" dirty="0">
                <a:solidFill>
                  <a:srgbClr val="09178B"/>
                </a:solidFill>
                <a:latin typeface="Arial"/>
                <a:cs typeface="Arial"/>
              </a:rPr>
              <a:t>ABM system were employed.</a:t>
            </a:r>
            <a:endParaRPr sz="2050" dirty="0">
              <a:latin typeface="Arial"/>
              <a:cs typeface="Arial"/>
            </a:endParaRPr>
          </a:p>
          <a:p>
            <a:pPr>
              <a:lnSpc>
                <a:spcPts val="700"/>
              </a:lnSpc>
              <a:spcBef>
                <a:spcPts val="48"/>
              </a:spcBef>
            </a:pPr>
            <a:endParaRPr sz="700" dirty="0"/>
          </a:p>
          <a:p>
            <a:pPr>
              <a:lnSpc>
                <a:spcPts val="1000"/>
              </a:lnSpc>
            </a:pPr>
            <a:endParaRPr sz="1000" dirty="0"/>
          </a:p>
          <a:p>
            <a:pPr marL="12700" marR="207010">
              <a:lnSpc>
                <a:spcPct val="112000"/>
              </a:lnSpc>
            </a:pPr>
            <a:r>
              <a:rPr sz="2050" spc="-229" dirty="0">
                <a:solidFill>
                  <a:srgbClr val="09178B"/>
                </a:solidFill>
                <a:latin typeface="Arial"/>
                <a:cs typeface="Arial"/>
              </a:rPr>
              <a:t>T</a:t>
            </a:r>
            <a:r>
              <a:rPr sz="2050" spc="0" dirty="0">
                <a:solidFill>
                  <a:srgbClr val="09178B"/>
                </a:solidFill>
                <a:latin typeface="Arial"/>
                <a:cs typeface="Arial"/>
              </a:rPr>
              <a:t>echnicall</a:t>
            </a:r>
            <a:r>
              <a:rPr sz="2050" spc="-155" dirty="0">
                <a:solidFill>
                  <a:srgbClr val="09178B"/>
                </a:solidFill>
                <a:latin typeface="Arial"/>
                <a:cs typeface="Arial"/>
              </a:rPr>
              <a:t>y</a:t>
            </a:r>
            <a:r>
              <a:rPr sz="2050" spc="0" dirty="0">
                <a:solidFill>
                  <a:srgbClr val="09178B"/>
                </a:solidFill>
                <a:latin typeface="Arial"/>
                <a:cs typeface="Arial"/>
              </a:rPr>
              <a:t>, such decoys are considerably easier to produce than the missile itself; therefore, any nation capable of ballistic missile delivery against the United States could also employ countermeasures adequate to render the system useless.</a:t>
            </a:r>
            <a:endParaRPr sz="2050" dirty="0">
              <a:latin typeface="Arial"/>
              <a:cs typeface="Arial"/>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14144" rIns="0" bIns="0" rtlCol="0">
            <a:noAutofit/>
          </a:bodyPr>
          <a:lstStyle/>
          <a:p>
            <a:pPr marL="1939925">
              <a:lnSpc>
                <a:spcPct val="100000"/>
              </a:lnSpc>
            </a:pPr>
            <a:r>
              <a:rPr sz="3250" spc="-15" dirty="0">
                <a:solidFill>
                  <a:srgbClr val="D62100"/>
                </a:solidFill>
                <a:latin typeface="Arial"/>
                <a:cs typeface="Arial"/>
              </a:rPr>
              <a:t>Missil</a:t>
            </a:r>
            <a:r>
              <a:rPr sz="3250" spc="-20" dirty="0">
                <a:solidFill>
                  <a:srgbClr val="D62100"/>
                </a:solidFill>
                <a:latin typeface="Arial"/>
                <a:cs typeface="Arial"/>
              </a:rPr>
              <a:t>e</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a:t>
            </a:r>
            <a:r>
              <a:rPr sz="3250" spc="-5" dirty="0">
                <a:solidFill>
                  <a:srgbClr val="D62100"/>
                </a:solidFill>
                <a:latin typeface="Arial"/>
                <a:cs typeface="Arial"/>
              </a:rPr>
              <a:t> </a:t>
            </a:r>
            <a:r>
              <a:rPr sz="3250" spc="-20" dirty="0">
                <a:solidFill>
                  <a:srgbClr val="D62100"/>
                </a:solidFill>
                <a:latin typeface="Arial"/>
                <a:cs typeface="Arial"/>
              </a:rPr>
              <a:t>Conclusions</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169</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214884" y="1546810"/>
            <a:ext cx="7901305" cy="5130800"/>
          </a:xfrm>
          <a:prstGeom prst="rect">
            <a:avLst/>
          </a:prstGeom>
        </p:spPr>
        <p:txBody>
          <a:bodyPr vert="horz" wrap="square" lIns="0" tIns="0" rIns="0" bIns="0" rtlCol="0">
            <a:noAutofit/>
          </a:bodyPr>
          <a:lstStyle/>
          <a:p>
            <a:pPr marL="57150" marR="194310" indent="-35560">
              <a:lnSpc>
                <a:spcPct val="107700"/>
              </a:lnSpc>
            </a:pPr>
            <a:r>
              <a:rPr sz="2000" spc="-15"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current</a:t>
            </a:r>
            <a:r>
              <a:rPr sz="2000" spc="-5" dirty="0">
                <a:solidFill>
                  <a:srgbClr val="09178B"/>
                </a:solidFill>
                <a:latin typeface="Arial"/>
                <a:cs typeface="Arial"/>
              </a:rPr>
              <a:t> </a:t>
            </a:r>
            <a:r>
              <a:rPr sz="2000" spc="-15" dirty="0">
                <a:solidFill>
                  <a:srgbClr val="09178B"/>
                </a:solidFill>
                <a:latin typeface="Arial"/>
                <a:cs typeface="Arial"/>
              </a:rPr>
              <a:t>defense</a:t>
            </a:r>
            <a:r>
              <a:rPr sz="2000" spc="-5" dirty="0">
                <a:solidFill>
                  <a:srgbClr val="09178B"/>
                </a:solidFill>
                <a:latin typeface="Arial"/>
                <a:cs typeface="Arial"/>
              </a:rPr>
              <a:t> </a:t>
            </a:r>
            <a:r>
              <a:rPr sz="2000" spc="-10" dirty="0">
                <a:solidFill>
                  <a:srgbClr val="09178B"/>
                </a:solidFill>
                <a:latin typeface="Arial"/>
                <a:cs typeface="Arial"/>
              </a:rPr>
              <a:t>of</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United</a:t>
            </a:r>
            <a:r>
              <a:rPr sz="2000" spc="-5" dirty="0">
                <a:solidFill>
                  <a:srgbClr val="09178B"/>
                </a:solidFill>
                <a:latin typeface="Arial"/>
                <a:cs typeface="Arial"/>
              </a:rPr>
              <a:t> </a:t>
            </a:r>
            <a:r>
              <a:rPr sz="2000" spc="-10" dirty="0">
                <a:solidFill>
                  <a:srgbClr val="09178B"/>
                </a:solidFill>
                <a:latin typeface="Arial"/>
                <a:cs typeface="Arial"/>
              </a:rPr>
              <a:t>States</a:t>
            </a:r>
            <a:r>
              <a:rPr sz="2000" spc="-5" dirty="0">
                <a:solidFill>
                  <a:srgbClr val="09178B"/>
                </a:solidFill>
                <a:latin typeface="Arial"/>
                <a:cs typeface="Arial"/>
              </a:rPr>
              <a:t> </a:t>
            </a:r>
            <a:r>
              <a:rPr sz="2000" spc="-10" dirty="0">
                <a:solidFill>
                  <a:srgbClr val="09178B"/>
                </a:solidFill>
                <a:latin typeface="Arial"/>
                <a:cs typeface="Arial"/>
              </a:rPr>
              <a:t>against</a:t>
            </a:r>
            <a:r>
              <a:rPr sz="2000" spc="-5" dirty="0">
                <a:solidFill>
                  <a:srgbClr val="09178B"/>
                </a:solidFill>
                <a:latin typeface="Arial"/>
                <a:cs typeface="Arial"/>
              </a:rPr>
              <a:t> </a:t>
            </a:r>
            <a:r>
              <a:rPr sz="2000" spc="-10" dirty="0">
                <a:solidFill>
                  <a:srgbClr val="09178B"/>
                </a:solidFill>
                <a:latin typeface="Arial"/>
                <a:cs typeface="Arial"/>
              </a:rPr>
              <a:t>nuclear</a:t>
            </a:r>
            <a:r>
              <a:rPr sz="2000" spc="-5" dirty="0">
                <a:solidFill>
                  <a:srgbClr val="09178B"/>
                </a:solidFill>
                <a:latin typeface="Arial"/>
                <a:cs typeface="Arial"/>
              </a:rPr>
              <a:t> </a:t>
            </a:r>
            <a:r>
              <a:rPr sz="2000" spc="-15" dirty="0">
                <a:solidFill>
                  <a:srgbClr val="09178B"/>
                </a:solidFill>
                <a:latin typeface="Arial"/>
                <a:cs typeface="Arial"/>
              </a:rPr>
              <a:t>weapons</a:t>
            </a:r>
            <a:r>
              <a:rPr sz="2000" spc="-5" dirty="0">
                <a:solidFill>
                  <a:srgbClr val="09178B"/>
                </a:solidFill>
                <a:latin typeface="Arial"/>
                <a:cs typeface="Arial"/>
              </a:rPr>
              <a:t> </a:t>
            </a:r>
            <a:r>
              <a:rPr sz="2000" spc="-10" dirty="0">
                <a:solidFill>
                  <a:srgbClr val="09178B"/>
                </a:solidFill>
                <a:latin typeface="Arial"/>
                <a:cs typeface="Arial"/>
              </a:rPr>
              <a:t>is seriously</a:t>
            </a:r>
            <a:r>
              <a:rPr sz="2000" spc="-5" dirty="0">
                <a:solidFill>
                  <a:srgbClr val="09178B"/>
                </a:solidFill>
                <a:latin typeface="Arial"/>
                <a:cs typeface="Arial"/>
              </a:rPr>
              <a:t> </a:t>
            </a:r>
            <a:r>
              <a:rPr sz="2000" spc="-10" dirty="0">
                <a:solidFill>
                  <a:srgbClr val="09178B"/>
                </a:solidFill>
                <a:latin typeface="Arial"/>
                <a:cs typeface="Arial"/>
              </a:rPr>
              <a:t>unbalanced.</a:t>
            </a:r>
            <a:endParaRPr sz="2000">
              <a:latin typeface="Arial"/>
              <a:cs typeface="Arial"/>
            </a:endParaRPr>
          </a:p>
          <a:p>
            <a:pPr>
              <a:lnSpc>
                <a:spcPts val="550"/>
              </a:lnSpc>
              <a:spcBef>
                <a:spcPts val="37"/>
              </a:spcBef>
            </a:pPr>
            <a:endParaRPr sz="550"/>
          </a:p>
          <a:p>
            <a:pPr>
              <a:lnSpc>
                <a:spcPts val="1000"/>
              </a:lnSpc>
            </a:pPr>
            <a:endParaRPr sz="1000"/>
          </a:p>
          <a:p>
            <a:pPr marL="57150" marR="391160" indent="-31115" algn="just">
              <a:lnSpc>
                <a:spcPct val="109200"/>
              </a:lnSpc>
            </a:pPr>
            <a:r>
              <a:rPr sz="2000" spc="-55" dirty="0">
                <a:solidFill>
                  <a:srgbClr val="09178B"/>
                </a:solidFill>
                <a:latin typeface="Arial"/>
                <a:cs typeface="Arial"/>
              </a:rPr>
              <a:t>W</a:t>
            </a:r>
            <a:r>
              <a:rPr sz="2000" spc="-15" dirty="0">
                <a:solidFill>
                  <a:srgbClr val="09178B"/>
                </a:solidFill>
                <a:latin typeface="Arial"/>
                <a:cs typeface="Arial"/>
              </a:rPr>
              <a:t>e</a:t>
            </a:r>
            <a:r>
              <a:rPr sz="2000" spc="-5" dirty="0">
                <a:solidFill>
                  <a:srgbClr val="09178B"/>
                </a:solidFill>
                <a:latin typeface="Arial"/>
                <a:cs typeface="Arial"/>
              </a:rPr>
              <a:t> </a:t>
            </a:r>
            <a:r>
              <a:rPr sz="2000" spc="-15" dirty="0">
                <a:solidFill>
                  <a:srgbClr val="09178B"/>
                </a:solidFill>
                <a:latin typeface="Arial"/>
                <a:cs typeface="Arial"/>
              </a:rPr>
              <a:t>have</a:t>
            </a:r>
            <a:r>
              <a:rPr sz="2000" spc="-5" dirty="0">
                <a:solidFill>
                  <a:srgbClr val="09178B"/>
                </a:solidFill>
                <a:latin typeface="Arial"/>
                <a:cs typeface="Arial"/>
              </a:rPr>
              <a:t> </a:t>
            </a:r>
            <a:r>
              <a:rPr sz="2000" spc="-10" dirty="0">
                <a:solidFill>
                  <a:srgbClr val="09178B"/>
                </a:solidFill>
                <a:latin typeface="Arial"/>
                <a:cs typeface="Arial"/>
              </a:rPr>
              <a:t>spent</a:t>
            </a:r>
            <a:r>
              <a:rPr sz="2000" spc="-5" dirty="0">
                <a:solidFill>
                  <a:srgbClr val="09178B"/>
                </a:solidFill>
                <a:latin typeface="Arial"/>
                <a:cs typeface="Arial"/>
              </a:rPr>
              <a:t> </a:t>
            </a:r>
            <a:r>
              <a:rPr sz="2000" spc="-15" dirty="0">
                <a:solidFill>
                  <a:srgbClr val="09178B"/>
                </a:solidFill>
                <a:latin typeface="Arial"/>
                <a:cs typeface="Arial"/>
              </a:rPr>
              <a:t>more</a:t>
            </a:r>
            <a:r>
              <a:rPr sz="2000" spc="-5" dirty="0">
                <a:solidFill>
                  <a:srgbClr val="09178B"/>
                </a:solidFill>
                <a:latin typeface="Arial"/>
                <a:cs typeface="Arial"/>
              </a:rPr>
              <a:t> </a:t>
            </a:r>
            <a:r>
              <a:rPr sz="2000" spc="-10" dirty="0">
                <a:solidFill>
                  <a:srgbClr val="09178B"/>
                </a:solidFill>
                <a:latin typeface="Arial"/>
                <a:cs typeface="Arial"/>
              </a:rPr>
              <a:t>than</a:t>
            </a:r>
            <a:r>
              <a:rPr sz="2000" spc="-5" dirty="0">
                <a:solidFill>
                  <a:srgbClr val="09178B"/>
                </a:solidFill>
                <a:latin typeface="Arial"/>
                <a:cs typeface="Arial"/>
              </a:rPr>
              <a:t> </a:t>
            </a:r>
            <a:r>
              <a:rPr sz="2000" spc="-15" dirty="0">
                <a:solidFill>
                  <a:srgbClr val="09178B"/>
                </a:solidFill>
                <a:latin typeface="Arial"/>
                <a:cs typeface="Arial"/>
              </a:rPr>
              <a:t>$300</a:t>
            </a:r>
            <a:r>
              <a:rPr sz="2000" spc="-5" dirty="0">
                <a:solidFill>
                  <a:srgbClr val="09178B"/>
                </a:solidFill>
                <a:latin typeface="Arial"/>
                <a:cs typeface="Arial"/>
              </a:rPr>
              <a:t> </a:t>
            </a:r>
            <a:r>
              <a:rPr sz="2000" spc="-10" dirty="0">
                <a:solidFill>
                  <a:srgbClr val="09178B"/>
                </a:solidFill>
                <a:latin typeface="Arial"/>
                <a:cs typeface="Arial"/>
              </a:rPr>
              <a:t>billion</a:t>
            </a:r>
            <a:r>
              <a:rPr sz="2000" spc="-5" dirty="0">
                <a:solidFill>
                  <a:srgbClr val="09178B"/>
                </a:solidFill>
                <a:latin typeface="Arial"/>
                <a:cs typeface="Arial"/>
              </a:rPr>
              <a:t> </a:t>
            </a:r>
            <a:r>
              <a:rPr sz="2000" spc="-15" dirty="0">
                <a:solidFill>
                  <a:srgbClr val="09178B"/>
                </a:solidFill>
                <a:latin typeface="Arial"/>
                <a:cs typeface="Arial"/>
              </a:rPr>
              <a:t>on</a:t>
            </a:r>
            <a:r>
              <a:rPr sz="2000" spc="-5" dirty="0">
                <a:solidFill>
                  <a:srgbClr val="09178B"/>
                </a:solidFill>
                <a:latin typeface="Arial"/>
                <a:cs typeface="Arial"/>
              </a:rPr>
              <a:t> </a:t>
            </a:r>
            <a:r>
              <a:rPr sz="2000" spc="-10" dirty="0">
                <a:solidFill>
                  <a:srgbClr val="09178B"/>
                </a:solidFill>
                <a:latin typeface="Arial"/>
                <a:cs typeface="Arial"/>
              </a:rPr>
              <a:t>defenses</a:t>
            </a:r>
            <a:r>
              <a:rPr sz="2000" spc="-5" dirty="0">
                <a:solidFill>
                  <a:srgbClr val="09178B"/>
                </a:solidFill>
                <a:latin typeface="Arial"/>
                <a:cs typeface="Arial"/>
              </a:rPr>
              <a:t> </a:t>
            </a:r>
            <a:r>
              <a:rPr sz="2000" spc="-10" dirty="0">
                <a:solidFill>
                  <a:srgbClr val="09178B"/>
                </a:solidFill>
                <a:latin typeface="Arial"/>
                <a:cs typeface="Arial"/>
              </a:rPr>
              <a:t>against</a:t>
            </a:r>
            <a:r>
              <a:rPr sz="2000" spc="-5" dirty="0">
                <a:solidFill>
                  <a:srgbClr val="09178B"/>
                </a:solidFill>
                <a:latin typeface="Arial"/>
                <a:cs typeface="Arial"/>
              </a:rPr>
              <a:t> </a:t>
            </a:r>
            <a:r>
              <a:rPr sz="2000" spc="-10" dirty="0">
                <a:solidFill>
                  <a:srgbClr val="09178B"/>
                </a:solidFill>
                <a:latin typeface="Arial"/>
                <a:cs typeface="Arial"/>
              </a:rPr>
              <a:t>nuclear</a:t>
            </a:r>
            <a:r>
              <a:rPr sz="2000" spc="-15" dirty="0">
                <a:solidFill>
                  <a:srgbClr val="09178B"/>
                </a:solidFill>
                <a:latin typeface="Arial"/>
                <a:cs typeface="Arial"/>
              </a:rPr>
              <a:t> armed</a:t>
            </a:r>
            <a:r>
              <a:rPr sz="2000" spc="-5" dirty="0">
                <a:solidFill>
                  <a:srgbClr val="09178B"/>
                </a:solidFill>
                <a:latin typeface="Arial"/>
                <a:cs typeface="Arial"/>
              </a:rPr>
              <a:t> </a:t>
            </a:r>
            <a:r>
              <a:rPr sz="2000" spc="-10" dirty="0">
                <a:solidFill>
                  <a:srgbClr val="09178B"/>
                </a:solidFill>
                <a:latin typeface="Arial"/>
                <a:cs typeface="Arial"/>
              </a:rPr>
              <a:t>long-range</a:t>
            </a:r>
            <a:r>
              <a:rPr sz="2000" spc="-5" dirty="0">
                <a:solidFill>
                  <a:srgbClr val="09178B"/>
                </a:solidFill>
                <a:latin typeface="Arial"/>
                <a:cs typeface="Arial"/>
              </a:rPr>
              <a:t> </a:t>
            </a:r>
            <a:r>
              <a:rPr sz="2000" spc="-10" dirty="0">
                <a:solidFill>
                  <a:srgbClr val="09178B"/>
                </a:solidFill>
                <a:latin typeface="Arial"/>
                <a:cs typeface="Arial"/>
              </a:rPr>
              <a:t>ballistic</a:t>
            </a:r>
            <a:r>
              <a:rPr sz="2000" spc="-5" dirty="0">
                <a:solidFill>
                  <a:srgbClr val="09178B"/>
                </a:solidFill>
                <a:latin typeface="Arial"/>
                <a:cs typeface="Arial"/>
              </a:rPr>
              <a:t> </a:t>
            </a:r>
            <a:r>
              <a:rPr sz="2000" spc="-10" dirty="0">
                <a:solidFill>
                  <a:srgbClr val="09178B"/>
                </a:solidFill>
                <a:latin typeface="Arial"/>
                <a:cs typeface="Arial"/>
              </a:rPr>
              <a:t>missiles</a:t>
            </a:r>
            <a:r>
              <a:rPr sz="2000" spc="-5" dirty="0">
                <a:solidFill>
                  <a:srgbClr val="09178B"/>
                </a:solidFill>
                <a:latin typeface="Arial"/>
                <a:cs typeface="Arial"/>
              </a:rPr>
              <a:t> </a:t>
            </a:r>
            <a:r>
              <a:rPr sz="2000" spc="-15" dirty="0">
                <a:solidFill>
                  <a:srgbClr val="09178B"/>
                </a:solidFill>
                <a:latin typeface="Arial"/>
                <a:cs typeface="Arial"/>
              </a:rPr>
              <a:t>and</a:t>
            </a:r>
            <a:r>
              <a:rPr sz="2000" spc="-5" dirty="0">
                <a:solidFill>
                  <a:srgbClr val="09178B"/>
                </a:solidFill>
                <a:latin typeface="Arial"/>
                <a:cs typeface="Arial"/>
              </a:rPr>
              <a:t> </a:t>
            </a:r>
            <a:r>
              <a:rPr sz="2000" spc="-10" dirty="0">
                <a:solidFill>
                  <a:srgbClr val="09178B"/>
                </a:solidFill>
                <a:latin typeface="Arial"/>
                <a:cs typeface="Arial"/>
              </a:rPr>
              <a:t>are</a:t>
            </a:r>
            <a:r>
              <a:rPr sz="2000" spc="-5" dirty="0">
                <a:solidFill>
                  <a:srgbClr val="09178B"/>
                </a:solidFill>
                <a:latin typeface="Arial"/>
                <a:cs typeface="Arial"/>
              </a:rPr>
              <a:t> </a:t>
            </a:r>
            <a:r>
              <a:rPr sz="2000" spc="-10" dirty="0">
                <a:solidFill>
                  <a:srgbClr val="09178B"/>
                </a:solidFill>
                <a:latin typeface="Arial"/>
                <a:cs typeface="Arial"/>
              </a:rPr>
              <a:t>currently</a:t>
            </a:r>
            <a:r>
              <a:rPr sz="2000" spc="-5" dirty="0">
                <a:solidFill>
                  <a:srgbClr val="09178B"/>
                </a:solidFill>
                <a:latin typeface="Arial"/>
                <a:cs typeface="Arial"/>
              </a:rPr>
              <a:t> </a:t>
            </a:r>
            <a:r>
              <a:rPr sz="2000" spc="-10" dirty="0">
                <a:solidFill>
                  <a:srgbClr val="09178B"/>
                </a:solidFill>
                <a:latin typeface="Arial"/>
                <a:cs typeface="Arial"/>
              </a:rPr>
              <a:t>spending</a:t>
            </a:r>
            <a:r>
              <a:rPr sz="2000" spc="-5" dirty="0">
                <a:solidFill>
                  <a:srgbClr val="09178B"/>
                </a:solidFill>
                <a:latin typeface="Arial"/>
                <a:cs typeface="Arial"/>
              </a:rPr>
              <a:t> </a:t>
            </a:r>
            <a:r>
              <a:rPr sz="2000" spc="-15" dirty="0">
                <a:solidFill>
                  <a:srgbClr val="09178B"/>
                </a:solidFill>
                <a:latin typeface="Arial"/>
                <a:cs typeface="Arial"/>
              </a:rPr>
              <a:t>$10</a:t>
            </a:r>
            <a:r>
              <a:rPr sz="2000" spc="-10" dirty="0">
                <a:solidFill>
                  <a:srgbClr val="09178B"/>
                </a:solidFill>
                <a:latin typeface="Arial"/>
                <a:cs typeface="Arial"/>
              </a:rPr>
              <a:t> billion</a:t>
            </a:r>
            <a:r>
              <a:rPr sz="2000" spc="-5" dirty="0">
                <a:solidFill>
                  <a:srgbClr val="09178B"/>
                </a:solidFill>
                <a:latin typeface="Arial"/>
                <a:cs typeface="Arial"/>
              </a:rPr>
              <a:t> </a:t>
            </a:r>
            <a:r>
              <a:rPr sz="2000" spc="-10" dirty="0">
                <a:solidFill>
                  <a:srgbClr val="09178B"/>
                </a:solidFill>
                <a:latin typeface="Arial"/>
                <a:cs typeface="Arial"/>
              </a:rPr>
              <a:t>per</a:t>
            </a:r>
            <a:r>
              <a:rPr sz="2000" spc="-5" dirty="0">
                <a:solidFill>
                  <a:srgbClr val="09178B"/>
                </a:solidFill>
                <a:latin typeface="Arial"/>
                <a:cs typeface="Arial"/>
              </a:rPr>
              <a:t> </a:t>
            </a:r>
            <a:r>
              <a:rPr sz="2000" spc="-15" dirty="0">
                <a:solidFill>
                  <a:srgbClr val="09178B"/>
                </a:solidFill>
                <a:latin typeface="Arial"/>
                <a:cs typeface="Arial"/>
              </a:rPr>
              <a:t>yea</a:t>
            </a:r>
            <a:r>
              <a:rPr sz="2000" spc="-120" dirty="0">
                <a:solidFill>
                  <a:srgbClr val="09178B"/>
                </a:solidFill>
                <a:latin typeface="Arial"/>
                <a:cs typeface="Arial"/>
              </a:rPr>
              <a:t>r</a:t>
            </a:r>
            <a:r>
              <a:rPr sz="2000" spc="-10" dirty="0">
                <a:solidFill>
                  <a:srgbClr val="09178B"/>
                </a:solidFill>
                <a:latin typeface="Arial"/>
                <a:cs typeface="Arial"/>
              </a:rPr>
              <a:t>.</a:t>
            </a:r>
            <a:endParaRPr sz="2000">
              <a:latin typeface="Arial"/>
              <a:cs typeface="Arial"/>
            </a:endParaRPr>
          </a:p>
          <a:p>
            <a:pPr>
              <a:lnSpc>
                <a:spcPts val="600"/>
              </a:lnSpc>
              <a:spcBef>
                <a:spcPts val="23"/>
              </a:spcBef>
            </a:pPr>
            <a:endParaRPr sz="600"/>
          </a:p>
          <a:p>
            <a:pPr>
              <a:lnSpc>
                <a:spcPts val="1000"/>
              </a:lnSpc>
            </a:pPr>
            <a:endParaRPr sz="1000"/>
          </a:p>
          <a:p>
            <a:pPr marL="57150" marR="12700" indent="-31115">
              <a:lnSpc>
                <a:spcPct val="107700"/>
              </a:lnSpc>
            </a:pPr>
            <a:r>
              <a:rPr sz="2000" spc="-10" dirty="0">
                <a:solidFill>
                  <a:srgbClr val="09178B"/>
                </a:solidFill>
                <a:latin typeface="Arial"/>
                <a:cs typeface="Arial"/>
              </a:rPr>
              <a:t>But</a:t>
            </a:r>
            <a:r>
              <a:rPr sz="2000" spc="-5" dirty="0">
                <a:solidFill>
                  <a:srgbClr val="09178B"/>
                </a:solidFill>
                <a:latin typeface="Arial"/>
                <a:cs typeface="Arial"/>
              </a:rPr>
              <a:t> </a:t>
            </a:r>
            <a:r>
              <a:rPr sz="2000" spc="-10" dirty="0">
                <a:solidFill>
                  <a:srgbClr val="09178B"/>
                </a:solidFill>
                <a:latin typeface="Arial"/>
                <a:cs typeface="Arial"/>
              </a:rPr>
              <a:t>nothing</a:t>
            </a:r>
            <a:r>
              <a:rPr sz="2000" spc="-5" dirty="0">
                <a:solidFill>
                  <a:srgbClr val="09178B"/>
                </a:solidFill>
                <a:latin typeface="Arial"/>
                <a:cs typeface="Arial"/>
              </a:rPr>
              <a:t> </a:t>
            </a:r>
            <a:r>
              <a:rPr sz="2000" spc="-15" dirty="0">
                <a:solidFill>
                  <a:srgbClr val="09178B"/>
                </a:solidFill>
                <a:latin typeface="Arial"/>
                <a:cs typeface="Arial"/>
              </a:rPr>
              <a:t>stemming</a:t>
            </a:r>
            <a:r>
              <a:rPr sz="2000" spc="-5" dirty="0">
                <a:solidFill>
                  <a:srgbClr val="09178B"/>
                </a:solidFill>
                <a:latin typeface="Arial"/>
                <a:cs typeface="Arial"/>
              </a:rPr>
              <a:t> </a:t>
            </a:r>
            <a:r>
              <a:rPr sz="2000" spc="-10" dirty="0">
                <a:solidFill>
                  <a:srgbClr val="09178B"/>
                </a:solidFill>
                <a:latin typeface="Arial"/>
                <a:cs typeface="Arial"/>
              </a:rPr>
              <a:t>from</a:t>
            </a:r>
            <a:r>
              <a:rPr sz="2000" spc="-5" dirty="0">
                <a:solidFill>
                  <a:srgbClr val="09178B"/>
                </a:solidFill>
                <a:latin typeface="Arial"/>
                <a:cs typeface="Arial"/>
              </a:rPr>
              <a:t> </a:t>
            </a:r>
            <a:r>
              <a:rPr sz="2000" spc="-10" dirty="0">
                <a:solidFill>
                  <a:srgbClr val="09178B"/>
                </a:solidFill>
                <a:latin typeface="Arial"/>
                <a:cs typeface="Arial"/>
              </a:rPr>
              <a:t>this</a:t>
            </a:r>
            <a:r>
              <a:rPr sz="2000" spc="-5" dirty="0">
                <a:solidFill>
                  <a:srgbClr val="09178B"/>
                </a:solidFill>
                <a:latin typeface="Arial"/>
                <a:cs typeface="Arial"/>
              </a:rPr>
              <a:t> </a:t>
            </a:r>
            <a:r>
              <a:rPr sz="2000" spc="-15" dirty="0">
                <a:solidFill>
                  <a:srgbClr val="09178B"/>
                </a:solidFill>
                <a:latin typeface="Arial"/>
                <a:cs typeface="Arial"/>
              </a:rPr>
              <a:t>e</a:t>
            </a:r>
            <a:r>
              <a:rPr sz="2000" spc="-45" dirty="0">
                <a:solidFill>
                  <a:srgbClr val="09178B"/>
                </a:solidFill>
                <a:latin typeface="Arial"/>
                <a:cs typeface="Arial"/>
              </a:rPr>
              <a:t>f</a:t>
            </a:r>
            <a:r>
              <a:rPr sz="2000" spc="-10" dirty="0">
                <a:solidFill>
                  <a:srgbClr val="09178B"/>
                </a:solidFill>
                <a:latin typeface="Arial"/>
                <a:cs typeface="Arial"/>
              </a:rPr>
              <a:t>fort</a:t>
            </a:r>
            <a:r>
              <a:rPr sz="2000" spc="-5" dirty="0">
                <a:solidFill>
                  <a:srgbClr val="09178B"/>
                </a:solidFill>
                <a:latin typeface="Arial"/>
                <a:cs typeface="Arial"/>
              </a:rPr>
              <a:t> </a:t>
            </a:r>
            <a:r>
              <a:rPr sz="2000" spc="-15" dirty="0">
                <a:solidFill>
                  <a:srgbClr val="09178B"/>
                </a:solidFill>
                <a:latin typeface="Arial"/>
                <a:cs typeface="Arial"/>
              </a:rPr>
              <a:t>enhances</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real</a:t>
            </a:r>
            <a:r>
              <a:rPr sz="2000" spc="-5" dirty="0">
                <a:solidFill>
                  <a:srgbClr val="09178B"/>
                </a:solidFill>
                <a:latin typeface="Arial"/>
                <a:cs typeface="Arial"/>
              </a:rPr>
              <a:t> </a:t>
            </a:r>
            <a:r>
              <a:rPr sz="2000" spc="-10" dirty="0">
                <a:solidFill>
                  <a:srgbClr val="09178B"/>
                </a:solidFill>
                <a:latin typeface="Arial"/>
                <a:cs typeface="Arial"/>
              </a:rPr>
              <a:t>security</a:t>
            </a:r>
            <a:r>
              <a:rPr sz="2000" spc="-5" dirty="0">
                <a:solidFill>
                  <a:srgbClr val="09178B"/>
                </a:solidFill>
                <a:latin typeface="Arial"/>
                <a:cs typeface="Arial"/>
              </a:rPr>
              <a:t> </a:t>
            </a:r>
            <a:r>
              <a:rPr sz="2000" spc="-10" dirty="0">
                <a:solidFill>
                  <a:srgbClr val="09178B"/>
                </a:solidFill>
                <a:latin typeface="Arial"/>
                <a:cs typeface="Arial"/>
              </a:rPr>
              <a:t>of</a:t>
            </a:r>
            <a:r>
              <a:rPr sz="2000" spc="-5" dirty="0">
                <a:solidFill>
                  <a:srgbClr val="09178B"/>
                </a:solidFill>
                <a:latin typeface="Arial"/>
                <a:cs typeface="Arial"/>
              </a:rPr>
              <a:t> </a:t>
            </a:r>
            <a:r>
              <a:rPr sz="2000" spc="-10" dirty="0">
                <a:solidFill>
                  <a:srgbClr val="09178B"/>
                </a:solidFill>
                <a:latin typeface="Arial"/>
                <a:cs typeface="Arial"/>
              </a:rPr>
              <a:t>the United</a:t>
            </a:r>
            <a:r>
              <a:rPr sz="2000" spc="-5" dirty="0">
                <a:solidFill>
                  <a:srgbClr val="09178B"/>
                </a:solidFill>
                <a:latin typeface="Arial"/>
                <a:cs typeface="Arial"/>
              </a:rPr>
              <a:t> </a:t>
            </a:r>
            <a:r>
              <a:rPr sz="2000" spc="-10" dirty="0">
                <a:solidFill>
                  <a:srgbClr val="09178B"/>
                </a:solidFill>
                <a:latin typeface="Arial"/>
                <a:cs typeface="Arial"/>
              </a:rPr>
              <a:t>States.</a:t>
            </a:r>
            <a:endParaRPr sz="2000">
              <a:latin typeface="Arial"/>
              <a:cs typeface="Arial"/>
            </a:endParaRPr>
          </a:p>
          <a:p>
            <a:pPr>
              <a:lnSpc>
                <a:spcPts val="550"/>
              </a:lnSpc>
              <a:spcBef>
                <a:spcPts val="49"/>
              </a:spcBef>
            </a:pPr>
            <a:endParaRPr sz="550"/>
          </a:p>
          <a:p>
            <a:pPr>
              <a:lnSpc>
                <a:spcPts val="1000"/>
              </a:lnSpc>
            </a:pPr>
            <a:endParaRPr sz="1000"/>
          </a:p>
          <a:p>
            <a:pPr marL="57150" marR="145415" indent="-45085">
              <a:lnSpc>
                <a:spcPct val="108700"/>
              </a:lnSpc>
            </a:pPr>
            <a:r>
              <a:rPr sz="2000" spc="-15" dirty="0">
                <a:solidFill>
                  <a:srgbClr val="09178B"/>
                </a:solidFill>
                <a:latin typeface="Arial"/>
                <a:cs typeface="Arial"/>
              </a:rPr>
              <a:t>As</a:t>
            </a:r>
            <a:r>
              <a:rPr sz="2000" spc="-5" dirty="0">
                <a:solidFill>
                  <a:srgbClr val="09178B"/>
                </a:solidFill>
                <a:latin typeface="Arial"/>
                <a:cs typeface="Arial"/>
              </a:rPr>
              <a:t> </a:t>
            </a:r>
            <a:r>
              <a:rPr sz="2000" spc="-15" dirty="0">
                <a:solidFill>
                  <a:srgbClr val="09178B"/>
                </a:solidFill>
                <a:latin typeface="Arial"/>
                <a:cs typeface="Arial"/>
              </a:rPr>
              <a:t>one</a:t>
            </a:r>
            <a:r>
              <a:rPr sz="2000" spc="-5" dirty="0">
                <a:solidFill>
                  <a:srgbClr val="09178B"/>
                </a:solidFill>
                <a:latin typeface="Arial"/>
                <a:cs typeface="Arial"/>
              </a:rPr>
              <a:t> </a:t>
            </a:r>
            <a:r>
              <a:rPr sz="2000" spc="-10" dirty="0">
                <a:solidFill>
                  <a:srgbClr val="09178B"/>
                </a:solidFill>
                <a:latin typeface="Arial"/>
                <a:cs typeface="Arial"/>
              </a:rPr>
              <a:t>example,</a:t>
            </a:r>
            <a:r>
              <a:rPr sz="2000" spc="-5" dirty="0">
                <a:solidFill>
                  <a:srgbClr val="09178B"/>
                </a:solidFill>
                <a:latin typeface="Arial"/>
                <a:cs typeface="Arial"/>
              </a:rPr>
              <a:t> </a:t>
            </a:r>
            <a:r>
              <a:rPr sz="2000" spc="-10" dirty="0">
                <a:solidFill>
                  <a:srgbClr val="09178B"/>
                </a:solidFill>
                <a:latin typeface="Arial"/>
                <a:cs typeface="Arial"/>
              </a:rPr>
              <a:t>relative</a:t>
            </a:r>
            <a:r>
              <a:rPr sz="2000" spc="-5" dirty="0">
                <a:solidFill>
                  <a:srgbClr val="09178B"/>
                </a:solidFill>
                <a:latin typeface="Arial"/>
                <a:cs typeface="Arial"/>
              </a:rPr>
              <a:t> </a:t>
            </a:r>
            <a:r>
              <a:rPr sz="2000" spc="-10" dirty="0">
                <a:solidFill>
                  <a:srgbClr val="09178B"/>
                </a:solidFill>
                <a:latin typeface="Arial"/>
                <a:cs typeface="Arial"/>
              </a:rPr>
              <a:t>to</a:t>
            </a:r>
            <a:r>
              <a:rPr sz="2000" spc="-5" dirty="0">
                <a:solidFill>
                  <a:srgbClr val="09178B"/>
                </a:solidFill>
                <a:latin typeface="Arial"/>
                <a:cs typeface="Arial"/>
              </a:rPr>
              <a:t> </a:t>
            </a:r>
            <a:r>
              <a:rPr sz="2000" spc="-10" dirty="0">
                <a:solidFill>
                  <a:srgbClr val="09178B"/>
                </a:solidFill>
                <a:latin typeface="Arial"/>
                <a:cs typeface="Arial"/>
              </a:rPr>
              <a:t>defenses</a:t>
            </a:r>
            <a:r>
              <a:rPr sz="2000" spc="-5" dirty="0">
                <a:solidFill>
                  <a:srgbClr val="09178B"/>
                </a:solidFill>
                <a:latin typeface="Arial"/>
                <a:cs typeface="Arial"/>
              </a:rPr>
              <a:t> </a:t>
            </a:r>
            <a:r>
              <a:rPr sz="2000" spc="-10" dirty="0">
                <a:solidFill>
                  <a:srgbClr val="09178B"/>
                </a:solidFill>
                <a:latin typeface="Arial"/>
                <a:cs typeface="Arial"/>
              </a:rPr>
              <a:t>against</a:t>
            </a:r>
            <a:r>
              <a:rPr sz="2000" spc="-5" dirty="0">
                <a:solidFill>
                  <a:srgbClr val="09178B"/>
                </a:solidFill>
                <a:latin typeface="Arial"/>
                <a:cs typeface="Arial"/>
              </a:rPr>
              <a:t> </a:t>
            </a:r>
            <a:r>
              <a:rPr sz="1900" spc="5" dirty="0">
                <a:solidFill>
                  <a:srgbClr val="09178B"/>
                </a:solidFill>
                <a:latin typeface="Arial"/>
                <a:cs typeface="Arial"/>
              </a:rPr>
              <a:t>ballistic</a:t>
            </a:r>
            <a:r>
              <a:rPr sz="1900" spc="25" dirty="0">
                <a:solidFill>
                  <a:srgbClr val="09178B"/>
                </a:solidFill>
                <a:latin typeface="Arial"/>
                <a:cs typeface="Arial"/>
              </a:rPr>
              <a:t> </a:t>
            </a:r>
            <a:r>
              <a:rPr sz="2000" spc="-10" dirty="0">
                <a:solidFill>
                  <a:srgbClr val="09178B"/>
                </a:solidFill>
                <a:latin typeface="Arial"/>
                <a:cs typeface="Arial"/>
              </a:rPr>
              <a:t>missiles,</a:t>
            </a:r>
            <a:r>
              <a:rPr sz="2000" spc="-5" dirty="0">
                <a:solidFill>
                  <a:srgbClr val="09178B"/>
                </a:solidFill>
                <a:latin typeface="Arial"/>
                <a:cs typeface="Arial"/>
              </a:rPr>
              <a:t> </a:t>
            </a:r>
            <a:r>
              <a:rPr sz="2000" spc="-10" dirty="0">
                <a:solidFill>
                  <a:srgbClr val="09178B"/>
                </a:solidFill>
                <a:latin typeface="Arial"/>
                <a:cs typeface="Arial"/>
              </a:rPr>
              <a:t>the e</a:t>
            </a:r>
            <a:r>
              <a:rPr sz="2000" spc="-45" dirty="0">
                <a:solidFill>
                  <a:srgbClr val="09178B"/>
                </a:solidFill>
                <a:latin typeface="Arial"/>
                <a:cs typeface="Arial"/>
              </a:rPr>
              <a:t>f</a:t>
            </a:r>
            <a:r>
              <a:rPr sz="2000" spc="-10" dirty="0">
                <a:solidFill>
                  <a:srgbClr val="09178B"/>
                </a:solidFill>
                <a:latin typeface="Arial"/>
                <a:cs typeface="Arial"/>
              </a:rPr>
              <a:t>fort</a:t>
            </a:r>
            <a:r>
              <a:rPr sz="2000" spc="-5" dirty="0">
                <a:solidFill>
                  <a:srgbClr val="09178B"/>
                </a:solidFill>
                <a:latin typeface="Arial"/>
                <a:cs typeface="Arial"/>
              </a:rPr>
              <a:t> </a:t>
            </a:r>
            <a:r>
              <a:rPr sz="2000" spc="-10" dirty="0">
                <a:solidFill>
                  <a:srgbClr val="09178B"/>
                </a:solidFill>
                <a:latin typeface="Arial"/>
                <a:cs typeface="Arial"/>
              </a:rPr>
              <a:t>to</a:t>
            </a:r>
            <a:r>
              <a:rPr sz="2000" spc="-5" dirty="0">
                <a:solidFill>
                  <a:srgbClr val="09178B"/>
                </a:solidFill>
                <a:latin typeface="Arial"/>
                <a:cs typeface="Arial"/>
              </a:rPr>
              <a:t> </a:t>
            </a:r>
            <a:r>
              <a:rPr sz="2000" spc="-15" dirty="0">
                <a:solidFill>
                  <a:srgbClr val="09178B"/>
                </a:solidFill>
                <a:latin typeface="Arial"/>
                <a:cs typeface="Arial"/>
              </a:rPr>
              <a:t>improve</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security</a:t>
            </a:r>
            <a:r>
              <a:rPr sz="2000" spc="-5" dirty="0">
                <a:solidFill>
                  <a:srgbClr val="09178B"/>
                </a:solidFill>
                <a:latin typeface="Arial"/>
                <a:cs typeface="Arial"/>
              </a:rPr>
              <a:t> </a:t>
            </a:r>
            <a:r>
              <a:rPr sz="2000" spc="-10" dirty="0">
                <a:solidFill>
                  <a:srgbClr val="09178B"/>
                </a:solidFill>
                <a:latin typeface="Arial"/>
                <a:cs typeface="Arial"/>
              </a:rPr>
              <a:t>of</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vast</a:t>
            </a:r>
            <a:r>
              <a:rPr sz="2000" spc="-5" dirty="0">
                <a:solidFill>
                  <a:srgbClr val="09178B"/>
                </a:solidFill>
                <a:latin typeface="Arial"/>
                <a:cs typeface="Arial"/>
              </a:rPr>
              <a:t> </a:t>
            </a:r>
            <a:r>
              <a:rPr sz="2000" spc="-10" dirty="0">
                <a:solidFill>
                  <a:srgbClr val="09178B"/>
                </a:solidFill>
                <a:latin typeface="Arial"/>
                <a:cs typeface="Arial"/>
              </a:rPr>
              <a:t>foreign</a:t>
            </a:r>
            <a:r>
              <a:rPr sz="2000" spc="-5" dirty="0">
                <a:solidFill>
                  <a:srgbClr val="09178B"/>
                </a:solidFill>
                <a:latin typeface="Arial"/>
                <a:cs typeface="Arial"/>
              </a:rPr>
              <a:t> </a:t>
            </a:r>
            <a:r>
              <a:rPr sz="2000" spc="-10" dirty="0">
                <a:solidFill>
                  <a:srgbClr val="09178B"/>
                </a:solidFill>
                <a:latin typeface="Arial"/>
                <a:cs typeface="Arial"/>
              </a:rPr>
              <a:t>stockpiles</a:t>
            </a:r>
            <a:r>
              <a:rPr sz="2000" spc="-5" dirty="0">
                <a:solidFill>
                  <a:srgbClr val="09178B"/>
                </a:solidFill>
                <a:latin typeface="Arial"/>
                <a:cs typeface="Arial"/>
              </a:rPr>
              <a:t> </a:t>
            </a:r>
            <a:r>
              <a:rPr sz="2000" spc="-10" dirty="0">
                <a:solidFill>
                  <a:srgbClr val="09178B"/>
                </a:solidFill>
                <a:latin typeface="Arial"/>
                <a:cs typeface="Arial"/>
              </a:rPr>
              <a:t>of</a:t>
            </a:r>
            <a:r>
              <a:rPr sz="2000" spc="-5" dirty="0">
                <a:solidFill>
                  <a:srgbClr val="09178B"/>
                </a:solidFill>
                <a:latin typeface="Arial"/>
                <a:cs typeface="Arial"/>
              </a:rPr>
              <a:t> </a:t>
            </a:r>
            <a:r>
              <a:rPr sz="2000" spc="-10" dirty="0">
                <a:solidFill>
                  <a:srgbClr val="09178B"/>
                </a:solidFill>
                <a:latin typeface="Arial"/>
                <a:cs typeface="Arial"/>
              </a:rPr>
              <a:t>nuclear</a:t>
            </a:r>
            <a:r>
              <a:rPr sz="2000" spc="-15" dirty="0">
                <a:solidFill>
                  <a:srgbClr val="09178B"/>
                </a:solidFill>
                <a:latin typeface="Arial"/>
                <a:cs typeface="Arial"/>
              </a:rPr>
              <a:t> weapons</a:t>
            </a:r>
            <a:r>
              <a:rPr sz="2000" spc="-5" dirty="0">
                <a:solidFill>
                  <a:srgbClr val="09178B"/>
                </a:solidFill>
                <a:latin typeface="Arial"/>
                <a:cs typeface="Arial"/>
              </a:rPr>
              <a:t> </a:t>
            </a:r>
            <a:r>
              <a:rPr sz="2000" spc="-15" dirty="0">
                <a:solidFill>
                  <a:srgbClr val="09178B"/>
                </a:solidFill>
                <a:latin typeface="Arial"/>
                <a:cs typeface="Arial"/>
              </a:rPr>
              <a:t>and</a:t>
            </a:r>
            <a:r>
              <a:rPr sz="2000" spc="-5" dirty="0">
                <a:solidFill>
                  <a:srgbClr val="09178B"/>
                </a:solidFill>
                <a:latin typeface="Arial"/>
                <a:cs typeface="Arial"/>
              </a:rPr>
              <a:t> </a:t>
            </a:r>
            <a:r>
              <a:rPr sz="2000" spc="-10" dirty="0">
                <a:solidFill>
                  <a:srgbClr val="09178B"/>
                </a:solidFill>
                <a:latin typeface="Arial"/>
                <a:cs typeface="Arial"/>
              </a:rPr>
              <a:t>critical</a:t>
            </a:r>
            <a:r>
              <a:rPr sz="2000" spc="-5" dirty="0">
                <a:solidFill>
                  <a:srgbClr val="09178B"/>
                </a:solidFill>
                <a:latin typeface="Arial"/>
                <a:cs typeface="Arial"/>
              </a:rPr>
              <a:t> </a:t>
            </a:r>
            <a:r>
              <a:rPr sz="2000" spc="-10" dirty="0">
                <a:solidFill>
                  <a:srgbClr val="09178B"/>
                </a:solidFill>
                <a:latin typeface="Arial"/>
                <a:cs typeface="Arial"/>
              </a:rPr>
              <a:t>nuclear</a:t>
            </a:r>
            <a:r>
              <a:rPr sz="2000" spc="-5" dirty="0">
                <a:solidFill>
                  <a:srgbClr val="09178B"/>
                </a:solidFill>
                <a:latin typeface="Arial"/>
                <a:cs typeface="Arial"/>
              </a:rPr>
              <a:t> </a:t>
            </a:r>
            <a:r>
              <a:rPr sz="2000" spc="-15" dirty="0">
                <a:solidFill>
                  <a:srgbClr val="09178B"/>
                </a:solidFill>
                <a:latin typeface="Arial"/>
                <a:cs typeface="Arial"/>
              </a:rPr>
              <a:t>weapons</a:t>
            </a:r>
            <a:r>
              <a:rPr sz="2000" spc="-5" dirty="0">
                <a:solidFill>
                  <a:srgbClr val="09178B"/>
                </a:solidFill>
                <a:latin typeface="Arial"/>
                <a:cs typeface="Arial"/>
              </a:rPr>
              <a:t> </a:t>
            </a:r>
            <a:r>
              <a:rPr sz="2000" spc="-10" dirty="0">
                <a:solidFill>
                  <a:srgbClr val="09178B"/>
                </a:solidFill>
                <a:latin typeface="Arial"/>
                <a:cs typeface="Arial"/>
              </a:rPr>
              <a:t>usable</a:t>
            </a:r>
            <a:r>
              <a:rPr sz="2000" spc="-5" dirty="0">
                <a:solidFill>
                  <a:srgbClr val="09178B"/>
                </a:solidFill>
                <a:latin typeface="Arial"/>
                <a:cs typeface="Arial"/>
              </a:rPr>
              <a:t> </a:t>
            </a:r>
            <a:r>
              <a:rPr sz="2000" spc="-10" dirty="0">
                <a:solidFill>
                  <a:srgbClr val="09178B"/>
                </a:solidFill>
                <a:latin typeface="Arial"/>
                <a:cs typeface="Arial"/>
              </a:rPr>
              <a:t>material</a:t>
            </a:r>
            <a:r>
              <a:rPr sz="2000" spc="-5" dirty="0">
                <a:solidFill>
                  <a:srgbClr val="09178B"/>
                </a:solidFill>
                <a:latin typeface="Arial"/>
                <a:cs typeface="Arial"/>
              </a:rPr>
              <a:t> </a:t>
            </a:r>
            <a:r>
              <a:rPr sz="2000" spc="-15" dirty="0">
                <a:solidFill>
                  <a:srgbClr val="09178B"/>
                </a:solidFill>
                <a:latin typeface="Arial"/>
                <a:cs typeface="Arial"/>
              </a:rPr>
              <a:t>has</a:t>
            </a:r>
            <a:r>
              <a:rPr sz="2000" spc="-5" dirty="0">
                <a:solidFill>
                  <a:srgbClr val="09178B"/>
                </a:solidFill>
                <a:latin typeface="Arial"/>
                <a:cs typeface="Arial"/>
              </a:rPr>
              <a:t> </a:t>
            </a:r>
            <a:r>
              <a:rPr sz="2000" spc="-15" dirty="0">
                <a:solidFill>
                  <a:srgbClr val="09178B"/>
                </a:solidFill>
                <a:latin typeface="Arial"/>
                <a:cs typeface="Arial"/>
              </a:rPr>
              <a:t>been</a:t>
            </a:r>
            <a:r>
              <a:rPr sz="2000" spc="-5" dirty="0">
                <a:solidFill>
                  <a:srgbClr val="09178B"/>
                </a:solidFill>
                <a:latin typeface="Arial"/>
                <a:cs typeface="Arial"/>
              </a:rPr>
              <a:t> </a:t>
            </a:r>
            <a:r>
              <a:rPr sz="2000" spc="-10" dirty="0">
                <a:solidFill>
                  <a:srgbClr val="09178B"/>
                </a:solidFill>
                <a:latin typeface="Arial"/>
                <a:cs typeface="Arial"/>
              </a:rPr>
              <a:t>less by</a:t>
            </a:r>
            <a:r>
              <a:rPr sz="2000" spc="-5" dirty="0">
                <a:solidFill>
                  <a:srgbClr val="09178B"/>
                </a:solidFill>
                <a:latin typeface="Arial"/>
                <a:cs typeface="Arial"/>
              </a:rPr>
              <a:t> </a:t>
            </a:r>
            <a:r>
              <a:rPr sz="2000" spc="-10" dirty="0">
                <a:solidFill>
                  <a:srgbClr val="09178B"/>
                </a:solidFill>
                <a:latin typeface="Arial"/>
                <a:cs typeface="Arial"/>
              </a:rPr>
              <a:t>about</a:t>
            </a:r>
            <a:r>
              <a:rPr sz="2000" spc="-5" dirty="0">
                <a:solidFill>
                  <a:srgbClr val="09178B"/>
                </a:solidFill>
                <a:latin typeface="Arial"/>
                <a:cs typeface="Arial"/>
              </a:rPr>
              <a:t> </a:t>
            </a:r>
            <a:r>
              <a:rPr sz="2000" spc="-15" dirty="0">
                <a:solidFill>
                  <a:srgbClr val="09178B"/>
                </a:solidFill>
                <a:latin typeface="Arial"/>
                <a:cs typeface="Arial"/>
              </a:rPr>
              <a:t>a</a:t>
            </a:r>
            <a:r>
              <a:rPr sz="2000" spc="-5" dirty="0">
                <a:solidFill>
                  <a:srgbClr val="09178B"/>
                </a:solidFill>
                <a:latin typeface="Arial"/>
                <a:cs typeface="Arial"/>
              </a:rPr>
              <a:t> </a:t>
            </a:r>
            <a:r>
              <a:rPr sz="2000" spc="-10" dirty="0">
                <a:solidFill>
                  <a:srgbClr val="09178B"/>
                </a:solidFill>
                <a:latin typeface="Arial"/>
                <a:cs typeface="Arial"/>
              </a:rPr>
              <a:t>factor</a:t>
            </a:r>
            <a:r>
              <a:rPr sz="2000" spc="-5" dirty="0">
                <a:solidFill>
                  <a:srgbClr val="09178B"/>
                </a:solidFill>
                <a:latin typeface="Arial"/>
                <a:cs typeface="Arial"/>
              </a:rPr>
              <a:t> </a:t>
            </a:r>
            <a:r>
              <a:rPr sz="2000" spc="-10" dirty="0">
                <a:solidFill>
                  <a:srgbClr val="09178B"/>
                </a:solidFill>
                <a:latin typeface="Arial"/>
                <a:cs typeface="Arial"/>
              </a:rPr>
              <a:t>of</a:t>
            </a:r>
            <a:r>
              <a:rPr sz="2000" spc="-5" dirty="0">
                <a:solidFill>
                  <a:srgbClr val="09178B"/>
                </a:solidFill>
                <a:latin typeface="Arial"/>
                <a:cs typeface="Arial"/>
              </a:rPr>
              <a:t> </a:t>
            </a:r>
            <a:r>
              <a:rPr sz="2000" spc="-10" dirty="0">
                <a:solidFill>
                  <a:srgbClr val="09178B"/>
                </a:solidFill>
                <a:latin typeface="Arial"/>
                <a:cs typeface="Arial"/>
              </a:rPr>
              <a:t>10.</a:t>
            </a:r>
            <a:endParaRPr sz="2000">
              <a:latin typeface="Arial"/>
              <a:cs typeface="Arial"/>
            </a:endParaRPr>
          </a:p>
          <a:p>
            <a:pPr>
              <a:lnSpc>
                <a:spcPts val="600"/>
              </a:lnSpc>
              <a:spcBef>
                <a:spcPts val="23"/>
              </a:spcBef>
            </a:pPr>
            <a:endParaRPr sz="600"/>
          </a:p>
          <a:p>
            <a:pPr>
              <a:lnSpc>
                <a:spcPts val="1000"/>
              </a:lnSpc>
            </a:pPr>
            <a:endParaRPr sz="1000"/>
          </a:p>
          <a:p>
            <a:pPr marL="57150" marR="26670" indent="-31115">
              <a:lnSpc>
                <a:spcPct val="107700"/>
              </a:lnSpc>
              <a:tabLst>
                <a:tab pos="4735830" algn="l"/>
              </a:tabLst>
            </a:pPr>
            <a:r>
              <a:rPr sz="2000" spc="-10" dirty="0">
                <a:solidFill>
                  <a:srgbClr val="09178B"/>
                </a:solidFill>
                <a:latin typeface="Arial"/>
                <a:cs typeface="Arial"/>
              </a:rPr>
              <a:t>But</a:t>
            </a:r>
            <a:r>
              <a:rPr sz="2000" spc="-5" dirty="0">
                <a:solidFill>
                  <a:srgbClr val="09178B"/>
                </a:solidFill>
                <a:latin typeface="Arial"/>
                <a:cs typeface="Arial"/>
              </a:rPr>
              <a:t> </a:t>
            </a:r>
            <a:r>
              <a:rPr sz="2000" spc="-10" dirty="0">
                <a:solidFill>
                  <a:srgbClr val="09178B"/>
                </a:solidFill>
                <a:latin typeface="Arial"/>
                <a:cs typeface="Arial"/>
              </a:rPr>
              <a:t>this</a:t>
            </a:r>
            <a:r>
              <a:rPr sz="2000" spc="-5" dirty="0">
                <a:solidFill>
                  <a:srgbClr val="09178B"/>
                </a:solidFill>
                <a:latin typeface="Arial"/>
                <a:cs typeface="Arial"/>
              </a:rPr>
              <a:t> </a:t>
            </a:r>
            <a:r>
              <a:rPr sz="2000" spc="-15" dirty="0">
                <a:solidFill>
                  <a:srgbClr val="09178B"/>
                </a:solidFill>
                <a:latin typeface="Arial"/>
                <a:cs typeface="Arial"/>
              </a:rPr>
              <a:t>e</a:t>
            </a:r>
            <a:r>
              <a:rPr sz="2000" spc="-45" dirty="0">
                <a:solidFill>
                  <a:srgbClr val="09178B"/>
                </a:solidFill>
                <a:latin typeface="Arial"/>
                <a:cs typeface="Arial"/>
              </a:rPr>
              <a:t>f</a:t>
            </a:r>
            <a:r>
              <a:rPr sz="2000" spc="-10" dirty="0">
                <a:solidFill>
                  <a:srgbClr val="09178B"/>
                </a:solidFill>
                <a:latin typeface="Arial"/>
                <a:cs typeface="Arial"/>
              </a:rPr>
              <a:t>fort</a:t>
            </a:r>
            <a:r>
              <a:rPr sz="2000" spc="-5" dirty="0">
                <a:solidFill>
                  <a:srgbClr val="09178B"/>
                </a:solidFill>
                <a:latin typeface="Arial"/>
                <a:cs typeface="Arial"/>
              </a:rPr>
              <a:t> </a:t>
            </a:r>
            <a:r>
              <a:rPr sz="2000" spc="-10" dirty="0">
                <a:solidFill>
                  <a:srgbClr val="09178B"/>
                </a:solidFill>
                <a:latin typeface="Arial"/>
                <a:cs typeface="Arial"/>
              </a:rPr>
              <a:t>is</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principal</a:t>
            </a:r>
            <a:r>
              <a:rPr sz="2000" spc="-5" dirty="0">
                <a:solidFill>
                  <a:srgbClr val="09178B"/>
                </a:solidFill>
                <a:latin typeface="Arial"/>
                <a:cs typeface="Arial"/>
              </a:rPr>
              <a:t> </a:t>
            </a:r>
            <a:r>
              <a:rPr sz="2000" spc="-15" dirty="0">
                <a:solidFill>
                  <a:srgbClr val="09178B"/>
                </a:solidFill>
                <a:latin typeface="Arial"/>
                <a:cs typeface="Arial"/>
              </a:rPr>
              <a:t>way</a:t>
            </a:r>
            <a:r>
              <a:rPr sz="2000" spc="-5" dirty="0">
                <a:solidFill>
                  <a:srgbClr val="09178B"/>
                </a:solidFill>
                <a:latin typeface="Arial"/>
                <a:cs typeface="Arial"/>
              </a:rPr>
              <a:t> </a:t>
            </a:r>
            <a:r>
              <a:rPr sz="2000" spc="-15" dirty="0">
                <a:solidFill>
                  <a:srgbClr val="09178B"/>
                </a:solidFill>
                <a:latin typeface="Arial"/>
                <a:cs typeface="Arial"/>
              </a:rPr>
              <a:t>we</a:t>
            </a:r>
            <a:r>
              <a:rPr sz="2000" spc="-5" dirty="0">
                <a:solidFill>
                  <a:srgbClr val="09178B"/>
                </a:solidFill>
                <a:latin typeface="Arial"/>
                <a:cs typeface="Arial"/>
              </a:rPr>
              <a:t> </a:t>
            </a:r>
            <a:r>
              <a:rPr sz="2000" spc="-15" dirty="0">
                <a:solidFill>
                  <a:srgbClr val="09178B"/>
                </a:solidFill>
                <a:latin typeface="Arial"/>
                <a:cs typeface="Arial"/>
              </a:rPr>
              <a:t>can	</a:t>
            </a:r>
            <a:r>
              <a:rPr sz="2000" spc="-10" dirty="0">
                <a:solidFill>
                  <a:srgbClr val="09178B"/>
                </a:solidFill>
                <a:latin typeface="Arial"/>
                <a:cs typeface="Arial"/>
              </a:rPr>
              <a:t>prevent</a:t>
            </a:r>
            <a:r>
              <a:rPr sz="2000" spc="-5" dirty="0">
                <a:solidFill>
                  <a:srgbClr val="09178B"/>
                </a:solidFill>
                <a:latin typeface="Arial"/>
                <a:cs typeface="Arial"/>
              </a:rPr>
              <a:t> </a:t>
            </a:r>
            <a:r>
              <a:rPr sz="2000" spc="-10" dirty="0">
                <a:solidFill>
                  <a:srgbClr val="09178B"/>
                </a:solidFill>
                <a:latin typeface="Arial"/>
                <a:cs typeface="Arial"/>
              </a:rPr>
              <a:t>clandestine</a:t>
            </a:r>
            <a:r>
              <a:rPr sz="2000" spc="-5" dirty="0">
                <a:solidFill>
                  <a:srgbClr val="09178B"/>
                </a:solidFill>
                <a:latin typeface="Arial"/>
                <a:cs typeface="Arial"/>
              </a:rPr>
              <a:t> </a:t>
            </a:r>
            <a:r>
              <a:rPr sz="2000" spc="-10" dirty="0">
                <a:solidFill>
                  <a:srgbClr val="09178B"/>
                </a:solidFill>
                <a:latin typeface="Arial"/>
                <a:cs typeface="Arial"/>
              </a:rPr>
              <a:t>delivery of</a:t>
            </a:r>
            <a:r>
              <a:rPr sz="2000" spc="-5" dirty="0">
                <a:solidFill>
                  <a:srgbClr val="09178B"/>
                </a:solidFill>
                <a:latin typeface="Arial"/>
                <a:cs typeface="Arial"/>
              </a:rPr>
              <a:t> </a:t>
            </a:r>
            <a:r>
              <a:rPr sz="2000" spc="-10" dirty="0">
                <a:solidFill>
                  <a:srgbClr val="09178B"/>
                </a:solidFill>
                <a:latin typeface="Arial"/>
                <a:cs typeface="Arial"/>
              </a:rPr>
              <a:t>nuclear</a:t>
            </a:r>
            <a:r>
              <a:rPr sz="2000" spc="-5" dirty="0">
                <a:solidFill>
                  <a:srgbClr val="09178B"/>
                </a:solidFill>
                <a:latin typeface="Arial"/>
                <a:cs typeface="Arial"/>
              </a:rPr>
              <a:t> </a:t>
            </a:r>
            <a:r>
              <a:rPr sz="2000" spc="-15" dirty="0">
                <a:solidFill>
                  <a:srgbClr val="09178B"/>
                </a:solidFill>
                <a:latin typeface="Arial"/>
                <a:cs typeface="Arial"/>
              </a:rPr>
              <a:t>weapons</a:t>
            </a:r>
            <a:r>
              <a:rPr sz="2000" spc="-5" dirty="0">
                <a:solidFill>
                  <a:srgbClr val="09178B"/>
                </a:solidFill>
                <a:latin typeface="Arial"/>
                <a:cs typeface="Arial"/>
              </a:rPr>
              <a:t> </a:t>
            </a:r>
            <a:r>
              <a:rPr sz="2000" spc="-10" dirty="0">
                <a:solidFill>
                  <a:srgbClr val="09178B"/>
                </a:solidFill>
                <a:latin typeface="Arial"/>
                <a:cs typeface="Arial"/>
              </a:rPr>
              <a:t>against</a:t>
            </a:r>
            <a:r>
              <a:rPr sz="2000" spc="-5" dirty="0">
                <a:solidFill>
                  <a:srgbClr val="09178B"/>
                </a:solidFill>
                <a:latin typeface="Arial"/>
                <a:cs typeface="Arial"/>
              </a:rPr>
              <a:t> </a:t>
            </a:r>
            <a:r>
              <a:rPr sz="2000" spc="-10" dirty="0">
                <a:solidFill>
                  <a:srgbClr val="09178B"/>
                </a:solidFill>
                <a:latin typeface="Arial"/>
                <a:cs typeface="Arial"/>
              </a:rPr>
              <a:t>this</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United</a:t>
            </a:r>
            <a:r>
              <a:rPr sz="2000" spc="-5" dirty="0">
                <a:solidFill>
                  <a:srgbClr val="09178B"/>
                </a:solidFill>
                <a:latin typeface="Arial"/>
                <a:cs typeface="Arial"/>
              </a:rPr>
              <a:t> </a:t>
            </a:r>
            <a:r>
              <a:rPr sz="2000" spc="-10" dirty="0">
                <a:solidFill>
                  <a:srgbClr val="09178B"/>
                </a:solidFill>
                <a:latin typeface="Arial"/>
                <a:cs typeface="Arial"/>
              </a:rPr>
              <a:t>States.</a:t>
            </a:r>
            <a:endParaRPr sz="200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00127" rIns="0" bIns="0" rtlCol="0">
            <a:noAutofit/>
          </a:bodyPr>
          <a:lstStyle/>
          <a:p>
            <a:pPr marL="656590">
              <a:lnSpc>
                <a:spcPct val="100000"/>
              </a:lnSpc>
            </a:pPr>
            <a:r>
              <a:rPr sz="3250" spc="-200" dirty="0">
                <a:solidFill>
                  <a:srgbClr val="D62100"/>
                </a:solidFill>
                <a:latin typeface="Arial"/>
                <a:cs typeface="Arial"/>
              </a:rPr>
              <a:t>T</a:t>
            </a:r>
            <a:r>
              <a:rPr sz="3250" spc="-20" dirty="0">
                <a:solidFill>
                  <a:srgbClr val="D62100"/>
                </a:solidFill>
                <a:latin typeface="Arial"/>
                <a:cs typeface="Arial"/>
              </a:rPr>
              <a:t>ypes</a:t>
            </a:r>
            <a:r>
              <a:rPr sz="3250" spc="-5" dirty="0">
                <a:solidFill>
                  <a:srgbClr val="D62100"/>
                </a:solidFill>
                <a:latin typeface="Arial"/>
                <a:cs typeface="Arial"/>
              </a:rPr>
              <a:t> </a:t>
            </a:r>
            <a:r>
              <a:rPr sz="3250" spc="-15" dirty="0">
                <a:solidFill>
                  <a:srgbClr val="D62100"/>
                </a:solidFill>
                <a:latin typeface="Arial"/>
                <a:cs typeface="Arial"/>
              </a:rPr>
              <a:t>of</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enses</a:t>
            </a:r>
            <a:r>
              <a:rPr sz="3250" spc="-180" dirty="0">
                <a:solidFill>
                  <a:srgbClr val="D62100"/>
                </a:solidFill>
                <a:latin typeface="Arial"/>
                <a:cs typeface="Arial"/>
              </a:rPr>
              <a:t> </a:t>
            </a:r>
            <a:r>
              <a:rPr sz="3250" spc="-20" dirty="0">
                <a:solidFill>
                  <a:srgbClr val="D62100"/>
                </a:solidFill>
                <a:latin typeface="Arial"/>
                <a:cs typeface="Arial"/>
              </a:rPr>
              <a:t>Agai</a:t>
            </a:r>
            <a:r>
              <a:rPr sz="3250" spc="-15" dirty="0">
                <a:solidFill>
                  <a:srgbClr val="D62100"/>
                </a:solidFill>
                <a:latin typeface="Arial"/>
                <a:cs typeface="Arial"/>
              </a:rPr>
              <a:t>nst</a:t>
            </a:r>
            <a:r>
              <a:rPr sz="3250" spc="-5" dirty="0">
                <a:solidFill>
                  <a:srgbClr val="D62100"/>
                </a:solidFill>
                <a:latin typeface="Arial"/>
                <a:cs typeface="Arial"/>
              </a:rPr>
              <a:t> </a:t>
            </a:r>
            <a:r>
              <a:rPr sz="3250" spc="-20" dirty="0">
                <a:solidFill>
                  <a:srgbClr val="D62100"/>
                </a:solidFill>
                <a:latin typeface="Arial"/>
                <a:cs typeface="Arial"/>
              </a:rPr>
              <a:t>Nuclear</a:t>
            </a:r>
            <a:r>
              <a:rPr sz="3250" spc="-180" dirty="0">
                <a:solidFill>
                  <a:srgbClr val="D62100"/>
                </a:solidFill>
                <a:latin typeface="Arial"/>
                <a:cs typeface="Arial"/>
              </a:rPr>
              <a:t> </a:t>
            </a:r>
            <a:r>
              <a:rPr sz="3250" spc="-20" dirty="0">
                <a:solidFill>
                  <a:srgbClr val="D62100"/>
                </a:solidFill>
                <a:latin typeface="Arial"/>
                <a:cs typeface="Arial"/>
              </a:rPr>
              <a:t>At</a:t>
            </a:r>
            <a:r>
              <a:rPr sz="3250" spc="-15" dirty="0">
                <a:solidFill>
                  <a:srgbClr val="D62100"/>
                </a:solidFill>
                <a:latin typeface="Arial"/>
                <a:cs typeface="Arial"/>
              </a:rPr>
              <a:t>t</a:t>
            </a:r>
            <a:r>
              <a:rPr sz="3250" spc="-20" dirty="0">
                <a:solidFill>
                  <a:srgbClr val="D62100"/>
                </a:solidFill>
                <a:latin typeface="Arial"/>
                <a:cs typeface="Arial"/>
              </a:rPr>
              <a:t>acks</a:t>
            </a:r>
            <a:endParaRPr sz="3250">
              <a:latin typeface="Arial"/>
              <a:cs typeface="Arial"/>
            </a:endParaRPr>
          </a:p>
        </p:txBody>
      </p:sp>
      <p:sp>
        <p:nvSpPr>
          <p:cNvPr id="4" name="object 4"/>
          <p:cNvSpPr txBox="1"/>
          <p:nvPr/>
        </p:nvSpPr>
        <p:spPr>
          <a:xfrm>
            <a:off x="486173" y="7092146"/>
            <a:ext cx="1496695" cy="208279"/>
          </a:xfrm>
          <a:prstGeom prst="rect">
            <a:avLst/>
          </a:prstGeom>
        </p:spPr>
        <p:txBody>
          <a:bodyPr vert="horz" wrap="square" lIns="0" tIns="0" rIns="0" bIns="0" rtlCol="0">
            <a:noAutofit/>
          </a:bodyPr>
          <a:lstStyle/>
          <a:p>
            <a:pPr marL="12700">
              <a:lnSpc>
                <a:spcPct val="100000"/>
              </a:lnSpc>
            </a:pPr>
            <a:r>
              <a:rPr lang="en-US" sz="1250" dirty="0">
                <a:solidFill>
                  <a:srgbClr val="09178B"/>
                </a:solidFill>
                <a:latin typeface="Arial"/>
                <a:cs typeface="Arial"/>
              </a:rPr>
              <a:t>26p280</a:t>
            </a:r>
            <a:r>
              <a:rPr sz="1250" dirty="0">
                <a:solidFill>
                  <a:srgbClr val="09178B"/>
                </a:solidFill>
                <a:latin typeface="Arial"/>
                <a:cs typeface="Arial"/>
              </a:rPr>
              <a:t> Defenses, p.</a:t>
            </a:r>
            <a:endParaRPr sz="1250" dirty="0">
              <a:latin typeface="Arial"/>
              <a:cs typeface="Arial"/>
            </a:endParaRPr>
          </a:p>
        </p:txBody>
      </p:sp>
      <p:sp>
        <p:nvSpPr>
          <p:cNvPr id="5" name="object 5"/>
          <p:cNvSpPr txBox="1">
            <a:spLocks noGrp="1"/>
          </p:cNvSpPr>
          <p:nvPr>
            <p:ph type="ftr" sz="quarter" idx="5"/>
          </p:nvPr>
        </p:nvSpPr>
        <p:spPr>
          <a:xfrm>
            <a:off x="7239000" y="7092146"/>
            <a:ext cx="2210172" cy="208107"/>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6" name="object 6"/>
          <p:cNvSpPr txBox="1">
            <a:spLocks noGrp="1"/>
          </p:cNvSpPr>
          <p:nvPr>
            <p:ph type="sldNum" sz="quarter" idx="7"/>
          </p:nvPr>
        </p:nvSpPr>
        <p:spPr>
          <a:prstGeom prst="rect">
            <a:avLst/>
          </a:prstGeom>
        </p:spPr>
        <p:txBody>
          <a:bodyPr vert="horz" wrap="square" lIns="0" tIns="0" rIns="0" bIns="0" rtlCol="0">
            <a:noAutofit/>
          </a:bodyPr>
          <a:lstStyle/>
          <a:p>
            <a:pPr marL="1651000">
              <a:lnSpc>
                <a:spcPct val="100000"/>
              </a:lnSpc>
            </a:pPr>
            <a:fld id="{81D60167-4931-47E6-BA6A-407CBD079E47}" type="slidenum">
              <a:rPr sz="1150" spc="10" dirty="0" smtClean="0">
                <a:latin typeface="Arial"/>
                <a:cs typeface="Arial"/>
              </a:rPr>
              <a:t>17</a:t>
            </a:fld>
            <a:endParaRPr sz="1150">
              <a:latin typeface="Arial"/>
              <a:cs typeface="Arial"/>
            </a:endParaRPr>
          </a:p>
        </p:txBody>
      </p:sp>
      <p:sp>
        <p:nvSpPr>
          <p:cNvPr id="3" name="object 3"/>
          <p:cNvSpPr txBox="1"/>
          <p:nvPr/>
        </p:nvSpPr>
        <p:spPr>
          <a:xfrm>
            <a:off x="820865" y="1447800"/>
            <a:ext cx="8413115" cy="5642299"/>
          </a:xfrm>
          <a:prstGeom prst="rect">
            <a:avLst/>
          </a:prstGeom>
        </p:spPr>
        <p:txBody>
          <a:bodyPr vert="horz" wrap="square" lIns="0" tIns="0" rIns="0" bIns="0" rtlCol="0">
            <a:noAutofit/>
          </a:bodyPr>
          <a:lstStyle/>
          <a:p>
            <a:pPr marL="12700">
              <a:lnSpc>
                <a:spcPct val="100000"/>
              </a:lnSpc>
            </a:pPr>
            <a:r>
              <a:rPr sz="2150" b="1" spc="-15" dirty="0">
                <a:solidFill>
                  <a:srgbClr val="09178B"/>
                </a:solidFill>
                <a:latin typeface="Arial"/>
                <a:cs typeface="Arial"/>
              </a:rPr>
              <a:t>Passive</a:t>
            </a:r>
            <a:r>
              <a:rPr sz="2150" b="1" spc="-5" dirty="0">
                <a:solidFill>
                  <a:srgbClr val="09178B"/>
                </a:solidFill>
                <a:latin typeface="Arial"/>
                <a:cs typeface="Arial"/>
              </a:rPr>
              <a:t> </a:t>
            </a:r>
            <a:r>
              <a:rPr sz="2150" b="1" spc="-15" dirty="0">
                <a:solidFill>
                  <a:srgbClr val="09178B"/>
                </a:solidFill>
                <a:latin typeface="Arial"/>
                <a:cs typeface="Arial"/>
              </a:rPr>
              <a:t>defenses</a:t>
            </a:r>
            <a:r>
              <a:rPr sz="2150" b="1" spc="-5" dirty="0">
                <a:solidFill>
                  <a:srgbClr val="09178B"/>
                </a:solidFill>
                <a:latin typeface="Arial"/>
                <a:cs typeface="Arial"/>
              </a:rPr>
              <a:t> </a:t>
            </a:r>
            <a:r>
              <a:rPr sz="2150" b="1" spc="-10" dirty="0">
                <a:solidFill>
                  <a:srgbClr val="09178B"/>
                </a:solidFill>
                <a:latin typeface="Arial"/>
                <a:cs typeface="Arial"/>
              </a:rPr>
              <a:t>(“civil</a:t>
            </a:r>
            <a:r>
              <a:rPr sz="2150" b="1" spc="-5" dirty="0">
                <a:solidFill>
                  <a:srgbClr val="09178B"/>
                </a:solidFill>
                <a:latin typeface="Arial"/>
                <a:cs typeface="Arial"/>
              </a:rPr>
              <a:t> </a:t>
            </a:r>
            <a:r>
              <a:rPr sz="2150" b="1" spc="-15" dirty="0">
                <a:solidFill>
                  <a:srgbClr val="09178B"/>
                </a:solidFill>
                <a:latin typeface="Arial"/>
                <a:cs typeface="Arial"/>
              </a:rPr>
              <a:t>defense”)</a:t>
            </a:r>
            <a:endParaRPr sz="2150" dirty="0">
              <a:latin typeface="Arial"/>
              <a:cs typeface="Arial"/>
            </a:endParaRPr>
          </a:p>
          <a:p>
            <a:pPr>
              <a:lnSpc>
                <a:spcPts val="700"/>
              </a:lnSpc>
              <a:spcBef>
                <a:spcPts val="4"/>
              </a:spcBef>
            </a:pPr>
            <a:endParaRPr sz="700" dirty="0"/>
          </a:p>
          <a:p>
            <a:pPr>
              <a:lnSpc>
                <a:spcPts val="1000"/>
              </a:lnSpc>
            </a:pPr>
            <a:endParaRPr sz="1000" dirty="0"/>
          </a:p>
          <a:p>
            <a:pPr marL="307975" indent="-185420">
              <a:lnSpc>
                <a:spcPct val="100000"/>
              </a:lnSpc>
              <a:buClr>
                <a:srgbClr val="09178B"/>
              </a:buClr>
              <a:buFont typeface="Arial"/>
              <a:buChar char="•"/>
              <a:tabLst>
                <a:tab pos="307975" algn="l"/>
              </a:tabLst>
            </a:pPr>
            <a:r>
              <a:rPr sz="2000" spc="-15" dirty="0">
                <a:solidFill>
                  <a:srgbClr val="09178B"/>
                </a:solidFill>
                <a:latin typeface="Arial"/>
                <a:cs typeface="Arial"/>
              </a:rPr>
              <a:t>Seeks</a:t>
            </a:r>
            <a:r>
              <a:rPr sz="2000" spc="-5" dirty="0">
                <a:solidFill>
                  <a:srgbClr val="09178B"/>
                </a:solidFill>
                <a:latin typeface="Arial"/>
                <a:cs typeface="Arial"/>
              </a:rPr>
              <a:t> </a:t>
            </a:r>
            <a:r>
              <a:rPr sz="2000" spc="-10" dirty="0">
                <a:solidFill>
                  <a:srgbClr val="09178B"/>
                </a:solidFill>
                <a:latin typeface="Arial"/>
                <a:cs typeface="Arial"/>
              </a:rPr>
              <a:t>to</a:t>
            </a:r>
            <a:r>
              <a:rPr sz="2000" spc="-5" dirty="0">
                <a:solidFill>
                  <a:srgbClr val="09178B"/>
                </a:solidFill>
                <a:latin typeface="Arial"/>
                <a:cs typeface="Arial"/>
              </a:rPr>
              <a:t> </a:t>
            </a:r>
            <a:r>
              <a:rPr sz="2000" spc="-10" dirty="0">
                <a:solidFill>
                  <a:srgbClr val="09178B"/>
                </a:solidFill>
                <a:latin typeface="Arial"/>
                <a:cs typeface="Arial"/>
              </a:rPr>
              <a:t>deter</a:t>
            </a:r>
            <a:r>
              <a:rPr sz="2000" spc="-5" dirty="0">
                <a:solidFill>
                  <a:srgbClr val="09178B"/>
                </a:solidFill>
                <a:latin typeface="Arial"/>
                <a:cs typeface="Arial"/>
              </a:rPr>
              <a:t> </a:t>
            </a:r>
            <a:r>
              <a:rPr sz="2000" spc="-10" dirty="0">
                <a:solidFill>
                  <a:srgbClr val="09178B"/>
                </a:solidFill>
                <a:latin typeface="Arial"/>
                <a:cs typeface="Arial"/>
              </a:rPr>
              <a:t>or</a:t>
            </a:r>
            <a:r>
              <a:rPr sz="2000" spc="-5" dirty="0">
                <a:solidFill>
                  <a:srgbClr val="09178B"/>
                </a:solidFill>
                <a:latin typeface="Arial"/>
                <a:cs typeface="Arial"/>
              </a:rPr>
              <a:t> </a:t>
            </a:r>
            <a:r>
              <a:rPr sz="2000" spc="-10" dirty="0">
                <a:solidFill>
                  <a:srgbClr val="09178B"/>
                </a:solidFill>
                <a:latin typeface="Arial"/>
                <a:cs typeface="Arial"/>
              </a:rPr>
              <a:t>mitigate</a:t>
            </a:r>
            <a:r>
              <a:rPr sz="2000" spc="-5" dirty="0">
                <a:solidFill>
                  <a:srgbClr val="09178B"/>
                </a:solidFill>
                <a:latin typeface="Arial"/>
                <a:cs typeface="Arial"/>
              </a:rPr>
              <a:t> </a:t>
            </a:r>
            <a:r>
              <a:rPr sz="2000" spc="-10" dirty="0">
                <a:solidFill>
                  <a:srgbClr val="09178B"/>
                </a:solidFill>
                <a:latin typeface="Arial"/>
                <a:cs typeface="Arial"/>
              </a:rPr>
              <a:t>rather</a:t>
            </a:r>
            <a:r>
              <a:rPr sz="2000" spc="-5" dirty="0">
                <a:solidFill>
                  <a:srgbClr val="09178B"/>
                </a:solidFill>
                <a:latin typeface="Arial"/>
                <a:cs typeface="Arial"/>
              </a:rPr>
              <a:t> </a:t>
            </a:r>
            <a:r>
              <a:rPr sz="2000" spc="-10" dirty="0">
                <a:solidFill>
                  <a:srgbClr val="09178B"/>
                </a:solidFill>
                <a:latin typeface="Arial"/>
                <a:cs typeface="Arial"/>
              </a:rPr>
              <a:t>than</a:t>
            </a:r>
            <a:r>
              <a:rPr sz="2000" spc="-5" dirty="0">
                <a:solidFill>
                  <a:srgbClr val="09178B"/>
                </a:solidFill>
                <a:latin typeface="Arial"/>
                <a:cs typeface="Arial"/>
              </a:rPr>
              <a:t> </a:t>
            </a:r>
            <a:r>
              <a:rPr sz="2000" spc="-10" dirty="0">
                <a:solidFill>
                  <a:srgbClr val="09178B"/>
                </a:solidFill>
                <a:latin typeface="Arial"/>
                <a:cs typeface="Arial"/>
              </a:rPr>
              <a:t>defeat</a:t>
            </a:r>
            <a:r>
              <a:rPr sz="2000" spc="-5" dirty="0">
                <a:solidFill>
                  <a:srgbClr val="09178B"/>
                </a:solidFill>
                <a:latin typeface="Arial"/>
                <a:cs typeface="Arial"/>
              </a:rPr>
              <a:t> </a:t>
            </a:r>
            <a:r>
              <a:rPr sz="2000" spc="-15" dirty="0">
                <a:solidFill>
                  <a:srgbClr val="09178B"/>
                </a:solidFill>
                <a:latin typeface="Arial"/>
                <a:cs typeface="Arial"/>
              </a:rPr>
              <a:t>an</a:t>
            </a:r>
            <a:r>
              <a:rPr sz="2000" spc="-5" dirty="0">
                <a:solidFill>
                  <a:srgbClr val="09178B"/>
                </a:solidFill>
                <a:latin typeface="Arial"/>
                <a:cs typeface="Arial"/>
              </a:rPr>
              <a:t> </a:t>
            </a:r>
            <a:r>
              <a:rPr sz="2000" spc="-10" dirty="0">
                <a:solidFill>
                  <a:srgbClr val="09178B"/>
                </a:solidFill>
                <a:latin typeface="Arial"/>
                <a:cs typeface="Arial"/>
              </a:rPr>
              <a:t>attack</a:t>
            </a:r>
            <a:endParaRPr sz="2000" dirty="0">
              <a:latin typeface="Arial"/>
              <a:cs typeface="Arial"/>
            </a:endParaRPr>
          </a:p>
          <a:p>
            <a:pPr>
              <a:lnSpc>
                <a:spcPts val="650"/>
              </a:lnSpc>
              <a:spcBef>
                <a:spcPts val="10"/>
              </a:spcBef>
              <a:buClr>
                <a:srgbClr val="09178B"/>
              </a:buClr>
              <a:buFont typeface="Arial"/>
              <a:buChar char="•"/>
            </a:pPr>
            <a:endParaRPr sz="650" dirty="0"/>
          </a:p>
          <a:p>
            <a:pPr>
              <a:lnSpc>
                <a:spcPts val="1000"/>
              </a:lnSpc>
              <a:buClr>
                <a:srgbClr val="09178B"/>
              </a:buClr>
              <a:buFont typeface="Arial"/>
              <a:buChar char="•"/>
            </a:pPr>
            <a:endParaRPr sz="1000" dirty="0"/>
          </a:p>
          <a:p>
            <a:pPr marL="307975" indent="-185420">
              <a:lnSpc>
                <a:spcPct val="100000"/>
              </a:lnSpc>
              <a:buClr>
                <a:srgbClr val="09178B"/>
              </a:buClr>
              <a:buFont typeface="Arial"/>
              <a:buChar char="•"/>
              <a:tabLst>
                <a:tab pos="307975" algn="l"/>
              </a:tabLst>
            </a:pPr>
            <a:r>
              <a:rPr sz="2000" spc="-10" dirty="0">
                <a:solidFill>
                  <a:srgbClr val="09178B"/>
                </a:solidFill>
                <a:latin typeface="Arial"/>
                <a:cs typeface="Arial"/>
              </a:rPr>
              <a:t>Requires</a:t>
            </a:r>
            <a:r>
              <a:rPr sz="2000" spc="-5" dirty="0">
                <a:solidFill>
                  <a:srgbClr val="09178B"/>
                </a:solidFill>
                <a:latin typeface="Arial"/>
                <a:cs typeface="Arial"/>
              </a:rPr>
              <a:t> </a:t>
            </a:r>
            <a:r>
              <a:rPr sz="2000" spc="-10" dirty="0">
                <a:solidFill>
                  <a:srgbClr val="09178B"/>
                </a:solidFill>
                <a:latin typeface="Arial"/>
                <a:cs typeface="Arial"/>
              </a:rPr>
              <a:t>sheltering</a:t>
            </a:r>
            <a:r>
              <a:rPr sz="2000" spc="-5" dirty="0">
                <a:solidFill>
                  <a:srgbClr val="09178B"/>
                </a:solidFill>
                <a:latin typeface="Arial"/>
                <a:cs typeface="Arial"/>
              </a:rPr>
              <a:t> </a:t>
            </a:r>
            <a:r>
              <a:rPr sz="2000" spc="-15" dirty="0">
                <a:solidFill>
                  <a:srgbClr val="09178B"/>
                </a:solidFill>
                <a:latin typeface="Arial"/>
                <a:cs typeface="Arial"/>
              </a:rPr>
              <a:t>and</a:t>
            </a:r>
            <a:r>
              <a:rPr sz="2000" spc="-5" dirty="0">
                <a:solidFill>
                  <a:srgbClr val="09178B"/>
                </a:solidFill>
                <a:latin typeface="Arial"/>
                <a:cs typeface="Arial"/>
              </a:rPr>
              <a:t> </a:t>
            </a:r>
            <a:r>
              <a:rPr sz="2000" spc="-10" dirty="0">
                <a:solidFill>
                  <a:srgbClr val="09178B"/>
                </a:solidFill>
                <a:latin typeface="Arial"/>
                <a:cs typeface="Arial"/>
              </a:rPr>
              <a:t>crisis</a:t>
            </a:r>
            <a:r>
              <a:rPr sz="2000" spc="-5" dirty="0">
                <a:solidFill>
                  <a:srgbClr val="09178B"/>
                </a:solidFill>
                <a:latin typeface="Arial"/>
                <a:cs typeface="Arial"/>
              </a:rPr>
              <a:t> </a:t>
            </a:r>
            <a:r>
              <a:rPr sz="2000" spc="-10" dirty="0">
                <a:solidFill>
                  <a:srgbClr val="09178B"/>
                </a:solidFill>
                <a:latin typeface="Arial"/>
                <a:cs typeface="Arial"/>
              </a:rPr>
              <a:t>relocation</a:t>
            </a:r>
            <a:endParaRPr sz="2000" dirty="0">
              <a:latin typeface="Arial"/>
              <a:cs typeface="Arial"/>
            </a:endParaRPr>
          </a:p>
          <a:p>
            <a:pPr>
              <a:lnSpc>
                <a:spcPts val="700"/>
              </a:lnSpc>
              <a:spcBef>
                <a:spcPts val="34"/>
              </a:spcBef>
              <a:buClr>
                <a:srgbClr val="09178B"/>
              </a:buClr>
              <a:buFont typeface="Arial"/>
              <a:buChar char="•"/>
            </a:pPr>
            <a:endParaRPr sz="700" dirty="0"/>
          </a:p>
          <a:p>
            <a:pPr>
              <a:lnSpc>
                <a:spcPts val="1000"/>
              </a:lnSpc>
              <a:buClr>
                <a:srgbClr val="09178B"/>
              </a:buClr>
              <a:buFont typeface="Arial"/>
              <a:buChar char="•"/>
            </a:pPr>
            <a:endParaRPr sz="1000" dirty="0"/>
          </a:p>
          <a:p>
            <a:pPr marL="307975" indent="-185420">
              <a:lnSpc>
                <a:spcPct val="100000"/>
              </a:lnSpc>
              <a:buClr>
                <a:srgbClr val="09178B"/>
              </a:buClr>
              <a:buFont typeface="Arial"/>
              <a:buChar char="•"/>
              <a:tabLst>
                <a:tab pos="307975" algn="l"/>
              </a:tabLst>
            </a:pPr>
            <a:r>
              <a:rPr sz="2000" spc="-15" dirty="0">
                <a:solidFill>
                  <a:srgbClr val="09178B"/>
                </a:solidFill>
                <a:latin typeface="Arial"/>
                <a:cs typeface="Arial"/>
              </a:rPr>
              <a:t>Has</a:t>
            </a:r>
            <a:r>
              <a:rPr sz="2000" spc="-5" dirty="0">
                <a:solidFill>
                  <a:srgbClr val="09178B"/>
                </a:solidFill>
                <a:latin typeface="Arial"/>
                <a:cs typeface="Arial"/>
              </a:rPr>
              <a:t> </a:t>
            </a:r>
            <a:r>
              <a:rPr sz="2000" spc="-15" dirty="0">
                <a:solidFill>
                  <a:srgbClr val="09178B"/>
                </a:solidFill>
                <a:latin typeface="Arial"/>
                <a:cs typeface="Arial"/>
              </a:rPr>
              <a:t>been</a:t>
            </a:r>
            <a:r>
              <a:rPr sz="2000" spc="-5" dirty="0">
                <a:solidFill>
                  <a:srgbClr val="09178B"/>
                </a:solidFill>
                <a:latin typeface="Arial"/>
                <a:cs typeface="Arial"/>
              </a:rPr>
              <a:t> </a:t>
            </a:r>
            <a:r>
              <a:rPr sz="2000" spc="-15" dirty="0">
                <a:solidFill>
                  <a:srgbClr val="09178B"/>
                </a:solidFill>
                <a:latin typeface="Arial"/>
                <a:cs typeface="Arial"/>
              </a:rPr>
              <a:t>embraced</a:t>
            </a:r>
            <a:r>
              <a:rPr sz="2000" spc="-5" dirty="0">
                <a:solidFill>
                  <a:srgbClr val="09178B"/>
                </a:solidFill>
                <a:latin typeface="Arial"/>
                <a:cs typeface="Arial"/>
              </a:rPr>
              <a:t> </a:t>
            </a:r>
            <a:r>
              <a:rPr sz="2000" spc="-15" dirty="0">
                <a:solidFill>
                  <a:srgbClr val="09178B"/>
                </a:solidFill>
                <a:latin typeface="Arial"/>
                <a:cs typeface="Arial"/>
              </a:rPr>
              <a:t>and</a:t>
            </a:r>
            <a:r>
              <a:rPr sz="2000" spc="-5" dirty="0">
                <a:solidFill>
                  <a:srgbClr val="09178B"/>
                </a:solidFill>
                <a:latin typeface="Arial"/>
                <a:cs typeface="Arial"/>
              </a:rPr>
              <a:t> </a:t>
            </a:r>
            <a:r>
              <a:rPr sz="2000" spc="-10" dirty="0">
                <a:solidFill>
                  <a:srgbClr val="09178B"/>
                </a:solidFill>
                <a:latin typeface="Arial"/>
                <a:cs typeface="Arial"/>
              </a:rPr>
              <a:t>discarded</a:t>
            </a:r>
            <a:r>
              <a:rPr sz="2000" spc="-5" dirty="0">
                <a:solidFill>
                  <a:srgbClr val="09178B"/>
                </a:solidFill>
                <a:latin typeface="Arial"/>
                <a:cs typeface="Arial"/>
              </a:rPr>
              <a:t> </a:t>
            </a:r>
            <a:r>
              <a:rPr sz="2000" spc="-10" dirty="0">
                <a:solidFill>
                  <a:srgbClr val="09178B"/>
                </a:solidFill>
                <a:latin typeface="Arial"/>
                <a:cs typeface="Arial"/>
              </a:rPr>
              <a:t>several</a:t>
            </a:r>
            <a:r>
              <a:rPr sz="2000" spc="-5" dirty="0">
                <a:solidFill>
                  <a:srgbClr val="09178B"/>
                </a:solidFill>
                <a:latin typeface="Arial"/>
                <a:cs typeface="Arial"/>
              </a:rPr>
              <a:t> </a:t>
            </a:r>
            <a:r>
              <a:rPr sz="2000" spc="-10" dirty="0">
                <a:solidFill>
                  <a:srgbClr val="09178B"/>
                </a:solidFill>
                <a:latin typeface="Arial"/>
                <a:cs typeface="Arial"/>
              </a:rPr>
              <a:t>times</a:t>
            </a:r>
            <a:r>
              <a:rPr sz="2000" spc="-5" dirty="0">
                <a:solidFill>
                  <a:srgbClr val="09178B"/>
                </a:solidFill>
                <a:latin typeface="Arial"/>
                <a:cs typeface="Arial"/>
              </a:rPr>
              <a:t> </a:t>
            </a:r>
            <a:r>
              <a:rPr sz="2000" spc="-10" dirty="0">
                <a:solidFill>
                  <a:srgbClr val="09178B"/>
                </a:solidFill>
                <a:latin typeface="Arial"/>
                <a:cs typeface="Arial"/>
              </a:rPr>
              <a:t>(1950s,</a:t>
            </a:r>
            <a:r>
              <a:rPr sz="2000" spc="-5" dirty="0">
                <a:solidFill>
                  <a:srgbClr val="09178B"/>
                </a:solidFill>
                <a:latin typeface="Arial"/>
                <a:cs typeface="Arial"/>
              </a:rPr>
              <a:t> </a:t>
            </a:r>
            <a:r>
              <a:rPr sz="2000" spc="-10" dirty="0">
                <a:solidFill>
                  <a:srgbClr val="09178B"/>
                </a:solidFill>
                <a:latin typeface="Arial"/>
                <a:cs typeface="Arial"/>
              </a:rPr>
              <a:t>1960s,</a:t>
            </a:r>
            <a:r>
              <a:rPr sz="2000" spc="-5" dirty="0">
                <a:solidFill>
                  <a:srgbClr val="09178B"/>
                </a:solidFill>
                <a:latin typeface="Arial"/>
                <a:cs typeface="Arial"/>
              </a:rPr>
              <a:t> </a:t>
            </a:r>
            <a:r>
              <a:rPr sz="2000" spc="-15" dirty="0">
                <a:solidFill>
                  <a:srgbClr val="09178B"/>
                </a:solidFill>
                <a:latin typeface="Arial"/>
                <a:cs typeface="Arial"/>
              </a:rPr>
              <a:t>1980s)</a:t>
            </a:r>
            <a:endParaRPr sz="2000" dirty="0">
              <a:latin typeface="Arial"/>
              <a:cs typeface="Arial"/>
            </a:endParaRPr>
          </a:p>
          <a:p>
            <a:pPr>
              <a:lnSpc>
                <a:spcPts val="800"/>
              </a:lnSpc>
              <a:spcBef>
                <a:spcPts val="5"/>
              </a:spcBef>
              <a:buClr>
                <a:srgbClr val="09178B"/>
              </a:buClr>
              <a:buFont typeface="Arial"/>
              <a:buChar char="•"/>
            </a:pPr>
            <a:endParaRPr sz="800" dirty="0"/>
          </a:p>
          <a:p>
            <a:pPr>
              <a:lnSpc>
                <a:spcPts val="1000"/>
              </a:lnSpc>
              <a:buClr>
                <a:srgbClr val="09178B"/>
              </a:buClr>
              <a:buFont typeface="Arial"/>
              <a:buChar char="•"/>
            </a:pPr>
            <a:endParaRPr sz="1000" dirty="0"/>
          </a:p>
          <a:p>
            <a:pPr marL="12700">
              <a:lnSpc>
                <a:spcPct val="100000"/>
              </a:lnSpc>
            </a:pPr>
            <a:r>
              <a:rPr sz="2150" b="1" spc="-15" dirty="0">
                <a:solidFill>
                  <a:srgbClr val="09178B"/>
                </a:solidFill>
                <a:latin typeface="Arial"/>
                <a:cs typeface="Arial"/>
              </a:rPr>
              <a:t>Active</a:t>
            </a:r>
            <a:r>
              <a:rPr sz="2150" b="1" spc="-5" dirty="0">
                <a:solidFill>
                  <a:srgbClr val="09178B"/>
                </a:solidFill>
                <a:latin typeface="Arial"/>
                <a:cs typeface="Arial"/>
              </a:rPr>
              <a:t> </a:t>
            </a:r>
            <a:r>
              <a:rPr sz="2150" b="1" spc="-15" dirty="0">
                <a:solidFill>
                  <a:srgbClr val="09178B"/>
                </a:solidFill>
                <a:latin typeface="Arial"/>
                <a:cs typeface="Arial"/>
              </a:rPr>
              <a:t>defenses</a:t>
            </a:r>
            <a:r>
              <a:rPr sz="2150" b="1" spc="-5" dirty="0">
                <a:solidFill>
                  <a:srgbClr val="09178B"/>
                </a:solidFill>
                <a:latin typeface="Arial"/>
                <a:cs typeface="Arial"/>
              </a:rPr>
              <a:t> </a:t>
            </a:r>
            <a:r>
              <a:rPr sz="2150" b="1" spc="-15" dirty="0">
                <a:solidFill>
                  <a:srgbClr val="09178B"/>
                </a:solidFill>
                <a:latin typeface="Arial"/>
                <a:cs typeface="Arial"/>
              </a:rPr>
              <a:t>(weapons</a:t>
            </a:r>
            <a:r>
              <a:rPr sz="2150" b="1" spc="-5" dirty="0">
                <a:solidFill>
                  <a:srgbClr val="09178B"/>
                </a:solidFill>
                <a:latin typeface="Arial"/>
                <a:cs typeface="Arial"/>
              </a:rPr>
              <a:t> </a:t>
            </a:r>
            <a:r>
              <a:rPr sz="2150" b="1" spc="-10" dirty="0">
                <a:solidFill>
                  <a:srgbClr val="09178B"/>
                </a:solidFill>
                <a:latin typeface="Arial"/>
                <a:cs typeface="Arial"/>
              </a:rPr>
              <a:t>to</a:t>
            </a:r>
            <a:r>
              <a:rPr sz="2150" b="1" spc="-5" dirty="0">
                <a:solidFill>
                  <a:srgbClr val="09178B"/>
                </a:solidFill>
                <a:latin typeface="Arial"/>
                <a:cs typeface="Arial"/>
              </a:rPr>
              <a:t> </a:t>
            </a:r>
            <a:r>
              <a:rPr sz="2150" b="1" spc="-15" dirty="0">
                <a:solidFill>
                  <a:srgbClr val="09178B"/>
                </a:solidFill>
                <a:latin typeface="Arial"/>
                <a:cs typeface="Arial"/>
              </a:rPr>
              <a:t>destroy</a:t>
            </a:r>
            <a:r>
              <a:rPr sz="2150" b="1" spc="-5" dirty="0">
                <a:solidFill>
                  <a:srgbClr val="09178B"/>
                </a:solidFill>
                <a:latin typeface="Arial"/>
                <a:cs typeface="Arial"/>
              </a:rPr>
              <a:t> </a:t>
            </a:r>
            <a:r>
              <a:rPr sz="2150" b="1" spc="-15" dirty="0">
                <a:solidFill>
                  <a:srgbClr val="09178B"/>
                </a:solidFill>
                <a:latin typeface="Arial"/>
                <a:cs typeface="Arial"/>
              </a:rPr>
              <a:t>weapons)</a:t>
            </a:r>
            <a:endParaRPr sz="2150" dirty="0">
              <a:latin typeface="Arial"/>
              <a:cs typeface="Arial"/>
            </a:endParaRPr>
          </a:p>
          <a:p>
            <a:pPr>
              <a:lnSpc>
                <a:spcPts val="700"/>
              </a:lnSpc>
              <a:spcBef>
                <a:spcPts val="4"/>
              </a:spcBef>
            </a:pPr>
            <a:endParaRPr sz="700" dirty="0"/>
          </a:p>
          <a:p>
            <a:pPr>
              <a:lnSpc>
                <a:spcPts val="1000"/>
              </a:lnSpc>
            </a:pPr>
            <a:endParaRPr sz="1000" dirty="0"/>
          </a:p>
          <a:p>
            <a:pPr marL="307975" indent="-185420">
              <a:lnSpc>
                <a:spcPct val="100000"/>
              </a:lnSpc>
              <a:buClr>
                <a:srgbClr val="09178B"/>
              </a:buClr>
              <a:buFont typeface="Arial"/>
              <a:buChar char="•"/>
              <a:tabLst>
                <a:tab pos="307975" algn="l"/>
              </a:tabLst>
            </a:pPr>
            <a:r>
              <a:rPr sz="2000" spc="-15" dirty="0">
                <a:solidFill>
                  <a:srgbClr val="09178B"/>
                </a:solidFill>
                <a:latin typeface="Arial"/>
                <a:cs typeface="Arial"/>
              </a:rPr>
              <a:t>Seeks</a:t>
            </a:r>
            <a:r>
              <a:rPr sz="2000" spc="-5" dirty="0">
                <a:solidFill>
                  <a:srgbClr val="09178B"/>
                </a:solidFill>
                <a:latin typeface="Arial"/>
                <a:cs typeface="Arial"/>
              </a:rPr>
              <a:t> </a:t>
            </a:r>
            <a:r>
              <a:rPr sz="2000" spc="-10" dirty="0">
                <a:solidFill>
                  <a:srgbClr val="09178B"/>
                </a:solidFill>
                <a:latin typeface="Arial"/>
                <a:cs typeface="Arial"/>
              </a:rPr>
              <a:t>to</a:t>
            </a:r>
            <a:r>
              <a:rPr sz="2000" spc="-5" dirty="0">
                <a:solidFill>
                  <a:srgbClr val="09178B"/>
                </a:solidFill>
                <a:latin typeface="Arial"/>
                <a:cs typeface="Arial"/>
              </a:rPr>
              <a:t> </a:t>
            </a:r>
            <a:r>
              <a:rPr sz="2000" spc="-10" dirty="0">
                <a:solidFill>
                  <a:srgbClr val="09178B"/>
                </a:solidFill>
                <a:latin typeface="Arial"/>
                <a:cs typeface="Arial"/>
              </a:rPr>
              <a:t>prevent</a:t>
            </a:r>
            <a:r>
              <a:rPr sz="2000" spc="-5" dirty="0">
                <a:solidFill>
                  <a:srgbClr val="09178B"/>
                </a:solidFill>
                <a:latin typeface="Arial"/>
                <a:cs typeface="Arial"/>
              </a:rPr>
              <a:t> </a:t>
            </a:r>
            <a:r>
              <a:rPr sz="2000" spc="-10" dirty="0">
                <a:solidFill>
                  <a:srgbClr val="09178B"/>
                </a:solidFill>
                <a:latin typeface="Arial"/>
                <a:cs typeface="Arial"/>
              </a:rPr>
              <a:t>nuclear</a:t>
            </a:r>
            <a:r>
              <a:rPr sz="2000" spc="-5" dirty="0">
                <a:solidFill>
                  <a:srgbClr val="09178B"/>
                </a:solidFill>
                <a:latin typeface="Arial"/>
                <a:cs typeface="Arial"/>
              </a:rPr>
              <a:t> </a:t>
            </a:r>
            <a:r>
              <a:rPr sz="2000" spc="-15" dirty="0">
                <a:solidFill>
                  <a:srgbClr val="09178B"/>
                </a:solidFill>
                <a:latin typeface="Arial"/>
                <a:cs typeface="Arial"/>
              </a:rPr>
              <a:t>weapons</a:t>
            </a:r>
            <a:r>
              <a:rPr sz="2000" spc="-5" dirty="0">
                <a:solidFill>
                  <a:srgbClr val="09178B"/>
                </a:solidFill>
                <a:latin typeface="Arial"/>
                <a:cs typeface="Arial"/>
              </a:rPr>
              <a:t> </a:t>
            </a:r>
            <a:r>
              <a:rPr sz="2000" spc="-10" dirty="0">
                <a:solidFill>
                  <a:srgbClr val="09178B"/>
                </a:solidFill>
                <a:latin typeface="Arial"/>
                <a:cs typeface="Arial"/>
              </a:rPr>
              <a:t>from</a:t>
            </a:r>
            <a:r>
              <a:rPr sz="2000" spc="-5" dirty="0">
                <a:solidFill>
                  <a:srgbClr val="09178B"/>
                </a:solidFill>
                <a:latin typeface="Arial"/>
                <a:cs typeface="Arial"/>
              </a:rPr>
              <a:t> </a:t>
            </a:r>
            <a:r>
              <a:rPr sz="2000" spc="-10" dirty="0">
                <a:solidFill>
                  <a:srgbClr val="09178B"/>
                </a:solidFill>
                <a:latin typeface="Arial"/>
                <a:cs typeface="Arial"/>
              </a:rPr>
              <a:t>detonating</a:t>
            </a:r>
            <a:r>
              <a:rPr sz="2000" spc="-5" dirty="0">
                <a:solidFill>
                  <a:srgbClr val="09178B"/>
                </a:solidFill>
                <a:latin typeface="Arial"/>
                <a:cs typeface="Arial"/>
              </a:rPr>
              <a:t> </a:t>
            </a:r>
            <a:r>
              <a:rPr sz="2000" spc="-10" dirty="0">
                <a:solidFill>
                  <a:srgbClr val="09178B"/>
                </a:solidFill>
                <a:latin typeface="Arial"/>
                <a:cs typeface="Arial"/>
              </a:rPr>
              <a:t>at</a:t>
            </a:r>
            <a:r>
              <a:rPr sz="2000" spc="-5" dirty="0">
                <a:solidFill>
                  <a:srgbClr val="09178B"/>
                </a:solidFill>
                <a:latin typeface="Arial"/>
                <a:cs typeface="Arial"/>
              </a:rPr>
              <a:t> </a:t>
            </a:r>
            <a:r>
              <a:rPr sz="2000" spc="-10" dirty="0">
                <a:solidFill>
                  <a:srgbClr val="09178B"/>
                </a:solidFill>
                <a:latin typeface="Arial"/>
                <a:cs typeface="Arial"/>
              </a:rPr>
              <a:t>their</a:t>
            </a:r>
            <a:r>
              <a:rPr sz="2000" spc="-5" dirty="0">
                <a:solidFill>
                  <a:srgbClr val="09178B"/>
                </a:solidFill>
                <a:latin typeface="Arial"/>
                <a:cs typeface="Arial"/>
              </a:rPr>
              <a:t> </a:t>
            </a:r>
            <a:r>
              <a:rPr sz="2000" spc="-10" dirty="0">
                <a:solidFill>
                  <a:srgbClr val="09178B"/>
                </a:solidFill>
                <a:latin typeface="Arial"/>
                <a:cs typeface="Arial"/>
              </a:rPr>
              <a:t>targets</a:t>
            </a:r>
            <a:endParaRPr sz="2000" dirty="0">
              <a:latin typeface="Arial"/>
              <a:cs typeface="Arial"/>
            </a:endParaRPr>
          </a:p>
          <a:p>
            <a:pPr>
              <a:lnSpc>
                <a:spcPts val="500"/>
              </a:lnSpc>
              <a:spcBef>
                <a:spcPts val="49"/>
              </a:spcBef>
              <a:buClr>
                <a:srgbClr val="09178B"/>
              </a:buClr>
              <a:buFont typeface="Arial"/>
              <a:buChar char="•"/>
            </a:pPr>
            <a:endParaRPr sz="500" dirty="0"/>
          </a:p>
          <a:p>
            <a:pPr>
              <a:lnSpc>
                <a:spcPts val="1000"/>
              </a:lnSpc>
              <a:buClr>
                <a:srgbClr val="09178B"/>
              </a:buClr>
              <a:buFont typeface="Arial"/>
              <a:buChar char="•"/>
            </a:pPr>
            <a:endParaRPr sz="1000" dirty="0"/>
          </a:p>
          <a:p>
            <a:pPr marL="307975" marR="718185" indent="-185420">
              <a:lnSpc>
                <a:spcPct val="107700"/>
              </a:lnSpc>
              <a:buClr>
                <a:srgbClr val="09178B"/>
              </a:buClr>
              <a:buFont typeface="Arial"/>
              <a:buChar char="•"/>
              <a:tabLst>
                <a:tab pos="307975" algn="l"/>
              </a:tabLst>
            </a:pPr>
            <a:r>
              <a:rPr sz="2000" spc="-10" dirty="0">
                <a:solidFill>
                  <a:srgbClr val="09178B"/>
                </a:solidFill>
                <a:latin typeface="Arial"/>
                <a:cs typeface="Arial"/>
              </a:rPr>
              <a:t>Requires</a:t>
            </a:r>
            <a:r>
              <a:rPr sz="2000" spc="-5" dirty="0">
                <a:solidFill>
                  <a:srgbClr val="09178B"/>
                </a:solidFill>
                <a:latin typeface="Arial"/>
                <a:cs typeface="Arial"/>
              </a:rPr>
              <a:t> </a:t>
            </a:r>
            <a:r>
              <a:rPr sz="2000" spc="-10" dirty="0">
                <a:solidFill>
                  <a:srgbClr val="09178B"/>
                </a:solidFill>
                <a:latin typeface="Arial"/>
                <a:cs typeface="Arial"/>
              </a:rPr>
              <a:t>destruction</a:t>
            </a:r>
            <a:r>
              <a:rPr sz="2000" spc="-5" dirty="0">
                <a:solidFill>
                  <a:srgbClr val="09178B"/>
                </a:solidFill>
                <a:latin typeface="Arial"/>
                <a:cs typeface="Arial"/>
              </a:rPr>
              <a:t> </a:t>
            </a:r>
            <a:r>
              <a:rPr sz="2000" spc="-10" dirty="0">
                <a:solidFill>
                  <a:srgbClr val="09178B"/>
                </a:solidFill>
                <a:latin typeface="Arial"/>
                <a:cs typeface="Arial"/>
              </a:rPr>
              <a:t>of</a:t>
            </a:r>
            <a:r>
              <a:rPr sz="2000" spc="-5" dirty="0">
                <a:solidFill>
                  <a:srgbClr val="09178B"/>
                </a:solidFill>
                <a:latin typeface="Arial"/>
                <a:cs typeface="Arial"/>
              </a:rPr>
              <a:t> </a:t>
            </a:r>
            <a:r>
              <a:rPr sz="2000" spc="-10" dirty="0">
                <a:solidFill>
                  <a:srgbClr val="09178B"/>
                </a:solidFill>
                <a:latin typeface="Arial"/>
                <a:cs typeface="Arial"/>
              </a:rPr>
              <a:t>delivery</a:t>
            </a:r>
            <a:r>
              <a:rPr sz="2000" spc="-5" dirty="0">
                <a:solidFill>
                  <a:srgbClr val="09178B"/>
                </a:solidFill>
                <a:latin typeface="Arial"/>
                <a:cs typeface="Arial"/>
              </a:rPr>
              <a:t> </a:t>
            </a:r>
            <a:r>
              <a:rPr sz="2000" spc="-10" dirty="0">
                <a:solidFill>
                  <a:srgbClr val="09178B"/>
                </a:solidFill>
                <a:latin typeface="Arial"/>
                <a:cs typeface="Arial"/>
              </a:rPr>
              <a:t>vehicles</a:t>
            </a:r>
            <a:r>
              <a:rPr sz="2000" spc="-5" dirty="0">
                <a:solidFill>
                  <a:srgbClr val="09178B"/>
                </a:solidFill>
                <a:latin typeface="Arial"/>
                <a:cs typeface="Arial"/>
              </a:rPr>
              <a:t> </a:t>
            </a:r>
            <a:r>
              <a:rPr sz="2000" spc="-10" dirty="0">
                <a:solidFill>
                  <a:srgbClr val="09178B"/>
                </a:solidFill>
                <a:latin typeface="Arial"/>
                <a:cs typeface="Arial"/>
              </a:rPr>
              <a:t>(aircraft,</a:t>
            </a:r>
            <a:r>
              <a:rPr sz="2000" spc="-5" dirty="0">
                <a:solidFill>
                  <a:srgbClr val="09178B"/>
                </a:solidFill>
                <a:latin typeface="Arial"/>
                <a:cs typeface="Arial"/>
              </a:rPr>
              <a:t> </a:t>
            </a:r>
            <a:r>
              <a:rPr sz="2000" spc="-15" dirty="0">
                <a:solidFill>
                  <a:srgbClr val="09178B"/>
                </a:solidFill>
                <a:latin typeface="Arial"/>
                <a:cs typeface="Arial"/>
              </a:rPr>
              <a:t>ICBMs,</a:t>
            </a:r>
            <a:r>
              <a:rPr sz="2000" spc="-5" dirty="0">
                <a:solidFill>
                  <a:srgbClr val="09178B"/>
                </a:solidFill>
                <a:latin typeface="Arial"/>
                <a:cs typeface="Arial"/>
              </a:rPr>
              <a:t> </a:t>
            </a:r>
            <a:r>
              <a:rPr sz="2000" spc="-15" dirty="0">
                <a:solidFill>
                  <a:srgbClr val="09178B"/>
                </a:solidFill>
                <a:latin typeface="Arial"/>
                <a:cs typeface="Arial"/>
              </a:rPr>
              <a:t>SLBMs,</a:t>
            </a:r>
            <a:r>
              <a:rPr sz="2000" spc="-10" dirty="0">
                <a:solidFill>
                  <a:srgbClr val="09178B"/>
                </a:solidFill>
                <a:latin typeface="Arial"/>
                <a:cs typeface="Arial"/>
              </a:rPr>
              <a:t> </a:t>
            </a:r>
            <a:r>
              <a:rPr lang="en-US" sz="2000" spc="-10" dirty="0">
                <a:solidFill>
                  <a:srgbClr val="09178B"/>
                </a:solidFill>
                <a:latin typeface="Arial"/>
                <a:cs typeface="Arial"/>
              </a:rPr>
              <a:t>reentry vehicles, </a:t>
            </a:r>
            <a:r>
              <a:rPr sz="2000" spc="-10" dirty="0">
                <a:solidFill>
                  <a:srgbClr val="09178B"/>
                </a:solidFill>
                <a:latin typeface="Arial"/>
                <a:cs typeface="Arial"/>
              </a:rPr>
              <a:t>cruise</a:t>
            </a:r>
            <a:r>
              <a:rPr sz="2000" spc="-5" dirty="0">
                <a:solidFill>
                  <a:srgbClr val="09178B"/>
                </a:solidFill>
                <a:latin typeface="Arial"/>
                <a:cs typeface="Arial"/>
              </a:rPr>
              <a:t> </a:t>
            </a:r>
            <a:r>
              <a:rPr sz="2000" spc="-10" dirty="0">
                <a:solidFill>
                  <a:srgbClr val="09178B"/>
                </a:solidFill>
                <a:latin typeface="Arial"/>
                <a:cs typeface="Arial"/>
              </a:rPr>
              <a:t>missiles,</a:t>
            </a:r>
            <a:r>
              <a:rPr sz="2000" spc="-5" dirty="0">
                <a:solidFill>
                  <a:srgbClr val="09178B"/>
                </a:solidFill>
                <a:latin typeface="Arial"/>
                <a:cs typeface="Arial"/>
              </a:rPr>
              <a:t> </a:t>
            </a:r>
            <a:r>
              <a:rPr sz="2000" spc="-10" dirty="0">
                <a:solidFill>
                  <a:srgbClr val="09178B"/>
                </a:solidFill>
                <a:latin typeface="Arial"/>
                <a:cs typeface="Arial"/>
              </a:rPr>
              <a:t>etc.)</a:t>
            </a:r>
            <a:r>
              <a:rPr sz="2000" spc="-5" dirty="0">
                <a:solidFill>
                  <a:srgbClr val="09178B"/>
                </a:solidFill>
                <a:latin typeface="Arial"/>
                <a:cs typeface="Arial"/>
              </a:rPr>
              <a:t> </a:t>
            </a:r>
            <a:r>
              <a:rPr sz="2000" spc="-10" dirty="0">
                <a:solidFill>
                  <a:srgbClr val="09178B"/>
                </a:solidFill>
                <a:latin typeface="Arial"/>
                <a:cs typeface="Arial"/>
              </a:rPr>
              <a:t>before</a:t>
            </a:r>
            <a:r>
              <a:rPr sz="2000" spc="-5" dirty="0">
                <a:solidFill>
                  <a:srgbClr val="09178B"/>
                </a:solidFill>
                <a:latin typeface="Arial"/>
                <a:cs typeface="Arial"/>
              </a:rPr>
              <a:t> </a:t>
            </a:r>
            <a:r>
              <a:rPr sz="2000" spc="-10" dirty="0">
                <a:solidFill>
                  <a:srgbClr val="09178B"/>
                </a:solidFill>
                <a:latin typeface="Arial"/>
                <a:cs typeface="Arial"/>
              </a:rPr>
              <a:t>they</a:t>
            </a:r>
            <a:r>
              <a:rPr sz="2000" spc="-5" dirty="0">
                <a:solidFill>
                  <a:srgbClr val="09178B"/>
                </a:solidFill>
                <a:latin typeface="Arial"/>
                <a:cs typeface="Arial"/>
              </a:rPr>
              <a:t> </a:t>
            </a:r>
            <a:r>
              <a:rPr sz="2000" spc="-10" dirty="0">
                <a:solidFill>
                  <a:srgbClr val="09178B"/>
                </a:solidFill>
                <a:latin typeface="Arial"/>
                <a:cs typeface="Arial"/>
              </a:rPr>
              <a:t>reach</a:t>
            </a:r>
            <a:r>
              <a:rPr sz="2000" spc="-5" dirty="0">
                <a:solidFill>
                  <a:srgbClr val="09178B"/>
                </a:solidFill>
                <a:latin typeface="Arial"/>
                <a:cs typeface="Arial"/>
              </a:rPr>
              <a:t> </a:t>
            </a:r>
            <a:r>
              <a:rPr sz="2000" spc="-10" dirty="0">
                <a:solidFill>
                  <a:srgbClr val="09178B"/>
                </a:solidFill>
                <a:latin typeface="Arial"/>
                <a:cs typeface="Arial"/>
              </a:rPr>
              <a:t>their</a:t>
            </a:r>
            <a:r>
              <a:rPr sz="2000" spc="-5" dirty="0">
                <a:solidFill>
                  <a:srgbClr val="09178B"/>
                </a:solidFill>
                <a:latin typeface="Arial"/>
                <a:cs typeface="Arial"/>
              </a:rPr>
              <a:t> </a:t>
            </a:r>
            <a:r>
              <a:rPr sz="2000" spc="-10" dirty="0">
                <a:solidFill>
                  <a:srgbClr val="09178B"/>
                </a:solidFill>
                <a:latin typeface="Arial"/>
                <a:cs typeface="Arial"/>
              </a:rPr>
              <a:t>targets</a:t>
            </a:r>
            <a:endParaRPr sz="2000" dirty="0">
              <a:latin typeface="Arial"/>
              <a:cs typeface="Arial"/>
            </a:endParaRPr>
          </a:p>
          <a:p>
            <a:pPr>
              <a:lnSpc>
                <a:spcPts val="1400"/>
              </a:lnSpc>
              <a:spcBef>
                <a:spcPts val="75"/>
              </a:spcBef>
              <a:buClr>
                <a:srgbClr val="09178B"/>
              </a:buClr>
              <a:buFont typeface="Arial"/>
              <a:buChar char="•"/>
            </a:pPr>
            <a:endParaRPr sz="1400" dirty="0"/>
          </a:p>
          <a:p>
            <a:pPr marL="307975" marR="481330" indent="-185420">
              <a:lnSpc>
                <a:spcPct val="107700"/>
              </a:lnSpc>
              <a:buClr>
                <a:srgbClr val="09178B"/>
              </a:buClr>
              <a:buFont typeface="Arial"/>
              <a:buChar char="•"/>
              <a:tabLst>
                <a:tab pos="307975" algn="l"/>
              </a:tabLst>
            </a:pPr>
            <a:r>
              <a:rPr sz="2000" spc="-15" dirty="0">
                <a:solidFill>
                  <a:srgbClr val="09178B"/>
                </a:solidFill>
                <a:latin typeface="Arial"/>
                <a:cs typeface="Arial"/>
              </a:rPr>
              <a:t>Must</a:t>
            </a:r>
            <a:r>
              <a:rPr sz="2000" spc="-5" dirty="0">
                <a:solidFill>
                  <a:srgbClr val="09178B"/>
                </a:solidFill>
                <a:latin typeface="Arial"/>
                <a:cs typeface="Arial"/>
              </a:rPr>
              <a:t> </a:t>
            </a:r>
            <a:r>
              <a:rPr sz="2000" spc="-15" dirty="0">
                <a:solidFill>
                  <a:srgbClr val="09178B"/>
                </a:solidFill>
                <a:latin typeface="Arial"/>
                <a:cs typeface="Arial"/>
              </a:rPr>
              <a:t>be</a:t>
            </a:r>
            <a:r>
              <a:rPr sz="2000" spc="-5" dirty="0">
                <a:solidFill>
                  <a:srgbClr val="09178B"/>
                </a:solidFill>
                <a:latin typeface="Arial"/>
                <a:cs typeface="Arial"/>
              </a:rPr>
              <a:t> </a:t>
            </a:r>
            <a:r>
              <a:rPr sz="2000" spc="-10" dirty="0">
                <a:solidFill>
                  <a:srgbClr val="09178B"/>
                </a:solidFill>
                <a:latin typeface="Arial"/>
                <a:cs typeface="Arial"/>
              </a:rPr>
              <a:t>nearly</a:t>
            </a:r>
            <a:r>
              <a:rPr sz="2000" spc="-5" dirty="0">
                <a:solidFill>
                  <a:srgbClr val="09178B"/>
                </a:solidFill>
                <a:latin typeface="Arial"/>
                <a:cs typeface="Arial"/>
              </a:rPr>
              <a:t> </a:t>
            </a:r>
            <a:r>
              <a:rPr sz="2000" spc="-10" dirty="0">
                <a:solidFill>
                  <a:srgbClr val="09178B"/>
                </a:solidFill>
                <a:latin typeface="Arial"/>
                <a:cs typeface="Arial"/>
              </a:rPr>
              <a:t>perfect</a:t>
            </a:r>
            <a:r>
              <a:rPr sz="2000" spc="-5" dirty="0">
                <a:solidFill>
                  <a:srgbClr val="09178B"/>
                </a:solidFill>
                <a:latin typeface="Arial"/>
                <a:cs typeface="Arial"/>
              </a:rPr>
              <a:t> </a:t>
            </a:r>
            <a:r>
              <a:rPr sz="2000" spc="-10" dirty="0">
                <a:solidFill>
                  <a:srgbClr val="09178B"/>
                </a:solidFill>
                <a:latin typeface="Arial"/>
                <a:cs typeface="Arial"/>
              </a:rPr>
              <a:t>to</a:t>
            </a:r>
            <a:r>
              <a:rPr sz="2000" spc="-5" dirty="0">
                <a:solidFill>
                  <a:srgbClr val="09178B"/>
                </a:solidFill>
                <a:latin typeface="Arial"/>
                <a:cs typeface="Arial"/>
              </a:rPr>
              <a:t> </a:t>
            </a:r>
            <a:r>
              <a:rPr sz="2000" spc="-10" dirty="0">
                <a:solidFill>
                  <a:srgbClr val="09178B"/>
                </a:solidFill>
                <a:latin typeface="Arial"/>
                <a:cs typeface="Arial"/>
              </a:rPr>
              <a:t>avoid</a:t>
            </a:r>
            <a:r>
              <a:rPr sz="2000" spc="-5" dirty="0">
                <a:solidFill>
                  <a:srgbClr val="09178B"/>
                </a:solidFill>
                <a:latin typeface="Arial"/>
                <a:cs typeface="Arial"/>
              </a:rPr>
              <a:t> </a:t>
            </a:r>
            <a:r>
              <a:rPr sz="2000" spc="-15" dirty="0">
                <a:solidFill>
                  <a:srgbClr val="09178B"/>
                </a:solidFill>
                <a:latin typeface="Arial"/>
                <a:cs typeface="Arial"/>
              </a:rPr>
              <a:t>enormous</a:t>
            </a:r>
            <a:r>
              <a:rPr sz="2000" spc="-5" dirty="0">
                <a:solidFill>
                  <a:srgbClr val="09178B"/>
                </a:solidFill>
                <a:latin typeface="Arial"/>
                <a:cs typeface="Arial"/>
              </a:rPr>
              <a:t> </a:t>
            </a:r>
            <a:r>
              <a:rPr sz="2000" spc="-10" dirty="0">
                <a:solidFill>
                  <a:srgbClr val="09178B"/>
                </a:solidFill>
                <a:latin typeface="Arial"/>
                <a:cs typeface="Arial"/>
              </a:rPr>
              <a:t>death</a:t>
            </a:r>
            <a:r>
              <a:rPr sz="2000" spc="-5" dirty="0">
                <a:solidFill>
                  <a:srgbClr val="09178B"/>
                </a:solidFill>
                <a:latin typeface="Arial"/>
                <a:cs typeface="Arial"/>
              </a:rPr>
              <a:t> </a:t>
            </a:r>
            <a:r>
              <a:rPr sz="2000" spc="-15" dirty="0">
                <a:solidFill>
                  <a:srgbClr val="09178B"/>
                </a:solidFill>
                <a:latin typeface="Arial"/>
                <a:cs typeface="Arial"/>
              </a:rPr>
              <a:t>and</a:t>
            </a:r>
            <a:r>
              <a:rPr sz="2000" spc="-5" dirty="0">
                <a:solidFill>
                  <a:srgbClr val="09178B"/>
                </a:solidFill>
                <a:latin typeface="Arial"/>
                <a:cs typeface="Arial"/>
              </a:rPr>
              <a:t> </a:t>
            </a:r>
            <a:r>
              <a:rPr sz="2000" spc="-10" dirty="0">
                <a:solidFill>
                  <a:srgbClr val="09178B"/>
                </a:solidFill>
                <a:latin typeface="Arial"/>
                <a:cs typeface="Arial"/>
              </a:rPr>
              <a:t>destruction (o</a:t>
            </a:r>
            <a:r>
              <a:rPr sz="2000" spc="-45" dirty="0">
                <a:solidFill>
                  <a:srgbClr val="09178B"/>
                </a:solidFill>
                <a:latin typeface="Arial"/>
                <a:cs typeface="Arial"/>
              </a:rPr>
              <a:t>f</a:t>
            </a:r>
            <a:r>
              <a:rPr sz="2000" spc="-10" dirty="0">
                <a:solidFill>
                  <a:srgbClr val="09178B"/>
                </a:solidFill>
                <a:latin typeface="Arial"/>
                <a:cs typeface="Arial"/>
              </a:rPr>
              <a:t>fensive</a:t>
            </a:r>
            <a:r>
              <a:rPr sz="2000" spc="-5" dirty="0">
                <a:solidFill>
                  <a:srgbClr val="09178B"/>
                </a:solidFill>
                <a:latin typeface="Arial"/>
                <a:cs typeface="Arial"/>
              </a:rPr>
              <a:t> </a:t>
            </a:r>
            <a:r>
              <a:rPr sz="2000" spc="-15" dirty="0">
                <a:solidFill>
                  <a:srgbClr val="09178B"/>
                </a:solidFill>
                <a:latin typeface="Arial"/>
                <a:cs typeface="Arial"/>
              </a:rPr>
              <a:t>weapons</a:t>
            </a:r>
            <a:r>
              <a:rPr sz="2000" spc="-5" dirty="0">
                <a:solidFill>
                  <a:srgbClr val="09178B"/>
                </a:solidFill>
                <a:latin typeface="Arial"/>
                <a:cs typeface="Arial"/>
              </a:rPr>
              <a:t> </a:t>
            </a:r>
            <a:r>
              <a:rPr sz="2000" spc="-10" dirty="0">
                <a:solidFill>
                  <a:srgbClr val="09178B"/>
                </a:solidFill>
                <a:latin typeface="Arial"/>
                <a:cs typeface="Arial"/>
              </a:rPr>
              <a:t>costing</a:t>
            </a:r>
            <a:r>
              <a:rPr sz="2000" spc="-5" dirty="0">
                <a:solidFill>
                  <a:srgbClr val="09178B"/>
                </a:solidFill>
                <a:latin typeface="Arial"/>
                <a:cs typeface="Arial"/>
              </a:rPr>
              <a:t> </a:t>
            </a:r>
            <a:r>
              <a:rPr lang="en-US" sz="2000" spc="-5" dirty="0">
                <a:solidFill>
                  <a:srgbClr val="09178B"/>
                </a:solidFill>
                <a:latin typeface="Arial"/>
                <a:cs typeface="Arial"/>
              </a:rPr>
              <a:t>~</a:t>
            </a:r>
            <a:r>
              <a:rPr sz="2000" spc="-15" dirty="0">
                <a:solidFill>
                  <a:srgbClr val="09178B"/>
                </a:solidFill>
                <a:latin typeface="Arial"/>
                <a:cs typeface="Arial"/>
              </a:rPr>
              <a:t>$1</a:t>
            </a:r>
            <a:r>
              <a:rPr lang="en-US" sz="2000" spc="-15" dirty="0">
                <a:solidFill>
                  <a:srgbClr val="09178B"/>
                </a:solidFill>
                <a:latin typeface="Arial"/>
                <a:cs typeface="Arial"/>
              </a:rPr>
              <a:t>0</a:t>
            </a:r>
            <a:r>
              <a:rPr sz="2000" spc="-15" dirty="0">
                <a:solidFill>
                  <a:srgbClr val="09178B"/>
                </a:solidFill>
                <a:latin typeface="Arial"/>
                <a:cs typeface="Arial"/>
              </a:rPr>
              <a:t>M</a:t>
            </a:r>
            <a:r>
              <a:rPr sz="2000" spc="-5" dirty="0">
                <a:solidFill>
                  <a:srgbClr val="09178B"/>
                </a:solidFill>
                <a:latin typeface="Arial"/>
                <a:cs typeface="Arial"/>
              </a:rPr>
              <a:t> </a:t>
            </a:r>
            <a:r>
              <a:rPr sz="2000" spc="-15" dirty="0">
                <a:solidFill>
                  <a:srgbClr val="09178B"/>
                </a:solidFill>
                <a:latin typeface="Arial"/>
                <a:cs typeface="Arial"/>
              </a:rPr>
              <a:t>can</a:t>
            </a:r>
            <a:r>
              <a:rPr sz="2000" spc="-5" dirty="0">
                <a:solidFill>
                  <a:srgbClr val="09178B"/>
                </a:solidFill>
                <a:latin typeface="Arial"/>
                <a:cs typeface="Arial"/>
              </a:rPr>
              <a:t> </a:t>
            </a:r>
            <a:r>
              <a:rPr sz="2000" spc="-10" dirty="0">
                <a:solidFill>
                  <a:srgbClr val="09178B"/>
                </a:solidFill>
                <a:latin typeface="Arial"/>
                <a:cs typeface="Arial"/>
              </a:rPr>
              <a:t>kill</a:t>
            </a:r>
            <a:r>
              <a:rPr sz="2000" spc="-5" dirty="0">
                <a:solidFill>
                  <a:srgbClr val="09178B"/>
                </a:solidFill>
                <a:latin typeface="Arial"/>
                <a:cs typeface="Arial"/>
              </a:rPr>
              <a:t> </a:t>
            </a:r>
            <a:r>
              <a:rPr sz="2000" spc="-15" dirty="0">
                <a:solidFill>
                  <a:srgbClr val="09178B"/>
                </a:solidFill>
                <a:latin typeface="Arial"/>
                <a:cs typeface="Arial"/>
              </a:rPr>
              <a:t>1</a:t>
            </a:r>
            <a:r>
              <a:rPr lang="en-US" sz="2000" spc="-15" dirty="0">
                <a:solidFill>
                  <a:srgbClr val="09178B"/>
                </a:solidFill>
                <a:latin typeface="Arial"/>
                <a:cs typeface="Arial"/>
              </a:rPr>
              <a:t> million</a:t>
            </a:r>
            <a:r>
              <a:rPr sz="2000" spc="-5" dirty="0">
                <a:solidFill>
                  <a:srgbClr val="09178B"/>
                </a:solidFill>
                <a:latin typeface="Arial"/>
                <a:cs typeface="Arial"/>
              </a:rPr>
              <a:t> </a:t>
            </a:r>
            <a:r>
              <a:rPr sz="2000" spc="-10" dirty="0">
                <a:solidFill>
                  <a:srgbClr val="09178B"/>
                </a:solidFill>
                <a:latin typeface="Arial"/>
                <a:cs typeface="Arial"/>
              </a:rPr>
              <a:t>people</a:t>
            </a:r>
            <a:r>
              <a:rPr sz="2000" spc="-5" dirty="0">
                <a:solidFill>
                  <a:srgbClr val="09178B"/>
                </a:solidFill>
                <a:latin typeface="Arial"/>
                <a:cs typeface="Arial"/>
              </a:rPr>
              <a:t> </a:t>
            </a:r>
            <a:r>
              <a:rPr sz="2000" spc="-15" dirty="0">
                <a:solidFill>
                  <a:srgbClr val="09178B"/>
                </a:solidFill>
                <a:latin typeface="Arial"/>
                <a:cs typeface="Arial"/>
              </a:rPr>
              <a:t>and</a:t>
            </a:r>
            <a:r>
              <a:rPr sz="2000" spc="-5" dirty="0">
                <a:solidFill>
                  <a:srgbClr val="09178B"/>
                </a:solidFill>
                <a:latin typeface="Arial"/>
                <a:cs typeface="Arial"/>
              </a:rPr>
              <a:t> </a:t>
            </a:r>
            <a:r>
              <a:rPr sz="2000" spc="-10" dirty="0">
                <a:solidFill>
                  <a:srgbClr val="09178B"/>
                </a:solidFill>
                <a:latin typeface="Arial"/>
                <a:cs typeface="Arial"/>
              </a:rPr>
              <a:t>destroy</a:t>
            </a:r>
            <a:r>
              <a:rPr sz="2000" spc="-5" dirty="0">
                <a:solidFill>
                  <a:srgbClr val="09178B"/>
                </a:solidFill>
                <a:latin typeface="Arial"/>
                <a:cs typeface="Arial"/>
              </a:rPr>
              <a:t> </a:t>
            </a:r>
            <a:r>
              <a:rPr sz="2000" spc="-15" dirty="0">
                <a:solidFill>
                  <a:srgbClr val="09178B"/>
                </a:solidFill>
                <a:latin typeface="Arial"/>
                <a:cs typeface="Arial"/>
              </a:rPr>
              <a:t>$1</a:t>
            </a:r>
            <a:r>
              <a:rPr lang="en-US" sz="2000" spc="-15" dirty="0">
                <a:solidFill>
                  <a:srgbClr val="09178B"/>
                </a:solidFill>
                <a:latin typeface="Arial"/>
                <a:cs typeface="Arial"/>
              </a:rPr>
              <a:t>0</a:t>
            </a:r>
            <a:r>
              <a:rPr sz="2000" spc="-15" dirty="0">
                <a:solidFill>
                  <a:srgbClr val="09178B"/>
                </a:solidFill>
                <a:latin typeface="Arial"/>
                <a:cs typeface="Arial"/>
              </a:rPr>
              <a:t>B</a:t>
            </a:r>
            <a:r>
              <a:rPr sz="2000" spc="-10" dirty="0">
                <a:solidFill>
                  <a:srgbClr val="09178B"/>
                </a:solidFill>
                <a:latin typeface="Arial"/>
                <a:cs typeface="Arial"/>
              </a:rPr>
              <a:t> worth</a:t>
            </a:r>
            <a:r>
              <a:rPr sz="2000" spc="-5" dirty="0">
                <a:solidFill>
                  <a:srgbClr val="09178B"/>
                </a:solidFill>
                <a:latin typeface="Arial"/>
                <a:cs typeface="Arial"/>
              </a:rPr>
              <a:t> </a:t>
            </a:r>
            <a:r>
              <a:rPr sz="2000" spc="-10" dirty="0">
                <a:solidFill>
                  <a:srgbClr val="09178B"/>
                </a:solidFill>
                <a:latin typeface="Arial"/>
                <a:cs typeface="Arial"/>
              </a:rPr>
              <a:t>of</a:t>
            </a:r>
            <a:r>
              <a:rPr sz="2000" spc="-5" dirty="0">
                <a:solidFill>
                  <a:srgbClr val="09178B"/>
                </a:solidFill>
                <a:latin typeface="Arial"/>
                <a:cs typeface="Arial"/>
              </a:rPr>
              <a:t> </a:t>
            </a:r>
            <a:r>
              <a:rPr sz="2000" spc="-10" dirty="0">
                <a:solidFill>
                  <a:srgbClr val="09178B"/>
                </a:solidFill>
                <a:latin typeface="Arial"/>
                <a:cs typeface="Arial"/>
              </a:rPr>
              <a:t>property)</a:t>
            </a:r>
            <a:endParaRPr sz="2000" dirty="0">
              <a:latin typeface="Arial"/>
              <a:cs typeface="Aria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65393" y="579079"/>
            <a:ext cx="7938134" cy="520700"/>
          </a:xfrm>
          <a:prstGeom prst="rect">
            <a:avLst/>
          </a:prstGeom>
        </p:spPr>
        <p:txBody>
          <a:bodyPr vert="horz" wrap="square" lIns="0" tIns="0" rIns="0" bIns="0" rtlCol="0">
            <a:noAutofit/>
          </a:bodyPr>
          <a:lstStyle/>
          <a:p>
            <a:pPr marL="12700">
              <a:lnSpc>
                <a:spcPct val="100000"/>
              </a:lnSpc>
            </a:pPr>
            <a:r>
              <a:rPr sz="3250" spc="-25" dirty="0">
                <a:solidFill>
                  <a:srgbClr val="D62100"/>
                </a:solidFill>
                <a:latin typeface="Arial"/>
                <a:cs typeface="Arial"/>
              </a:rPr>
              <a:t>Modul</a:t>
            </a:r>
            <a:r>
              <a:rPr sz="3250" spc="-20" dirty="0">
                <a:solidFill>
                  <a:srgbClr val="D62100"/>
                </a:solidFill>
                <a:latin typeface="Arial"/>
                <a:cs typeface="Arial"/>
              </a:rPr>
              <a:t>e</a:t>
            </a:r>
            <a:r>
              <a:rPr sz="3250" spc="-5" dirty="0">
                <a:solidFill>
                  <a:srgbClr val="D62100"/>
                </a:solidFill>
                <a:latin typeface="Arial"/>
                <a:cs typeface="Arial"/>
              </a:rPr>
              <a:t> </a:t>
            </a:r>
            <a:r>
              <a:rPr sz="3250" spc="-15" dirty="0">
                <a:solidFill>
                  <a:srgbClr val="D62100"/>
                </a:solidFill>
                <a:latin typeface="Arial"/>
                <a:cs typeface="Arial"/>
              </a:rPr>
              <a:t>7:</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enses</a:t>
            </a:r>
            <a:r>
              <a:rPr sz="3250" spc="-180" dirty="0">
                <a:solidFill>
                  <a:srgbClr val="D62100"/>
                </a:solidFill>
                <a:latin typeface="Arial"/>
                <a:cs typeface="Arial"/>
              </a:rPr>
              <a:t> </a:t>
            </a:r>
            <a:r>
              <a:rPr sz="3250" spc="-20" dirty="0">
                <a:solidFill>
                  <a:srgbClr val="D62100"/>
                </a:solidFill>
                <a:latin typeface="Arial"/>
                <a:cs typeface="Arial"/>
              </a:rPr>
              <a:t>Agai</a:t>
            </a:r>
            <a:r>
              <a:rPr sz="3250" spc="-15" dirty="0">
                <a:solidFill>
                  <a:srgbClr val="D62100"/>
                </a:solidFill>
                <a:latin typeface="Arial"/>
                <a:cs typeface="Arial"/>
              </a:rPr>
              <a:t>nst</a:t>
            </a:r>
            <a:r>
              <a:rPr sz="3250" spc="-5" dirty="0">
                <a:solidFill>
                  <a:srgbClr val="D62100"/>
                </a:solidFill>
                <a:latin typeface="Arial"/>
                <a:cs typeface="Arial"/>
              </a:rPr>
              <a:t> </a:t>
            </a:r>
            <a:r>
              <a:rPr sz="3250" spc="-20" dirty="0">
                <a:solidFill>
                  <a:srgbClr val="D62100"/>
                </a:solidFill>
                <a:latin typeface="Arial"/>
                <a:cs typeface="Arial"/>
              </a:rPr>
              <a:t>Nuclear</a:t>
            </a:r>
            <a:r>
              <a:rPr sz="3250" spc="-180" dirty="0">
                <a:solidFill>
                  <a:srgbClr val="D62100"/>
                </a:solidFill>
                <a:latin typeface="Arial"/>
                <a:cs typeface="Arial"/>
              </a:rPr>
              <a:t> </a:t>
            </a:r>
            <a:r>
              <a:rPr sz="3250" spc="-20" dirty="0">
                <a:solidFill>
                  <a:srgbClr val="D62100"/>
                </a:solidFill>
                <a:latin typeface="Arial"/>
                <a:cs typeface="Arial"/>
              </a:rPr>
              <a:t>At</a:t>
            </a:r>
            <a:r>
              <a:rPr sz="3250" spc="-15" dirty="0">
                <a:solidFill>
                  <a:srgbClr val="D62100"/>
                </a:solidFill>
                <a:latin typeface="Arial"/>
                <a:cs typeface="Arial"/>
              </a:rPr>
              <a:t>t</a:t>
            </a:r>
            <a:r>
              <a:rPr sz="3250" spc="-20" dirty="0">
                <a:solidFill>
                  <a:srgbClr val="D62100"/>
                </a:solidFill>
                <a:latin typeface="Arial"/>
                <a:cs typeface="Arial"/>
              </a:rPr>
              <a:t>ack</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170</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3383961" y="3691522"/>
            <a:ext cx="3291204" cy="631190"/>
          </a:xfrm>
          <a:prstGeom prst="rect">
            <a:avLst/>
          </a:prstGeom>
        </p:spPr>
        <p:txBody>
          <a:bodyPr vert="horz" wrap="square" lIns="0" tIns="0" rIns="0" bIns="0" rtlCol="0">
            <a:noAutofit/>
          </a:bodyPr>
          <a:lstStyle/>
          <a:p>
            <a:pPr marL="12700">
              <a:lnSpc>
                <a:spcPct val="100000"/>
              </a:lnSpc>
            </a:pPr>
            <a:r>
              <a:rPr sz="3950" i="1" dirty="0">
                <a:solidFill>
                  <a:srgbClr val="09178B"/>
                </a:solidFill>
                <a:latin typeface="Arial"/>
                <a:cs typeface="Arial"/>
              </a:rPr>
              <a:t>End</a:t>
            </a:r>
            <a:r>
              <a:rPr sz="3950" i="1" spc="5" dirty="0">
                <a:solidFill>
                  <a:srgbClr val="09178B"/>
                </a:solidFill>
                <a:latin typeface="Arial"/>
                <a:cs typeface="Arial"/>
              </a:rPr>
              <a:t> </a:t>
            </a:r>
            <a:r>
              <a:rPr sz="3950" i="1" spc="0" dirty="0">
                <a:solidFill>
                  <a:srgbClr val="09178B"/>
                </a:solidFill>
                <a:latin typeface="Arial"/>
                <a:cs typeface="Arial"/>
              </a:rPr>
              <a:t>of</a:t>
            </a:r>
            <a:r>
              <a:rPr sz="3950" i="1" spc="5" dirty="0">
                <a:solidFill>
                  <a:srgbClr val="09178B"/>
                </a:solidFill>
                <a:latin typeface="Arial"/>
                <a:cs typeface="Arial"/>
              </a:rPr>
              <a:t> </a:t>
            </a:r>
            <a:r>
              <a:rPr sz="3950" i="1" spc="0" dirty="0">
                <a:solidFill>
                  <a:srgbClr val="09178B"/>
                </a:solidFill>
                <a:latin typeface="Arial"/>
                <a:cs typeface="Arial"/>
              </a:rPr>
              <a:t>Modu</a:t>
            </a:r>
            <a:r>
              <a:rPr sz="3950" i="1" spc="5" dirty="0">
                <a:solidFill>
                  <a:srgbClr val="09178B"/>
                </a:solidFill>
                <a:latin typeface="Arial"/>
                <a:cs typeface="Arial"/>
              </a:rPr>
              <a:t>le</a:t>
            </a:r>
            <a:endParaRPr sz="3950">
              <a:latin typeface="Arial"/>
              <a:cs typeface="Aria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95949" y="1715839"/>
            <a:ext cx="7021830" cy="4768850"/>
          </a:xfrm>
          <a:prstGeom prst="rect">
            <a:avLst/>
          </a:prstGeom>
        </p:spPr>
        <p:txBody>
          <a:bodyPr vert="horz" wrap="square" lIns="0" tIns="0" rIns="0" bIns="0" rtlCol="0">
            <a:noAutofit/>
          </a:bodyPr>
          <a:lstStyle/>
          <a:p>
            <a:pPr marL="12700">
              <a:lnSpc>
                <a:spcPct val="100000"/>
              </a:lnSpc>
            </a:pPr>
            <a:r>
              <a:rPr sz="2200" spc="-5" dirty="0">
                <a:solidFill>
                  <a:srgbClr val="09178B"/>
                </a:solidFill>
                <a:latin typeface="Arial"/>
                <a:cs typeface="Arial"/>
              </a:rPr>
              <a:t>W</a:t>
            </a:r>
            <a:r>
              <a:rPr sz="2200" spc="0" dirty="0">
                <a:solidFill>
                  <a:srgbClr val="09178B"/>
                </a:solidFill>
                <a:latin typeface="Arial"/>
                <a:cs typeface="Arial"/>
              </a:rPr>
              <a:t>hat if Star </a:t>
            </a:r>
            <a:r>
              <a:rPr sz="2200" spc="-85" dirty="0">
                <a:solidFill>
                  <a:srgbClr val="09178B"/>
                </a:solidFill>
                <a:latin typeface="Arial"/>
                <a:cs typeface="Arial"/>
              </a:rPr>
              <a:t>W</a:t>
            </a:r>
            <a:r>
              <a:rPr sz="2200" spc="0" dirty="0">
                <a:solidFill>
                  <a:srgbClr val="09178B"/>
                </a:solidFill>
                <a:latin typeface="Arial"/>
                <a:cs typeface="Arial"/>
              </a:rPr>
              <a:t>ars weapons had been deployed?</a:t>
            </a:r>
            <a:endParaRPr sz="2200" dirty="0">
              <a:latin typeface="Arial"/>
              <a:cs typeface="Arial"/>
            </a:endParaRPr>
          </a:p>
          <a:p>
            <a:pPr>
              <a:lnSpc>
                <a:spcPts val="1000"/>
              </a:lnSpc>
            </a:pPr>
            <a:endParaRPr sz="1000" dirty="0"/>
          </a:p>
          <a:p>
            <a:pPr>
              <a:lnSpc>
                <a:spcPts val="1000"/>
              </a:lnSpc>
              <a:spcBef>
                <a:spcPts val="13"/>
              </a:spcBef>
            </a:pPr>
            <a:endParaRPr sz="1000" dirty="0"/>
          </a:p>
          <a:p>
            <a:pPr marL="252095" indent="-167640">
              <a:lnSpc>
                <a:spcPct val="100000"/>
              </a:lnSpc>
              <a:buClr>
                <a:srgbClr val="09178B"/>
              </a:buClr>
              <a:buFont typeface="Arial"/>
              <a:buChar char="•"/>
              <a:tabLst>
                <a:tab pos="252095" algn="l"/>
              </a:tabLst>
            </a:pPr>
            <a:r>
              <a:rPr sz="2050" spc="0" dirty="0">
                <a:solidFill>
                  <a:srgbClr val="09178B"/>
                </a:solidFill>
                <a:latin typeface="Arial"/>
                <a:cs typeface="Arial"/>
              </a:rPr>
              <a:t>It would have aggravated crisis instabilit</a:t>
            </a:r>
            <a:r>
              <a:rPr sz="2050" spc="-155" dirty="0">
                <a:solidFill>
                  <a:srgbClr val="09178B"/>
                </a:solidFill>
                <a:latin typeface="Arial"/>
                <a:cs typeface="Arial"/>
              </a:rPr>
              <a:t>y</a:t>
            </a:r>
            <a:r>
              <a:rPr sz="2050" spc="0" dirty="0">
                <a:solidFill>
                  <a:srgbClr val="09178B"/>
                </a:solidFill>
                <a:latin typeface="Arial"/>
                <a:cs typeface="Arial"/>
              </a:rPr>
              <a:t>.</a:t>
            </a:r>
            <a:endParaRPr sz="2050" dirty="0">
              <a:latin typeface="Arial"/>
              <a:cs typeface="Arial"/>
            </a:endParaRPr>
          </a:p>
          <a:p>
            <a:pPr>
              <a:lnSpc>
                <a:spcPts val="900"/>
              </a:lnSpc>
              <a:spcBef>
                <a:spcPts val="20"/>
              </a:spcBef>
              <a:buClr>
                <a:srgbClr val="09178B"/>
              </a:buClr>
              <a:buFont typeface="Arial"/>
              <a:buChar char="•"/>
            </a:pPr>
            <a:endParaRPr sz="900" dirty="0"/>
          </a:p>
          <a:p>
            <a:pPr>
              <a:lnSpc>
                <a:spcPts val="1000"/>
              </a:lnSpc>
              <a:buClr>
                <a:srgbClr val="09178B"/>
              </a:buClr>
              <a:buFont typeface="Arial"/>
              <a:buChar char="•"/>
            </a:pPr>
            <a:endParaRPr sz="1000" dirty="0"/>
          </a:p>
          <a:p>
            <a:pPr marL="252095" marR="12700" indent="-167640">
              <a:lnSpc>
                <a:spcPct val="102000"/>
              </a:lnSpc>
              <a:buClr>
                <a:srgbClr val="09178B"/>
              </a:buClr>
              <a:buFont typeface="Arial"/>
              <a:buChar char="•"/>
              <a:tabLst>
                <a:tab pos="252095" algn="l"/>
              </a:tabLst>
            </a:pPr>
            <a:r>
              <a:rPr sz="2050" spc="0" dirty="0">
                <a:solidFill>
                  <a:srgbClr val="09178B"/>
                </a:solidFill>
                <a:latin typeface="Arial"/>
                <a:cs typeface="Arial"/>
              </a:rPr>
              <a:t>It would have shortened decision times, removing humans from the loop.</a:t>
            </a:r>
            <a:endParaRPr sz="2050" dirty="0">
              <a:latin typeface="Arial"/>
              <a:cs typeface="Arial"/>
            </a:endParaRPr>
          </a:p>
          <a:p>
            <a:pPr>
              <a:lnSpc>
                <a:spcPts val="900"/>
              </a:lnSpc>
              <a:spcBef>
                <a:spcPts val="20"/>
              </a:spcBef>
              <a:buClr>
                <a:srgbClr val="09178B"/>
              </a:buClr>
              <a:buFont typeface="Arial"/>
              <a:buChar char="•"/>
            </a:pPr>
            <a:endParaRPr sz="900" dirty="0"/>
          </a:p>
          <a:p>
            <a:pPr>
              <a:lnSpc>
                <a:spcPts val="900"/>
              </a:lnSpc>
              <a:spcBef>
                <a:spcPts val="20"/>
              </a:spcBef>
              <a:buClr>
                <a:srgbClr val="09178B"/>
              </a:buClr>
            </a:pPr>
            <a:endParaRPr sz="900" dirty="0"/>
          </a:p>
          <a:p>
            <a:pPr>
              <a:lnSpc>
                <a:spcPts val="1000"/>
              </a:lnSpc>
              <a:buClr>
                <a:srgbClr val="09178B"/>
              </a:buClr>
              <a:buFont typeface="Arial"/>
              <a:buChar char="•"/>
            </a:pPr>
            <a:endParaRPr sz="1000" dirty="0"/>
          </a:p>
          <a:p>
            <a:pPr marL="252095" marR="186690" indent="-167640">
              <a:lnSpc>
                <a:spcPct val="102000"/>
              </a:lnSpc>
              <a:buClr>
                <a:srgbClr val="09178B"/>
              </a:buClr>
              <a:buFont typeface="Arial"/>
              <a:buChar char="•"/>
              <a:tabLst>
                <a:tab pos="252095" algn="l"/>
              </a:tabLst>
            </a:pPr>
            <a:r>
              <a:rPr lang="en-US" sz="2050" dirty="0">
                <a:solidFill>
                  <a:srgbClr val="09178B"/>
                </a:solidFill>
                <a:latin typeface="Arial"/>
                <a:cs typeface="Arial"/>
              </a:rPr>
              <a:t>Very large</a:t>
            </a:r>
            <a:r>
              <a:rPr sz="2050" spc="0" dirty="0">
                <a:solidFill>
                  <a:srgbClr val="09178B"/>
                </a:solidFill>
                <a:latin typeface="Arial"/>
                <a:cs typeface="Arial"/>
              </a:rPr>
              <a:t> cost [the cost of the originally proposed prototype system exceeded $1 trillion in 1985 $].</a:t>
            </a:r>
            <a:endParaRPr sz="2050" dirty="0">
              <a:latin typeface="Arial"/>
              <a:cs typeface="Arial"/>
            </a:endParaRPr>
          </a:p>
          <a:p>
            <a:pPr>
              <a:lnSpc>
                <a:spcPts val="900"/>
              </a:lnSpc>
              <a:spcBef>
                <a:spcPts val="20"/>
              </a:spcBef>
              <a:buClr>
                <a:srgbClr val="09178B"/>
              </a:buClr>
              <a:buFont typeface="Arial"/>
              <a:buChar char="•"/>
            </a:pPr>
            <a:endParaRPr sz="900" dirty="0"/>
          </a:p>
          <a:p>
            <a:pPr>
              <a:lnSpc>
                <a:spcPts val="1000"/>
              </a:lnSpc>
              <a:buClr>
                <a:srgbClr val="09178B"/>
              </a:buClr>
              <a:buFont typeface="Arial"/>
              <a:buChar char="•"/>
            </a:pPr>
            <a:endParaRPr sz="1000" dirty="0"/>
          </a:p>
          <a:p>
            <a:pPr marL="252095" marR="367665" indent="-167640">
              <a:lnSpc>
                <a:spcPct val="102000"/>
              </a:lnSpc>
              <a:buClr>
                <a:srgbClr val="09178B"/>
              </a:buClr>
              <a:buFont typeface="Arial"/>
              <a:buChar char="•"/>
              <a:tabLst>
                <a:tab pos="252095" algn="l"/>
              </a:tabLst>
            </a:pPr>
            <a:r>
              <a:rPr sz="2050" spc="0" dirty="0">
                <a:solidFill>
                  <a:srgbClr val="09178B"/>
                </a:solidFill>
                <a:latin typeface="Arial"/>
                <a:cs typeface="Arial"/>
              </a:rPr>
              <a:t>It could have created a false sense of securit</a:t>
            </a:r>
            <a:r>
              <a:rPr sz="2050" spc="-155" dirty="0">
                <a:solidFill>
                  <a:srgbClr val="09178B"/>
                </a:solidFill>
                <a:latin typeface="Arial"/>
                <a:cs typeface="Arial"/>
              </a:rPr>
              <a:t>y</a:t>
            </a:r>
            <a:r>
              <a:rPr sz="2050" spc="0" dirty="0">
                <a:solidFill>
                  <a:srgbClr val="09178B"/>
                </a:solidFill>
                <a:latin typeface="Arial"/>
                <a:cs typeface="Arial"/>
              </a:rPr>
              <a:t>, possibly leading to tragic mistakes.</a:t>
            </a:r>
            <a:endParaRPr sz="205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171</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222983" rIns="0" bIns="0" rtlCol="0">
            <a:noAutofit/>
          </a:bodyPr>
          <a:lstStyle/>
          <a:p>
            <a:pPr marL="499745">
              <a:lnSpc>
                <a:spcPct val="100000"/>
              </a:lnSpc>
            </a:pPr>
            <a:r>
              <a:rPr sz="3250" spc="-20" dirty="0">
                <a:solidFill>
                  <a:srgbClr val="D62100"/>
                </a:solidFill>
                <a:latin typeface="Arial"/>
                <a:cs typeface="Arial"/>
              </a:rPr>
              <a:t>Reagan</a:t>
            </a:r>
            <a:r>
              <a:rPr sz="3250" spc="-60" dirty="0">
                <a:solidFill>
                  <a:srgbClr val="D62100"/>
                </a:solidFill>
                <a:latin typeface="Arial"/>
                <a:cs typeface="Arial"/>
              </a:rPr>
              <a:t>’</a:t>
            </a:r>
            <a:r>
              <a:rPr sz="3250" spc="-20" dirty="0">
                <a:solidFill>
                  <a:srgbClr val="D62100"/>
                </a:solidFill>
                <a:latin typeface="Arial"/>
                <a:cs typeface="Arial"/>
              </a:rPr>
              <a:t>s</a:t>
            </a:r>
            <a:r>
              <a:rPr sz="3250" spc="-5" dirty="0">
                <a:solidFill>
                  <a:srgbClr val="D62100"/>
                </a:solidFill>
                <a:latin typeface="Arial"/>
                <a:cs typeface="Arial"/>
              </a:rPr>
              <a:t> </a:t>
            </a:r>
            <a:r>
              <a:rPr sz="3250" spc="0" dirty="0">
                <a:solidFill>
                  <a:srgbClr val="D62100"/>
                </a:solidFill>
                <a:latin typeface="Arial"/>
                <a:cs typeface="Arial"/>
              </a:rPr>
              <a:t>‘</a:t>
            </a:r>
            <a:r>
              <a:rPr sz="3250" spc="-15" dirty="0">
                <a:solidFill>
                  <a:srgbClr val="D62100"/>
                </a:solidFill>
                <a:latin typeface="Arial"/>
                <a:cs typeface="Arial"/>
              </a:rPr>
              <a:t>Star</a:t>
            </a:r>
            <a:r>
              <a:rPr sz="3250" spc="-5" dirty="0">
                <a:solidFill>
                  <a:srgbClr val="D62100"/>
                </a:solidFill>
                <a:latin typeface="Arial"/>
                <a:cs typeface="Arial"/>
              </a:rPr>
              <a:t> </a:t>
            </a:r>
            <a:r>
              <a:rPr sz="3250" spc="-155" dirty="0">
                <a:solidFill>
                  <a:srgbClr val="D62100"/>
                </a:solidFill>
                <a:latin typeface="Arial"/>
                <a:cs typeface="Arial"/>
              </a:rPr>
              <a:t>W</a:t>
            </a:r>
            <a:r>
              <a:rPr sz="3250" spc="-15" dirty="0">
                <a:solidFill>
                  <a:srgbClr val="D62100"/>
                </a:solidFill>
                <a:latin typeface="Arial"/>
                <a:cs typeface="Arial"/>
              </a:rPr>
              <a:t>ars’</a:t>
            </a:r>
            <a:r>
              <a:rPr sz="3250" spc="-300" dirty="0">
                <a:solidFill>
                  <a:srgbClr val="D62100"/>
                </a:solidFill>
                <a:latin typeface="Arial"/>
                <a:cs typeface="Arial"/>
              </a:rPr>
              <a:t> </a:t>
            </a:r>
            <a:r>
              <a:rPr sz="3250" spc="-25" dirty="0">
                <a:solidFill>
                  <a:srgbClr val="D62100"/>
                </a:solidFill>
                <a:latin typeface="Arial"/>
                <a:cs typeface="Arial"/>
              </a:rPr>
              <a:t>ABM</a:t>
            </a:r>
            <a:r>
              <a:rPr sz="3250" spc="-5" dirty="0">
                <a:solidFill>
                  <a:srgbClr val="D62100"/>
                </a:solidFill>
                <a:latin typeface="Arial"/>
                <a:cs typeface="Arial"/>
              </a:rPr>
              <a:t> </a:t>
            </a:r>
            <a:r>
              <a:rPr sz="3250" spc="-95" dirty="0">
                <a:solidFill>
                  <a:srgbClr val="D62100"/>
                </a:solidFill>
                <a:latin typeface="Arial"/>
                <a:cs typeface="Arial"/>
              </a:rPr>
              <a:t>W</a:t>
            </a:r>
            <a:r>
              <a:rPr sz="3250" spc="-20" dirty="0">
                <a:solidFill>
                  <a:srgbClr val="D62100"/>
                </a:solidFill>
                <a:latin typeface="Arial"/>
                <a:cs typeface="Arial"/>
              </a:rPr>
              <a:t>eapon</a:t>
            </a:r>
            <a:r>
              <a:rPr sz="3250" spc="-5" dirty="0">
                <a:solidFill>
                  <a:srgbClr val="D62100"/>
                </a:solidFill>
                <a:latin typeface="Arial"/>
                <a:cs typeface="Arial"/>
              </a:rPr>
              <a:t> </a:t>
            </a:r>
            <a:r>
              <a:rPr sz="3250" spc="-20" dirty="0">
                <a:solidFill>
                  <a:srgbClr val="D62100"/>
                </a:solidFill>
                <a:latin typeface="Arial"/>
                <a:cs typeface="Arial"/>
              </a:rPr>
              <a:t>Program</a:t>
            </a:r>
            <a:endParaRPr sz="3250">
              <a:latin typeface="Arial"/>
              <a:cs typeface="Arial"/>
            </a:endParaRPr>
          </a:p>
        </p:txBody>
      </p:sp>
    </p:spTree>
    <p:extLst>
      <p:ext uri="{BB962C8B-B14F-4D97-AF65-F5344CB8AC3E}">
        <p14:creationId xmlns:p14="http://schemas.microsoft.com/office/powerpoint/2010/main" val="1476826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46933" y="3251440"/>
            <a:ext cx="6962140" cy="1332865"/>
          </a:xfrm>
          <a:prstGeom prst="rect">
            <a:avLst/>
          </a:prstGeom>
        </p:spPr>
        <p:txBody>
          <a:bodyPr vert="horz" wrap="square" lIns="0" tIns="0" rIns="0" bIns="0" rtlCol="0">
            <a:noAutofit/>
          </a:bodyPr>
          <a:lstStyle/>
          <a:p>
            <a:pPr marL="12700" marR="12700" indent="121285">
              <a:lnSpc>
                <a:spcPts val="5170"/>
              </a:lnSpc>
            </a:pPr>
            <a:r>
              <a:rPr sz="4700" i="1" dirty="0">
                <a:solidFill>
                  <a:srgbClr val="09178B"/>
                </a:solidFill>
                <a:latin typeface="Arial"/>
                <a:cs typeface="Arial"/>
              </a:rPr>
              <a:t>Bush</a:t>
            </a:r>
            <a:r>
              <a:rPr sz="4700" i="1" spc="5" dirty="0">
                <a:solidFill>
                  <a:srgbClr val="09178B"/>
                </a:solidFill>
                <a:latin typeface="Arial"/>
                <a:cs typeface="Arial"/>
              </a:rPr>
              <a:t> </a:t>
            </a:r>
            <a:r>
              <a:rPr sz="4700" i="1" spc="-5" dirty="0">
                <a:solidFill>
                  <a:srgbClr val="09178B"/>
                </a:solidFill>
                <a:latin typeface="Arial"/>
                <a:cs typeface="Arial"/>
              </a:rPr>
              <a:t>II</a:t>
            </a:r>
            <a:r>
              <a:rPr sz="4700" i="1" spc="-85" dirty="0">
                <a:solidFill>
                  <a:srgbClr val="09178B"/>
                </a:solidFill>
                <a:latin typeface="Arial"/>
                <a:cs typeface="Arial"/>
              </a:rPr>
              <a:t>’</a:t>
            </a:r>
            <a:r>
              <a:rPr sz="4700" i="1" spc="0" dirty="0">
                <a:solidFill>
                  <a:srgbClr val="09178B"/>
                </a:solidFill>
                <a:latin typeface="Arial"/>
                <a:cs typeface="Arial"/>
              </a:rPr>
              <a:t>s</a:t>
            </a:r>
            <a:r>
              <a:rPr sz="4700" i="1" spc="5" dirty="0">
                <a:solidFill>
                  <a:srgbClr val="09178B"/>
                </a:solidFill>
                <a:latin typeface="Arial"/>
                <a:cs typeface="Arial"/>
              </a:rPr>
              <a:t> </a:t>
            </a:r>
            <a:r>
              <a:rPr sz="4700" i="1" spc="0" dirty="0">
                <a:solidFill>
                  <a:srgbClr val="09178B"/>
                </a:solidFill>
                <a:latin typeface="Arial"/>
                <a:cs typeface="Arial"/>
              </a:rPr>
              <a:t>Missile</a:t>
            </a:r>
            <a:r>
              <a:rPr sz="4700" i="1" spc="5" dirty="0">
                <a:solidFill>
                  <a:srgbClr val="09178B"/>
                </a:solidFill>
                <a:latin typeface="Arial"/>
                <a:cs typeface="Arial"/>
              </a:rPr>
              <a:t> </a:t>
            </a:r>
            <a:r>
              <a:rPr sz="4700" i="1" spc="0" dirty="0">
                <a:solidFill>
                  <a:srgbClr val="09178B"/>
                </a:solidFill>
                <a:latin typeface="Arial"/>
                <a:cs typeface="Arial"/>
              </a:rPr>
              <a:t>De</a:t>
            </a:r>
            <a:r>
              <a:rPr sz="4700" i="1" spc="-5" dirty="0">
                <a:solidFill>
                  <a:srgbClr val="09178B"/>
                </a:solidFill>
                <a:latin typeface="Arial"/>
                <a:cs typeface="Arial"/>
              </a:rPr>
              <a:t>f</a:t>
            </a:r>
            <a:r>
              <a:rPr sz="4700" i="1" spc="0" dirty="0">
                <a:solidFill>
                  <a:srgbClr val="09178B"/>
                </a:solidFill>
                <a:latin typeface="Arial"/>
                <a:cs typeface="Arial"/>
              </a:rPr>
              <a:t>ense Program</a:t>
            </a:r>
            <a:r>
              <a:rPr sz="4700" i="1" spc="5" dirty="0">
                <a:solidFill>
                  <a:srgbClr val="09178B"/>
                </a:solidFill>
                <a:latin typeface="Arial"/>
                <a:cs typeface="Arial"/>
              </a:rPr>
              <a:t> </a:t>
            </a:r>
            <a:r>
              <a:rPr sz="4700" i="1" spc="0" dirty="0">
                <a:solidFill>
                  <a:srgbClr val="09178B"/>
                </a:solidFill>
                <a:latin typeface="Arial"/>
                <a:cs typeface="Arial"/>
              </a:rPr>
              <a:t>(“</a:t>
            </a:r>
            <a:r>
              <a:rPr sz="4700" i="1" spc="-525" dirty="0">
                <a:solidFill>
                  <a:srgbClr val="09178B"/>
                </a:solidFill>
                <a:latin typeface="Arial"/>
                <a:cs typeface="Arial"/>
              </a:rPr>
              <a:t>T</a:t>
            </a:r>
            <a:r>
              <a:rPr sz="4700" i="1" spc="0" dirty="0">
                <a:solidFill>
                  <a:srgbClr val="09178B"/>
                </a:solidFill>
                <a:latin typeface="Arial"/>
                <a:cs typeface="Arial"/>
              </a:rPr>
              <a:t>o</a:t>
            </a:r>
            <a:r>
              <a:rPr sz="4700" i="1" spc="-5" dirty="0">
                <a:solidFill>
                  <a:srgbClr val="09178B"/>
                </a:solidFill>
                <a:latin typeface="Arial"/>
                <a:cs typeface="Arial"/>
              </a:rPr>
              <a:t>t</a:t>
            </a:r>
            <a:r>
              <a:rPr sz="4700" i="1" spc="0" dirty="0">
                <a:solidFill>
                  <a:srgbClr val="09178B"/>
                </a:solidFill>
                <a:latin typeface="Arial"/>
                <a:cs typeface="Arial"/>
              </a:rPr>
              <a:t>al</a:t>
            </a:r>
            <a:r>
              <a:rPr sz="4700" i="1" spc="5" dirty="0">
                <a:solidFill>
                  <a:srgbClr val="09178B"/>
                </a:solidFill>
                <a:latin typeface="Arial"/>
                <a:cs typeface="Arial"/>
              </a:rPr>
              <a:t> </a:t>
            </a:r>
            <a:r>
              <a:rPr sz="4700" i="1" spc="0" dirty="0">
                <a:solidFill>
                  <a:srgbClr val="09178B"/>
                </a:solidFill>
                <a:latin typeface="Arial"/>
                <a:cs typeface="Arial"/>
              </a:rPr>
              <a:t>De</a:t>
            </a:r>
            <a:r>
              <a:rPr sz="4700" i="1" spc="-5" dirty="0">
                <a:solidFill>
                  <a:srgbClr val="09178B"/>
                </a:solidFill>
                <a:latin typeface="Arial"/>
                <a:cs typeface="Arial"/>
              </a:rPr>
              <a:t>f</a:t>
            </a:r>
            <a:r>
              <a:rPr sz="4700" i="1" spc="0" dirty="0">
                <a:solidFill>
                  <a:srgbClr val="09178B"/>
                </a:solidFill>
                <a:latin typeface="Arial"/>
                <a:cs typeface="Arial"/>
              </a:rPr>
              <a:t>ense”)</a:t>
            </a:r>
            <a:endParaRPr sz="47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172</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197759" rIns="0" bIns="0" rtlCol="0">
            <a:noAutofit/>
          </a:bodyPr>
          <a:lstStyle/>
          <a:p>
            <a:pPr marL="608330">
              <a:lnSpc>
                <a:spcPct val="100000"/>
              </a:lnSpc>
            </a:pPr>
            <a:r>
              <a:rPr sz="3250" spc="-25" dirty="0">
                <a:solidFill>
                  <a:srgbClr val="D62100"/>
                </a:solidFill>
                <a:latin typeface="Arial"/>
                <a:cs typeface="Arial"/>
              </a:rPr>
              <a:t>Modul</a:t>
            </a:r>
            <a:r>
              <a:rPr sz="3250" spc="-20" dirty="0">
                <a:solidFill>
                  <a:srgbClr val="D62100"/>
                </a:solidFill>
                <a:latin typeface="Arial"/>
                <a:cs typeface="Arial"/>
              </a:rPr>
              <a:t>e</a:t>
            </a:r>
            <a:r>
              <a:rPr sz="3250" spc="-5" dirty="0">
                <a:solidFill>
                  <a:srgbClr val="D62100"/>
                </a:solidFill>
                <a:latin typeface="Arial"/>
                <a:cs typeface="Arial"/>
              </a:rPr>
              <a:t> </a:t>
            </a:r>
            <a:r>
              <a:rPr sz="3250" spc="-15" dirty="0">
                <a:solidFill>
                  <a:srgbClr val="D62100"/>
                </a:solidFill>
                <a:latin typeface="Arial"/>
                <a:cs typeface="Arial"/>
              </a:rPr>
              <a:t>7:</a:t>
            </a:r>
            <a:r>
              <a:rPr sz="3250" spc="-5" dirty="0">
                <a:solidFill>
                  <a:srgbClr val="D62100"/>
                </a:solidFill>
                <a:latin typeface="Arial"/>
                <a:cs typeface="Arial"/>
              </a:rPr>
              <a:t> </a:t>
            </a:r>
            <a:r>
              <a:rPr sz="3250" spc="-25" dirty="0">
                <a:solidFill>
                  <a:srgbClr val="D62100"/>
                </a:solidFill>
                <a:latin typeface="Arial"/>
                <a:cs typeface="Arial"/>
              </a:rPr>
              <a:t>E</a:t>
            </a:r>
            <a:r>
              <a:rPr sz="3250" spc="-70" dirty="0">
                <a:solidFill>
                  <a:srgbClr val="D62100"/>
                </a:solidFill>
                <a:latin typeface="Arial"/>
                <a:cs typeface="Arial"/>
              </a:rPr>
              <a:t>f</a:t>
            </a:r>
            <a:r>
              <a:rPr sz="3250" spc="-15" dirty="0">
                <a:solidFill>
                  <a:srgbClr val="D62100"/>
                </a:solidFill>
                <a:latin typeface="Arial"/>
                <a:cs typeface="Arial"/>
              </a:rPr>
              <a:t>fort</a:t>
            </a:r>
            <a:r>
              <a:rPr sz="3250" spc="-20" dirty="0">
                <a:solidFill>
                  <a:srgbClr val="D62100"/>
                </a:solidFill>
                <a:latin typeface="Arial"/>
                <a:cs typeface="Arial"/>
              </a:rPr>
              <a:t>s</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o</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end</a:t>
            </a:r>
            <a:r>
              <a:rPr sz="3250" spc="-180" dirty="0">
                <a:solidFill>
                  <a:srgbClr val="D62100"/>
                </a:solidFill>
                <a:latin typeface="Arial"/>
                <a:cs typeface="Arial"/>
              </a:rPr>
              <a:t> </a:t>
            </a:r>
            <a:r>
              <a:rPr sz="3250" spc="-20" dirty="0">
                <a:solidFill>
                  <a:srgbClr val="D62100"/>
                </a:solidFill>
                <a:latin typeface="Arial"/>
                <a:cs typeface="Arial"/>
              </a:rPr>
              <a:t>Agai</a:t>
            </a:r>
            <a:r>
              <a:rPr sz="3250" spc="-15" dirty="0">
                <a:solidFill>
                  <a:srgbClr val="D62100"/>
                </a:solidFill>
                <a:latin typeface="Arial"/>
                <a:cs typeface="Arial"/>
              </a:rPr>
              <a:t>nst</a:t>
            </a:r>
            <a:r>
              <a:rPr sz="3250" spc="-180" dirty="0">
                <a:solidFill>
                  <a:srgbClr val="D62100"/>
                </a:solidFill>
                <a:latin typeface="Arial"/>
                <a:cs typeface="Arial"/>
              </a:rPr>
              <a:t> </a:t>
            </a:r>
            <a:r>
              <a:rPr sz="3250" spc="-20" dirty="0">
                <a:solidFill>
                  <a:srgbClr val="D62100"/>
                </a:solidFill>
                <a:latin typeface="Arial"/>
                <a:cs typeface="Arial"/>
              </a:rPr>
              <a:t>At</a:t>
            </a:r>
            <a:r>
              <a:rPr sz="3250" spc="-15" dirty="0">
                <a:solidFill>
                  <a:srgbClr val="D62100"/>
                </a:solidFill>
                <a:latin typeface="Arial"/>
                <a:cs typeface="Arial"/>
              </a:rPr>
              <a:t>t</a:t>
            </a:r>
            <a:r>
              <a:rPr sz="3250" spc="-20" dirty="0">
                <a:solidFill>
                  <a:srgbClr val="D62100"/>
                </a:solidFill>
                <a:latin typeface="Arial"/>
                <a:cs typeface="Arial"/>
              </a:rPr>
              <a:t>acks</a:t>
            </a:r>
            <a:endParaRPr sz="3250">
              <a:latin typeface="Arial"/>
              <a:cs typeface="Arial"/>
            </a:endParaRPr>
          </a:p>
        </p:txBody>
      </p:sp>
    </p:spTree>
    <p:extLst>
      <p:ext uri="{BB962C8B-B14F-4D97-AF65-F5344CB8AC3E}">
        <p14:creationId xmlns:p14="http://schemas.microsoft.com/office/powerpoint/2010/main" val="256539369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2204" rIns="0" bIns="0" rtlCol="0">
            <a:noAutofit/>
          </a:bodyPr>
          <a:lstStyle/>
          <a:p>
            <a:pPr marL="3525520" marR="12700" indent="-2359025">
              <a:lnSpc>
                <a:spcPts val="3540"/>
              </a:lnSpc>
            </a:pPr>
            <a:r>
              <a:rPr sz="3250" spc="-20" dirty="0">
                <a:solidFill>
                  <a:srgbClr val="D62100"/>
                </a:solidFill>
                <a:latin typeface="Arial"/>
                <a:cs typeface="Arial"/>
              </a:rPr>
              <a:t>Bush</a:t>
            </a:r>
            <a:r>
              <a:rPr lang="en-US" sz="3250" spc="-60" dirty="0">
                <a:solidFill>
                  <a:srgbClr val="D62100"/>
                </a:solidFill>
                <a:latin typeface="Arial"/>
                <a:cs typeface="Arial"/>
              </a:rPr>
              <a:t> II: </a:t>
            </a:r>
            <a:r>
              <a:rPr sz="3250" spc="-20" dirty="0">
                <a:solidFill>
                  <a:srgbClr val="D62100"/>
                </a:solidFill>
                <a:latin typeface="Arial"/>
                <a:cs typeface="Arial"/>
              </a:rPr>
              <a:t>Capabili</a:t>
            </a:r>
            <a:r>
              <a:rPr sz="3250" spc="-15" dirty="0">
                <a:solidFill>
                  <a:srgbClr val="D62100"/>
                </a:solidFill>
                <a:latin typeface="Arial"/>
                <a:cs typeface="Arial"/>
              </a:rPr>
              <a:t>t</a:t>
            </a:r>
            <a:r>
              <a:rPr sz="3250" spc="-20" dirty="0">
                <a:solidFill>
                  <a:srgbClr val="D62100"/>
                </a:solidFill>
                <a:latin typeface="Arial"/>
                <a:cs typeface="Arial"/>
              </a:rPr>
              <a:t>y-Based</a:t>
            </a:r>
            <a:r>
              <a:rPr sz="3250" spc="-180" dirty="0">
                <a:solidFill>
                  <a:srgbClr val="D62100"/>
                </a:solidFill>
                <a:latin typeface="Arial"/>
                <a:cs typeface="Arial"/>
              </a:rPr>
              <a:t> </a:t>
            </a:r>
            <a:r>
              <a:rPr sz="3250" spc="-20" dirty="0">
                <a:solidFill>
                  <a:srgbClr val="D62100"/>
                </a:solidFill>
                <a:latin typeface="Arial"/>
                <a:cs typeface="Arial"/>
              </a:rPr>
              <a:t>Acqui</a:t>
            </a:r>
            <a:r>
              <a:rPr sz="3250" spc="-15" dirty="0">
                <a:solidFill>
                  <a:srgbClr val="D62100"/>
                </a:solidFill>
                <a:latin typeface="Arial"/>
                <a:cs typeface="Arial"/>
              </a:rPr>
              <a:t>sit</a:t>
            </a:r>
            <a:r>
              <a:rPr sz="3250" spc="0" dirty="0">
                <a:solidFill>
                  <a:srgbClr val="D62100"/>
                </a:solidFill>
                <a:latin typeface="Arial"/>
                <a:cs typeface="Arial"/>
              </a:rPr>
              <a:t>i</a:t>
            </a:r>
            <a:r>
              <a:rPr sz="3250" spc="-20" dirty="0">
                <a:solidFill>
                  <a:srgbClr val="D62100"/>
                </a:solidFill>
                <a:latin typeface="Arial"/>
                <a:cs typeface="Arial"/>
              </a:rPr>
              <a:t>on</a:t>
            </a:r>
            <a:endParaRPr sz="325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173</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980260" y="1867832"/>
            <a:ext cx="8035925" cy="4497705"/>
          </a:xfrm>
          <a:prstGeom prst="rect">
            <a:avLst/>
          </a:prstGeom>
        </p:spPr>
        <p:txBody>
          <a:bodyPr vert="horz" wrap="square" lIns="0" tIns="0" rIns="0" bIns="0" rtlCol="0">
            <a:noAutofit/>
          </a:bodyPr>
          <a:lstStyle/>
          <a:p>
            <a:pPr marL="12700">
              <a:lnSpc>
                <a:spcPct val="100000"/>
              </a:lnSpc>
            </a:pPr>
            <a:r>
              <a:rPr sz="2150" spc="-15" dirty="0">
                <a:solidFill>
                  <a:srgbClr val="09178B"/>
                </a:solidFill>
                <a:latin typeface="Arial"/>
                <a:cs typeface="Arial"/>
              </a:rPr>
              <a:t>The</a:t>
            </a:r>
            <a:r>
              <a:rPr sz="2150" spc="-5" dirty="0">
                <a:solidFill>
                  <a:srgbClr val="09178B"/>
                </a:solidFill>
                <a:latin typeface="Arial"/>
                <a:cs typeface="Arial"/>
              </a:rPr>
              <a:t> </a:t>
            </a:r>
            <a:r>
              <a:rPr sz="2150" spc="-10" dirty="0">
                <a:solidFill>
                  <a:srgbClr val="09178B"/>
                </a:solidFill>
                <a:latin typeface="Arial"/>
                <a:cs typeface="Arial"/>
              </a:rPr>
              <a:t>‘Nitze</a:t>
            </a:r>
            <a:r>
              <a:rPr sz="2150" spc="-5" dirty="0">
                <a:solidFill>
                  <a:srgbClr val="09178B"/>
                </a:solidFill>
                <a:latin typeface="Arial"/>
                <a:cs typeface="Arial"/>
              </a:rPr>
              <a:t> </a:t>
            </a:r>
            <a:r>
              <a:rPr sz="2150" spc="-10" dirty="0">
                <a:solidFill>
                  <a:srgbClr val="09178B"/>
                </a:solidFill>
                <a:latin typeface="Arial"/>
                <a:cs typeface="Arial"/>
              </a:rPr>
              <a:t>Criteria’</a:t>
            </a:r>
            <a:r>
              <a:rPr sz="2150" spc="-85" dirty="0">
                <a:solidFill>
                  <a:srgbClr val="09178B"/>
                </a:solidFill>
                <a:latin typeface="Arial"/>
                <a:cs typeface="Arial"/>
              </a:rPr>
              <a:t> </a:t>
            </a:r>
            <a:r>
              <a:rPr sz="2150" spc="-15" dirty="0">
                <a:solidFill>
                  <a:srgbClr val="09178B"/>
                </a:solidFill>
                <a:latin typeface="Arial"/>
                <a:cs typeface="Arial"/>
              </a:rPr>
              <a:t>were</a:t>
            </a:r>
            <a:r>
              <a:rPr sz="2150" spc="-5" dirty="0">
                <a:solidFill>
                  <a:srgbClr val="09178B"/>
                </a:solidFill>
                <a:latin typeface="Arial"/>
                <a:cs typeface="Arial"/>
              </a:rPr>
              <a:t> </a:t>
            </a:r>
            <a:r>
              <a:rPr sz="2150" spc="-10" dirty="0">
                <a:solidFill>
                  <a:srgbClr val="09178B"/>
                </a:solidFill>
                <a:latin typeface="Arial"/>
                <a:cs typeface="Arial"/>
              </a:rPr>
              <a:t>officially</a:t>
            </a:r>
            <a:r>
              <a:rPr sz="2150" spc="-5" dirty="0">
                <a:solidFill>
                  <a:srgbClr val="09178B"/>
                </a:solidFill>
                <a:latin typeface="Arial"/>
                <a:cs typeface="Arial"/>
              </a:rPr>
              <a:t> </a:t>
            </a:r>
            <a:r>
              <a:rPr lang="en-US" sz="2150" spc="-15" dirty="0">
                <a:solidFill>
                  <a:srgbClr val="09178B"/>
                </a:solidFill>
                <a:latin typeface="Arial"/>
                <a:cs typeface="Arial"/>
              </a:rPr>
              <a:t>abandoned</a:t>
            </a:r>
            <a:r>
              <a:rPr sz="2150" spc="-15" dirty="0">
                <a:solidFill>
                  <a:srgbClr val="09178B"/>
                </a:solidFill>
                <a:latin typeface="Arial"/>
                <a:cs typeface="Arial"/>
              </a:rPr>
              <a:t>.</a:t>
            </a:r>
            <a:endParaRPr sz="2150" dirty="0">
              <a:latin typeface="Arial"/>
              <a:cs typeface="Arial"/>
            </a:endParaRPr>
          </a:p>
          <a:p>
            <a:pPr>
              <a:lnSpc>
                <a:spcPts val="900"/>
              </a:lnSpc>
              <a:spcBef>
                <a:spcPts val="23"/>
              </a:spcBef>
            </a:pPr>
            <a:endParaRPr sz="900" dirty="0"/>
          </a:p>
          <a:p>
            <a:pPr>
              <a:lnSpc>
                <a:spcPts val="1000"/>
              </a:lnSpc>
            </a:pPr>
            <a:endParaRPr sz="1000" dirty="0"/>
          </a:p>
          <a:p>
            <a:pPr marL="12700">
              <a:lnSpc>
                <a:spcPct val="100000"/>
              </a:lnSpc>
            </a:pPr>
            <a:r>
              <a:rPr sz="2150" spc="-10" dirty="0">
                <a:solidFill>
                  <a:srgbClr val="09178B"/>
                </a:solidFill>
                <a:latin typeface="Arial"/>
                <a:cs typeface="Arial"/>
              </a:rPr>
              <a:t>Instead,</a:t>
            </a:r>
            <a:r>
              <a:rPr sz="2150" spc="-5" dirty="0">
                <a:solidFill>
                  <a:srgbClr val="09178B"/>
                </a:solidFill>
                <a:latin typeface="Arial"/>
                <a:cs typeface="Arial"/>
              </a:rPr>
              <a:t> </a:t>
            </a:r>
            <a:r>
              <a:rPr sz="2150" spc="-10" dirty="0">
                <a:solidFill>
                  <a:srgbClr val="09178B"/>
                </a:solidFill>
                <a:latin typeface="Arial"/>
                <a:cs typeface="Arial"/>
              </a:rPr>
              <a:t>the</a:t>
            </a:r>
            <a:r>
              <a:rPr sz="2150" spc="-5" dirty="0">
                <a:solidFill>
                  <a:srgbClr val="09178B"/>
                </a:solidFill>
                <a:latin typeface="Arial"/>
                <a:cs typeface="Arial"/>
              </a:rPr>
              <a:t> </a:t>
            </a:r>
            <a:r>
              <a:rPr sz="2150" spc="-15" dirty="0">
                <a:solidFill>
                  <a:srgbClr val="09178B"/>
                </a:solidFill>
                <a:latin typeface="Arial"/>
                <a:cs typeface="Arial"/>
              </a:rPr>
              <a:t>Bush</a:t>
            </a:r>
            <a:r>
              <a:rPr sz="2150" spc="-5" dirty="0">
                <a:solidFill>
                  <a:srgbClr val="09178B"/>
                </a:solidFill>
                <a:latin typeface="Arial"/>
                <a:cs typeface="Arial"/>
              </a:rPr>
              <a:t> </a:t>
            </a:r>
            <a:r>
              <a:rPr sz="2150" spc="-15" dirty="0">
                <a:solidFill>
                  <a:srgbClr val="09178B"/>
                </a:solidFill>
                <a:latin typeface="Arial"/>
                <a:cs typeface="Arial"/>
              </a:rPr>
              <a:t>program</a:t>
            </a:r>
            <a:r>
              <a:rPr sz="2150" spc="-5" dirty="0">
                <a:solidFill>
                  <a:srgbClr val="09178B"/>
                </a:solidFill>
                <a:latin typeface="Arial"/>
                <a:cs typeface="Arial"/>
              </a:rPr>
              <a:t> </a:t>
            </a:r>
            <a:r>
              <a:rPr sz="2150" spc="-15" dirty="0">
                <a:solidFill>
                  <a:srgbClr val="09178B"/>
                </a:solidFill>
                <a:latin typeface="Arial"/>
                <a:cs typeface="Arial"/>
              </a:rPr>
              <a:t>was</a:t>
            </a:r>
            <a:r>
              <a:rPr sz="2150" spc="-5" dirty="0">
                <a:solidFill>
                  <a:srgbClr val="09178B"/>
                </a:solidFill>
                <a:latin typeface="Arial"/>
                <a:cs typeface="Arial"/>
              </a:rPr>
              <a:t> </a:t>
            </a:r>
            <a:r>
              <a:rPr sz="2150" spc="-10" dirty="0">
                <a:solidFill>
                  <a:srgbClr val="09178B"/>
                </a:solidFill>
                <a:latin typeface="Arial"/>
                <a:cs typeface="Arial"/>
              </a:rPr>
              <a:t>“capability-based”,</a:t>
            </a:r>
            <a:r>
              <a:rPr sz="2150" spc="-5" dirty="0">
                <a:solidFill>
                  <a:srgbClr val="09178B"/>
                </a:solidFill>
                <a:latin typeface="Arial"/>
                <a:cs typeface="Arial"/>
              </a:rPr>
              <a:t> </a:t>
            </a:r>
            <a:r>
              <a:rPr sz="2150" spc="-15" dirty="0">
                <a:solidFill>
                  <a:srgbClr val="09178B"/>
                </a:solidFill>
                <a:latin typeface="Arial"/>
                <a:cs typeface="Arial"/>
              </a:rPr>
              <a:t>which</a:t>
            </a:r>
            <a:r>
              <a:rPr sz="2150" spc="-5" dirty="0">
                <a:solidFill>
                  <a:srgbClr val="09178B"/>
                </a:solidFill>
                <a:latin typeface="Arial"/>
                <a:cs typeface="Arial"/>
              </a:rPr>
              <a:t> </a:t>
            </a:r>
            <a:r>
              <a:rPr sz="2150" spc="-15" dirty="0">
                <a:solidFill>
                  <a:srgbClr val="09178B"/>
                </a:solidFill>
                <a:latin typeface="Arial"/>
                <a:cs typeface="Arial"/>
              </a:rPr>
              <a:t>meant</a:t>
            </a:r>
            <a:r>
              <a:rPr sz="2150" spc="-5" dirty="0">
                <a:solidFill>
                  <a:srgbClr val="09178B"/>
                </a:solidFill>
                <a:latin typeface="Arial"/>
                <a:cs typeface="Arial"/>
              </a:rPr>
              <a:t> </a:t>
            </a:r>
            <a:r>
              <a:rPr sz="2150" spc="-25" dirty="0">
                <a:solidFill>
                  <a:srgbClr val="09178B"/>
                </a:solidFill>
                <a:latin typeface="Arial"/>
                <a:cs typeface="Arial"/>
              </a:rPr>
              <a:t>—</a:t>
            </a:r>
            <a:endParaRPr sz="2150" dirty="0">
              <a:latin typeface="Arial"/>
              <a:cs typeface="Arial"/>
            </a:endParaRPr>
          </a:p>
          <a:p>
            <a:pPr>
              <a:lnSpc>
                <a:spcPts val="700"/>
              </a:lnSpc>
              <a:spcBef>
                <a:spcPts val="4"/>
              </a:spcBef>
            </a:pPr>
            <a:endParaRPr sz="700" dirty="0"/>
          </a:p>
          <a:p>
            <a:pPr>
              <a:lnSpc>
                <a:spcPts val="1000"/>
              </a:lnSpc>
            </a:pPr>
            <a:endParaRPr sz="1000" dirty="0"/>
          </a:p>
          <a:p>
            <a:pPr marL="247015" indent="-163195">
              <a:lnSpc>
                <a:spcPct val="100000"/>
              </a:lnSpc>
              <a:buClr>
                <a:srgbClr val="09178B"/>
              </a:buClr>
              <a:buFont typeface="Arial"/>
              <a:buChar char="•"/>
              <a:tabLst>
                <a:tab pos="247015" algn="l"/>
              </a:tabLst>
            </a:pPr>
            <a:r>
              <a:rPr lang="en-US" sz="2000" spc="-10" dirty="0">
                <a:solidFill>
                  <a:srgbClr val="09178B"/>
                </a:solidFill>
                <a:latin typeface="Arial"/>
                <a:cs typeface="Arial"/>
              </a:rPr>
              <a:t>N</a:t>
            </a:r>
            <a:r>
              <a:rPr sz="2000" spc="-15" dirty="0">
                <a:solidFill>
                  <a:srgbClr val="09178B"/>
                </a:solidFill>
                <a:latin typeface="Arial"/>
                <a:cs typeface="Arial"/>
              </a:rPr>
              <a:t>o</a:t>
            </a:r>
            <a:r>
              <a:rPr sz="2000" spc="-5" dirty="0">
                <a:solidFill>
                  <a:srgbClr val="09178B"/>
                </a:solidFill>
                <a:latin typeface="Arial"/>
                <a:cs typeface="Arial"/>
              </a:rPr>
              <a:t> </a:t>
            </a:r>
            <a:r>
              <a:rPr sz="2000" spc="-10" dirty="0">
                <a:solidFill>
                  <a:srgbClr val="09178B"/>
                </a:solidFill>
                <a:latin typeface="Arial"/>
                <a:cs typeface="Arial"/>
              </a:rPr>
              <a:t>specific</a:t>
            </a:r>
            <a:r>
              <a:rPr sz="2000" spc="-5" dirty="0">
                <a:solidFill>
                  <a:srgbClr val="09178B"/>
                </a:solidFill>
                <a:latin typeface="Arial"/>
                <a:cs typeface="Arial"/>
              </a:rPr>
              <a:t> </a:t>
            </a:r>
            <a:r>
              <a:rPr sz="2000" spc="-10" dirty="0">
                <a:solidFill>
                  <a:srgbClr val="09178B"/>
                </a:solidFill>
                <a:latin typeface="Arial"/>
                <a:cs typeface="Arial"/>
              </a:rPr>
              <a:t>goals</a:t>
            </a:r>
            <a:r>
              <a:rPr sz="2000" spc="-5" dirty="0">
                <a:solidFill>
                  <a:srgbClr val="09178B"/>
                </a:solidFill>
                <a:latin typeface="Arial"/>
                <a:cs typeface="Arial"/>
              </a:rPr>
              <a:t> </a:t>
            </a:r>
            <a:r>
              <a:rPr sz="2000" spc="-10" dirty="0">
                <a:solidFill>
                  <a:srgbClr val="09178B"/>
                </a:solidFill>
                <a:latin typeface="Arial"/>
                <a:cs typeface="Arial"/>
              </a:rPr>
              <a:t>or</a:t>
            </a:r>
            <a:r>
              <a:rPr sz="2000" spc="-5" dirty="0">
                <a:solidFill>
                  <a:srgbClr val="09178B"/>
                </a:solidFill>
                <a:latin typeface="Arial"/>
                <a:cs typeface="Arial"/>
              </a:rPr>
              <a:t> </a:t>
            </a:r>
            <a:r>
              <a:rPr sz="2000" spc="-10" dirty="0">
                <a:solidFill>
                  <a:srgbClr val="09178B"/>
                </a:solidFill>
                <a:latin typeface="Arial"/>
                <a:cs typeface="Arial"/>
              </a:rPr>
              <a:t>requirements.</a:t>
            </a:r>
            <a:r>
              <a:rPr lang="en-US" sz="2000" spc="-10" dirty="0">
                <a:solidFill>
                  <a:srgbClr val="09178B"/>
                </a:solidFill>
                <a:latin typeface="Arial"/>
                <a:cs typeface="Arial"/>
              </a:rPr>
              <a:t> Instead, provide system with best possible technology capabilities and explore and use its utility.</a:t>
            </a:r>
            <a:endParaRPr sz="2000" dirty="0">
              <a:latin typeface="Arial"/>
              <a:cs typeface="Arial"/>
            </a:endParaRPr>
          </a:p>
          <a:p>
            <a:pPr>
              <a:lnSpc>
                <a:spcPts val="1400"/>
              </a:lnSpc>
              <a:spcBef>
                <a:spcPts val="75"/>
              </a:spcBef>
              <a:buClr>
                <a:srgbClr val="09178B"/>
              </a:buClr>
              <a:buFont typeface="Arial"/>
              <a:buChar char="•"/>
            </a:pPr>
            <a:endParaRPr sz="1400" dirty="0"/>
          </a:p>
          <a:p>
            <a:pPr marL="247015" marR="217804" indent="-163195">
              <a:lnSpc>
                <a:spcPct val="107700"/>
              </a:lnSpc>
              <a:buClr>
                <a:srgbClr val="09178B"/>
              </a:buClr>
              <a:buFont typeface="Arial"/>
              <a:buChar char="•"/>
              <a:tabLst>
                <a:tab pos="247015" algn="l"/>
              </a:tabLst>
            </a:pPr>
            <a:r>
              <a:rPr sz="2000" spc="-15" dirty="0">
                <a:solidFill>
                  <a:srgbClr val="09178B"/>
                </a:solidFill>
                <a:latin typeface="Arial"/>
                <a:cs typeface="Arial"/>
              </a:rPr>
              <a:t>Congress</a:t>
            </a:r>
            <a:r>
              <a:rPr sz="2000" spc="-5" dirty="0">
                <a:solidFill>
                  <a:srgbClr val="09178B"/>
                </a:solidFill>
                <a:latin typeface="Arial"/>
                <a:cs typeface="Arial"/>
              </a:rPr>
              <a:t> </a:t>
            </a:r>
            <a:r>
              <a:rPr sz="2000" spc="-15" dirty="0">
                <a:solidFill>
                  <a:srgbClr val="09178B"/>
                </a:solidFill>
                <a:latin typeface="Arial"/>
                <a:cs typeface="Arial"/>
              </a:rPr>
              <a:t>was</a:t>
            </a:r>
            <a:r>
              <a:rPr sz="2000" spc="-5" dirty="0">
                <a:solidFill>
                  <a:srgbClr val="09178B"/>
                </a:solidFill>
                <a:latin typeface="Arial"/>
                <a:cs typeface="Arial"/>
              </a:rPr>
              <a:t> </a:t>
            </a:r>
            <a:r>
              <a:rPr lang="en-US" sz="2000" spc="-15" dirty="0">
                <a:solidFill>
                  <a:srgbClr val="09178B"/>
                </a:solidFill>
                <a:latin typeface="Arial"/>
                <a:cs typeface="Arial"/>
              </a:rPr>
              <a:t>asked</a:t>
            </a:r>
            <a:r>
              <a:rPr sz="2000" spc="-5" dirty="0">
                <a:solidFill>
                  <a:srgbClr val="09178B"/>
                </a:solidFill>
                <a:latin typeface="Arial"/>
                <a:cs typeface="Arial"/>
              </a:rPr>
              <a:t> </a:t>
            </a:r>
            <a:r>
              <a:rPr sz="2000" spc="-10" dirty="0">
                <a:solidFill>
                  <a:srgbClr val="09178B"/>
                </a:solidFill>
                <a:latin typeface="Arial"/>
                <a:cs typeface="Arial"/>
              </a:rPr>
              <a:t>to</a:t>
            </a:r>
            <a:r>
              <a:rPr sz="2000" spc="-5" dirty="0">
                <a:solidFill>
                  <a:srgbClr val="09178B"/>
                </a:solidFill>
                <a:latin typeface="Arial"/>
                <a:cs typeface="Arial"/>
              </a:rPr>
              <a:t> </a:t>
            </a:r>
            <a:r>
              <a:rPr lang="en-US" sz="2000" spc="-10" dirty="0">
                <a:solidFill>
                  <a:srgbClr val="09178B"/>
                </a:solidFill>
                <a:latin typeface="Arial"/>
                <a:cs typeface="Arial"/>
              </a:rPr>
              <a:t>fund</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Missile</a:t>
            </a:r>
            <a:r>
              <a:rPr sz="2000" spc="-5" dirty="0">
                <a:solidFill>
                  <a:srgbClr val="09178B"/>
                </a:solidFill>
                <a:latin typeface="Arial"/>
                <a:cs typeface="Arial"/>
              </a:rPr>
              <a:t> </a:t>
            </a:r>
            <a:r>
              <a:rPr sz="2000" spc="-15" dirty="0">
                <a:solidFill>
                  <a:srgbClr val="09178B"/>
                </a:solidFill>
                <a:latin typeface="Arial"/>
                <a:cs typeface="Arial"/>
              </a:rPr>
              <a:t>Defense</a:t>
            </a:r>
            <a:r>
              <a:rPr sz="2000" spc="-114" dirty="0">
                <a:solidFill>
                  <a:srgbClr val="09178B"/>
                </a:solidFill>
                <a:latin typeface="Arial"/>
                <a:cs typeface="Arial"/>
              </a:rPr>
              <a:t> </a:t>
            </a:r>
            <a:r>
              <a:rPr sz="2000" spc="-15" dirty="0">
                <a:solidFill>
                  <a:srgbClr val="09178B"/>
                </a:solidFill>
                <a:latin typeface="Arial"/>
                <a:cs typeface="Arial"/>
              </a:rPr>
              <a:t>Agency</a:t>
            </a:r>
            <a:r>
              <a:rPr sz="2000" spc="-5" dirty="0">
                <a:solidFill>
                  <a:srgbClr val="09178B"/>
                </a:solidFill>
                <a:latin typeface="Arial"/>
                <a:cs typeface="Arial"/>
              </a:rPr>
              <a:t> </a:t>
            </a:r>
            <a:r>
              <a:rPr sz="2000" spc="-15" dirty="0">
                <a:solidFill>
                  <a:srgbClr val="09178B"/>
                </a:solidFill>
                <a:latin typeface="Arial"/>
                <a:cs typeface="Arial"/>
              </a:rPr>
              <a:t>(MDA)</a:t>
            </a:r>
            <a:r>
              <a:rPr sz="2000" spc="-10" dirty="0">
                <a:solidFill>
                  <a:srgbClr val="09178B"/>
                </a:solidFill>
                <a:latin typeface="Arial"/>
                <a:cs typeface="Arial"/>
              </a:rPr>
              <a:t> w</a:t>
            </a:r>
            <a:r>
              <a:rPr lang="en-US" sz="2000" spc="-10" dirty="0">
                <a:solidFill>
                  <a:srgbClr val="09178B"/>
                </a:solidFill>
                <a:latin typeface="Arial"/>
                <a:cs typeface="Arial"/>
              </a:rPr>
              <a:t>ithout transparency in the program goals and accounting.</a:t>
            </a:r>
            <a:endParaRPr sz="2000" dirty="0">
              <a:latin typeface="Arial"/>
              <a:cs typeface="Arial"/>
            </a:endParaRPr>
          </a:p>
          <a:p>
            <a:pPr>
              <a:lnSpc>
                <a:spcPts val="500"/>
              </a:lnSpc>
              <a:spcBef>
                <a:spcPts val="49"/>
              </a:spcBef>
              <a:buClr>
                <a:srgbClr val="09178B"/>
              </a:buClr>
              <a:buFont typeface="Arial"/>
              <a:buChar char="•"/>
            </a:pPr>
            <a:endParaRPr sz="500" dirty="0"/>
          </a:p>
          <a:p>
            <a:pPr>
              <a:lnSpc>
                <a:spcPts val="1000"/>
              </a:lnSpc>
              <a:buClr>
                <a:srgbClr val="09178B"/>
              </a:buClr>
              <a:buFont typeface="Arial"/>
              <a:buChar char="•"/>
            </a:pPr>
            <a:endParaRPr sz="1000" dirty="0"/>
          </a:p>
          <a:p>
            <a:pPr marL="247015" marR="254000" indent="-163195">
              <a:lnSpc>
                <a:spcPct val="107700"/>
              </a:lnSpc>
              <a:buClr>
                <a:srgbClr val="09178B"/>
              </a:buClr>
              <a:buFont typeface="Arial"/>
              <a:buChar char="•"/>
              <a:tabLst>
                <a:tab pos="247015" algn="l"/>
              </a:tabLst>
            </a:pPr>
            <a:r>
              <a:rPr sz="2000" spc="-10" dirty="0">
                <a:solidFill>
                  <a:srgbClr val="09178B"/>
                </a:solidFill>
                <a:latin typeface="Arial"/>
                <a:cs typeface="Arial"/>
              </a:rPr>
              <a:t>President</a:t>
            </a:r>
            <a:r>
              <a:rPr sz="2000" spc="-5" dirty="0">
                <a:solidFill>
                  <a:srgbClr val="09178B"/>
                </a:solidFill>
                <a:latin typeface="Arial"/>
                <a:cs typeface="Arial"/>
              </a:rPr>
              <a:t> </a:t>
            </a:r>
            <a:r>
              <a:rPr sz="2000" spc="-15" dirty="0">
                <a:solidFill>
                  <a:srgbClr val="09178B"/>
                </a:solidFill>
                <a:latin typeface="Arial"/>
                <a:cs typeface="Arial"/>
              </a:rPr>
              <a:t>Bush</a:t>
            </a:r>
            <a:r>
              <a:rPr sz="2000" spc="-5" dirty="0">
                <a:solidFill>
                  <a:srgbClr val="09178B"/>
                </a:solidFill>
                <a:latin typeface="Arial"/>
                <a:cs typeface="Arial"/>
              </a:rPr>
              <a:t> </a:t>
            </a:r>
            <a:r>
              <a:rPr sz="2000" spc="-15" dirty="0">
                <a:solidFill>
                  <a:srgbClr val="09178B"/>
                </a:solidFill>
                <a:latin typeface="Arial"/>
                <a:cs typeface="Arial"/>
              </a:rPr>
              <a:t>asked</a:t>
            </a:r>
            <a:r>
              <a:rPr sz="2000" spc="-5" dirty="0">
                <a:solidFill>
                  <a:srgbClr val="09178B"/>
                </a:solidFill>
                <a:latin typeface="Arial"/>
                <a:cs typeface="Arial"/>
              </a:rPr>
              <a:t> </a:t>
            </a:r>
            <a:r>
              <a:rPr sz="2000" spc="-15" dirty="0">
                <a:solidFill>
                  <a:srgbClr val="09178B"/>
                </a:solidFill>
                <a:latin typeface="Arial"/>
                <a:cs typeface="Arial"/>
              </a:rPr>
              <a:t>Congress</a:t>
            </a:r>
            <a:r>
              <a:rPr sz="2000" spc="-5" dirty="0">
                <a:solidFill>
                  <a:srgbClr val="09178B"/>
                </a:solidFill>
                <a:latin typeface="Arial"/>
                <a:cs typeface="Arial"/>
              </a:rPr>
              <a:t> </a:t>
            </a:r>
            <a:r>
              <a:rPr sz="2000" spc="-10" dirty="0">
                <a:solidFill>
                  <a:srgbClr val="09178B"/>
                </a:solidFill>
                <a:latin typeface="Arial"/>
                <a:cs typeface="Arial"/>
              </a:rPr>
              <a:t>to</a:t>
            </a:r>
            <a:r>
              <a:rPr sz="2000" spc="-5" dirty="0">
                <a:solidFill>
                  <a:srgbClr val="09178B"/>
                </a:solidFill>
                <a:latin typeface="Arial"/>
                <a:cs typeface="Arial"/>
              </a:rPr>
              <a:t> </a:t>
            </a:r>
            <a:r>
              <a:rPr sz="2000" spc="-10" dirty="0">
                <a:solidFill>
                  <a:srgbClr val="09178B"/>
                </a:solidFill>
                <a:latin typeface="Arial"/>
                <a:cs typeface="Arial"/>
              </a:rPr>
              <a:t>increase</a:t>
            </a:r>
            <a:r>
              <a:rPr sz="2000" spc="-5" dirty="0">
                <a:solidFill>
                  <a:srgbClr val="09178B"/>
                </a:solidFill>
                <a:latin typeface="Arial"/>
                <a:cs typeface="Arial"/>
              </a:rPr>
              <a:t> </a:t>
            </a:r>
            <a:r>
              <a:rPr sz="2000" spc="-20" dirty="0">
                <a:solidFill>
                  <a:srgbClr val="09178B"/>
                </a:solidFill>
                <a:latin typeface="Arial"/>
                <a:cs typeface="Arial"/>
              </a:rPr>
              <a:t>MD</a:t>
            </a:r>
            <a:r>
              <a:rPr sz="2000" spc="-165" dirty="0">
                <a:solidFill>
                  <a:srgbClr val="09178B"/>
                </a:solidFill>
                <a:latin typeface="Arial"/>
                <a:cs typeface="Arial"/>
              </a:rPr>
              <a:t>A</a:t>
            </a:r>
            <a:r>
              <a:rPr sz="2000" spc="-40" dirty="0">
                <a:solidFill>
                  <a:srgbClr val="09178B"/>
                </a:solidFill>
                <a:latin typeface="Arial"/>
                <a:cs typeface="Arial"/>
              </a:rPr>
              <a:t>’</a:t>
            </a:r>
            <a:r>
              <a:rPr sz="2000" spc="-10" dirty="0">
                <a:solidFill>
                  <a:srgbClr val="09178B"/>
                </a:solidFill>
                <a:latin typeface="Arial"/>
                <a:cs typeface="Arial"/>
              </a:rPr>
              <a:t>s</a:t>
            </a:r>
            <a:r>
              <a:rPr sz="2000" spc="-5" dirty="0">
                <a:solidFill>
                  <a:srgbClr val="09178B"/>
                </a:solidFill>
                <a:latin typeface="Arial"/>
                <a:cs typeface="Arial"/>
              </a:rPr>
              <a:t> </a:t>
            </a:r>
            <a:r>
              <a:rPr sz="2000" spc="-15" dirty="0">
                <a:solidFill>
                  <a:srgbClr val="09178B"/>
                </a:solidFill>
                <a:latin typeface="Arial"/>
                <a:cs typeface="Arial"/>
              </a:rPr>
              <a:t>budget</a:t>
            </a:r>
            <a:r>
              <a:rPr sz="2000" spc="-5" dirty="0">
                <a:solidFill>
                  <a:srgbClr val="09178B"/>
                </a:solidFill>
                <a:latin typeface="Arial"/>
                <a:cs typeface="Arial"/>
              </a:rPr>
              <a:t> </a:t>
            </a:r>
            <a:r>
              <a:rPr sz="2000" spc="-15" dirty="0">
                <a:solidFill>
                  <a:srgbClr val="09178B"/>
                </a:solidFill>
                <a:latin typeface="Arial"/>
                <a:cs typeface="Arial"/>
              </a:rPr>
              <a:t>by</a:t>
            </a:r>
            <a:r>
              <a:rPr sz="2000" spc="-5" dirty="0">
                <a:solidFill>
                  <a:srgbClr val="09178B"/>
                </a:solidFill>
                <a:latin typeface="Arial"/>
                <a:cs typeface="Arial"/>
              </a:rPr>
              <a:t> </a:t>
            </a:r>
            <a:r>
              <a:rPr sz="2000" spc="-10" dirty="0">
                <a:solidFill>
                  <a:srgbClr val="09178B"/>
                </a:solidFill>
                <a:latin typeface="Arial"/>
                <a:cs typeface="Arial"/>
              </a:rPr>
              <a:t>large</a:t>
            </a:r>
            <a:r>
              <a:rPr sz="2000" spc="-15" dirty="0">
                <a:solidFill>
                  <a:srgbClr val="09178B"/>
                </a:solidFill>
                <a:latin typeface="Arial"/>
                <a:cs typeface="Arial"/>
              </a:rPr>
              <a:t> amounts</a:t>
            </a:r>
            <a:r>
              <a:rPr sz="2000" spc="-5" dirty="0">
                <a:solidFill>
                  <a:srgbClr val="09178B"/>
                </a:solidFill>
                <a:latin typeface="Arial"/>
                <a:cs typeface="Arial"/>
              </a:rPr>
              <a:t> </a:t>
            </a:r>
            <a:r>
              <a:rPr sz="2000" spc="-10" dirty="0">
                <a:solidFill>
                  <a:srgbClr val="09178B"/>
                </a:solidFill>
                <a:latin typeface="Arial"/>
                <a:cs typeface="Arial"/>
              </a:rPr>
              <a:t>every</a:t>
            </a:r>
            <a:r>
              <a:rPr sz="2000" spc="-5" dirty="0">
                <a:solidFill>
                  <a:srgbClr val="09178B"/>
                </a:solidFill>
                <a:latin typeface="Arial"/>
                <a:cs typeface="Arial"/>
              </a:rPr>
              <a:t> </a:t>
            </a:r>
            <a:r>
              <a:rPr sz="2000" spc="-15" dirty="0">
                <a:solidFill>
                  <a:srgbClr val="09178B"/>
                </a:solidFill>
                <a:latin typeface="Arial"/>
                <a:cs typeface="Arial"/>
              </a:rPr>
              <a:t>yea</a:t>
            </a:r>
            <a:r>
              <a:rPr sz="2000" spc="-120" dirty="0">
                <a:solidFill>
                  <a:srgbClr val="09178B"/>
                </a:solidFill>
                <a:latin typeface="Arial"/>
                <a:cs typeface="Arial"/>
              </a:rPr>
              <a:t>r</a:t>
            </a:r>
            <a:r>
              <a:rPr sz="2000" spc="-10" dirty="0">
                <a:solidFill>
                  <a:srgbClr val="09178B"/>
                </a:solidFill>
                <a:latin typeface="Arial"/>
                <a:cs typeface="Arial"/>
              </a:rPr>
              <a:t>.</a:t>
            </a:r>
            <a:endParaRPr sz="2000" dirty="0">
              <a:latin typeface="Arial"/>
              <a:cs typeface="Arial"/>
            </a:endParaRPr>
          </a:p>
          <a:p>
            <a:pPr>
              <a:lnSpc>
                <a:spcPts val="1400"/>
              </a:lnSpc>
              <a:spcBef>
                <a:spcPts val="75"/>
              </a:spcBef>
              <a:buClr>
                <a:srgbClr val="09178B"/>
              </a:buClr>
              <a:buFont typeface="Arial"/>
              <a:buChar char="•"/>
            </a:pPr>
            <a:endParaRPr sz="1400" dirty="0"/>
          </a:p>
          <a:p>
            <a:pPr marL="247015" marR="14604" indent="-163195">
              <a:lnSpc>
                <a:spcPct val="107700"/>
              </a:lnSpc>
              <a:buClr>
                <a:srgbClr val="09178B"/>
              </a:buClr>
              <a:buFont typeface="Arial"/>
              <a:buChar char="•"/>
              <a:tabLst>
                <a:tab pos="247015" algn="l"/>
              </a:tabLst>
            </a:pPr>
            <a:r>
              <a:rPr sz="2000" spc="-20" dirty="0">
                <a:solidFill>
                  <a:srgbClr val="09178B"/>
                </a:solidFill>
                <a:latin typeface="Arial"/>
                <a:cs typeface="Arial"/>
              </a:rPr>
              <a:t>MD</a:t>
            </a:r>
            <a:r>
              <a:rPr sz="2000" spc="-165" dirty="0">
                <a:solidFill>
                  <a:srgbClr val="09178B"/>
                </a:solidFill>
                <a:latin typeface="Arial"/>
                <a:cs typeface="Arial"/>
              </a:rPr>
              <a:t>A</a:t>
            </a:r>
            <a:r>
              <a:rPr sz="2000" spc="-40" dirty="0">
                <a:solidFill>
                  <a:srgbClr val="09178B"/>
                </a:solidFill>
                <a:latin typeface="Arial"/>
                <a:cs typeface="Arial"/>
              </a:rPr>
              <a:t>’</a:t>
            </a:r>
            <a:r>
              <a:rPr sz="2000" spc="-10" dirty="0">
                <a:solidFill>
                  <a:srgbClr val="09178B"/>
                </a:solidFill>
                <a:latin typeface="Arial"/>
                <a:cs typeface="Arial"/>
              </a:rPr>
              <a:t>s</a:t>
            </a:r>
            <a:r>
              <a:rPr sz="2000" spc="-5" dirty="0">
                <a:solidFill>
                  <a:srgbClr val="09178B"/>
                </a:solidFill>
                <a:latin typeface="Arial"/>
                <a:cs typeface="Arial"/>
              </a:rPr>
              <a:t> </a:t>
            </a:r>
            <a:r>
              <a:rPr sz="2000" spc="-15" dirty="0">
                <a:solidFill>
                  <a:srgbClr val="09178B"/>
                </a:solidFill>
                <a:latin typeface="Arial"/>
                <a:cs typeface="Arial"/>
              </a:rPr>
              <a:t>budget</a:t>
            </a:r>
            <a:r>
              <a:rPr sz="2000" spc="-5" dirty="0">
                <a:solidFill>
                  <a:srgbClr val="09178B"/>
                </a:solidFill>
                <a:latin typeface="Arial"/>
                <a:cs typeface="Arial"/>
              </a:rPr>
              <a:t> </a:t>
            </a:r>
            <a:r>
              <a:rPr sz="2000" spc="-10" dirty="0">
                <a:solidFill>
                  <a:srgbClr val="09178B"/>
                </a:solidFill>
                <a:latin typeface="Arial"/>
                <a:cs typeface="Arial"/>
              </a:rPr>
              <a:t>in</a:t>
            </a:r>
            <a:r>
              <a:rPr sz="2000" spc="-5" dirty="0">
                <a:solidFill>
                  <a:srgbClr val="09178B"/>
                </a:solidFill>
                <a:latin typeface="Arial"/>
                <a:cs typeface="Arial"/>
              </a:rPr>
              <a:t> </a:t>
            </a:r>
            <a:r>
              <a:rPr sz="2000" spc="-15" dirty="0">
                <a:solidFill>
                  <a:srgbClr val="09178B"/>
                </a:solidFill>
                <a:latin typeface="Arial"/>
                <a:cs typeface="Arial"/>
              </a:rPr>
              <a:t>FY2009</a:t>
            </a:r>
            <a:r>
              <a:rPr sz="2000" spc="-5" dirty="0">
                <a:solidFill>
                  <a:srgbClr val="09178B"/>
                </a:solidFill>
                <a:latin typeface="Arial"/>
                <a:cs typeface="Arial"/>
              </a:rPr>
              <a:t> </a:t>
            </a:r>
            <a:r>
              <a:rPr sz="2000" spc="-10" dirty="0">
                <a:solidFill>
                  <a:srgbClr val="09178B"/>
                </a:solidFill>
                <a:latin typeface="Arial"/>
                <a:cs typeface="Arial"/>
              </a:rPr>
              <a:t>year</a:t>
            </a:r>
            <a:r>
              <a:rPr sz="2000" spc="-5" dirty="0">
                <a:solidFill>
                  <a:srgbClr val="09178B"/>
                </a:solidFill>
                <a:latin typeface="Arial"/>
                <a:cs typeface="Arial"/>
              </a:rPr>
              <a:t> </a:t>
            </a:r>
            <a:r>
              <a:rPr sz="2000" spc="-15" dirty="0">
                <a:solidFill>
                  <a:srgbClr val="09178B"/>
                </a:solidFill>
                <a:latin typeface="Arial"/>
                <a:cs typeface="Arial"/>
              </a:rPr>
              <a:t>was</a:t>
            </a:r>
            <a:r>
              <a:rPr sz="2000" spc="-5" dirty="0">
                <a:solidFill>
                  <a:srgbClr val="09178B"/>
                </a:solidFill>
                <a:latin typeface="Arial"/>
                <a:cs typeface="Arial"/>
              </a:rPr>
              <a:t> </a:t>
            </a:r>
            <a:r>
              <a:rPr sz="2000" spc="-15" dirty="0">
                <a:solidFill>
                  <a:srgbClr val="09178B"/>
                </a:solidFill>
                <a:latin typeface="Arial"/>
                <a:cs typeface="Arial"/>
              </a:rPr>
              <a:t>$10</a:t>
            </a:r>
            <a:r>
              <a:rPr sz="2000" spc="-5" dirty="0">
                <a:solidFill>
                  <a:srgbClr val="09178B"/>
                </a:solidFill>
                <a:latin typeface="Arial"/>
                <a:cs typeface="Arial"/>
              </a:rPr>
              <a:t> </a:t>
            </a:r>
            <a:r>
              <a:rPr sz="2000" spc="-10" dirty="0">
                <a:solidFill>
                  <a:srgbClr val="09178B"/>
                </a:solidFill>
                <a:latin typeface="Arial"/>
                <a:cs typeface="Arial"/>
              </a:rPr>
              <a:t>billion,</a:t>
            </a:r>
            <a:r>
              <a:rPr sz="2000" spc="-5" dirty="0">
                <a:solidFill>
                  <a:srgbClr val="09178B"/>
                </a:solidFill>
                <a:latin typeface="Arial"/>
                <a:cs typeface="Arial"/>
              </a:rPr>
              <a:t> </a:t>
            </a:r>
            <a:r>
              <a:rPr sz="2000" spc="-10" dirty="0">
                <a:solidFill>
                  <a:srgbClr val="09178B"/>
                </a:solidFill>
                <a:latin typeface="Arial"/>
                <a:cs typeface="Arial"/>
              </a:rPr>
              <a:t>twice</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entire</a:t>
            </a:r>
            <a:r>
              <a:rPr sz="2000" spc="-5" dirty="0">
                <a:solidFill>
                  <a:srgbClr val="09178B"/>
                </a:solidFill>
                <a:latin typeface="Arial"/>
                <a:cs typeface="Arial"/>
              </a:rPr>
              <a:t> </a:t>
            </a:r>
            <a:r>
              <a:rPr sz="2000" spc="-15" dirty="0">
                <a:solidFill>
                  <a:srgbClr val="09178B"/>
                </a:solidFill>
                <a:latin typeface="Arial"/>
                <a:cs typeface="Arial"/>
              </a:rPr>
              <a:t>budget</a:t>
            </a:r>
            <a:r>
              <a:rPr sz="2000" spc="-10" dirty="0">
                <a:solidFill>
                  <a:srgbClr val="09178B"/>
                </a:solidFill>
                <a:latin typeface="Arial"/>
                <a:cs typeface="Arial"/>
              </a:rPr>
              <a:t> of</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National</a:t>
            </a:r>
            <a:r>
              <a:rPr sz="2000" spc="-5" dirty="0">
                <a:solidFill>
                  <a:srgbClr val="09178B"/>
                </a:solidFill>
                <a:latin typeface="Arial"/>
                <a:cs typeface="Arial"/>
              </a:rPr>
              <a:t> </a:t>
            </a:r>
            <a:r>
              <a:rPr sz="2000" spc="-15" dirty="0">
                <a:solidFill>
                  <a:srgbClr val="09178B"/>
                </a:solidFill>
                <a:latin typeface="Arial"/>
                <a:cs typeface="Arial"/>
              </a:rPr>
              <a:t>Science</a:t>
            </a:r>
            <a:r>
              <a:rPr sz="2000" spc="-5" dirty="0">
                <a:solidFill>
                  <a:srgbClr val="09178B"/>
                </a:solidFill>
                <a:latin typeface="Arial"/>
                <a:cs typeface="Arial"/>
              </a:rPr>
              <a:t> </a:t>
            </a:r>
            <a:r>
              <a:rPr sz="2000" spc="-10" dirty="0">
                <a:solidFill>
                  <a:srgbClr val="09178B"/>
                </a:solidFill>
                <a:latin typeface="Arial"/>
                <a:cs typeface="Arial"/>
              </a:rPr>
              <a:t>Foundation.</a:t>
            </a:r>
            <a:endParaRPr sz="2000" dirty="0">
              <a:latin typeface="Arial"/>
              <a:cs typeface="Arial"/>
            </a:endParaRPr>
          </a:p>
        </p:txBody>
      </p:sp>
    </p:spTree>
    <p:extLst>
      <p:ext uri="{BB962C8B-B14F-4D97-AF65-F5344CB8AC3E}">
        <p14:creationId xmlns:p14="http://schemas.microsoft.com/office/powerpoint/2010/main" val="99343401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15310" rIns="0" bIns="0" rtlCol="0">
            <a:noAutofit/>
          </a:bodyPr>
          <a:lstStyle/>
          <a:p>
            <a:pPr marL="1045844">
              <a:lnSpc>
                <a:spcPct val="100000"/>
              </a:lnSpc>
            </a:pPr>
            <a:r>
              <a:rPr sz="3250" spc="-15" dirty="0">
                <a:solidFill>
                  <a:srgbClr val="D62100"/>
                </a:solidFill>
                <a:latin typeface="Arial"/>
                <a:cs typeface="Arial"/>
              </a:rPr>
              <a:t>Criteria</a:t>
            </a:r>
            <a:r>
              <a:rPr sz="3250" spc="-5" dirty="0">
                <a:solidFill>
                  <a:srgbClr val="D62100"/>
                </a:solidFill>
                <a:latin typeface="Arial"/>
                <a:cs typeface="Arial"/>
              </a:rPr>
              <a:t> </a:t>
            </a:r>
            <a:r>
              <a:rPr sz="3250" spc="-15" dirty="0">
                <a:solidFill>
                  <a:srgbClr val="D62100"/>
                </a:solidFill>
                <a:latin typeface="Arial"/>
                <a:cs typeface="Arial"/>
              </a:rPr>
              <a:t>for</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he</a:t>
            </a:r>
            <a:r>
              <a:rPr sz="3250" spc="-5" dirty="0">
                <a:solidFill>
                  <a:srgbClr val="D62100"/>
                </a:solidFill>
                <a:latin typeface="Arial"/>
                <a:cs typeface="Arial"/>
              </a:rPr>
              <a:t> </a:t>
            </a:r>
            <a:r>
              <a:rPr sz="3250" spc="-20" dirty="0">
                <a:solidFill>
                  <a:srgbClr val="D62100"/>
                </a:solidFill>
                <a:latin typeface="Arial"/>
                <a:cs typeface="Arial"/>
              </a:rPr>
              <a:t>Proposed</a:t>
            </a:r>
            <a:r>
              <a:rPr sz="3250" spc="-5" dirty="0">
                <a:solidFill>
                  <a:srgbClr val="D62100"/>
                </a:solidFill>
                <a:latin typeface="Arial"/>
                <a:cs typeface="Arial"/>
              </a:rPr>
              <a:t> </a:t>
            </a:r>
            <a:r>
              <a:rPr sz="3250" spc="-35" dirty="0">
                <a:solidFill>
                  <a:srgbClr val="D62100"/>
                </a:solidFill>
                <a:latin typeface="Arial"/>
                <a:cs typeface="Arial"/>
              </a:rPr>
              <a:t>G</a:t>
            </a:r>
            <a:r>
              <a:rPr sz="3250" spc="-30" dirty="0">
                <a:solidFill>
                  <a:srgbClr val="D62100"/>
                </a:solidFill>
                <a:latin typeface="Arial"/>
                <a:cs typeface="Arial"/>
              </a:rPr>
              <a:t>MD</a:t>
            </a:r>
            <a:r>
              <a:rPr sz="3250" spc="-5" dirty="0">
                <a:solidFill>
                  <a:srgbClr val="D62100"/>
                </a:solidFill>
                <a:latin typeface="Arial"/>
                <a:cs typeface="Arial"/>
              </a:rPr>
              <a:t> </a:t>
            </a:r>
            <a:r>
              <a:rPr sz="3250" spc="-20" dirty="0">
                <a:solidFill>
                  <a:srgbClr val="D62100"/>
                </a:solidFill>
                <a:latin typeface="Arial"/>
                <a:cs typeface="Arial"/>
              </a:rPr>
              <a:t>System</a:t>
            </a:r>
            <a:endParaRPr sz="3250">
              <a:latin typeface="Arial"/>
              <a:cs typeface="Arial"/>
            </a:endParaRPr>
          </a:p>
        </p:txBody>
      </p:sp>
      <p:sp>
        <p:nvSpPr>
          <p:cNvPr id="4" name="object 4"/>
          <p:cNvSpPr txBox="1"/>
          <p:nvPr/>
        </p:nvSpPr>
        <p:spPr>
          <a:xfrm>
            <a:off x="486173" y="7096521"/>
            <a:ext cx="1831339" cy="206375"/>
          </a:xfrm>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r>
              <a:rPr sz="1150" spc="10" dirty="0">
                <a:latin typeface="Arial"/>
                <a:cs typeface="Arial"/>
              </a:rPr>
              <a:t>100</a:t>
            </a:r>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486573" y="1934772"/>
            <a:ext cx="6764020" cy="4174490"/>
          </a:xfrm>
          <a:prstGeom prst="rect">
            <a:avLst/>
          </a:prstGeom>
        </p:spPr>
        <p:txBody>
          <a:bodyPr vert="horz" wrap="square" lIns="0" tIns="0" rIns="0" bIns="0" rtlCol="0">
            <a:noAutofit/>
          </a:bodyPr>
          <a:lstStyle/>
          <a:p>
            <a:pPr marL="12700" marR="12700">
              <a:lnSpc>
                <a:spcPts val="2810"/>
              </a:lnSpc>
            </a:pPr>
            <a:r>
              <a:rPr lang="en-US" sz="2350" dirty="0">
                <a:solidFill>
                  <a:srgbClr val="09178B"/>
                </a:solidFill>
                <a:latin typeface="Arial"/>
                <a:cs typeface="Arial"/>
              </a:rPr>
              <a:t>In addition to the </a:t>
            </a:r>
            <a:r>
              <a:rPr lang="en-US" sz="2350" dirty="0" err="1">
                <a:solidFill>
                  <a:srgbClr val="09178B"/>
                </a:solidFill>
                <a:latin typeface="Arial"/>
                <a:cs typeface="Arial"/>
              </a:rPr>
              <a:t>Nitze</a:t>
            </a:r>
            <a:r>
              <a:rPr lang="en-US" sz="2350" dirty="0">
                <a:solidFill>
                  <a:srgbClr val="09178B"/>
                </a:solidFill>
                <a:latin typeface="Arial"/>
                <a:cs typeface="Arial"/>
              </a:rPr>
              <a:t> criteria, </a:t>
            </a:r>
            <a:r>
              <a:rPr sz="2350" dirty="0">
                <a:solidFill>
                  <a:srgbClr val="09178B"/>
                </a:solidFill>
                <a:latin typeface="Arial"/>
                <a:cs typeface="Arial"/>
              </a:rPr>
              <a:t>President Clinton had established four criteria for deciding whether to move forward with deploying a system:</a:t>
            </a:r>
            <a:endParaRPr sz="2350" dirty="0">
              <a:latin typeface="Arial"/>
              <a:cs typeface="Arial"/>
            </a:endParaRPr>
          </a:p>
          <a:p>
            <a:pPr>
              <a:lnSpc>
                <a:spcPts val="1300"/>
              </a:lnSpc>
              <a:spcBef>
                <a:spcPts val="70"/>
              </a:spcBef>
            </a:pPr>
            <a:endParaRPr sz="1300" dirty="0"/>
          </a:p>
          <a:p>
            <a:pPr marL="259079" indent="-174625">
              <a:lnSpc>
                <a:spcPct val="100000"/>
              </a:lnSpc>
              <a:buClr>
                <a:srgbClr val="09178B"/>
              </a:buClr>
              <a:buFont typeface="Arial"/>
              <a:buChar char="•"/>
              <a:tabLst>
                <a:tab pos="259079" algn="l"/>
              </a:tabLst>
            </a:pPr>
            <a:r>
              <a:rPr sz="2350" spc="0" dirty="0">
                <a:solidFill>
                  <a:srgbClr val="09178B"/>
                </a:solidFill>
                <a:latin typeface="Arial"/>
                <a:cs typeface="Arial"/>
              </a:rPr>
              <a:t>The threat</a:t>
            </a:r>
            <a:endParaRPr sz="2350" dirty="0">
              <a:latin typeface="Arial"/>
              <a:cs typeface="Arial"/>
            </a:endParaRPr>
          </a:p>
          <a:p>
            <a:pPr>
              <a:lnSpc>
                <a:spcPts val="1400"/>
              </a:lnSpc>
              <a:spcBef>
                <a:spcPts val="62"/>
              </a:spcBef>
              <a:buClr>
                <a:srgbClr val="09178B"/>
              </a:buClr>
              <a:buFont typeface="Arial"/>
              <a:buChar char="•"/>
            </a:pPr>
            <a:endParaRPr sz="1400" dirty="0"/>
          </a:p>
          <a:p>
            <a:pPr marL="259079" indent="-174625">
              <a:lnSpc>
                <a:spcPct val="100000"/>
              </a:lnSpc>
              <a:buClr>
                <a:srgbClr val="09178B"/>
              </a:buClr>
              <a:buFont typeface="Arial"/>
              <a:buChar char="•"/>
              <a:tabLst>
                <a:tab pos="259079" algn="l"/>
              </a:tabLst>
            </a:pPr>
            <a:r>
              <a:rPr sz="2350" spc="0" dirty="0">
                <a:solidFill>
                  <a:srgbClr val="09178B"/>
                </a:solidFill>
                <a:latin typeface="Arial"/>
                <a:cs typeface="Arial"/>
              </a:rPr>
              <a:t>The expected cost</a:t>
            </a:r>
            <a:endParaRPr sz="2350" dirty="0">
              <a:latin typeface="Arial"/>
              <a:cs typeface="Arial"/>
            </a:endParaRPr>
          </a:p>
          <a:p>
            <a:pPr>
              <a:lnSpc>
                <a:spcPts val="1400"/>
              </a:lnSpc>
              <a:spcBef>
                <a:spcPts val="62"/>
              </a:spcBef>
              <a:buClr>
                <a:srgbClr val="09178B"/>
              </a:buClr>
              <a:buFont typeface="Arial"/>
              <a:buChar char="•"/>
            </a:pPr>
            <a:endParaRPr sz="1400" dirty="0"/>
          </a:p>
          <a:p>
            <a:pPr marL="259079" indent="-174625">
              <a:lnSpc>
                <a:spcPct val="100000"/>
              </a:lnSpc>
              <a:buClr>
                <a:srgbClr val="09178B"/>
              </a:buClr>
              <a:buFont typeface="Arial"/>
              <a:buChar char="•"/>
              <a:tabLst>
                <a:tab pos="259079" algn="l"/>
              </a:tabLst>
            </a:pPr>
            <a:r>
              <a:rPr sz="2350" spc="0" dirty="0">
                <a:solidFill>
                  <a:srgbClr val="09178B"/>
                </a:solidFill>
                <a:latin typeface="Arial"/>
                <a:cs typeface="Arial"/>
              </a:rPr>
              <a:t>The technological maturity of the system</a:t>
            </a:r>
            <a:endParaRPr sz="2350" dirty="0">
              <a:latin typeface="Arial"/>
              <a:cs typeface="Arial"/>
            </a:endParaRPr>
          </a:p>
          <a:p>
            <a:pPr>
              <a:lnSpc>
                <a:spcPts val="1400"/>
              </a:lnSpc>
              <a:spcBef>
                <a:spcPts val="62"/>
              </a:spcBef>
              <a:buClr>
                <a:srgbClr val="09178B"/>
              </a:buClr>
              <a:buFont typeface="Arial"/>
              <a:buChar char="•"/>
            </a:pPr>
            <a:endParaRPr sz="1400" dirty="0"/>
          </a:p>
          <a:p>
            <a:pPr marL="259079" indent="-174625">
              <a:lnSpc>
                <a:spcPct val="100000"/>
              </a:lnSpc>
              <a:buClr>
                <a:srgbClr val="09178B"/>
              </a:buClr>
              <a:buFont typeface="Arial"/>
              <a:buChar char="•"/>
              <a:tabLst>
                <a:tab pos="259079" algn="l"/>
              </a:tabLst>
            </a:pPr>
            <a:r>
              <a:rPr sz="2350" spc="0" dirty="0">
                <a:solidFill>
                  <a:srgbClr val="09178B"/>
                </a:solidFill>
                <a:latin typeface="Arial"/>
                <a:cs typeface="Arial"/>
              </a:rPr>
              <a:t>The impact on arms control e</a:t>
            </a:r>
            <a:r>
              <a:rPr sz="2350" spc="-45" dirty="0">
                <a:solidFill>
                  <a:srgbClr val="09178B"/>
                </a:solidFill>
                <a:latin typeface="Arial"/>
                <a:cs typeface="Arial"/>
              </a:rPr>
              <a:t>f</a:t>
            </a:r>
            <a:r>
              <a:rPr sz="2350" spc="0" dirty="0">
                <a:solidFill>
                  <a:srgbClr val="09178B"/>
                </a:solidFill>
                <a:latin typeface="Arial"/>
                <a:cs typeface="Arial"/>
              </a:rPr>
              <a:t>forts</a:t>
            </a:r>
            <a:endParaRPr sz="2350" dirty="0">
              <a:latin typeface="Arial"/>
              <a:cs typeface="Arial"/>
            </a:endParaRPr>
          </a:p>
          <a:p>
            <a:pPr>
              <a:lnSpc>
                <a:spcPts val="700"/>
              </a:lnSpc>
              <a:spcBef>
                <a:spcPts val="11"/>
              </a:spcBef>
            </a:pPr>
            <a:endParaRPr sz="700" dirty="0"/>
          </a:p>
          <a:p>
            <a:pPr>
              <a:lnSpc>
                <a:spcPts val="1000"/>
              </a:lnSpc>
            </a:pPr>
            <a:endParaRPr sz="1000" dirty="0"/>
          </a:p>
          <a:p>
            <a:pPr marL="12700" marR="146050">
              <a:lnSpc>
                <a:spcPts val="2810"/>
              </a:lnSpc>
            </a:pPr>
            <a:r>
              <a:rPr sz="2350" i="1" dirty="0">
                <a:solidFill>
                  <a:srgbClr val="09178B"/>
                </a:solidFill>
                <a:latin typeface="Arial"/>
                <a:cs typeface="Arial"/>
              </a:rPr>
              <a:t>President Bush decided to “deploy” the system by 2004, without re</a:t>
            </a:r>
            <a:r>
              <a:rPr lang="en-US" sz="2350" i="1" dirty="0">
                <a:solidFill>
                  <a:srgbClr val="09178B"/>
                </a:solidFill>
                <a:latin typeface="Arial"/>
                <a:cs typeface="Arial"/>
              </a:rPr>
              <a:t>quiring</a:t>
            </a:r>
            <a:r>
              <a:rPr sz="2350" i="1" dirty="0">
                <a:solidFill>
                  <a:srgbClr val="09178B"/>
                </a:solidFill>
                <a:latin typeface="Arial"/>
                <a:cs typeface="Arial"/>
              </a:rPr>
              <a:t> any of these criteria.</a:t>
            </a:r>
            <a:endParaRPr sz="2350" dirty="0">
              <a:latin typeface="Arial"/>
              <a:cs typeface="Arial"/>
            </a:endParaRPr>
          </a:p>
        </p:txBody>
      </p:sp>
    </p:spTree>
    <p:extLst>
      <p:ext uri="{BB962C8B-B14F-4D97-AF65-F5344CB8AC3E}">
        <p14:creationId xmlns:p14="http://schemas.microsoft.com/office/powerpoint/2010/main" val="46808464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1101" y="152400"/>
            <a:ext cx="9153899" cy="946978"/>
          </a:xfrm>
          <a:prstGeom prst="rect">
            <a:avLst/>
          </a:prstGeom>
        </p:spPr>
        <p:txBody>
          <a:bodyPr vert="horz" wrap="square" lIns="0" tIns="105073" rIns="0" bIns="0" rtlCol="0">
            <a:noAutofit/>
          </a:bodyPr>
          <a:lstStyle/>
          <a:p>
            <a:pPr marL="2442845" marR="12700" indent="-2361565">
              <a:lnSpc>
                <a:spcPts val="3100"/>
              </a:lnSpc>
            </a:pPr>
            <a:r>
              <a:rPr lang="en-US" sz="2850" spc="10" dirty="0">
                <a:solidFill>
                  <a:srgbClr val="D62100"/>
                </a:solidFill>
                <a:latin typeface="Arial"/>
                <a:cs typeface="Arial"/>
              </a:rPr>
              <a:t>Common Issues</a:t>
            </a:r>
            <a:r>
              <a:rPr sz="2850" spc="5" dirty="0">
                <a:solidFill>
                  <a:srgbClr val="D62100"/>
                </a:solidFill>
                <a:latin typeface="Arial"/>
                <a:cs typeface="Arial"/>
              </a:rPr>
              <a:t> </a:t>
            </a:r>
            <a:r>
              <a:rPr lang="en-US" sz="2850" spc="20" dirty="0">
                <a:solidFill>
                  <a:srgbClr val="D62100"/>
                </a:solidFill>
                <a:latin typeface="Arial"/>
                <a:cs typeface="Arial"/>
              </a:rPr>
              <a:t>with Missile Defense Programs during</a:t>
            </a:r>
            <a:br>
              <a:rPr lang="en-US" sz="2850" spc="5" dirty="0">
                <a:solidFill>
                  <a:srgbClr val="D62100"/>
                </a:solidFill>
                <a:latin typeface="Arial"/>
                <a:cs typeface="Arial"/>
              </a:rPr>
            </a:br>
            <a:r>
              <a:rPr sz="2850" spc="15" dirty="0">
                <a:solidFill>
                  <a:srgbClr val="D62100"/>
                </a:solidFill>
                <a:latin typeface="Arial"/>
                <a:cs typeface="Arial"/>
              </a:rPr>
              <a:t>Bush</a:t>
            </a:r>
            <a:r>
              <a:rPr lang="en-US" sz="2850" spc="-50" dirty="0">
                <a:solidFill>
                  <a:srgbClr val="D62100"/>
                </a:solidFill>
                <a:latin typeface="Arial"/>
                <a:cs typeface="Arial"/>
              </a:rPr>
              <a:t> II</a:t>
            </a:r>
            <a:r>
              <a:rPr sz="2850" spc="5" dirty="0">
                <a:solidFill>
                  <a:srgbClr val="D62100"/>
                </a:solidFill>
                <a:latin typeface="Arial"/>
                <a:cs typeface="Arial"/>
              </a:rPr>
              <a:t> </a:t>
            </a:r>
            <a:r>
              <a:rPr sz="2850" spc="15" dirty="0">
                <a:solidFill>
                  <a:srgbClr val="D62100"/>
                </a:solidFill>
                <a:latin typeface="Arial"/>
                <a:cs typeface="Arial"/>
              </a:rPr>
              <a:t>and</a:t>
            </a:r>
            <a:r>
              <a:rPr sz="2850" spc="5" dirty="0">
                <a:solidFill>
                  <a:srgbClr val="D62100"/>
                </a:solidFill>
                <a:latin typeface="Arial"/>
                <a:cs typeface="Arial"/>
              </a:rPr>
              <a:t> </a:t>
            </a:r>
            <a:r>
              <a:rPr sz="2850" spc="15" dirty="0">
                <a:solidFill>
                  <a:srgbClr val="D62100"/>
                </a:solidFill>
                <a:latin typeface="Arial"/>
                <a:cs typeface="Arial"/>
              </a:rPr>
              <a:t>Reagan</a:t>
            </a:r>
            <a:r>
              <a:rPr lang="en-US" sz="2850" spc="-50" dirty="0">
                <a:solidFill>
                  <a:srgbClr val="D62100"/>
                </a:solidFill>
                <a:latin typeface="Arial"/>
                <a:cs typeface="Arial"/>
              </a:rPr>
              <a:t> Administrations</a:t>
            </a:r>
            <a:endParaRPr sz="2850" dirty="0">
              <a:latin typeface="Arial"/>
              <a:cs typeface="Arial"/>
            </a:endParaRPr>
          </a:p>
        </p:txBody>
      </p:sp>
      <p:sp>
        <p:nvSpPr>
          <p:cNvPr id="4" name="object 4"/>
          <p:cNvSpPr txBox="1"/>
          <p:nvPr/>
        </p:nvSpPr>
        <p:spPr>
          <a:xfrm>
            <a:off x="486173" y="7096521"/>
            <a:ext cx="1789430" cy="206375"/>
          </a:xfrm>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r>
              <a:rPr sz="1150" spc="10" dirty="0">
                <a:latin typeface="Arial"/>
                <a:cs typeface="Arial"/>
              </a:rPr>
              <a:t>90</a:t>
            </a:r>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399541" y="1965325"/>
            <a:ext cx="7515859" cy="5121275"/>
          </a:xfrm>
          <a:prstGeom prst="rect">
            <a:avLst/>
          </a:prstGeom>
        </p:spPr>
        <p:txBody>
          <a:bodyPr vert="horz" wrap="square" lIns="0" tIns="0" rIns="0" bIns="0" rtlCol="0">
            <a:noAutofit/>
          </a:bodyPr>
          <a:lstStyle/>
          <a:p>
            <a:pPr>
              <a:lnSpc>
                <a:spcPts val="650"/>
              </a:lnSpc>
              <a:spcBef>
                <a:spcPts val="42"/>
              </a:spcBef>
              <a:buClr>
                <a:srgbClr val="09178B"/>
              </a:buClr>
              <a:buFont typeface="Arial"/>
              <a:buChar char="•"/>
            </a:pPr>
            <a:endParaRPr sz="650" dirty="0"/>
          </a:p>
          <a:p>
            <a:pPr>
              <a:lnSpc>
                <a:spcPts val="1000"/>
              </a:lnSpc>
              <a:buClr>
                <a:srgbClr val="09178B"/>
              </a:buClr>
              <a:buFont typeface="Arial"/>
              <a:buChar char="•"/>
            </a:pPr>
            <a:endParaRPr sz="1000" dirty="0"/>
          </a:p>
          <a:p>
            <a:pPr marL="179705" indent="-167640">
              <a:lnSpc>
                <a:spcPct val="100000"/>
              </a:lnSpc>
              <a:buClr>
                <a:srgbClr val="09178B"/>
              </a:buClr>
              <a:buFont typeface="Arial"/>
              <a:buChar char="•"/>
              <a:tabLst>
                <a:tab pos="179705" algn="l"/>
              </a:tabLst>
            </a:pPr>
            <a:r>
              <a:rPr sz="1850" spc="-10" dirty="0">
                <a:solidFill>
                  <a:srgbClr val="09178B"/>
                </a:solidFill>
                <a:latin typeface="Arial"/>
                <a:cs typeface="Arial"/>
              </a:rPr>
              <a:t>Missile</a:t>
            </a:r>
            <a:r>
              <a:rPr sz="1850" spc="-5" dirty="0">
                <a:solidFill>
                  <a:srgbClr val="09178B"/>
                </a:solidFill>
                <a:latin typeface="Arial"/>
                <a:cs typeface="Arial"/>
              </a:rPr>
              <a:t> </a:t>
            </a:r>
            <a:r>
              <a:rPr sz="1850" spc="-10" dirty="0">
                <a:solidFill>
                  <a:srgbClr val="09178B"/>
                </a:solidFill>
                <a:latin typeface="Arial"/>
                <a:cs typeface="Arial"/>
              </a:rPr>
              <a:t>defense</a:t>
            </a:r>
            <a:r>
              <a:rPr sz="1850" spc="-5" dirty="0">
                <a:solidFill>
                  <a:srgbClr val="09178B"/>
                </a:solidFill>
                <a:latin typeface="Arial"/>
                <a:cs typeface="Arial"/>
              </a:rPr>
              <a:t> </a:t>
            </a:r>
            <a:r>
              <a:rPr sz="1850" spc="-15" dirty="0">
                <a:solidFill>
                  <a:srgbClr val="09178B"/>
                </a:solidFill>
                <a:latin typeface="Arial"/>
                <a:cs typeface="Arial"/>
              </a:rPr>
              <a:t>was</a:t>
            </a:r>
            <a:r>
              <a:rPr sz="1850" spc="-5" dirty="0">
                <a:solidFill>
                  <a:srgbClr val="09178B"/>
                </a:solidFill>
                <a:latin typeface="Arial"/>
                <a:cs typeface="Arial"/>
              </a:rPr>
              <a:t> </a:t>
            </a:r>
            <a:r>
              <a:rPr sz="1850" spc="-10" dirty="0">
                <a:solidFill>
                  <a:srgbClr val="09178B"/>
                </a:solidFill>
                <a:latin typeface="Arial"/>
                <a:cs typeface="Arial"/>
              </a:rPr>
              <a:t>ideologically</a:t>
            </a:r>
            <a:r>
              <a:rPr sz="1850" spc="-5" dirty="0">
                <a:solidFill>
                  <a:srgbClr val="09178B"/>
                </a:solidFill>
                <a:latin typeface="Arial"/>
                <a:cs typeface="Arial"/>
              </a:rPr>
              <a:t> </a:t>
            </a:r>
            <a:r>
              <a:rPr sz="1850" spc="-10" dirty="0">
                <a:solidFill>
                  <a:srgbClr val="09178B"/>
                </a:solidFill>
                <a:latin typeface="Arial"/>
                <a:cs typeface="Arial"/>
              </a:rPr>
              <a:t>drive</a:t>
            </a:r>
            <a:r>
              <a:rPr lang="en-US" sz="1850" spc="-10" dirty="0">
                <a:solidFill>
                  <a:srgbClr val="09178B"/>
                </a:solidFill>
                <a:latin typeface="Arial"/>
                <a:cs typeface="Arial"/>
              </a:rPr>
              <a:t>n</a:t>
            </a:r>
            <a:r>
              <a:rPr sz="1850" spc="-10" dirty="0">
                <a:solidFill>
                  <a:srgbClr val="09178B"/>
                </a:solidFill>
                <a:latin typeface="Arial"/>
                <a:cs typeface="Arial"/>
              </a:rPr>
              <a:t>.</a:t>
            </a:r>
            <a:endParaRPr sz="1850" dirty="0">
              <a:latin typeface="Arial"/>
              <a:cs typeface="Arial"/>
            </a:endParaRPr>
          </a:p>
          <a:p>
            <a:pPr>
              <a:lnSpc>
                <a:spcPts val="650"/>
              </a:lnSpc>
              <a:spcBef>
                <a:spcPts val="42"/>
              </a:spcBef>
              <a:buClr>
                <a:srgbClr val="09178B"/>
              </a:buClr>
              <a:buFont typeface="Arial"/>
              <a:buChar char="•"/>
            </a:pPr>
            <a:endParaRPr sz="650" dirty="0"/>
          </a:p>
          <a:p>
            <a:pPr>
              <a:lnSpc>
                <a:spcPts val="1000"/>
              </a:lnSpc>
              <a:buClr>
                <a:srgbClr val="09178B"/>
              </a:buClr>
              <a:buFont typeface="Arial"/>
              <a:buChar char="•"/>
            </a:pPr>
            <a:endParaRPr sz="1000" dirty="0"/>
          </a:p>
          <a:p>
            <a:pPr marL="179705" indent="-167640">
              <a:lnSpc>
                <a:spcPct val="100000"/>
              </a:lnSpc>
              <a:buClr>
                <a:srgbClr val="09178B"/>
              </a:buClr>
              <a:buFont typeface="Arial"/>
              <a:buChar char="•"/>
              <a:tabLst>
                <a:tab pos="179705" algn="l"/>
              </a:tabLst>
            </a:pPr>
            <a:r>
              <a:rPr sz="1850" spc="-15" dirty="0">
                <a:solidFill>
                  <a:srgbClr val="09178B"/>
                </a:solidFill>
                <a:latin typeface="Arial"/>
                <a:cs typeface="Arial"/>
              </a:rPr>
              <a:t>The</a:t>
            </a:r>
            <a:r>
              <a:rPr sz="1850" spc="-5" dirty="0">
                <a:solidFill>
                  <a:srgbClr val="09178B"/>
                </a:solidFill>
                <a:latin typeface="Arial"/>
                <a:cs typeface="Arial"/>
              </a:rPr>
              <a:t> </a:t>
            </a:r>
            <a:r>
              <a:rPr sz="1850" spc="-10" dirty="0">
                <a:solidFill>
                  <a:srgbClr val="09178B"/>
                </a:solidFill>
                <a:latin typeface="Arial"/>
                <a:cs typeface="Arial"/>
              </a:rPr>
              <a:t>policy</a:t>
            </a:r>
            <a:r>
              <a:rPr sz="1850" spc="-5" dirty="0">
                <a:solidFill>
                  <a:srgbClr val="09178B"/>
                </a:solidFill>
                <a:latin typeface="Arial"/>
                <a:cs typeface="Arial"/>
              </a:rPr>
              <a:t> </a:t>
            </a:r>
            <a:r>
              <a:rPr sz="1850" spc="-10" dirty="0">
                <a:solidFill>
                  <a:srgbClr val="09178B"/>
                </a:solidFill>
                <a:latin typeface="Arial"/>
                <a:cs typeface="Arial"/>
              </a:rPr>
              <a:t>goals</a:t>
            </a:r>
            <a:r>
              <a:rPr sz="1850" spc="-5" dirty="0">
                <a:solidFill>
                  <a:srgbClr val="09178B"/>
                </a:solidFill>
                <a:latin typeface="Arial"/>
                <a:cs typeface="Arial"/>
              </a:rPr>
              <a:t> </a:t>
            </a:r>
            <a:r>
              <a:rPr sz="1850" spc="-15" dirty="0">
                <a:solidFill>
                  <a:srgbClr val="09178B"/>
                </a:solidFill>
                <a:latin typeface="Arial"/>
                <a:cs typeface="Arial"/>
              </a:rPr>
              <a:t>and</a:t>
            </a:r>
            <a:r>
              <a:rPr sz="1850" spc="-5" dirty="0">
                <a:solidFill>
                  <a:srgbClr val="09178B"/>
                </a:solidFill>
                <a:latin typeface="Arial"/>
                <a:cs typeface="Arial"/>
              </a:rPr>
              <a:t> </a:t>
            </a:r>
            <a:r>
              <a:rPr sz="1850" spc="-10" dirty="0">
                <a:solidFill>
                  <a:srgbClr val="09178B"/>
                </a:solidFill>
                <a:latin typeface="Arial"/>
                <a:cs typeface="Arial"/>
              </a:rPr>
              <a:t>conceptual</a:t>
            </a:r>
            <a:r>
              <a:rPr sz="1850" spc="-5" dirty="0">
                <a:solidFill>
                  <a:srgbClr val="09178B"/>
                </a:solidFill>
                <a:latin typeface="Arial"/>
                <a:cs typeface="Arial"/>
              </a:rPr>
              <a:t> </a:t>
            </a:r>
            <a:r>
              <a:rPr sz="1850" spc="-10" dirty="0">
                <a:solidFill>
                  <a:srgbClr val="09178B"/>
                </a:solidFill>
                <a:latin typeface="Arial"/>
                <a:cs typeface="Arial"/>
              </a:rPr>
              <a:t>framework</a:t>
            </a:r>
            <a:r>
              <a:rPr sz="1850" spc="-5" dirty="0">
                <a:solidFill>
                  <a:srgbClr val="09178B"/>
                </a:solidFill>
                <a:latin typeface="Arial"/>
                <a:cs typeface="Arial"/>
              </a:rPr>
              <a:t> </a:t>
            </a:r>
            <a:r>
              <a:rPr sz="1850" spc="-10" dirty="0">
                <a:solidFill>
                  <a:srgbClr val="09178B"/>
                </a:solidFill>
                <a:latin typeface="Arial"/>
                <a:cs typeface="Arial"/>
              </a:rPr>
              <a:t>kept</a:t>
            </a:r>
            <a:r>
              <a:rPr sz="1850" spc="-5" dirty="0">
                <a:solidFill>
                  <a:srgbClr val="09178B"/>
                </a:solidFill>
                <a:latin typeface="Arial"/>
                <a:cs typeface="Arial"/>
              </a:rPr>
              <a:t> </a:t>
            </a:r>
            <a:r>
              <a:rPr sz="1850" spc="-10" dirty="0">
                <a:solidFill>
                  <a:srgbClr val="09178B"/>
                </a:solidFill>
                <a:latin typeface="Arial"/>
                <a:cs typeface="Arial"/>
              </a:rPr>
              <a:t>shifting.</a:t>
            </a:r>
            <a:endParaRPr sz="1850" dirty="0">
              <a:latin typeface="Arial"/>
              <a:cs typeface="Arial"/>
            </a:endParaRPr>
          </a:p>
          <a:p>
            <a:pPr>
              <a:lnSpc>
                <a:spcPts val="650"/>
              </a:lnSpc>
              <a:spcBef>
                <a:spcPts val="42"/>
              </a:spcBef>
              <a:buClr>
                <a:srgbClr val="09178B"/>
              </a:buClr>
              <a:buFont typeface="Arial"/>
              <a:buChar char="•"/>
            </a:pPr>
            <a:endParaRPr sz="650" dirty="0"/>
          </a:p>
          <a:p>
            <a:pPr>
              <a:lnSpc>
                <a:spcPts val="1000"/>
              </a:lnSpc>
              <a:buClr>
                <a:srgbClr val="09178B"/>
              </a:buClr>
              <a:buFont typeface="Arial"/>
              <a:buChar char="•"/>
            </a:pPr>
            <a:endParaRPr sz="1000" dirty="0"/>
          </a:p>
          <a:p>
            <a:pPr marL="179705" indent="-167640">
              <a:lnSpc>
                <a:spcPct val="100000"/>
              </a:lnSpc>
              <a:buClr>
                <a:srgbClr val="09178B"/>
              </a:buClr>
              <a:buFont typeface="Arial"/>
              <a:buChar char="•"/>
              <a:tabLst>
                <a:tab pos="179705" algn="l"/>
              </a:tabLst>
            </a:pPr>
            <a:r>
              <a:rPr sz="1850" spc="-15" dirty="0">
                <a:solidFill>
                  <a:srgbClr val="09178B"/>
                </a:solidFill>
                <a:latin typeface="Arial"/>
                <a:cs typeface="Arial"/>
              </a:rPr>
              <a:t>The</a:t>
            </a:r>
            <a:r>
              <a:rPr sz="1850" spc="-5" dirty="0">
                <a:solidFill>
                  <a:srgbClr val="09178B"/>
                </a:solidFill>
                <a:latin typeface="Arial"/>
                <a:cs typeface="Arial"/>
              </a:rPr>
              <a:t> </a:t>
            </a:r>
            <a:r>
              <a:rPr sz="1850" spc="-10" dirty="0">
                <a:solidFill>
                  <a:srgbClr val="09178B"/>
                </a:solidFill>
                <a:latin typeface="Arial"/>
                <a:cs typeface="Arial"/>
              </a:rPr>
              <a:t>technical</a:t>
            </a:r>
            <a:r>
              <a:rPr sz="1850" spc="-5" dirty="0">
                <a:solidFill>
                  <a:srgbClr val="09178B"/>
                </a:solidFill>
                <a:latin typeface="Arial"/>
                <a:cs typeface="Arial"/>
              </a:rPr>
              <a:t> </a:t>
            </a:r>
            <a:r>
              <a:rPr sz="1850" spc="-10" dirty="0">
                <a:solidFill>
                  <a:srgbClr val="09178B"/>
                </a:solidFill>
                <a:latin typeface="Arial"/>
                <a:cs typeface="Arial"/>
              </a:rPr>
              <a:t>goals</a:t>
            </a:r>
            <a:r>
              <a:rPr sz="1850" spc="-5" dirty="0">
                <a:solidFill>
                  <a:srgbClr val="09178B"/>
                </a:solidFill>
                <a:latin typeface="Arial"/>
                <a:cs typeface="Arial"/>
              </a:rPr>
              <a:t> </a:t>
            </a:r>
            <a:r>
              <a:rPr sz="1850" spc="-10" dirty="0">
                <a:solidFill>
                  <a:srgbClr val="09178B"/>
                </a:solidFill>
                <a:latin typeface="Arial"/>
                <a:cs typeface="Arial"/>
              </a:rPr>
              <a:t>were</a:t>
            </a:r>
            <a:r>
              <a:rPr sz="1850" spc="-5" dirty="0">
                <a:solidFill>
                  <a:srgbClr val="09178B"/>
                </a:solidFill>
                <a:latin typeface="Arial"/>
                <a:cs typeface="Arial"/>
              </a:rPr>
              <a:t> </a:t>
            </a:r>
            <a:r>
              <a:rPr sz="1850" spc="-10" dirty="0">
                <a:solidFill>
                  <a:srgbClr val="09178B"/>
                </a:solidFill>
                <a:latin typeface="Arial"/>
                <a:cs typeface="Arial"/>
              </a:rPr>
              <a:t>unspecified.</a:t>
            </a:r>
            <a:endParaRPr sz="1850" dirty="0">
              <a:latin typeface="Arial"/>
              <a:cs typeface="Arial"/>
            </a:endParaRPr>
          </a:p>
          <a:p>
            <a:pPr>
              <a:lnSpc>
                <a:spcPts val="650"/>
              </a:lnSpc>
              <a:spcBef>
                <a:spcPts val="42"/>
              </a:spcBef>
              <a:buClr>
                <a:srgbClr val="09178B"/>
              </a:buClr>
              <a:buFont typeface="Arial"/>
              <a:buChar char="•"/>
            </a:pPr>
            <a:endParaRPr sz="650" dirty="0"/>
          </a:p>
          <a:p>
            <a:pPr>
              <a:lnSpc>
                <a:spcPts val="1000"/>
              </a:lnSpc>
              <a:buClr>
                <a:srgbClr val="09178B"/>
              </a:buClr>
              <a:buFont typeface="Arial"/>
              <a:buChar char="•"/>
            </a:pPr>
            <a:endParaRPr sz="1000" dirty="0"/>
          </a:p>
          <a:p>
            <a:pPr marL="179705" indent="-167640">
              <a:lnSpc>
                <a:spcPct val="100000"/>
              </a:lnSpc>
              <a:buClr>
                <a:srgbClr val="09178B"/>
              </a:buClr>
              <a:buFont typeface="Arial"/>
              <a:buChar char="•"/>
              <a:tabLst>
                <a:tab pos="179705" algn="l"/>
              </a:tabLst>
            </a:pPr>
            <a:r>
              <a:rPr sz="1850" spc="-15" dirty="0">
                <a:solidFill>
                  <a:srgbClr val="09178B"/>
                </a:solidFill>
                <a:latin typeface="Arial"/>
                <a:cs typeface="Arial"/>
              </a:rPr>
              <a:t>The</a:t>
            </a:r>
            <a:r>
              <a:rPr sz="1850" spc="-5" dirty="0">
                <a:solidFill>
                  <a:srgbClr val="09178B"/>
                </a:solidFill>
                <a:latin typeface="Arial"/>
                <a:cs typeface="Arial"/>
              </a:rPr>
              <a:t> </a:t>
            </a:r>
            <a:r>
              <a:rPr sz="1850" spc="-15" dirty="0">
                <a:solidFill>
                  <a:srgbClr val="09178B"/>
                </a:solidFill>
                <a:latin typeface="Arial"/>
                <a:cs typeface="Arial"/>
              </a:rPr>
              <a:t>R&amp;D</a:t>
            </a:r>
            <a:r>
              <a:rPr sz="1850" spc="-5" dirty="0">
                <a:solidFill>
                  <a:srgbClr val="09178B"/>
                </a:solidFill>
                <a:latin typeface="Arial"/>
                <a:cs typeface="Arial"/>
              </a:rPr>
              <a:t> </a:t>
            </a:r>
            <a:r>
              <a:rPr sz="1850" spc="-10" dirty="0">
                <a:solidFill>
                  <a:srgbClr val="09178B"/>
                </a:solidFill>
                <a:latin typeface="Arial"/>
                <a:cs typeface="Arial"/>
              </a:rPr>
              <a:t>program</a:t>
            </a:r>
            <a:r>
              <a:rPr sz="1850" spc="-5" dirty="0">
                <a:solidFill>
                  <a:srgbClr val="09178B"/>
                </a:solidFill>
                <a:latin typeface="Arial"/>
                <a:cs typeface="Arial"/>
              </a:rPr>
              <a:t> </a:t>
            </a:r>
            <a:r>
              <a:rPr sz="1850" spc="-15" dirty="0">
                <a:solidFill>
                  <a:srgbClr val="09178B"/>
                </a:solidFill>
                <a:latin typeface="Arial"/>
                <a:cs typeface="Arial"/>
              </a:rPr>
              <a:t>was</a:t>
            </a:r>
            <a:r>
              <a:rPr sz="1850" spc="-5" dirty="0">
                <a:solidFill>
                  <a:srgbClr val="09178B"/>
                </a:solidFill>
                <a:latin typeface="Arial"/>
                <a:cs typeface="Arial"/>
              </a:rPr>
              <a:t> </a:t>
            </a:r>
            <a:r>
              <a:rPr lang="en-US" sz="1850" spc="-10" dirty="0">
                <a:solidFill>
                  <a:srgbClr val="09178B"/>
                </a:solidFill>
                <a:latin typeface="Arial"/>
                <a:cs typeface="Arial"/>
              </a:rPr>
              <a:t>not well</a:t>
            </a:r>
            <a:r>
              <a:rPr sz="1850" spc="-5" dirty="0">
                <a:solidFill>
                  <a:srgbClr val="09178B"/>
                </a:solidFill>
                <a:latin typeface="Arial"/>
                <a:cs typeface="Arial"/>
              </a:rPr>
              <a:t> </a:t>
            </a:r>
            <a:r>
              <a:rPr sz="1850" spc="-10" dirty="0">
                <a:solidFill>
                  <a:srgbClr val="09178B"/>
                </a:solidFill>
                <a:latin typeface="Arial"/>
                <a:cs typeface="Arial"/>
              </a:rPr>
              <a:t>defined</a:t>
            </a:r>
            <a:r>
              <a:rPr sz="1850" spc="-5" dirty="0">
                <a:solidFill>
                  <a:srgbClr val="09178B"/>
                </a:solidFill>
                <a:latin typeface="Arial"/>
                <a:cs typeface="Arial"/>
              </a:rPr>
              <a:t> </a:t>
            </a:r>
            <a:r>
              <a:rPr sz="1850" spc="-15" dirty="0">
                <a:solidFill>
                  <a:srgbClr val="09178B"/>
                </a:solidFill>
                <a:latin typeface="Arial"/>
                <a:cs typeface="Arial"/>
              </a:rPr>
              <a:t>and</a:t>
            </a:r>
            <a:r>
              <a:rPr sz="1850" spc="-5" dirty="0">
                <a:solidFill>
                  <a:srgbClr val="09178B"/>
                </a:solidFill>
                <a:latin typeface="Arial"/>
                <a:cs typeface="Arial"/>
              </a:rPr>
              <a:t> </a:t>
            </a:r>
            <a:r>
              <a:rPr sz="1850" spc="-10" dirty="0">
                <a:solidFill>
                  <a:srgbClr val="09178B"/>
                </a:solidFill>
                <a:latin typeface="Arial"/>
                <a:cs typeface="Arial"/>
              </a:rPr>
              <a:t>overextended.</a:t>
            </a:r>
            <a:endParaRPr sz="1850" dirty="0">
              <a:latin typeface="Arial"/>
              <a:cs typeface="Arial"/>
            </a:endParaRPr>
          </a:p>
          <a:p>
            <a:pPr>
              <a:lnSpc>
                <a:spcPts val="750"/>
              </a:lnSpc>
              <a:spcBef>
                <a:spcPts val="24"/>
              </a:spcBef>
              <a:buClr>
                <a:srgbClr val="09178B"/>
              </a:buClr>
              <a:buFont typeface="Arial"/>
              <a:buChar char="•"/>
            </a:pPr>
            <a:endParaRPr sz="750" dirty="0"/>
          </a:p>
          <a:p>
            <a:pPr>
              <a:lnSpc>
                <a:spcPts val="1000"/>
              </a:lnSpc>
              <a:buClr>
                <a:srgbClr val="09178B"/>
              </a:buClr>
              <a:buFont typeface="Arial"/>
              <a:buChar char="•"/>
            </a:pPr>
            <a:endParaRPr sz="1000" dirty="0"/>
          </a:p>
          <a:p>
            <a:pPr marL="179705" marR="233679" indent="-167640">
              <a:lnSpc>
                <a:spcPts val="2210"/>
              </a:lnSpc>
              <a:buClr>
                <a:srgbClr val="09178B"/>
              </a:buClr>
              <a:buFont typeface="Arial"/>
              <a:buChar char="•"/>
              <a:tabLst>
                <a:tab pos="179705" algn="l"/>
              </a:tabLst>
            </a:pPr>
            <a:r>
              <a:rPr sz="1850" spc="-220" dirty="0">
                <a:solidFill>
                  <a:srgbClr val="09178B"/>
                </a:solidFill>
                <a:latin typeface="Arial"/>
                <a:cs typeface="Arial"/>
              </a:rPr>
              <a:t>T</a:t>
            </a:r>
            <a:r>
              <a:rPr sz="1850" spc="-10" dirty="0">
                <a:solidFill>
                  <a:srgbClr val="09178B"/>
                </a:solidFill>
                <a:latin typeface="Arial"/>
                <a:cs typeface="Arial"/>
              </a:rPr>
              <a:t>ests</a:t>
            </a:r>
            <a:r>
              <a:rPr sz="1850" spc="-5" dirty="0">
                <a:solidFill>
                  <a:srgbClr val="09178B"/>
                </a:solidFill>
                <a:latin typeface="Arial"/>
                <a:cs typeface="Arial"/>
              </a:rPr>
              <a:t> </a:t>
            </a:r>
            <a:r>
              <a:rPr sz="1850" spc="-10" dirty="0">
                <a:solidFill>
                  <a:srgbClr val="09178B"/>
                </a:solidFill>
                <a:latin typeface="Arial"/>
                <a:cs typeface="Arial"/>
              </a:rPr>
              <a:t>were</a:t>
            </a:r>
            <a:r>
              <a:rPr sz="1850" spc="-5" dirty="0">
                <a:solidFill>
                  <a:srgbClr val="09178B"/>
                </a:solidFill>
                <a:latin typeface="Arial"/>
                <a:cs typeface="Arial"/>
              </a:rPr>
              <a:t> </a:t>
            </a:r>
            <a:r>
              <a:rPr sz="1850" spc="-10" dirty="0">
                <a:solidFill>
                  <a:srgbClr val="09178B"/>
                </a:solidFill>
                <a:latin typeface="Arial"/>
                <a:cs typeface="Arial"/>
              </a:rPr>
              <a:t>infrequent</a:t>
            </a:r>
            <a:r>
              <a:rPr lang="en-US" sz="1850" spc="-5" dirty="0">
                <a:solidFill>
                  <a:srgbClr val="09178B"/>
                </a:solidFill>
                <a:latin typeface="Arial"/>
                <a:cs typeface="Arial"/>
              </a:rPr>
              <a:t>, often under</a:t>
            </a:r>
            <a:r>
              <a:rPr sz="1850" spc="-5" dirty="0">
                <a:solidFill>
                  <a:srgbClr val="09178B"/>
                </a:solidFill>
                <a:latin typeface="Arial"/>
                <a:cs typeface="Arial"/>
              </a:rPr>
              <a:t> </a:t>
            </a:r>
            <a:r>
              <a:rPr sz="1850" spc="-10" dirty="0">
                <a:solidFill>
                  <a:srgbClr val="09178B"/>
                </a:solidFill>
                <a:latin typeface="Arial"/>
                <a:cs typeface="Arial"/>
              </a:rPr>
              <a:t>unrealistic</a:t>
            </a:r>
            <a:r>
              <a:rPr lang="en-US" sz="1850" spc="-10" dirty="0">
                <a:solidFill>
                  <a:srgbClr val="09178B"/>
                </a:solidFill>
                <a:latin typeface="Arial"/>
                <a:cs typeface="Arial"/>
              </a:rPr>
              <a:t> conditions</a:t>
            </a:r>
            <a:r>
              <a:rPr sz="1850" spc="-5" dirty="0">
                <a:solidFill>
                  <a:srgbClr val="09178B"/>
                </a:solidFill>
                <a:latin typeface="Arial"/>
                <a:cs typeface="Arial"/>
              </a:rPr>
              <a:t> </a:t>
            </a:r>
            <a:r>
              <a:rPr sz="1850" spc="-10" dirty="0">
                <a:solidFill>
                  <a:srgbClr val="09178B"/>
                </a:solidFill>
                <a:latin typeface="Arial"/>
                <a:cs typeface="Arial"/>
              </a:rPr>
              <a:t>,</a:t>
            </a:r>
            <a:r>
              <a:rPr sz="1850" spc="-5" dirty="0">
                <a:solidFill>
                  <a:srgbClr val="09178B"/>
                </a:solidFill>
                <a:latin typeface="Arial"/>
                <a:cs typeface="Arial"/>
              </a:rPr>
              <a:t> </a:t>
            </a:r>
            <a:r>
              <a:rPr sz="1850" spc="-15" dirty="0">
                <a:solidFill>
                  <a:srgbClr val="09178B"/>
                </a:solidFill>
                <a:latin typeface="Arial"/>
                <a:cs typeface="Arial"/>
              </a:rPr>
              <a:t>and</a:t>
            </a:r>
            <a:r>
              <a:rPr sz="1850" spc="-5" dirty="0">
                <a:solidFill>
                  <a:srgbClr val="09178B"/>
                </a:solidFill>
                <a:latin typeface="Arial"/>
                <a:cs typeface="Arial"/>
              </a:rPr>
              <a:t> </a:t>
            </a:r>
            <a:r>
              <a:rPr sz="1850" spc="-10" dirty="0">
                <a:solidFill>
                  <a:srgbClr val="09178B"/>
                </a:solidFill>
                <a:latin typeface="Arial"/>
                <a:cs typeface="Arial"/>
              </a:rPr>
              <a:t>budgets</a:t>
            </a:r>
            <a:r>
              <a:rPr sz="1850" spc="-5" dirty="0">
                <a:solidFill>
                  <a:srgbClr val="09178B"/>
                </a:solidFill>
                <a:latin typeface="Arial"/>
                <a:cs typeface="Arial"/>
              </a:rPr>
              <a:t> </a:t>
            </a:r>
            <a:r>
              <a:rPr sz="1850" spc="-10" dirty="0">
                <a:solidFill>
                  <a:srgbClr val="09178B"/>
                </a:solidFill>
                <a:latin typeface="Arial"/>
                <a:cs typeface="Arial"/>
              </a:rPr>
              <a:t>for testing</a:t>
            </a:r>
            <a:r>
              <a:rPr sz="1850" spc="-5" dirty="0">
                <a:solidFill>
                  <a:srgbClr val="09178B"/>
                </a:solidFill>
                <a:latin typeface="Arial"/>
                <a:cs typeface="Arial"/>
              </a:rPr>
              <a:t> </a:t>
            </a:r>
            <a:r>
              <a:rPr sz="1850" spc="-10" dirty="0">
                <a:solidFill>
                  <a:srgbClr val="09178B"/>
                </a:solidFill>
                <a:latin typeface="Arial"/>
                <a:cs typeface="Arial"/>
              </a:rPr>
              <a:t>were</a:t>
            </a:r>
            <a:r>
              <a:rPr sz="1850" spc="-5" dirty="0">
                <a:solidFill>
                  <a:srgbClr val="09178B"/>
                </a:solidFill>
                <a:latin typeface="Arial"/>
                <a:cs typeface="Arial"/>
              </a:rPr>
              <a:t> </a:t>
            </a:r>
            <a:r>
              <a:rPr sz="1850" spc="-10" dirty="0">
                <a:solidFill>
                  <a:srgbClr val="09178B"/>
                </a:solidFill>
                <a:latin typeface="Arial"/>
                <a:cs typeface="Arial"/>
              </a:rPr>
              <a:t>far</a:t>
            </a:r>
            <a:r>
              <a:rPr sz="1850" spc="-5" dirty="0">
                <a:solidFill>
                  <a:srgbClr val="09178B"/>
                </a:solidFill>
                <a:latin typeface="Arial"/>
                <a:cs typeface="Arial"/>
              </a:rPr>
              <a:t> </a:t>
            </a:r>
            <a:r>
              <a:rPr sz="1850" spc="-10" dirty="0">
                <a:solidFill>
                  <a:srgbClr val="09178B"/>
                </a:solidFill>
                <a:latin typeface="Arial"/>
                <a:cs typeface="Arial"/>
              </a:rPr>
              <a:t>too</a:t>
            </a:r>
            <a:r>
              <a:rPr sz="1850" spc="-5" dirty="0">
                <a:solidFill>
                  <a:srgbClr val="09178B"/>
                </a:solidFill>
                <a:latin typeface="Arial"/>
                <a:cs typeface="Arial"/>
              </a:rPr>
              <a:t> </a:t>
            </a:r>
            <a:r>
              <a:rPr sz="1850" spc="-10" dirty="0">
                <a:solidFill>
                  <a:srgbClr val="09178B"/>
                </a:solidFill>
                <a:latin typeface="Arial"/>
                <a:cs typeface="Arial"/>
              </a:rPr>
              <a:t>small.</a:t>
            </a:r>
            <a:endParaRPr sz="1850" dirty="0">
              <a:latin typeface="Arial"/>
              <a:cs typeface="Arial"/>
            </a:endParaRPr>
          </a:p>
          <a:p>
            <a:pPr>
              <a:lnSpc>
                <a:spcPts val="700"/>
              </a:lnSpc>
              <a:spcBef>
                <a:spcPts val="2"/>
              </a:spcBef>
              <a:buClr>
                <a:srgbClr val="09178B"/>
              </a:buClr>
              <a:buFont typeface="Arial"/>
              <a:buChar char="•"/>
            </a:pPr>
            <a:endParaRPr sz="700" dirty="0"/>
          </a:p>
          <a:p>
            <a:pPr>
              <a:lnSpc>
                <a:spcPts val="1000"/>
              </a:lnSpc>
              <a:buClr>
                <a:srgbClr val="09178B"/>
              </a:buClr>
              <a:buFont typeface="Arial"/>
              <a:buChar char="•"/>
            </a:pPr>
            <a:endParaRPr sz="1000" dirty="0"/>
          </a:p>
          <a:p>
            <a:pPr marL="179705" marR="12700" indent="-167640">
              <a:lnSpc>
                <a:spcPts val="2210"/>
              </a:lnSpc>
              <a:buClr>
                <a:srgbClr val="09178B"/>
              </a:buClr>
              <a:buFont typeface="Arial"/>
              <a:buChar char="•"/>
              <a:tabLst>
                <a:tab pos="179705" algn="l"/>
              </a:tabLst>
            </a:pPr>
            <a:r>
              <a:rPr lang="en-US" sz="1850" spc="-10" dirty="0">
                <a:solidFill>
                  <a:srgbClr val="09178B"/>
                </a:solidFill>
                <a:latin typeface="Arial"/>
                <a:cs typeface="Arial"/>
              </a:rPr>
              <a:t>V</a:t>
            </a:r>
            <a:r>
              <a:rPr sz="1850" spc="-10" dirty="0">
                <a:solidFill>
                  <a:srgbClr val="09178B"/>
                </a:solidFill>
                <a:latin typeface="Arial"/>
                <a:cs typeface="Arial"/>
              </a:rPr>
              <a:t>ital</a:t>
            </a:r>
            <a:r>
              <a:rPr sz="1850" spc="-5" dirty="0">
                <a:solidFill>
                  <a:srgbClr val="09178B"/>
                </a:solidFill>
                <a:latin typeface="Arial"/>
                <a:cs typeface="Arial"/>
              </a:rPr>
              <a:t> </a:t>
            </a:r>
            <a:r>
              <a:rPr sz="1850" spc="-10" dirty="0">
                <a:solidFill>
                  <a:srgbClr val="09178B"/>
                </a:solidFill>
                <a:latin typeface="Arial"/>
                <a:cs typeface="Arial"/>
              </a:rPr>
              <a:t>technical</a:t>
            </a:r>
            <a:r>
              <a:rPr sz="1850" spc="-5" dirty="0">
                <a:solidFill>
                  <a:srgbClr val="09178B"/>
                </a:solidFill>
                <a:latin typeface="Arial"/>
                <a:cs typeface="Arial"/>
              </a:rPr>
              <a:t> </a:t>
            </a:r>
            <a:r>
              <a:rPr sz="1850" spc="-10" dirty="0">
                <a:solidFill>
                  <a:srgbClr val="09178B"/>
                </a:solidFill>
                <a:latin typeface="Arial"/>
                <a:cs typeface="Arial"/>
              </a:rPr>
              <a:t>information</a:t>
            </a:r>
            <a:r>
              <a:rPr sz="1850" spc="-5" dirty="0">
                <a:solidFill>
                  <a:srgbClr val="09178B"/>
                </a:solidFill>
                <a:latin typeface="Arial"/>
                <a:cs typeface="Arial"/>
              </a:rPr>
              <a:t> </a:t>
            </a:r>
            <a:r>
              <a:rPr sz="1850" spc="-15" dirty="0">
                <a:solidFill>
                  <a:srgbClr val="09178B"/>
                </a:solidFill>
                <a:latin typeface="Arial"/>
                <a:cs typeface="Arial"/>
              </a:rPr>
              <a:t>was</a:t>
            </a:r>
            <a:r>
              <a:rPr sz="1850" spc="-5" dirty="0">
                <a:solidFill>
                  <a:srgbClr val="09178B"/>
                </a:solidFill>
                <a:latin typeface="Arial"/>
                <a:cs typeface="Arial"/>
              </a:rPr>
              <a:t> </a:t>
            </a:r>
            <a:r>
              <a:rPr sz="1850" spc="-10" dirty="0">
                <a:solidFill>
                  <a:srgbClr val="09178B"/>
                </a:solidFill>
                <a:latin typeface="Arial"/>
                <a:cs typeface="Arial"/>
              </a:rPr>
              <a:t>hidden</a:t>
            </a:r>
            <a:r>
              <a:rPr sz="1850" spc="-5" dirty="0">
                <a:solidFill>
                  <a:srgbClr val="09178B"/>
                </a:solidFill>
                <a:latin typeface="Arial"/>
                <a:cs typeface="Arial"/>
              </a:rPr>
              <a:t> </a:t>
            </a:r>
            <a:r>
              <a:rPr sz="1850" spc="-10" dirty="0">
                <a:solidFill>
                  <a:srgbClr val="09178B"/>
                </a:solidFill>
                <a:latin typeface="Arial"/>
                <a:cs typeface="Arial"/>
              </a:rPr>
              <a:t>from</a:t>
            </a:r>
            <a:r>
              <a:rPr sz="1850" spc="-5" dirty="0">
                <a:solidFill>
                  <a:srgbClr val="09178B"/>
                </a:solidFill>
                <a:latin typeface="Arial"/>
                <a:cs typeface="Arial"/>
              </a:rPr>
              <a:t> </a:t>
            </a:r>
            <a:r>
              <a:rPr sz="1850" spc="-10" dirty="0">
                <a:solidFill>
                  <a:srgbClr val="09178B"/>
                </a:solidFill>
                <a:latin typeface="Arial"/>
                <a:cs typeface="Arial"/>
              </a:rPr>
              <a:t>the</a:t>
            </a:r>
            <a:r>
              <a:rPr sz="1850" spc="-5" dirty="0">
                <a:solidFill>
                  <a:srgbClr val="09178B"/>
                </a:solidFill>
                <a:latin typeface="Arial"/>
                <a:cs typeface="Arial"/>
              </a:rPr>
              <a:t> </a:t>
            </a:r>
            <a:r>
              <a:rPr sz="1850" spc="-10" dirty="0">
                <a:solidFill>
                  <a:srgbClr val="09178B"/>
                </a:solidFill>
                <a:latin typeface="Arial"/>
                <a:cs typeface="Arial"/>
              </a:rPr>
              <a:t>Congress</a:t>
            </a:r>
            <a:r>
              <a:rPr sz="1850" spc="-5" dirty="0">
                <a:solidFill>
                  <a:srgbClr val="09178B"/>
                </a:solidFill>
                <a:latin typeface="Arial"/>
                <a:cs typeface="Arial"/>
              </a:rPr>
              <a:t> </a:t>
            </a:r>
            <a:r>
              <a:rPr sz="1850" spc="-15" dirty="0">
                <a:solidFill>
                  <a:srgbClr val="09178B"/>
                </a:solidFill>
                <a:latin typeface="Arial"/>
                <a:cs typeface="Arial"/>
              </a:rPr>
              <a:t>and</a:t>
            </a:r>
            <a:r>
              <a:rPr sz="1850" spc="-5" dirty="0">
                <a:solidFill>
                  <a:srgbClr val="09178B"/>
                </a:solidFill>
                <a:latin typeface="Arial"/>
                <a:cs typeface="Arial"/>
              </a:rPr>
              <a:t> </a:t>
            </a:r>
            <a:r>
              <a:rPr sz="1850" spc="-10" dirty="0">
                <a:solidFill>
                  <a:srgbClr val="09178B"/>
                </a:solidFill>
                <a:latin typeface="Arial"/>
                <a:cs typeface="Arial"/>
              </a:rPr>
              <a:t>the public</a:t>
            </a:r>
            <a:r>
              <a:rPr sz="1850" spc="-5" dirty="0">
                <a:solidFill>
                  <a:srgbClr val="09178B"/>
                </a:solidFill>
                <a:latin typeface="Arial"/>
                <a:cs typeface="Arial"/>
              </a:rPr>
              <a:t> </a:t>
            </a:r>
            <a:r>
              <a:rPr sz="1850" spc="-10" dirty="0">
                <a:solidFill>
                  <a:srgbClr val="09178B"/>
                </a:solidFill>
                <a:latin typeface="Arial"/>
                <a:cs typeface="Arial"/>
              </a:rPr>
              <a:t>behind</a:t>
            </a:r>
            <a:r>
              <a:rPr sz="1850" spc="-5" dirty="0">
                <a:solidFill>
                  <a:srgbClr val="09178B"/>
                </a:solidFill>
                <a:latin typeface="Arial"/>
                <a:cs typeface="Arial"/>
              </a:rPr>
              <a:t> </a:t>
            </a:r>
            <a:r>
              <a:rPr sz="1850" spc="-15" dirty="0">
                <a:solidFill>
                  <a:srgbClr val="09178B"/>
                </a:solidFill>
                <a:latin typeface="Arial"/>
                <a:cs typeface="Arial"/>
              </a:rPr>
              <a:t>a</a:t>
            </a:r>
            <a:r>
              <a:rPr sz="1850" spc="-5" dirty="0">
                <a:solidFill>
                  <a:srgbClr val="09178B"/>
                </a:solidFill>
                <a:latin typeface="Arial"/>
                <a:cs typeface="Arial"/>
              </a:rPr>
              <a:t> </a:t>
            </a:r>
            <a:r>
              <a:rPr sz="1850" spc="-10" dirty="0">
                <a:solidFill>
                  <a:srgbClr val="09178B"/>
                </a:solidFill>
                <a:latin typeface="Arial"/>
                <a:cs typeface="Arial"/>
              </a:rPr>
              <a:t>wall</a:t>
            </a:r>
            <a:r>
              <a:rPr sz="1850" spc="-5" dirty="0">
                <a:solidFill>
                  <a:srgbClr val="09178B"/>
                </a:solidFill>
                <a:latin typeface="Arial"/>
                <a:cs typeface="Arial"/>
              </a:rPr>
              <a:t> </a:t>
            </a:r>
            <a:r>
              <a:rPr sz="1850" spc="-10" dirty="0">
                <a:solidFill>
                  <a:srgbClr val="09178B"/>
                </a:solidFill>
                <a:latin typeface="Arial"/>
                <a:cs typeface="Arial"/>
              </a:rPr>
              <a:t>of</a:t>
            </a:r>
            <a:r>
              <a:rPr sz="1850" spc="-5" dirty="0">
                <a:solidFill>
                  <a:srgbClr val="09178B"/>
                </a:solidFill>
                <a:latin typeface="Arial"/>
                <a:cs typeface="Arial"/>
              </a:rPr>
              <a:t> </a:t>
            </a:r>
            <a:r>
              <a:rPr sz="1850" spc="-10" dirty="0">
                <a:solidFill>
                  <a:srgbClr val="09178B"/>
                </a:solidFill>
                <a:latin typeface="Arial"/>
                <a:cs typeface="Arial"/>
              </a:rPr>
              <a:t>secrec</a:t>
            </a:r>
            <a:r>
              <a:rPr sz="1850" spc="-150" dirty="0">
                <a:solidFill>
                  <a:srgbClr val="09178B"/>
                </a:solidFill>
                <a:latin typeface="Arial"/>
                <a:cs typeface="Arial"/>
              </a:rPr>
              <a:t>y</a:t>
            </a:r>
            <a:r>
              <a:rPr sz="1850" spc="-5" dirty="0">
                <a:solidFill>
                  <a:srgbClr val="09178B"/>
                </a:solidFill>
                <a:latin typeface="Arial"/>
                <a:cs typeface="Arial"/>
              </a:rPr>
              <a:t>.</a:t>
            </a:r>
            <a:endParaRPr lang="en-US" sz="600" dirty="0"/>
          </a:p>
          <a:p>
            <a:pPr marL="179705" marR="12700" indent="-167640">
              <a:lnSpc>
                <a:spcPts val="2210"/>
              </a:lnSpc>
              <a:buClr>
                <a:srgbClr val="09178B"/>
              </a:buClr>
              <a:buFont typeface="Arial"/>
              <a:buChar char="•"/>
              <a:tabLst>
                <a:tab pos="179705" algn="l"/>
              </a:tabLst>
            </a:pPr>
            <a:endParaRPr lang="en-US" sz="600" dirty="0">
              <a:latin typeface="Arial"/>
              <a:cs typeface="Arial"/>
            </a:endParaRPr>
          </a:p>
        </p:txBody>
      </p:sp>
    </p:spTree>
    <p:extLst>
      <p:ext uri="{BB962C8B-B14F-4D97-AF65-F5344CB8AC3E}">
        <p14:creationId xmlns:p14="http://schemas.microsoft.com/office/powerpoint/2010/main" val="194484286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24687" rIns="0" bIns="0" rtlCol="0">
            <a:noAutofit/>
          </a:bodyPr>
          <a:lstStyle/>
          <a:p>
            <a:pPr marL="322580">
              <a:lnSpc>
                <a:spcPct val="100000"/>
              </a:lnSpc>
            </a:pPr>
            <a:r>
              <a:rPr sz="3250" spc="-25" dirty="0">
                <a:solidFill>
                  <a:srgbClr val="D62100"/>
                </a:solidFill>
                <a:latin typeface="Arial"/>
                <a:cs typeface="Arial"/>
              </a:rPr>
              <a:t>T</a:t>
            </a:r>
            <a:r>
              <a:rPr sz="3250" spc="-20" dirty="0">
                <a:solidFill>
                  <a:srgbClr val="D62100"/>
                </a:solidFill>
                <a:latin typeface="Arial"/>
                <a:cs typeface="Arial"/>
              </a:rPr>
              <a:t>he</a:t>
            </a:r>
            <a:r>
              <a:rPr sz="3250" spc="-5" dirty="0">
                <a:solidFill>
                  <a:srgbClr val="D62100"/>
                </a:solidFill>
                <a:latin typeface="Arial"/>
                <a:cs typeface="Arial"/>
              </a:rPr>
              <a:t> </a:t>
            </a:r>
            <a:r>
              <a:rPr sz="3250" spc="-20" dirty="0">
                <a:solidFill>
                  <a:srgbClr val="D62100"/>
                </a:solidFill>
                <a:latin typeface="Arial"/>
                <a:cs typeface="Arial"/>
              </a:rPr>
              <a:t>Conundrum</a:t>
            </a:r>
            <a:r>
              <a:rPr sz="3250" spc="-5" dirty="0">
                <a:solidFill>
                  <a:srgbClr val="D62100"/>
                </a:solidFill>
                <a:latin typeface="Arial"/>
                <a:cs typeface="Arial"/>
              </a:rPr>
              <a:t> </a:t>
            </a:r>
            <a:r>
              <a:rPr sz="3250" spc="-15" dirty="0">
                <a:solidFill>
                  <a:srgbClr val="D62100"/>
                </a:solidFill>
                <a:latin typeface="Arial"/>
                <a:cs typeface="Arial"/>
              </a:rPr>
              <a:t>of</a:t>
            </a:r>
            <a:r>
              <a:rPr sz="3250" spc="-5" dirty="0">
                <a:solidFill>
                  <a:srgbClr val="D62100"/>
                </a:solidFill>
                <a:latin typeface="Arial"/>
                <a:cs typeface="Arial"/>
              </a:rPr>
              <a:t> </a:t>
            </a:r>
            <a:r>
              <a:rPr sz="3250" spc="-20" dirty="0">
                <a:solidFill>
                  <a:srgbClr val="D62100"/>
                </a:solidFill>
                <a:latin typeface="Arial"/>
                <a:cs typeface="Arial"/>
              </a:rPr>
              <a:t>Midcourse</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176</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125388" y="3132372"/>
            <a:ext cx="7839709" cy="1415415"/>
          </a:xfrm>
          <a:prstGeom prst="rect">
            <a:avLst/>
          </a:prstGeom>
        </p:spPr>
        <p:txBody>
          <a:bodyPr vert="horz" wrap="square" lIns="0" tIns="0" rIns="0" bIns="0" rtlCol="0">
            <a:noAutofit/>
          </a:bodyPr>
          <a:lstStyle/>
          <a:p>
            <a:pPr marL="12700" marR="12700" algn="just">
              <a:lnSpc>
                <a:spcPct val="121800"/>
              </a:lnSpc>
            </a:pPr>
            <a:r>
              <a:rPr sz="2500" dirty="0">
                <a:solidFill>
                  <a:srgbClr val="232E98"/>
                </a:solidFill>
                <a:latin typeface="Arial"/>
                <a:cs typeface="Arial"/>
              </a:rPr>
              <a:t>It creates incentives for adversaries and competitors of the United States to increase or modernize their missile forces, but o</a:t>
            </a:r>
            <a:r>
              <a:rPr sz="2500" spc="-45" dirty="0">
                <a:solidFill>
                  <a:srgbClr val="232E98"/>
                </a:solidFill>
                <a:latin typeface="Arial"/>
                <a:cs typeface="Arial"/>
              </a:rPr>
              <a:t>f</a:t>
            </a:r>
            <a:r>
              <a:rPr sz="2500" spc="0" dirty="0">
                <a:solidFill>
                  <a:srgbClr val="232E98"/>
                </a:solidFill>
                <a:latin typeface="Arial"/>
                <a:cs typeface="Arial"/>
              </a:rPr>
              <a:t>fers no credible defense against them.</a:t>
            </a:r>
            <a:endParaRPr sz="2500">
              <a:latin typeface="Arial"/>
              <a:cs typeface="Arial"/>
            </a:endParaRPr>
          </a:p>
        </p:txBody>
      </p:sp>
    </p:spTree>
    <p:extLst>
      <p:ext uri="{BB962C8B-B14F-4D97-AF65-F5344CB8AC3E}">
        <p14:creationId xmlns:p14="http://schemas.microsoft.com/office/powerpoint/2010/main" val="380186072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43000" y="1981200"/>
            <a:ext cx="6447539" cy="3664412"/>
          </a:xfrm>
          <a:prstGeom prst="rect">
            <a:avLst/>
          </a:prstGeom>
        </p:spPr>
        <p:txBody>
          <a:bodyPr vert="horz" wrap="square" lIns="0" tIns="0" rIns="0" bIns="0" rtlCol="0">
            <a:noAutofit/>
          </a:bodyPr>
          <a:lstStyle/>
          <a:p>
            <a:pPr marL="323215" marR="12700" indent="0">
              <a:lnSpc>
                <a:spcPct val="111000"/>
              </a:lnSpc>
            </a:pPr>
            <a:r>
              <a:rPr sz="2050" dirty="0">
                <a:solidFill>
                  <a:srgbClr val="09178B"/>
                </a:solidFill>
                <a:latin typeface="Arial"/>
                <a:cs typeface="Arial"/>
              </a:rPr>
              <a:t>Wh</a:t>
            </a:r>
            <a:r>
              <a:rPr lang="en-US" sz="2050" dirty="0">
                <a:solidFill>
                  <a:srgbClr val="09178B"/>
                </a:solidFill>
                <a:latin typeface="Arial"/>
                <a:cs typeface="Arial"/>
              </a:rPr>
              <a:t>y would one consider terminal phase interceptors that engage incoming nuclear warheads inside the atmosphere?</a:t>
            </a:r>
            <a:endParaRPr sz="2050" dirty="0">
              <a:latin typeface="Arial"/>
              <a:cs typeface="Arial"/>
            </a:endParaRPr>
          </a:p>
          <a:p>
            <a:pPr>
              <a:lnSpc>
                <a:spcPts val="1400"/>
              </a:lnSpc>
              <a:spcBef>
                <a:spcPts val="52"/>
              </a:spcBef>
            </a:pPr>
            <a:endParaRPr sz="1400" dirty="0"/>
          </a:p>
          <a:p>
            <a:pPr marL="513715" indent="-501650">
              <a:lnSpc>
                <a:spcPct val="100000"/>
              </a:lnSpc>
              <a:buClr>
                <a:srgbClr val="09178B"/>
              </a:buClr>
              <a:buSzPct val="78048"/>
              <a:buFont typeface="Arial"/>
              <a:buAutoNum type="alphaUcPeriod"/>
              <a:tabLst>
                <a:tab pos="513715" algn="l"/>
              </a:tabLst>
            </a:pPr>
            <a:r>
              <a:rPr lang="en-US" sz="2050" dirty="0">
                <a:solidFill>
                  <a:srgbClr val="09178B"/>
                </a:solidFill>
                <a:latin typeface="Arial"/>
                <a:cs typeface="Arial"/>
              </a:rPr>
              <a:t>Lower cost for interceptors</a:t>
            </a:r>
            <a:endParaRPr sz="2050" dirty="0">
              <a:latin typeface="Arial"/>
              <a:cs typeface="Arial"/>
            </a:endParaRPr>
          </a:p>
          <a:p>
            <a:pPr>
              <a:lnSpc>
                <a:spcPts val="1200"/>
              </a:lnSpc>
              <a:spcBef>
                <a:spcPts val="31"/>
              </a:spcBef>
              <a:buClr>
                <a:srgbClr val="09178B"/>
              </a:buClr>
              <a:buFont typeface="Arial"/>
              <a:buAutoNum type="alphaUcPeriod"/>
            </a:pPr>
            <a:endParaRPr sz="1200" dirty="0"/>
          </a:p>
          <a:p>
            <a:pPr marL="513715" indent="-501650">
              <a:lnSpc>
                <a:spcPct val="100000"/>
              </a:lnSpc>
              <a:buClr>
                <a:srgbClr val="09178B"/>
              </a:buClr>
              <a:buSzPct val="78048"/>
              <a:buFont typeface="Arial"/>
              <a:buAutoNum type="alphaUcPeriod"/>
              <a:tabLst>
                <a:tab pos="513715" algn="l"/>
              </a:tabLst>
            </a:pPr>
            <a:r>
              <a:rPr lang="en-US" sz="2050" dirty="0">
                <a:solidFill>
                  <a:srgbClr val="09178B"/>
                </a:solidFill>
                <a:latin typeface="Arial"/>
                <a:cs typeface="Arial"/>
              </a:rPr>
              <a:t>Decoys burn up in atmosphere</a:t>
            </a:r>
            <a:endParaRPr sz="2050" dirty="0">
              <a:latin typeface="Arial"/>
              <a:cs typeface="Arial"/>
            </a:endParaRPr>
          </a:p>
          <a:p>
            <a:pPr>
              <a:lnSpc>
                <a:spcPts val="1200"/>
              </a:lnSpc>
              <a:spcBef>
                <a:spcPts val="31"/>
              </a:spcBef>
              <a:buClr>
                <a:srgbClr val="09178B"/>
              </a:buClr>
              <a:buFont typeface="Arial"/>
              <a:buAutoNum type="alphaUcPeriod"/>
            </a:pPr>
            <a:endParaRPr sz="1200" dirty="0"/>
          </a:p>
          <a:p>
            <a:pPr marL="513715" indent="-501650">
              <a:lnSpc>
                <a:spcPct val="100000"/>
              </a:lnSpc>
              <a:buClr>
                <a:srgbClr val="09178B"/>
              </a:buClr>
              <a:buSzPct val="78048"/>
              <a:buFont typeface="Arial"/>
              <a:buAutoNum type="alphaUcPeriod"/>
              <a:tabLst>
                <a:tab pos="513715" algn="l"/>
              </a:tabLst>
            </a:pPr>
            <a:r>
              <a:rPr lang="en-US" sz="2050" dirty="0">
                <a:solidFill>
                  <a:srgbClr val="09178B"/>
                </a:solidFill>
                <a:latin typeface="Arial"/>
                <a:cs typeface="Arial"/>
              </a:rPr>
              <a:t>Limited range of radar for defense systems</a:t>
            </a:r>
            <a:endParaRPr sz="2050" dirty="0">
              <a:latin typeface="Arial"/>
              <a:cs typeface="Arial"/>
            </a:endParaRPr>
          </a:p>
          <a:p>
            <a:pPr>
              <a:lnSpc>
                <a:spcPts val="1200"/>
              </a:lnSpc>
              <a:spcBef>
                <a:spcPts val="31"/>
              </a:spcBef>
              <a:buClr>
                <a:srgbClr val="09178B"/>
              </a:buClr>
              <a:buFont typeface="Arial"/>
              <a:buAutoNum type="alphaUcPeriod"/>
            </a:pPr>
            <a:endParaRPr sz="1200" dirty="0"/>
          </a:p>
          <a:p>
            <a:pPr marL="513715" indent="-501650">
              <a:lnSpc>
                <a:spcPct val="100000"/>
              </a:lnSpc>
              <a:buClr>
                <a:srgbClr val="09178B"/>
              </a:buClr>
              <a:buSzPct val="78048"/>
              <a:buFont typeface="Arial"/>
              <a:buAutoNum type="alphaUcPeriod"/>
              <a:tabLst>
                <a:tab pos="513715" algn="l"/>
              </a:tabLst>
            </a:pPr>
            <a:r>
              <a:rPr lang="en-US" sz="2050" dirty="0">
                <a:solidFill>
                  <a:srgbClr val="09178B"/>
                </a:solidFill>
                <a:latin typeface="Arial"/>
                <a:cs typeface="Arial"/>
              </a:rPr>
              <a:t>Avoids EMP from explosions in space</a:t>
            </a:r>
            <a:endParaRPr sz="2050" dirty="0">
              <a:latin typeface="Arial"/>
              <a:cs typeface="Arial"/>
            </a:endParaRPr>
          </a:p>
          <a:p>
            <a:pPr>
              <a:lnSpc>
                <a:spcPts val="1200"/>
              </a:lnSpc>
              <a:spcBef>
                <a:spcPts val="31"/>
              </a:spcBef>
              <a:buClr>
                <a:srgbClr val="09178B"/>
              </a:buClr>
              <a:buFont typeface="Arial"/>
              <a:buAutoNum type="alphaUcPeriod"/>
            </a:pPr>
            <a:endParaRPr sz="1200" dirty="0"/>
          </a:p>
          <a:p>
            <a:pPr marL="513715" indent="-501650">
              <a:lnSpc>
                <a:spcPct val="100000"/>
              </a:lnSpc>
              <a:buClr>
                <a:srgbClr val="09178B"/>
              </a:buClr>
              <a:buSzPct val="78048"/>
              <a:buFont typeface="Arial"/>
              <a:buAutoNum type="alphaUcPeriod"/>
              <a:tabLst>
                <a:tab pos="513715" algn="l"/>
              </a:tabLst>
            </a:pPr>
            <a:r>
              <a:rPr lang="en-US" sz="2050" dirty="0">
                <a:solidFill>
                  <a:srgbClr val="09178B"/>
                </a:solidFill>
                <a:latin typeface="Arial"/>
                <a:cs typeface="Arial"/>
              </a:rPr>
              <a:t>Possibility of visual interceptor guidance</a:t>
            </a:r>
            <a:endParaRPr sz="205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177</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211549" rIns="0" bIns="0" rtlCol="0">
            <a:noAutofit/>
          </a:bodyPr>
          <a:lstStyle/>
          <a:p>
            <a:pPr marL="3017520">
              <a:lnSpc>
                <a:spcPct val="100000"/>
              </a:lnSpc>
            </a:pPr>
            <a:r>
              <a:rPr sz="3250" dirty="0">
                <a:solidFill>
                  <a:srgbClr val="D62100"/>
                </a:solidFill>
                <a:latin typeface="Arial"/>
                <a:cs typeface="Arial"/>
              </a:rPr>
              <a:t>i</a:t>
            </a:r>
            <a:r>
              <a:rPr sz="3250" spc="-25" dirty="0">
                <a:solidFill>
                  <a:srgbClr val="D62100"/>
                </a:solidFill>
                <a:latin typeface="Arial"/>
                <a:cs typeface="Arial"/>
              </a:rPr>
              <a:t>Cli</a:t>
            </a:r>
            <a:r>
              <a:rPr sz="3250" spc="-20" dirty="0">
                <a:solidFill>
                  <a:srgbClr val="D62100"/>
                </a:solidFill>
                <a:latin typeface="Arial"/>
                <a:cs typeface="Arial"/>
              </a:rPr>
              <a:t>cker</a:t>
            </a:r>
            <a:r>
              <a:rPr sz="3250" spc="-5" dirty="0">
                <a:solidFill>
                  <a:srgbClr val="D62100"/>
                </a:solidFill>
                <a:latin typeface="Arial"/>
                <a:cs typeface="Arial"/>
              </a:rPr>
              <a:t> </a:t>
            </a:r>
            <a:r>
              <a:rPr sz="3250" spc="-35" dirty="0">
                <a:solidFill>
                  <a:srgbClr val="D62100"/>
                </a:solidFill>
                <a:latin typeface="Arial"/>
                <a:cs typeface="Arial"/>
              </a:rPr>
              <a:t>Q</a:t>
            </a:r>
            <a:r>
              <a:rPr sz="3250" spc="-20" dirty="0">
                <a:solidFill>
                  <a:srgbClr val="D62100"/>
                </a:solidFill>
                <a:latin typeface="Arial"/>
                <a:cs typeface="Arial"/>
              </a:rPr>
              <a:t>ues</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on</a:t>
            </a:r>
            <a:endParaRPr sz="3250">
              <a:latin typeface="Arial"/>
              <a:cs typeface="Arial"/>
            </a:endParaRPr>
          </a:p>
        </p:txBody>
      </p:sp>
    </p:spTree>
    <p:extLst>
      <p:ext uri="{BB962C8B-B14F-4D97-AF65-F5344CB8AC3E}">
        <p14:creationId xmlns:p14="http://schemas.microsoft.com/office/powerpoint/2010/main" val="37201577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178</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211549" rIns="0" bIns="0" rtlCol="0">
            <a:noAutofit/>
          </a:bodyPr>
          <a:lstStyle/>
          <a:p>
            <a:pPr marL="3017520">
              <a:lnSpc>
                <a:spcPct val="100000"/>
              </a:lnSpc>
            </a:pPr>
            <a:r>
              <a:rPr sz="3250" dirty="0">
                <a:solidFill>
                  <a:srgbClr val="D62100"/>
                </a:solidFill>
                <a:latin typeface="Arial"/>
                <a:cs typeface="Arial"/>
              </a:rPr>
              <a:t>i</a:t>
            </a:r>
            <a:r>
              <a:rPr sz="3250" spc="-25" dirty="0">
                <a:solidFill>
                  <a:srgbClr val="D62100"/>
                </a:solidFill>
                <a:latin typeface="Arial"/>
                <a:cs typeface="Arial"/>
              </a:rPr>
              <a:t>Cli</a:t>
            </a:r>
            <a:r>
              <a:rPr sz="3250" spc="-20" dirty="0">
                <a:solidFill>
                  <a:srgbClr val="D62100"/>
                </a:solidFill>
                <a:latin typeface="Arial"/>
                <a:cs typeface="Arial"/>
              </a:rPr>
              <a:t>cker</a:t>
            </a:r>
            <a:r>
              <a:rPr sz="3250" spc="-5" dirty="0">
                <a:solidFill>
                  <a:srgbClr val="D62100"/>
                </a:solidFill>
                <a:latin typeface="Arial"/>
                <a:cs typeface="Arial"/>
              </a:rPr>
              <a:t> </a:t>
            </a:r>
            <a:r>
              <a:rPr sz="3250" spc="-35" dirty="0">
                <a:solidFill>
                  <a:srgbClr val="D62100"/>
                </a:solidFill>
                <a:latin typeface="Arial"/>
                <a:cs typeface="Arial"/>
              </a:rPr>
              <a:t>Q</a:t>
            </a:r>
            <a:r>
              <a:rPr sz="3250" spc="-20" dirty="0">
                <a:solidFill>
                  <a:srgbClr val="D62100"/>
                </a:solidFill>
                <a:latin typeface="Arial"/>
                <a:cs typeface="Arial"/>
              </a:rPr>
              <a:t>ues</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on</a:t>
            </a:r>
            <a:endParaRPr sz="3250">
              <a:latin typeface="Arial"/>
              <a:cs typeface="Arial"/>
            </a:endParaRPr>
          </a:p>
        </p:txBody>
      </p:sp>
    </p:spTree>
    <p:extLst>
      <p:ext uri="{BB962C8B-B14F-4D97-AF65-F5344CB8AC3E}">
        <p14:creationId xmlns:p14="http://schemas.microsoft.com/office/powerpoint/2010/main" val="392972323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43000" y="1981200"/>
            <a:ext cx="6447539" cy="3664412"/>
          </a:xfrm>
          <a:prstGeom prst="rect">
            <a:avLst/>
          </a:prstGeom>
        </p:spPr>
        <p:txBody>
          <a:bodyPr vert="horz" wrap="square" lIns="0" tIns="0" rIns="0" bIns="0" rtlCol="0">
            <a:noAutofit/>
          </a:bodyPr>
          <a:lstStyle/>
          <a:p>
            <a:pPr marL="323215" marR="12700" indent="0">
              <a:lnSpc>
                <a:spcPct val="111000"/>
              </a:lnSpc>
            </a:pPr>
            <a:r>
              <a:rPr sz="2050" dirty="0">
                <a:solidFill>
                  <a:srgbClr val="09178B"/>
                </a:solidFill>
                <a:latin typeface="Arial"/>
                <a:cs typeface="Arial"/>
              </a:rPr>
              <a:t>Wh</a:t>
            </a:r>
            <a:r>
              <a:rPr lang="en-US" sz="2050" dirty="0">
                <a:solidFill>
                  <a:srgbClr val="09178B"/>
                </a:solidFill>
                <a:latin typeface="Arial"/>
                <a:cs typeface="Arial"/>
              </a:rPr>
              <a:t>y would one consider terminal phase interceptors that engage incoming nuclear warheads inside the atmosphere?</a:t>
            </a:r>
            <a:endParaRPr sz="2050" dirty="0">
              <a:latin typeface="Arial"/>
              <a:cs typeface="Arial"/>
            </a:endParaRPr>
          </a:p>
          <a:p>
            <a:pPr>
              <a:lnSpc>
                <a:spcPts val="1400"/>
              </a:lnSpc>
              <a:spcBef>
                <a:spcPts val="52"/>
              </a:spcBef>
            </a:pPr>
            <a:endParaRPr sz="1400" dirty="0"/>
          </a:p>
          <a:p>
            <a:pPr marL="513715" indent="-501650">
              <a:lnSpc>
                <a:spcPct val="100000"/>
              </a:lnSpc>
              <a:buClr>
                <a:srgbClr val="09178B"/>
              </a:buClr>
              <a:buSzPct val="78048"/>
              <a:buFont typeface="Arial"/>
              <a:buAutoNum type="alphaUcPeriod"/>
              <a:tabLst>
                <a:tab pos="513715" algn="l"/>
              </a:tabLst>
            </a:pPr>
            <a:r>
              <a:rPr lang="en-US" sz="2050" dirty="0">
                <a:solidFill>
                  <a:srgbClr val="09178B"/>
                </a:solidFill>
                <a:latin typeface="Arial"/>
                <a:cs typeface="Arial"/>
              </a:rPr>
              <a:t>Lower cost for interceptors</a:t>
            </a:r>
            <a:endParaRPr sz="2050" dirty="0">
              <a:latin typeface="Arial"/>
              <a:cs typeface="Arial"/>
            </a:endParaRPr>
          </a:p>
          <a:p>
            <a:pPr>
              <a:lnSpc>
                <a:spcPts val="1200"/>
              </a:lnSpc>
              <a:spcBef>
                <a:spcPts val="31"/>
              </a:spcBef>
              <a:buClr>
                <a:srgbClr val="09178B"/>
              </a:buClr>
              <a:buFont typeface="Arial"/>
              <a:buAutoNum type="alphaUcPeriod"/>
            </a:pPr>
            <a:endParaRPr sz="1200" dirty="0"/>
          </a:p>
          <a:p>
            <a:pPr marL="513715" indent="-501650">
              <a:lnSpc>
                <a:spcPct val="100000"/>
              </a:lnSpc>
              <a:buClr>
                <a:srgbClr val="09178B"/>
              </a:buClr>
              <a:buSzPct val="78048"/>
              <a:buFont typeface="Arial"/>
              <a:buAutoNum type="alphaUcPeriod"/>
              <a:tabLst>
                <a:tab pos="513715" algn="l"/>
              </a:tabLst>
            </a:pPr>
            <a:r>
              <a:rPr lang="en-US" sz="2050" b="1" dirty="0">
                <a:solidFill>
                  <a:srgbClr val="09178B"/>
                </a:solidFill>
                <a:latin typeface="Arial"/>
                <a:cs typeface="Arial"/>
              </a:rPr>
              <a:t>Atmosphere stops decoys</a:t>
            </a:r>
            <a:endParaRPr sz="2050" b="1" dirty="0">
              <a:latin typeface="Arial"/>
              <a:cs typeface="Arial"/>
            </a:endParaRPr>
          </a:p>
          <a:p>
            <a:pPr>
              <a:lnSpc>
                <a:spcPts val="1200"/>
              </a:lnSpc>
              <a:spcBef>
                <a:spcPts val="31"/>
              </a:spcBef>
              <a:buClr>
                <a:srgbClr val="09178B"/>
              </a:buClr>
              <a:buFont typeface="Arial"/>
              <a:buAutoNum type="alphaUcPeriod"/>
            </a:pPr>
            <a:endParaRPr sz="1200" dirty="0"/>
          </a:p>
          <a:p>
            <a:pPr marL="513715" indent="-501650">
              <a:lnSpc>
                <a:spcPct val="100000"/>
              </a:lnSpc>
              <a:buClr>
                <a:srgbClr val="09178B"/>
              </a:buClr>
              <a:buSzPct val="78048"/>
              <a:buFont typeface="Arial"/>
              <a:buAutoNum type="alphaUcPeriod"/>
              <a:tabLst>
                <a:tab pos="513715" algn="l"/>
              </a:tabLst>
            </a:pPr>
            <a:r>
              <a:rPr lang="en-US" sz="2050" dirty="0">
                <a:solidFill>
                  <a:srgbClr val="09178B"/>
                </a:solidFill>
                <a:latin typeface="Arial"/>
                <a:cs typeface="Arial"/>
              </a:rPr>
              <a:t>Limited range of radar for defense systems</a:t>
            </a:r>
            <a:endParaRPr sz="2050" dirty="0">
              <a:latin typeface="Arial"/>
              <a:cs typeface="Arial"/>
            </a:endParaRPr>
          </a:p>
          <a:p>
            <a:pPr>
              <a:lnSpc>
                <a:spcPts val="1200"/>
              </a:lnSpc>
              <a:spcBef>
                <a:spcPts val="31"/>
              </a:spcBef>
              <a:buClr>
                <a:srgbClr val="09178B"/>
              </a:buClr>
              <a:buFont typeface="Arial"/>
              <a:buAutoNum type="alphaUcPeriod"/>
            </a:pPr>
            <a:endParaRPr sz="1200" dirty="0"/>
          </a:p>
          <a:p>
            <a:pPr marL="513715" indent="-501650">
              <a:lnSpc>
                <a:spcPct val="100000"/>
              </a:lnSpc>
              <a:buClr>
                <a:srgbClr val="09178B"/>
              </a:buClr>
              <a:buSzPct val="78048"/>
              <a:buFont typeface="Arial"/>
              <a:buAutoNum type="alphaUcPeriod"/>
              <a:tabLst>
                <a:tab pos="513715" algn="l"/>
              </a:tabLst>
            </a:pPr>
            <a:r>
              <a:rPr lang="en-US" sz="2050" dirty="0">
                <a:solidFill>
                  <a:srgbClr val="09178B"/>
                </a:solidFill>
                <a:latin typeface="Arial"/>
                <a:cs typeface="Arial"/>
              </a:rPr>
              <a:t>Avoids EMP from explosions in space</a:t>
            </a:r>
            <a:endParaRPr sz="2050" dirty="0">
              <a:latin typeface="Arial"/>
              <a:cs typeface="Arial"/>
            </a:endParaRPr>
          </a:p>
          <a:p>
            <a:pPr>
              <a:lnSpc>
                <a:spcPts val="1200"/>
              </a:lnSpc>
              <a:spcBef>
                <a:spcPts val="31"/>
              </a:spcBef>
              <a:buClr>
                <a:srgbClr val="09178B"/>
              </a:buClr>
              <a:buFont typeface="Arial"/>
              <a:buAutoNum type="alphaUcPeriod"/>
            </a:pPr>
            <a:endParaRPr sz="1200" dirty="0"/>
          </a:p>
          <a:p>
            <a:pPr marL="513715" indent="-501650">
              <a:lnSpc>
                <a:spcPct val="100000"/>
              </a:lnSpc>
              <a:buClr>
                <a:srgbClr val="09178B"/>
              </a:buClr>
              <a:buSzPct val="78048"/>
              <a:buFont typeface="Arial"/>
              <a:buAutoNum type="alphaUcPeriod"/>
              <a:tabLst>
                <a:tab pos="513715" algn="l"/>
              </a:tabLst>
            </a:pPr>
            <a:r>
              <a:rPr lang="en-US" sz="2050" dirty="0">
                <a:solidFill>
                  <a:srgbClr val="09178B"/>
                </a:solidFill>
                <a:latin typeface="Arial"/>
                <a:cs typeface="Arial"/>
              </a:rPr>
              <a:t>Possibility of visual interceptor guidance</a:t>
            </a:r>
            <a:endParaRPr sz="205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179</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211549" rIns="0" bIns="0" rtlCol="0">
            <a:noAutofit/>
          </a:bodyPr>
          <a:lstStyle/>
          <a:p>
            <a:pPr marL="3017520">
              <a:lnSpc>
                <a:spcPct val="100000"/>
              </a:lnSpc>
            </a:pPr>
            <a:r>
              <a:rPr sz="3250" dirty="0">
                <a:solidFill>
                  <a:srgbClr val="D62100"/>
                </a:solidFill>
                <a:latin typeface="Arial"/>
                <a:cs typeface="Arial"/>
              </a:rPr>
              <a:t>i</a:t>
            </a:r>
            <a:r>
              <a:rPr sz="3250" spc="-25" dirty="0">
                <a:solidFill>
                  <a:srgbClr val="D62100"/>
                </a:solidFill>
                <a:latin typeface="Arial"/>
                <a:cs typeface="Arial"/>
              </a:rPr>
              <a:t>Cli</a:t>
            </a:r>
            <a:r>
              <a:rPr sz="3250" spc="-20" dirty="0">
                <a:solidFill>
                  <a:srgbClr val="D62100"/>
                </a:solidFill>
                <a:latin typeface="Arial"/>
                <a:cs typeface="Arial"/>
              </a:rPr>
              <a:t>cker</a:t>
            </a:r>
            <a:r>
              <a:rPr sz="3250" spc="-5" dirty="0">
                <a:solidFill>
                  <a:srgbClr val="D62100"/>
                </a:solidFill>
                <a:latin typeface="Arial"/>
                <a:cs typeface="Arial"/>
              </a:rPr>
              <a:t> </a:t>
            </a:r>
            <a:r>
              <a:rPr sz="3250" spc="-35" dirty="0">
                <a:solidFill>
                  <a:srgbClr val="D62100"/>
                </a:solidFill>
                <a:latin typeface="Arial"/>
                <a:cs typeface="Arial"/>
              </a:rPr>
              <a:t>Q</a:t>
            </a:r>
            <a:r>
              <a:rPr sz="3250" spc="-20" dirty="0">
                <a:solidFill>
                  <a:srgbClr val="D62100"/>
                </a:solidFill>
                <a:latin typeface="Arial"/>
                <a:cs typeface="Arial"/>
              </a:rPr>
              <a:t>ues</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on</a:t>
            </a:r>
            <a:endParaRPr sz="3250">
              <a:latin typeface="Arial"/>
              <a:cs typeface="Arial"/>
            </a:endParaRPr>
          </a:p>
        </p:txBody>
      </p:sp>
    </p:spTree>
    <p:extLst>
      <p:ext uri="{BB962C8B-B14F-4D97-AF65-F5344CB8AC3E}">
        <p14:creationId xmlns:p14="http://schemas.microsoft.com/office/powerpoint/2010/main" val="582072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11549" rIns="0" bIns="0" rtlCol="0">
            <a:noAutofit/>
          </a:bodyPr>
          <a:lstStyle/>
          <a:p>
            <a:pPr marL="1516380">
              <a:lnSpc>
                <a:spcPct val="100000"/>
              </a:lnSpc>
            </a:pPr>
            <a:r>
              <a:rPr sz="3250" spc="-20" dirty="0">
                <a:solidFill>
                  <a:srgbClr val="D62100"/>
                </a:solidFill>
                <a:latin typeface="Arial"/>
                <a:cs typeface="Arial"/>
              </a:rPr>
              <a:t>Passive</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enses</a:t>
            </a:r>
            <a:r>
              <a:rPr sz="3250" spc="-180" dirty="0">
                <a:solidFill>
                  <a:srgbClr val="D62100"/>
                </a:solidFill>
                <a:latin typeface="Arial"/>
                <a:cs typeface="Arial"/>
              </a:rPr>
              <a:t> </a:t>
            </a:r>
            <a:r>
              <a:rPr sz="3250" spc="-20" dirty="0">
                <a:solidFill>
                  <a:srgbClr val="D62100"/>
                </a:solidFill>
                <a:latin typeface="Arial"/>
                <a:cs typeface="Arial"/>
              </a:rPr>
              <a:t>Agai</a:t>
            </a:r>
            <a:r>
              <a:rPr sz="3250" spc="-15" dirty="0">
                <a:solidFill>
                  <a:srgbClr val="D62100"/>
                </a:solidFill>
                <a:latin typeface="Arial"/>
                <a:cs typeface="Arial"/>
              </a:rPr>
              <a:t>nst</a:t>
            </a:r>
            <a:r>
              <a:rPr sz="3250" spc="-180" dirty="0">
                <a:solidFill>
                  <a:srgbClr val="D62100"/>
                </a:solidFill>
                <a:latin typeface="Arial"/>
                <a:cs typeface="Arial"/>
              </a:rPr>
              <a:t> </a:t>
            </a:r>
            <a:r>
              <a:rPr sz="3250" spc="-20" dirty="0">
                <a:solidFill>
                  <a:srgbClr val="D62100"/>
                </a:solidFill>
                <a:latin typeface="Arial"/>
                <a:cs typeface="Arial"/>
              </a:rPr>
              <a:t>At</a:t>
            </a:r>
            <a:r>
              <a:rPr sz="3250" spc="-15" dirty="0">
                <a:solidFill>
                  <a:srgbClr val="D62100"/>
                </a:solidFill>
                <a:latin typeface="Arial"/>
                <a:cs typeface="Arial"/>
              </a:rPr>
              <a:t>t</a:t>
            </a:r>
            <a:r>
              <a:rPr sz="3250" spc="-20" dirty="0">
                <a:solidFill>
                  <a:srgbClr val="D62100"/>
                </a:solidFill>
                <a:latin typeface="Arial"/>
                <a:cs typeface="Arial"/>
              </a:rPr>
              <a:t>acks</a:t>
            </a:r>
            <a:endParaRPr sz="3250">
              <a:latin typeface="Arial"/>
              <a:cs typeface="Arial"/>
            </a:endParaRPr>
          </a:p>
        </p:txBody>
      </p:sp>
      <p:sp>
        <p:nvSpPr>
          <p:cNvPr id="4" name="object 4"/>
          <p:cNvSpPr txBox="1"/>
          <p:nvPr/>
        </p:nvSpPr>
        <p:spPr>
          <a:xfrm>
            <a:off x="636905" y="7391400"/>
            <a:ext cx="1496695" cy="208279"/>
          </a:xfrm>
          <a:prstGeom prst="rect">
            <a:avLst/>
          </a:prstGeom>
        </p:spPr>
        <p:txBody>
          <a:bodyPr vert="horz" wrap="square" lIns="0" tIns="0" rIns="0" bIns="0" rtlCol="0">
            <a:noAutofit/>
          </a:bodyPr>
          <a:lstStyle/>
          <a:p>
            <a:pPr marL="12700">
              <a:lnSpc>
                <a:spcPct val="100000"/>
              </a:lnSpc>
            </a:pPr>
            <a:r>
              <a:rPr lang="en-US" sz="1250" dirty="0">
                <a:solidFill>
                  <a:srgbClr val="09178B"/>
                </a:solidFill>
                <a:latin typeface="Arial"/>
                <a:cs typeface="Arial"/>
              </a:rPr>
              <a:t>26p280</a:t>
            </a:r>
            <a:r>
              <a:rPr sz="1250" dirty="0">
                <a:solidFill>
                  <a:srgbClr val="09178B"/>
                </a:solidFill>
                <a:latin typeface="Arial"/>
                <a:cs typeface="Arial"/>
              </a:rPr>
              <a:t> Defenses, p.</a:t>
            </a:r>
            <a:endParaRPr sz="1250" dirty="0">
              <a:latin typeface="Arial"/>
              <a:cs typeface="Arial"/>
            </a:endParaRPr>
          </a:p>
        </p:txBody>
      </p:sp>
      <p:sp>
        <p:nvSpPr>
          <p:cNvPr id="5" name="object 5"/>
          <p:cNvSpPr txBox="1">
            <a:spLocks noGrp="1"/>
          </p:cNvSpPr>
          <p:nvPr>
            <p:ph type="ftr" sz="quarter" idx="5"/>
          </p:nvPr>
        </p:nvSpPr>
        <p:spPr>
          <a:xfrm>
            <a:off x="7162800" y="7302797"/>
            <a:ext cx="2133600" cy="241003"/>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6" name="object 6"/>
          <p:cNvSpPr txBox="1">
            <a:spLocks noGrp="1"/>
          </p:cNvSpPr>
          <p:nvPr>
            <p:ph type="sldNum" sz="quarter" idx="7"/>
          </p:nvPr>
        </p:nvSpPr>
        <p:spPr>
          <a:xfrm>
            <a:off x="486173" y="7414049"/>
            <a:ext cx="1838013" cy="205951"/>
          </a:xfrm>
          <a:prstGeom prst="rect">
            <a:avLst/>
          </a:prstGeom>
        </p:spPr>
        <p:txBody>
          <a:bodyPr vert="horz" wrap="square" lIns="0" tIns="0" rIns="0" bIns="0" rtlCol="0">
            <a:noAutofit/>
          </a:bodyPr>
          <a:lstStyle/>
          <a:p>
            <a:pPr marL="1651000">
              <a:lnSpc>
                <a:spcPct val="100000"/>
              </a:lnSpc>
            </a:pPr>
            <a:fld id="{81D60167-4931-47E6-BA6A-407CBD079E47}" type="slidenum">
              <a:rPr sz="1150" spc="10" dirty="0" smtClean="0">
                <a:latin typeface="Arial"/>
                <a:cs typeface="Arial"/>
              </a:rPr>
              <a:t>18</a:t>
            </a:fld>
            <a:endParaRPr sz="1150" dirty="0">
              <a:latin typeface="Arial"/>
              <a:cs typeface="Arial"/>
            </a:endParaRPr>
          </a:p>
        </p:txBody>
      </p:sp>
      <p:sp>
        <p:nvSpPr>
          <p:cNvPr id="3" name="object 3"/>
          <p:cNvSpPr txBox="1"/>
          <p:nvPr/>
        </p:nvSpPr>
        <p:spPr>
          <a:xfrm>
            <a:off x="933379" y="1523701"/>
            <a:ext cx="8076565" cy="5519420"/>
          </a:xfrm>
          <a:prstGeom prst="rect">
            <a:avLst/>
          </a:prstGeom>
        </p:spPr>
        <p:txBody>
          <a:bodyPr vert="horz" wrap="square" lIns="0" tIns="0" rIns="0" bIns="0" rtlCol="0">
            <a:noAutofit/>
          </a:bodyPr>
          <a:lstStyle/>
          <a:p>
            <a:pPr marL="12700">
              <a:lnSpc>
                <a:spcPct val="100000"/>
              </a:lnSpc>
            </a:pPr>
            <a:r>
              <a:rPr sz="2000" spc="-10" dirty="0">
                <a:solidFill>
                  <a:srgbClr val="09178B"/>
                </a:solidFill>
                <a:latin typeface="Arial"/>
                <a:cs typeface="Arial"/>
              </a:rPr>
              <a:t>Sheltering</a:t>
            </a:r>
            <a:r>
              <a:rPr sz="2000" spc="-5" dirty="0">
                <a:solidFill>
                  <a:srgbClr val="09178B"/>
                </a:solidFill>
                <a:latin typeface="Arial"/>
                <a:cs typeface="Arial"/>
              </a:rPr>
              <a:t> </a:t>
            </a:r>
            <a:r>
              <a:rPr sz="2000" spc="-10" dirty="0">
                <a:solidFill>
                  <a:srgbClr val="09178B"/>
                </a:solidFill>
                <a:latin typeface="Arial"/>
                <a:cs typeface="Arial"/>
              </a:rPr>
              <a:t>(1950s,1960s,1980s)</a:t>
            </a:r>
            <a:r>
              <a:rPr sz="2000" spc="-5" dirty="0">
                <a:solidFill>
                  <a:srgbClr val="09178B"/>
                </a:solidFill>
                <a:latin typeface="Arial"/>
                <a:cs typeface="Arial"/>
              </a:rPr>
              <a:t> </a:t>
            </a:r>
            <a:r>
              <a:rPr sz="2000" spc="-20" dirty="0">
                <a:solidFill>
                  <a:srgbClr val="09178B"/>
                </a:solidFill>
                <a:latin typeface="Arial"/>
                <a:cs typeface="Arial"/>
              </a:rPr>
              <a:t>—</a:t>
            </a:r>
            <a:endParaRPr sz="2000" dirty="0">
              <a:latin typeface="Arial"/>
              <a:cs typeface="Arial"/>
            </a:endParaRPr>
          </a:p>
          <a:p>
            <a:pPr>
              <a:lnSpc>
                <a:spcPts val="1400"/>
              </a:lnSpc>
              <a:spcBef>
                <a:spcPts val="39"/>
              </a:spcBef>
            </a:pPr>
            <a:endParaRPr sz="1400" dirty="0"/>
          </a:p>
          <a:p>
            <a:pPr marL="269240" indent="-185420">
              <a:lnSpc>
                <a:spcPct val="100000"/>
              </a:lnSpc>
              <a:buClr>
                <a:srgbClr val="09178B"/>
              </a:buClr>
              <a:buFont typeface="Arial"/>
              <a:buChar char="•"/>
              <a:tabLst>
                <a:tab pos="269240" algn="l"/>
              </a:tabLst>
            </a:pPr>
            <a:r>
              <a:rPr sz="2000" spc="-10" dirty="0">
                <a:solidFill>
                  <a:srgbClr val="09178B"/>
                </a:solidFill>
                <a:latin typeface="Arial"/>
                <a:cs typeface="Arial"/>
              </a:rPr>
              <a:t>Blast</a:t>
            </a:r>
            <a:r>
              <a:rPr sz="2000" spc="-5" dirty="0">
                <a:solidFill>
                  <a:srgbClr val="09178B"/>
                </a:solidFill>
                <a:latin typeface="Arial"/>
                <a:cs typeface="Arial"/>
              </a:rPr>
              <a:t> </a:t>
            </a:r>
            <a:r>
              <a:rPr sz="2000" spc="-10" dirty="0">
                <a:solidFill>
                  <a:srgbClr val="09178B"/>
                </a:solidFill>
                <a:latin typeface="Arial"/>
                <a:cs typeface="Arial"/>
              </a:rPr>
              <a:t>shelters</a:t>
            </a:r>
            <a:r>
              <a:rPr sz="2000" spc="-5" dirty="0">
                <a:solidFill>
                  <a:srgbClr val="09178B"/>
                </a:solidFill>
                <a:latin typeface="Arial"/>
                <a:cs typeface="Arial"/>
              </a:rPr>
              <a:t> </a:t>
            </a:r>
            <a:r>
              <a:rPr sz="2000" spc="-10" dirty="0">
                <a:solidFill>
                  <a:srgbClr val="09178B"/>
                </a:solidFill>
                <a:latin typeface="Arial"/>
                <a:cs typeface="Arial"/>
              </a:rPr>
              <a:t>(could</a:t>
            </a:r>
            <a:r>
              <a:rPr sz="2000" spc="-5" dirty="0">
                <a:solidFill>
                  <a:srgbClr val="09178B"/>
                </a:solidFill>
                <a:latin typeface="Arial"/>
                <a:cs typeface="Arial"/>
              </a:rPr>
              <a:t> </a:t>
            </a:r>
            <a:r>
              <a:rPr sz="2000" spc="-10" dirty="0">
                <a:solidFill>
                  <a:srgbClr val="09178B"/>
                </a:solidFill>
                <a:latin typeface="Arial"/>
                <a:cs typeface="Arial"/>
              </a:rPr>
              <a:t>withstand</a:t>
            </a:r>
            <a:r>
              <a:rPr sz="2000" spc="-5" dirty="0">
                <a:solidFill>
                  <a:srgbClr val="09178B"/>
                </a:solidFill>
                <a:latin typeface="Arial"/>
                <a:cs typeface="Arial"/>
              </a:rPr>
              <a:t> </a:t>
            </a:r>
            <a:r>
              <a:rPr sz="2000" spc="-15" dirty="0">
                <a:solidFill>
                  <a:srgbClr val="09178B"/>
                </a:solidFill>
                <a:latin typeface="Arial"/>
                <a:cs typeface="Arial"/>
              </a:rPr>
              <a:t>~</a:t>
            </a:r>
            <a:r>
              <a:rPr sz="2000" spc="-5" dirty="0">
                <a:solidFill>
                  <a:srgbClr val="09178B"/>
                </a:solidFill>
                <a:latin typeface="Arial"/>
                <a:cs typeface="Arial"/>
              </a:rPr>
              <a:t> </a:t>
            </a:r>
            <a:r>
              <a:rPr sz="2000" spc="-15" dirty="0">
                <a:solidFill>
                  <a:srgbClr val="09178B"/>
                </a:solidFill>
                <a:latin typeface="Arial"/>
                <a:cs typeface="Arial"/>
              </a:rPr>
              <a:t>50–100</a:t>
            </a:r>
            <a:r>
              <a:rPr sz="2000" spc="-5" dirty="0">
                <a:solidFill>
                  <a:srgbClr val="09178B"/>
                </a:solidFill>
                <a:latin typeface="Arial"/>
                <a:cs typeface="Arial"/>
              </a:rPr>
              <a:t> </a:t>
            </a:r>
            <a:r>
              <a:rPr sz="2000" spc="-10" dirty="0">
                <a:solidFill>
                  <a:srgbClr val="09178B"/>
                </a:solidFill>
                <a:latin typeface="Arial"/>
                <a:cs typeface="Arial"/>
              </a:rPr>
              <a:t>psi</a:t>
            </a:r>
            <a:r>
              <a:rPr sz="2000" spc="-5" dirty="0">
                <a:solidFill>
                  <a:srgbClr val="09178B"/>
                </a:solidFill>
                <a:latin typeface="Arial"/>
                <a:cs typeface="Arial"/>
              </a:rPr>
              <a:t> </a:t>
            </a:r>
            <a:r>
              <a:rPr sz="2000" spc="-10" dirty="0">
                <a:solidFill>
                  <a:srgbClr val="09178B"/>
                </a:solidFill>
                <a:latin typeface="Arial"/>
                <a:cs typeface="Arial"/>
              </a:rPr>
              <a:t>overpressures)</a:t>
            </a:r>
            <a:endParaRPr sz="2000" dirty="0">
              <a:latin typeface="Arial"/>
              <a:cs typeface="Arial"/>
            </a:endParaRPr>
          </a:p>
          <a:p>
            <a:pPr>
              <a:lnSpc>
                <a:spcPts val="1200"/>
              </a:lnSpc>
              <a:spcBef>
                <a:spcPts val="28"/>
              </a:spcBef>
              <a:buClr>
                <a:srgbClr val="09178B"/>
              </a:buClr>
              <a:buFont typeface="Arial"/>
              <a:buChar char="•"/>
            </a:pPr>
            <a:endParaRPr sz="1200" dirty="0"/>
          </a:p>
          <a:p>
            <a:pPr marL="623570" marR="12700" lvl="1" indent="-269875">
              <a:lnSpc>
                <a:spcPts val="2210"/>
              </a:lnSpc>
              <a:buClr>
                <a:srgbClr val="09178B"/>
              </a:buClr>
              <a:buFont typeface="Arial"/>
              <a:buChar char="—"/>
              <a:tabLst>
                <a:tab pos="623570" algn="l"/>
              </a:tabLst>
            </a:pPr>
            <a:r>
              <a:rPr sz="1850" spc="-10" dirty="0">
                <a:solidFill>
                  <a:srgbClr val="09178B"/>
                </a:solidFill>
                <a:latin typeface="Arial"/>
                <a:cs typeface="Arial"/>
              </a:rPr>
              <a:t>Only</a:t>
            </a:r>
            <a:r>
              <a:rPr sz="1850" spc="-5" dirty="0">
                <a:solidFill>
                  <a:srgbClr val="09178B"/>
                </a:solidFill>
                <a:latin typeface="Arial"/>
                <a:cs typeface="Arial"/>
              </a:rPr>
              <a:t> </a:t>
            </a:r>
            <a:r>
              <a:rPr sz="1850" spc="-15" dirty="0">
                <a:solidFill>
                  <a:srgbClr val="09178B"/>
                </a:solidFill>
                <a:latin typeface="Arial"/>
                <a:cs typeface="Arial"/>
              </a:rPr>
              <a:t>a</a:t>
            </a:r>
            <a:r>
              <a:rPr sz="1850" spc="-5" dirty="0">
                <a:solidFill>
                  <a:srgbClr val="09178B"/>
                </a:solidFill>
                <a:latin typeface="Arial"/>
                <a:cs typeface="Arial"/>
              </a:rPr>
              <a:t> </a:t>
            </a:r>
            <a:r>
              <a:rPr sz="1850" spc="-10" dirty="0">
                <a:solidFill>
                  <a:srgbClr val="09178B"/>
                </a:solidFill>
                <a:latin typeface="Arial"/>
                <a:cs typeface="Arial"/>
              </a:rPr>
              <a:t>very</a:t>
            </a:r>
            <a:r>
              <a:rPr sz="1850" spc="-5" dirty="0">
                <a:solidFill>
                  <a:srgbClr val="09178B"/>
                </a:solidFill>
                <a:latin typeface="Arial"/>
                <a:cs typeface="Arial"/>
              </a:rPr>
              <a:t> </a:t>
            </a:r>
            <a:r>
              <a:rPr sz="1850" spc="-10" dirty="0">
                <a:solidFill>
                  <a:srgbClr val="09178B"/>
                </a:solidFill>
                <a:latin typeface="Arial"/>
                <a:cs typeface="Arial"/>
              </a:rPr>
              <a:t>small</a:t>
            </a:r>
            <a:r>
              <a:rPr sz="1850" spc="-5" dirty="0">
                <a:solidFill>
                  <a:srgbClr val="09178B"/>
                </a:solidFill>
                <a:latin typeface="Arial"/>
                <a:cs typeface="Arial"/>
              </a:rPr>
              <a:t> </a:t>
            </a:r>
            <a:r>
              <a:rPr sz="1850" spc="-10" dirty="0">
                <a:solidFill>
                  <a:srgbClr val="09178B"/>
                </a:solidFill>
                <a:latin typeface="Arial"/>
                <a:cs typeface="Arial"/>
              </a:rPr>
              <a:t>fraction</a:t>
            </a:r>
            <a:r>
              <a:rPr sz="1850" spc="-5" dirty="0">
                <a:solidFill>
                  <a:srgbClr val="09178B"/>
                </a:solidFill>
                <a:latin typeface="Arial"/>
                <a:cs typeface="Arial"/>
              </a:rPr>
              <a:t> </a:t>
            </a:r>
            <a:r>
              <a:rPr sz="1850" spc="-10" dirty="0">
                <a:solidFill>
                  <a:srgbClr val="09178B"/>
                </a:solidFill>
                <a:latin typeface="Arial"/>
                <a:cs typeface="Arial"/>
              </a:rPr>
              <a:t>of</a:t>
            </a:r>
            <a:r>
              <a:rPr sz="1850" spc="-5" dirty="0">
                <a:solidFill>
                  <a:srgbClr val="09178B"/>
                </a:solidFill>
                <a:latin typeface="Arial"/>
                <a:cs typeface="Arial"/>
              </a:rPr>
              <a:t> </a:t>
            </a:r>
            <a:r>
              <a:rPr sz="1850" spc="-10" dirty="0">
                <a:solidFill>
                  <a:srgbClr val="09178B"/>
                </a:solidFill>
                <a:latin typeface="Arial"/>
                <a:cs typeface="Arial"/>
              </a:rPr>
              <a:t>the</a:t>
            </a:r>
            <a:r>
              <a:rPr sz="1850" spc="-5" dirty="0">
                <a:solidFill>
                  <a:srgbClr val="09178B"/>
                </a:solidFill>
                <a:latin typeface="Arial"/>
                <a:cs typeface="Arial"/>
              </a:rPr>
              <a:t> </a:t>
            </a:r>
            <a:r>
              <a:rPr sz="1850" spc="-10" dirty="0">
                <a:solidFill>
                  <a:srgbClr val="09178B"/>
                </a:solidFill>
                <a:latin typeface="Arial"/>
                <a:cs typeface="Arial"/>
              </a:rPr>
              <a:t>land</a:t>
            </a:r>
            <a:r>
              <a:rPr sz="1850" spc="-5" dirty="0">
                <a:solidFill>
                  <a:srgbClr val="09178B"/>
                </a:solidFill>
                <a:latin typeface="Arial"/>
                <a:cs typeface="Arial"/>
              </a:rPr>
              <a:t> </a:t>
            </a:r>
            <a:r>
              <a:rPr sz="1850" spc="-10" dirty="0">
                <a:solidFill>
                  <a:srgbClr val="09178B"/>
                </a:solidFill>
                <a:latin typeface="Arial"/>
                <a:cs typeface="Arial"/>
              </a:rPr>
              <a:t>area</a:t>
            </a:r>
            <a:r>
              <a:rPr sz="1850" spc="-5" dirty="0">
                <a:solidFill>
                  <a:srgbClr val="09178B"/>
                </a:solidFill>
                <a:latin typeface="Arial"/>
                <a:cs typeface="Arial"/>
              </a:rPr>
              <a:t> </a:t>
            </a:r>
            <a:r>
              <a:rPr sz="1850" spc="-10" dirty="0">
                <a:solidFill>
                  <a:srgbClr val="09178B"/>
                </a:solidFill>
                <a:latin typeface="Arial"/>
                <a:cs typeface="Arial"/>
              </a:rPr>
              <a:t>of</a:t>
            </a:r>
            <a:r>
              <a:rPr sz="1850" spc="-5" dirty="0">
                <a:solidFill>
                  <a:srgbClr val="09178B"/>
                </a:solidFill>
                <a:latin typeface="Arial"/>
                <a:cs typeface="Arial"/>
              </a:rPr>
              <a:t> </a:t>
            </a:r>
            <a:r>
              <a:rPr sz="1850" spc="-10" dirty="0">
                <a:solidFill>
                  <a:srgbClr val="09178B"/>
                </a:solidFill>
                <a:latin typeface="Arial"/>
                <a:cs typeface="Arial"/>
              </a:rPr>
              <a:t>the</a:t>
            </a:r>
            <a:r>
              <a:rPr sz="1850" spc="-5" dirty="0">
                <a:solidFill>
                  <a:srgbClr val="09178B"/>
                </a:solidFill>
                <a:latin typeface="Arial"/>
                <a:cs typeface="Arial"/>
              </a:rPr>
              <a:t> </a:t>
            </a:r>
            <a:r>
              <a:rPr sz="1850" spc="-15" dirty="0">
                <a:solidFill>
                  <a:srgbClr val="09178B"/>
                </a:solidFill>
                <a:latin typeface="Arial"/>
                <a:cs typeface="Arial"/>
              </a:rPr>
              <a:t>US</a:t>
            </a:r>
            <a:r>
              <a:rPr sz="1850" spc="-5" dirty="0">
                <a:solidFill>
                  <a:srgbClr val="09178B"/>
                </a:solidFill>
                <a:latin typeface="Arial"/>
                <a:cs typeface="Arial"/>
              </a:rPr>
              <a:t> </a:t>
            </a:r>
            <a:r>
              <a:rPr sz="1850" spc="-10" dirty="0">
                <a:solidFill>
                  <a:srgbClr val="09178B"/>
                </a:solidFill>
                <a:latin typeface="Arial"/>
                <a:cs typeface="Arial"/>
              </a:rPr>
              <a:t>would</a:t>
            </a:r>
            <a:r>
              <a:rPr sz="1850" spc="-5" dirty="0">
                <a:solidFill>
                  <a:srgbClr val="09178B"/>
                </a:solidFill>
                <a:latin typeface="Arial"/>
                <a:cs typeface="Arial"/>
              </a:rPr>
              <a:t> </a:t>
            </a:r>
            <a:r>
              <a:rPr sz="1850" spc="-15" dirty="0">
                <a:solidFill>
                  <a:srgbClr val="09178B"/>
                </a:solidFill>
                <a:latin typeface="Arial"/>
                <a:cs typeface="Arial"/>
              </a:rPr>
              <a:t>be</a:t>
            </a:r>
            <a:r>
              <a:rPr sz="1850" spc="-5" dirty="0">
                <a:solidFill>
                  <a:srgbClr val="09178B"/>
                </a:solidFill>
                <a:latin typeface="Arial"/>
                <a:cs typeface="Arial"/>
              </a:rPr>
              <a:t> </a:t>
            </a:r>
            <a:r>
              <a:rPr sz="1850" spc="-10" dirty="0">
                <a:solidFill>
                  <a:srgbClr val="09178B"/>
                </a:solidFill>
                <a:latin typeface="Arial"/>
                <a:cs typeface="Arial"/>
              </a:rPr>
              <a:t>subjected to</a:t>
            </a:r>
            <a:r>
              <a:rPr sz="1850" spc="-5" dirty="0">
                <a:solidFill>
                  <a:srgbClr val="09178B"/>
                </a:solidFill>
                <a:latin typeface="Arial"/>
                <a:cs typeface="Arial"/>
              </a:rPr>
              <a:t> </a:t>
            </a:r>
            <a:r>
              <a:rPr sz="1850" spc="-15" dirty="0">
                <a:solidFill>
                  <a:srgbClr val="09178B"/>
                </a:solidFill>
                <a:latin typeface="Arial"/>
                <a:cs typeface="Arial"/>
              </a:rPr>
              <a:t>50</a:t>
            </a:r>
            <a:r>
              <a:rPr sz="1850" spc="-5" dirty="0">
                <a:solidFill>
                  <a:srgbClr val="09178B"/>
                </a:solidFill>
                <a:latin typeface="Arial"/>
                <a:cs typeface="Arial"/>
              </a:rPr>
              <a:t> </a:t>
            </a:r>
            <a:r>
              <a:rPr sz="1850" spc="-10" dirty="0">
                <a:solidFill>
                  <a:srgbClr val="09178B"/>
                </a:solidFill>
                <a:latin typeface="Arial"/>
                <a:cs typeface="Arial"/>
              </a:rPr>
              <a:t>psi,</a:t>
            </a:r>
            <a:r>
              <a:rPr sz="1850" spc="-5" dirty="0">
                <a:solidFill>
                  <a:srgbClr val="09178B"/>
                </a:solidFill>
                <a:latin typeface="Arial"/>
                <a:cs typeface="Arial"/>
              </a:rPr>
              <a:t> </a:t>
            </a:r>
            <a:r>
              <a:rPr sz="1850" spc="-10" dirty="0">
                <a:solidFill>
                  <a:srgbClr val="09178B"/>
                </a:solidFill>
                <a:latin typeface="Arial"/>
                <a:cs typeface="Arial"/>
              </a:rPr>
              <a:t>even</a:t>
            </a:r>
            <a:r>
              <a:rPr sz="1850" spc="-5" dirty="0">
                <a:solidFill>
                  <a:srgbClr val="09178B"/>
                </a:solidFill>
                <a:latin typeface="Arial"/>
                <a:cs typeface="Arial"/>
              </a:rPr>
              <a:t> </a:t>
            </a:r>
            <a:r>
              <a:rPr sz="1850" spc="-10" dirty="0">
                <a:solidFill>
                  <a:srgbClr val="09178B"/>
                </a:solidFill>
                <a:latin typeface="Arial"/>
                <a:cs typeface="Arial"/>
              </a:rPr>
              <a:t>in</a:t>
            </a:r>
            <a:r>
              <a:rPr sz="1850" spc="-5" dirty="0">
                <a:solidFill>
                  <a:srgbClr val="09178B"/>
                </a:solidFill>
                <a:latin typeface="Arial"/>
                <a:cs typeface="Arial"/>
              </a:rPr>
              <a:t> </a:t>
            </a:r>
            <a:r>
              <a:rPr sz="1850" spc="-15" dirty="0">
                <a:solidFill>
                  <a:srgbClr val="09178B"/>
                </a:solidFill>
                <a:latin typeface="Arial"/>
                <a:cs typeface="Arial"/>
              </a:rPr>
              <a:t>an</a:t>
            </a:r>
            <a:r>
              <a:rPr sz="1850" spc="-5" dirty="0">
                <a:solidFill>
                  <a:srgbClr val="09178B"/>
                </a:solidFill>
                <a:latin typeface="Arial"/>
                <a:cs typeface="Arial"/>
              </a:rPr>
              <a:t> </a:t>
            </a:r>
            <a:r>
              <a:rPr sz="1850" spc="-10" dirty="0">
                <a:solidFill>
                  <a:srgbClr val="09178B"/>
                </a:solidFill>
                <a:latin typeface="Arial"/>
                <a:cs typeface="Arial"/>
              </a:rPr>
              <a:t>all-out</a:t>
            </a:r>
            <a:r>
              <a:rPr sz="1850" spc="-5" dirty="0">
                <a:solidFill>
                  <a:srgbClr val="09178B"/>
                </a:solidFill>
                <a:latin typeface="Arial"/>
                <a:cs typeface="Arial"/>
              </a:rPr>
              <a:t> </a:t>
            </a:r>
            <a:r>
              <a:rPr sz="1850" spc="-10" dirty="0">
                <a:solidFill>
                  <a:srgbClr val="09178B"/>
                </a:solidFill>
                <a:latin typeface="Arial"/>
                <a:cs typeface="Arial"/>
              </a:rPr>
              <a:t>attack</a:t>
            </a:r>
            <a:endParaRPr sz="1850" dirty="0">
              <a:latin typeface="Arial"/>
              <a:cs typeface="Arial"/>
            </a:endParaRPr>
          </a:p>
          <a:p>
            <a:pPr lvl="1">
              <a:lnSpc>
                <a:spcPts val="1100"/>
              </a:lnSpc>
              <a:spcBef>
                <a:spcPts val="86"/>
              </a:spcBef>
              <a:buClr>
                <a:srgbClr val="09178B"/>
              </a:buClr>
              <a:buFont typeface="Arial"/>
              <a:buChar char="—"/>
            </a:pPr>
            <a:endParaRPr sz="1100" dirty="0"/>
          </a:p>
          <a:p>
            <a:pPr marL="623570" marR="51435" lvl="1" indent="-269875">
              <a:lnSpc>
                <a:spcPts val="2210"/>
              </a:lnSpc>
              <a:buClr>
                <a:srgbClr val="09178B"/>
              </a:buClr>
              <a:buFont typeface="Arial"/>
              <a:buChar char="—"/>
              <a:tabLst>
                <a:tab pos="623570" algn="l"/>
              </a:tabLst>
            </a:pPr>
            <a:r>
              <a:rPr sz="1850" spc="-15" dirty="0">
                <a:solidFill>
                  <a:srgbClr val="09178B"/>
                </a:solidFill>
                <a:latin typeface="Arial"/>
                <a:cs typeface="Arial"/>
              </a:rPr>
              <a:t>Howeve</a:t>
            </a:r>
            <a:r>
              <a:rPr sz="1850" spc="-114" dirty="0">
                <a:solidFill>
                  <a:srgbClr val="09178B"/>
                </a:solidFill>
                <a:latin typeface="Arial"/>
                <a:cs typeface="Arial"/>
              </a:rPr>
              <a:t>r</a:t>
            </a:r>
            <a:r>
              <a:rPr sz="1850" spc="-5" dirty="0">
                <a:solidFill>
                  <a:srgbClr val="09178B"/>
                </a:solidFill>
                <a:latin typeface="Arial"/>
                <a:cs typeface="Arial"/>
              </a:rPr>
              <a:t>, </a:t>
            </a:r>
            <a:r>
              <a:rPr sz="1850" spc="-10" dirty="0">
                <a:solidFill>
                  <a:srgbClr val="09178B"/>
                </a:solidFill>
                <a:latin typeface="Arial"/>
                <a:cs typeface="Arial"/>
              </a:rPr>
              <a:t>most</a:t>
            </a:r>
            <a:r>
              <a:rPr sz="1850" spc="-5" dirty="0">
                <a:solidFill>
                  <a:srgbClr val="09178B"/>
                </a:solidFill>
                <a:latin typeface="Arial"/>
                <a:cs typeface="Arial"/>
              </a:rPr>
              <a:t> </a:t>
            </a:r>
            <a:r>
              <a:rPr sz="1850" spc="-10" dirty="0">
                <a:solidFill>
                  <a:srgbClr val="09178B"/>
                </a:solidFill>
                <a:latin typeface="Arial"/>
                <a:cs typeface="Arial"/>
              </a:rPr>
              <a:t>people</a:t>
            </a:r>
            <a:r>
              <a:rPr sz="1850" spc="-5" dirty="0">
                <a:solidFill>
                  <a:srgbClr val="09178B"/>
                </a:solidFill>
                <a:latin typeface="Arial"/>
                <a:cs typeface="Arial"/>
              </a:rPr>
              <a:t> </a:t>
            </a:r>
            <a:r>
              <a:rPr sz="1850" spc="-10" dirty="0">
                <a:solidFill>
                  <a:srgbClr val="09178B"/>
                </a:solidFill>
                <a:latin typeface="Arial"/>
                <a:cs typeface="Arial"/>
              </a:rPr>
              <a:t>live</a:t>
            </a:r>
            <a:r>
              <a:rPr sz="1850" spc="-5" dirty="0">
                <a:solidFill>
                  <a:srgbClr val="09178B"/>
                </a:solidFill>
                <a:latin typeface="Arial"/>
                <a:cs typeface="Arial"/>
              </a:rPr>
              <a:t> </a:t>
            </a:r>
            <a:r>
              <a:rPr sz="1850" spc="-10" dirty="0">
                <a:solidFill>
                  <a:srgbClr val="09178B"/>
                </a:solidFill>
                <a:latin typeface="Arial"/>
                <a:cs typeface="Arial"/>
              </a:rPr>
              <a:t>in</a:t>
            </a:r>
            <a:r>
              <a:rPr sz="1850" spc="-5" dirty="0">
                <a:solidFill>
                  <a:srgbClr val="09178B"/>
                </a:solidFill>
                <a:latin typeface="Arial"/>
                <a:cs typeface="Arial"/>
              </a:rPr>
              <a:t> </a:t>
            </a:r>
            <a:r>
              <a:rPr sz="1850" spc="-10" dirty="0">
                <a:solidFill>
                  <a:srgbClr val="09178B"/>
                </a:solidFill>
                <a:latin typeface="Arial"/>
                <a:cs typeface="Arial"/>
              </a:rPr>
              <a:t>cities</a:t>
            </a:r>
            <a:r>
              <a:rPr sz="1850" spc="-5" dirty="0">
                <a:solidFill>
                  <a:srgbClr val="09178B"/>
                </a:solidFill>
                <a:latin typeface="Arial"/>
                <a:cs typeface="Arial"/>
              </a:rPr>
              <a:t> </a:t>
            </a:r>
            <a:r>
              <a:rPr sz="1850" spc="-15" dirty="0">
                <a:solidFill>
                  <a:srgbClr val="09178B"/>
                </a:solidFill>
                <a:latin typeface="Arial"/>
                <a:cs typeface="Arial"/>
              </a:rPr>
              <a:t>and</a:t>
            </a:r>
            <a:r>
              <a:rPr sz="1850" spc="-5" dirty="0">
                <a:solidFill>
                  <a:srgbClr val="09178B"/>
                </a:solidFill>
                <a:latin typeface="Arial"/>
                <a:cs typeface="Arial"/>
              </a:rPr>
              <a:t> </a:t>
            </a:r>
            <a:r>
              <a:rPr sz="1850" spc="-10" dirty="0">
                <a:solidFill>
                  <a:srgbClr val="09178B"/>
                </a:solidFill>
                <a:latin typeface="Arial"/>
                <a:cs typeface="Arial"/>
              </a:rPr>
              <a:t>hence</a:t>
            </a:r>
            <a:r>
              <a:rPr sz="1850" spc="-5" dirty="0">
                <a:solidFill>
                  <a:srgbClr val="09178B"/>
                </a:solidFill>
                <a:latin typeface="Arial"/>
                <a:cs typeface="Arial"/>
              </a:rPr>
              <a:t> </a:t>
            </a:r>
            <a:r>
              <a:rPr sz="1850" spc="-10" dirty="0">
                <a:solidFill>
                  <a:srgbClr val="09178B"/>
                </a:solidFill>
                <a:latin typeface="Arial"/>
                <a:cs typeface="Arial"/>
              </a:rPr>
              <a:t>would</a:t>
            </a:r>
            <a:r>
              <a:rPr sz="1850" spc="-5" dirty="0">
                <a:solidFill>
                  <a:srgbClr val="09178B"/>
                </a:solidFill>
                <a:latin typeface="Arial"/>
                <a:cs typeface="Arial"/>
              </a:rPr>
              <a:t> </a:t>
            </a:r>
            <a:r>
              <a:rPr sz="1850" spc="-10" dirty="0">
                <a:solidFill>
                  <a:srgbClr val="09178B"/>
                </a:solidFill>
                <a:latin typeface="Arial"/>
                <a:cs typeface="Arial"/>
              </a:rPr>
              <a:t>likely</a:t>
            </a:r>
            <a:r>
              <a:rPr sz="1850" spc="-5" dirty="0">
                <a:solidFill>
                  <a:srgbClr val="09178B"/>
                </a:solidFill>
                <a:latin typeface="Arial"/>
                <a:cs typeface="Arial"/>
              </a:rPr>
              <a:t> </a:t>
            </a:r>
            <a:r>
              <a:rPr sz="1850" spc="-15" dirty="0">
                <a:solidFill>
                  <a:srgbClr val="09178B"/>
                </a:solidFill>
                <a:latin typeface="Arial"/>
                <a:cs typeface="Arial"/>
              </a:rPr>
              <a:t>be</a:t>
            </a:r>
            <a:r>
              <a:rPr sz="1850" spc="-5" dirty="0">
                <a:solidFill>
                  <a:srgbClr val="09178B"/>
                </a:solidFill>
                <a:latin typeface="Arial"/>
                <a:cs typeface="Arial"/>
              </a:rPr>
              <a:t> </a:t>
            </a:r>
            <a:r>
              <a:rPr sz="1850" spc="-10" dirty="0">
                <a:solidFill>
                  <a:srgbClr val="09178B"/>
                </a:solidFill>
                <a:latin typeface="Arial"/>
                <a:cs typeface="Arial"/>
              </a:rPr>
              <a:t>subject</a:t>
            </a:r>
            <a:r>
              <a:rPr sz="1850" spc="-5" dirty="0">
                <a:solidFill>
                  <a:srgbClr val="09178B"/>
                </a:solidFill>
                <a:latin typeface="Arial"/>
                <a:cs typeface="Arial"/>
              </a:rPr>
              <a:t> </a:t>
            </a:r>
            <a:r>
              <a:rPr sz="1850" spc="-10" dirty="0">
                <a:solidFill>
                  <a:srgbClr val="09178B"/>
                </a:solidFill>
                <a:latin typeface="Arial"/>
                <a:cs typeface="Arial"/>
              </a:rPr>
              <a:t>to blast,</a:t>
            </a:r>
            <a:r>
              <a:rPr sz="1850" spc="-5" dirty="0">
                <a:solidFill>
                  <a:srgbClr val="09178B"/>
                </a:solidFill>
                <a:latin typeface="Arial"/>
                <a:cs typeface="Arial"/>
              </a:rPr>
              <a:t> </a:t>
            </a:r>
            <a:r>
              <a:rPr sz="1850" spc="-10" dirty="0">
                <a:solidFill>
                  <a:srgbClr val="09178B"/>
                </a:solidFill>
                <a:latin typeface="Arial"/>
                <a:cs typeface="Arial"/>
              </a:rPr>
              <a:t>fire,</a:t>
            </a:r>
            <a:r>
              <a:rPr sz="1850" spc="-5" dirty="0">
                <a:solidFill>
                  <a:srgbClr val="09178B"/>
                </a:solidFill>
                <a:latin typeface="Arial"/>
                <a:cs typeface="Arial"/>
              </a:rPr>
              <a:t> </a:t>
            </a:r>
            <a:r>
              <a:rPr sz="1850" spc="-10" dirty="0">
                <a:solidFill>
                  <a:srgbClr val="09178B"/>
                </a:solidFill>
                <a:latin typeface="Arial"/>
                <a:cs typeface="Arial"/>
              </a:rPr>
              <a:t>etc.</a:t>
            </a:r>
            <a:endParaRPr sz="1850" dirty="0">
              <a:latin typeface="Arial"/>
              <a:cs typeface="Arial"/>
            </a:endParaRPr>
          </a:p>
          <a:p>
            <a:pPr lvl="1">
              <a:lnSpc>
                <a:spcPts val="1300"/>
              </a:lnSpc>
              <a:spcBef>
                <a:spcPts val="97"/>
              </a:spcBef>
              <a:buClr>
                <a:srgbClr val="09178B"/>
              </a:buClr>
              <a:buFont typeface="Arial"/>
              <a:buChar char="—"/>
            </a:pPr>
            <a:endParaRPr sz="1300" dirty="0"/>
          </a:p>
          <a:p>
            <a:pPr marL="269240" indent="-185420">
              <a:lnSpc>
                <a:spcPct val="100000"/>
              </a:lnSpc>
              <a:buClr>
                <a:srgbClr val="09178B"/>
              </a:buClr>
              <a:buFont typeface="Arial"/>
              <a:buChar char="•"/>
              <a:tabLst>
                <a:tab pos="269240" algn="l"/>
              </a:tabLst>
            </a:pPr>
            <a:r>
              <a:rPr sz="2000" spc="-10" dirty="0">
                <a:solidFill>
                  <a:srgbClr val="09178B"/>
                </a:solidFill>
                <a:latin typeface="Arial"/>
                <a:cs typeface="Arial"/>
              </a:rPr>
              <a:t>Fallout</a:t>
            </a:r>
            <a:r>
              <a:rPr sz="2000" spc="-5" dirty="0">
                <a:solidFill>
                  <a:srgbClr val="09178B"/>
                </a:solidFill>
                <a:latin typeface="Arial"/>
                <a:cs typeface="Arial"/>
              </a:rPr>
              <a:t> </a:t>
            </a:r>
            <a:r>
              <a:rPr sz="2000" spc="-10" dirty="0">
                <a:solidFill>
                  <a:srgbClr val="09178B"/>
                </a:solidFill>
                <a:latin typeface="Arial"/>
                <a:cs typeface="Arial"/>
              </a:rPr>
              <a:t>shelters</a:t>
            </a:r>
            <a:r>
              <a:rPr sz="2000" spc="-5" dirty="0">
                <a:solidFill>
                  <a:srgbClr val="09178B"/>
                </a:solidFill>
                <a:latin typeface="Arial"/>
                <a:cs typeface="Arial"/>
              </a:rPr>
              <a:t> </a:t>
            </a:r>
            <a:r>
              <a:rPr sz="2000" spc="-10" dirty="0">
                <a:solidFill>
                  <a:srgbClr val="09178B"/>
                </a:solidFill>
                <a:latin typeface="Arial"/>
                <a:cs typeface="Arial"/>
              </a:rPr>
              <a:t>(could</a:t>
            </a:r>
            <a:r>
              <a:rPr sz="2000" spc="-5" dirty="0">
                <a:solidFill>
                  <a:srgbClr val="09178B"/>
                </a:solidFill>
                <a:latin typeface="Arial"/>
                <a:cs typeface="Arial"/>
              </a:rPr>
              <a:t> </a:t>
            </a:r>
            <a:r>
              <a:rPr sz="2000" spc="-15" dirty="0">
                <a:solidFill>
                  <a:srgbClr val="09178B"/>
                </a:solidFill>
                <a:latin typeface="Arial"/>
                <a:cs typeface="Arial"/>
              </a:rPr>
              <a:t>have</a:t>
            </a:r>
            <a:r>
              <a:rPr sz="2000" spc="-5" dirty="0">
                <a:solidFill>
                  <a:srgbClr val="09178B"/>
                </a:solidFill>
                <a:latin typeface="Arial"/>
                <a:cs typeface="Arial"/>
              </a:rPr>
              <a:t> </a:t>
            </a:r>
            <a:r>
              <a:rPr sz="2000" spc="-10" dirty="0">
                <a:solidFill>
                  <a:srgbClr val="09178B"/>
                </a:solidFill>
                <a:latin typeface="Arial"/>
                <a:cs typeface="Arial"/>
              </a:rPr>
              <a:t>protection</a:t>
            </a:r>
            <a:r>
              <a:rPr sz="2000" spc="-5" dirty="0">
                <a:solidFill>
                  <a:srgbClr val="09178B"/>
                </a:solidFill>
                <a:latin typeface="Arial"/>
                <a:cs typeface="Arial"/>
              </a:rPr>
              <a:t> </a:t>
            </a:r>
            <a:r>
              <a:rPr sz="2000" spc="-10" dirty="0">
                <a:solidFill>
                  <a:srgbClr val="09178B"/>
                </a:solidFill>
                <a:latin typeface="Arial"/>
                <a:cs typeface="Arial"/>
              </a:rPr>
              <a:t>factors</a:t>
            </a:r>
            <a:r>
              <a:rPr lang="en-US" sz="2000" spc="-10" dirty="0">
                <a:solidFill>
                  <a:srgbClr val="09178B"/>
                </a:solidFill>
                <a:latin typeface="Arial"/>
                <a:cs typeface="Arial"/>
              </a:rPr>
              <a:t> of 100 against fall out</a:t>
            </a:r>
            <a:r>
              <a:rPr sz="2000" spc="-10" dirty="0">
                <a:solidFill>
                  <a:srgbClr val="09178B"/>
                </a:solidFill>
                <a:latin typeface="Arial"/>
                <a:cs typeface="Arial"/>
              </a:rPr>
              <a:t>)</a:t>
            </a:r>
            <a:endParaRPr sz="2000" dirty="0">
              <a:latin typeface="Arial"/>
              <a:cs typeface="Arial"/>
            </a:endParaRPr>
          </a:p>
          <a:p>
            <a:pPr>
              <a:lnSpc>
                <a:spcPts val="1100"/>
              </a:lnSpc>
              <a:spcBef>
                <a:spcPts val="46"/>
              </a:spcBef>
              <a:buClr>
                <a:srgbClr val="09178B"/>
              </a:buClr>
              <a:buFont typeface="Arial"/>
              <a:buChar char="•"/>
            </a:pPr>
            <a:endParaRPr sz="1100" dirty="0"/>
          </a:p>
          <a:p>
            <a:pPr marL="623570" lvl="1" indent="-269875">
              <a:lnSpc>
                <a:spcPct val="100000"/>
              </a:lnSpc>
              <a:buClr>
                <a:srgbClr val="09178B"/>
              </a:buClr>
              <a:buFont typeface="Arial"/>
              <a:buChar char="—"/>
              <a:tabLst>
                <a:tab pos="623570" algn="l"/>
              </a:tabLst>
            </a:pPr>
            <a:r>
              <a:rPr sz="1850" spc="-10" dirty="0">
                <a:solidFill>
                  <a:srgbClr val="09178B"/>
                </a:solidFill>
                <a:latin typeface="Arial"/>
                <a:cs typeface="Arial"/>
              </a:rPr>
              <a:t>Radiation</a:t>
            </a:r>
            <a:r>
              <a:rPr sz="1850" spc="-5" dirty="0">
                <a:solidFill>
                  <a:srgbClr val="09178B"/>
                </a:solidFill>
                <a:latin typeface="Arial"/>
                <a:cs typeface="Arial"/>
              </a:rPr>
              <a:t> </a:t>
            </a:r>
            <a:r>
              <a:rPr sz="1850" spc="-10" dirty="0">
                <a:solidFill>
                  <a:srgbClr val="09178B"/>
                </a:solidFill>
                <a:latin typeface="Arial"/>
                <a:cs typeface="Arial"/>
              </a:rPr>
              <a:t>from</a:t>
            </a:r>
            <a:r>
              <a:rPr sz="1850" spc="-5" dirty="0">
                <a:solidFill>
                  <a:srgbClr val="09178B"/>
                </a:solidFill>
                <a:latin typeface="Arial"/>
                <a:cs typeface="Arial"/>
              </a:rPr>
              <a:t> </a:t>
            </a:r>
            <a:r>
              <a:rPr sz="1850" spc="-10" dirty="0">
                <a:solidFill>
                  <a:srgbClr val="09178B"/>
                </a:solidFill>
                <a:latin typeface="Arial"/>
                <a:cs typeface="Arial"/>
              </a:rPr>
              <a:t>fallout</a:t>
            </a:r>
            <a:r>
              <a:rPr sz="1850" spc="-5" dirty="0">
                <a:solidFill>
                  <a:srgbClr val="09178B"/>
                </a:solidFill>
                <a:latin typeface="Arial"/>
                <a:cs typeface="Arial"/>
              </a:rPr>
              <a:t> </a:t>
            </a:r>
            <a:r>
              <a:rPr sz="1850" spc="-10" dirty="0">
                <a:solidFill>
                  <a:srgbClr val="09178B"/>
                </a:solidFill>
                <a:latin typeface="Arial"/>
                <a:cs typeface="Arial"/>
              </a:rPr>
              <a:t>decays</a:t>
            </a:r>
            <a:r>
              <a:rPr sz="1850" spc="-5" dirty="0">
                <a:solidFill>
                  <a:srgbClr val="09178B"/>
                </a:solidFill>
                <a:latin typeface="Arial"/>
                <a:cs typeface="Arial"/>
              </a:rPr>
              <a:t> </a:t>
            </a:r>
            <a:r>
              <a:rPr sz="1850" spc="-10" dirty="0">
                <a:solidFill>
                  <a:srgbClr val="09178B"/>
                </a:solidFill>
                <a:latin typeface="Arial"/>
                <a:cs typeface="Arial"/>
              </a:rPr>
              <a:t>rapidly</a:t>
            </a:r>
            <a:r>
              <a:rPr sz="1850" spc="-5" dirty="0">
                <a:solidFill>
                  <a:srgbClr val="09178B"/>
                </a:solidFill>
                <a:latin typeface="Arial"/>
                <a:cs typeface="Arial"/>
              </a:rPr>
              <a:t> </a:t>
            </a:r>
            <a:r>
              <a:rPr sz="1850" spc="-10" dirty="0">
                <a:solidFill>
                  <a:srgbClr val="09178B"/>
                </a:solidFill>
                <a:latin typeface="Arial"/>
                <a:cs typeface="Arial"/>
              </a:rPr>
              <a:t>with</a:t>
            </a:r>
            <a:r>
              <a:rPr sz="1850" spc="-5" dirty="0">
                <a:solidFill>
                  <a:srgbClr val="09178B"/>
                </a:solidFill>
                <a:latin typeface="Arial"/>
                <a:cs typeface="Arial"/>
              </a:rPr>
              <a:t> </a:t>
            </a:r>
            <a:r>
              <a:rPr sz="1850" spc="-10" dirty="0">
                <a:solidFill>
                  <a:srgbClr val="09178B"/>
                </a:solidFill>
                <a:latin typeface="Arial"/>
                <a:cs typeface="Arial"/>
              </a:rPr>
              <a:t>time</a:t>
            </a:r>
            <a:endParaRPr sz="1850" dirty="0">
              <a:latin typeface="Arial"/>
              <a:cs typeface="Arial"/>
            </a:endParaRPr>
          </a:p>
          <a:p>
            <a:pPr lvl="1">
              <a:lnSpc>
                <a:spcPts val="1100"/>
              </a:lnSpc>
              <a:spcBef>
                <a:spcPts val="76"/>
              </a:spcBef>
              <a:buClr>
                <a:srgbClr val="09178B"/>
              </a:buClr>
              <a:buFont typeface="Arial"/>
              <a:buChar char="—"/>
            </a:pPr>
            <a:endParaRPr sz="1100" dirty="0"/>
          </a:p>
          <a:p>
            <a:pPr marL="623570" lvl="1" indent="-269875">
              <a:lnSpc>
                <a:spcPct val="100000"/>
              </a:lnSpc>
              <a:buClr>
                <a:srgbClr val="09178B"/>
              </a:buClr>
              <a:buFont typeface="Arial"/>
              <a:buChar char="—"/>
              <a:tabLst>
                <a:tab pos="623570" algn="l"/>
              </a:tabLst>
            </a:pPr>
            <a:r>
              <a:rPr sz="1850" spc="-10" dirty="0">
                <a:solidFill>
                  <a:srgbClr val="09178B"/>
                </a:solidFill>
                <a:latin typeface="Arial"/>
                <a:cs typeface="Arial"/>
              </a:rPr>
              <a:t>Cumulative</a:t>
            </a:r>
            <a:r>
              <a:rPr sz="1850" spc="-5" dirty="0">
                <a:solidFill>
                  <a:srgbClr val="09178B"/>
                </a:solidFill>
                <a:latin typeface="Arial"/>
                <a:cs typeface="Arial"/>
              </a:rPr>
              <a:t> </a:t>
            </a:r>
            <a:r>
              <a:rPr sz="1850" spc="-10" dirty="0">
                <a:solidFill>
                  <a:srgbClr val="09178B"/>
                </a:solidFill>
                <a:latin typeface="Arial"/>
                <a:cs typeface="Arial"/>
              </a:rPr>
              <a:t>exposure</a:t>
            </a:r>
            <a:r>
              <a:rPr sz="1850" spc="-5" dirty="0">
                <a:solidFill>
                  <a:srgbClr val="09178B"/>
                </a:solidFill>
                <a:latin typeface="Arial"/>
                <a:cs typeface="Arial"/>
              </a:rPr>
              <a:t> </a:t>
            </a:r>
            <a:r>
              <a:rPr sz="1850" spc="-10" dirty="0">
                <a:solidFill>
                  <a:srgbClr val="09178B"/>
                </a:solidFill>
                <a:latin typeface="Arial"/>
                <a:cs typeface="Arial"/>
              </a:rPr>
              <a:t>would</a:t>
            </a:r>
            <a:r>
              <a:rPr sz="1850" spc="-5" dirty="0">
                <a:solidFill>
                  <a:srgbClr val="09178B"/>
                </a:solidFill>
                <a:latin typeface="Arial"/>
                <a:cs typeface="Arial"/>
              </a:rPr>
              <a:t> </a:t>
            </a:r>
            <a:r>
              <a:rPr sz="1850" spc="-10" dirty="0">
                <a:solidFill>
                  <a:srgbClr val="09178B"/>
                </a:solidFill>
                <a:latin typeface="Arial"/>
                <a:cs typeface="Arial"/>
              </a:rPr>
              <a:t>still</a:t>
            </a:r>
            <a:r>
              <a:rPr sz="1850" spc="-5" dirty="0">
                <a:solidFill>
                  <a:srgbClr val="09178B"/>
                </a:solidFill>
                <a:latin typeface="Arial"/>
                <a:cs typeface="Arial"/>
              </a:rPr>
              <a:t> </a:t>
            </a:r>
            <a:r>
              <a:rPr sz="1850" spc="-15" dirty="0">
                <a:solidFill>
                  <a:srgbClr val="09178B"/>
                </a:solidFill>
                <a:latin typeface="Arial"/>
                <a:cs typeface="Arial"/>
              </a:rPr>
              <a:t>be</a:t>
            </a:r>
            <a:r>
              <a:rPr sz="1850" spc="-5" dirty="0">
                <a:solidFill>
                  <a:srgbClr val="09178B"/>
                </a:solidFill>
                <a:latin typeface="Arial"/>
                <a:cs typeface="Arial"/>
              </a:rPr>
              <a:t> </a:t>
            </a:r>
            <a:r>
              <a:rPr sz="1850" spc="-10" dirty="0">
                <a:solidFill>
                  <a:srgbClr val="09178B"/>
                </a:solidFill>
                <a:latin typeface="Arial"/>
                <a:cs typeface="Arial"/>
              </a:rPr>
              <a:t>serious</a:t>
            </a:r>
            <a:endParaRPr sz="1850" dirty="0">
              <a:latin typeface="Arial"/>
              <a:cs typeface="Arial"/>
            </a:endParaRPr>
          </a:p>
          <a:p>
            <a:pPr lvl="1">
              <a:lnSpc>
                <a:spcPts val="1100"/>
              </a:lnSpc>
              <a:spcBef>
                <a:spcPts val="76"/>
              </a:spcBef>
              <a:buClr>
                <a:srgbClr val="09178B"/>
              </a:buClr>
              <a:buFont typeface="Arial"/>
              <a:buChar char="—"/>
            </a:pPr>
            <a:endParaRPr sz="1100" dirty="0"/>
          </a:p>
          <a:p>
            <a:pPr marL="623570" lvl="1" indent="-269875">
              <a:lnSpc>
                <a:spcPct val="100000"/>
              </a:lnSpc>
              <a:buClr>
                <a:srgbClr val="09178B"/>
              </a:buClr>
              <a:buFont typeface="Arial"/>
              <a:buChar char="—"/>
              <a:tabLst>
                <a:tab pos="623570" algn="l"/>
              </a:tabLst>
            </a:pPr>
            <a:r>
              <a:rPr sz="1850" spc="-10" dirty="0">
                <a:solidFill>
                  <a:srgbClr val="09178B"/>
                </a:solidFill>
                <a:latin typeface="Arial"/>
                <a:cs typeface="Arial"/>
              </a:rPr>
              <a:t>Submarine</a:t>
            </a:r>
            <a:r>
              <a:rPr sz="1850" spc="-5" dirty="0">
                <a:solidFill>
                  <a:srgbClr val="09178B"/>
                </a:solidFill>
                <a:latin typeface="Arial"/>
                <a:cs typeface="Arial"/>
              </a:rPr>
              <a:t> </a:t>
            </a:r>
            <a:r>
              <a:rPr sz="1850" spc="-10" dirty="0">
                <a:solidFill>
                  <a:srgbClr val="09178B"/>
                </a:solidFill>
                <a:latin typeface="Arial"/>
                <a:cs typeface="Arial"/>
              </a:rPr>
              <a:t>attacks</a:t>
            </a:r>
            <a:r>
              <a:rPr sz="1850" spc="-5" dirty="0">
                <a:solidFill>
                  <a:srgbClr val="09178B"/>
                </a:solidFill>
                <a:latin typeface="Arial"/>
                <a:cs typeface="Arial"/>
              </a:rPr>
              <a:t> </a:t>
            </a:r>
            <a:r>
              <a:rPr sz="1850" spc="-10" dirty="0">
                <a:solidFill>
                  <a:srgbClr val="09178B"/>
                </a:solidFill>
                <a:latin typeface="Arial"/>
                <a:cs typeface="Arial"/>
              </a:rPr>
              <a:t>might</a:t>
            </a:r>
            <a:r>
              <a:rPr sz="1850" spc="-5" dirty="0">
                <a:solidFill>
                  <a:srgbClr val="09178B"/>
                </a:solidFill>
                <a:latin typeface="Arial"/>
                <a:cs typeface="Arial"/>
              </a:rPr>
              <a:t> </a:t>
            </a:r>
            <a:r>
              <a:rPr sz="1850" spc="-10" dirty="0">
                <a:solidFill>
                  <a:srgbClr val="09178B"/>
                </a:solidFill>
                <a:latin typeface="Arial"/>
                <a:cs typeface="Arial"/>
              </a:rPr>
              <a:t>continue</a:t>
            </a:r>
            <a:r>
              <a:rPr sz="1850" spc="-5" dirty="0">
                <a:solidFill>
                  <a:srgbClr val="09178B"/>
                </a:solidFill>
                <a:latin typeface="Arial"/>
                <a:cs typeface="Arial"/>
              </a:rPr>
              <a:t> </a:t>
            </a:r>
            <a:r>
              <a:rPr sz="1850" spc="-10" dirty="0">
                <a:solidFill>
                  <a:srgbClr val="09178B"/>
                </a:solidFill>
                <a:latin typeface="Arial"/>
                <a:cs typeface="Arial"/>
              </a:rPr>
              <a:t>for</a:t>
            </a:r>
            <a:r>
              <a:rPr sz="1850" spc="-5" dirty="0">
                <a:solidFill>
                  <a:srgbClr val="09178B"/>
                </a:solidFill>
                <a:latin typeface="Arial"/>
                <a:cs typeface="Arial"/>
              </a:rPr>
              <a:t> </a:t>
            </a:r>
            <a:r>
              <a:rPr sz="1850" spc="-15" dirty="0">
                <a:solidFill>
                  <a:srgbClr val="09178B"/>
                </a:solidFill>
                <a:latin typeface="Arial"/>
                <a:cs typeface="Arial"/>
              </a:rPr>
              <a:t>weeks</a:t>
            </a:r>
            <a:r>
              <a:rPr sz="1850" spc="-5" dirty="0">
                <a:solidFill>
                  <a:srgbClr val="09178B"/>
                </a:solidFill>
                <a:latin typeface="Arial"/>
                <a:cs typeface="Arial"/>
              </a:rPr>
              <a:t> </a:t>
            </a:r>
            <a:r>
              <a:rPr sz="1850" spc="-10" dirty="0">
                <a:solidFill>
                  <a:srgbClr val="09178B"/>
                </a:solidFill>
                <a:latin typeface="Arial"/>
                <a:cs typeface="Arial"/>
              </a:rPr>
              <a:t>or</a:t>
            </a:r>
            <a:r>
              <a:rPr sz="1850" spc="-5" dirty="0">
                <a:solidFill>
                  <a:srgbClr val="09178B"/>
                </a:solidFill>
                <a:latin typeface="Arial"/>
                <a:cs typeface="Arial"/>
              </a:rPr>
              <a:t> </a:t>
            </a:r>
            <a:r>
              <a:rPr sz="1850" spc="-10" dirty="0">
                <a:solidFill>
                  <a:srgbClr val="09178B"/>
                </a:solidFill>
                <a:latin typeface="Arial"/>
                <a:cs typeface="Arial"/>
              </a:rPr>
              <a:t>months</a:t>
            </a:r>
            <a:endParaRPr sz="1850" dirty="0">
              <a:latin typeface="Arial"/>
              <a:cs typeface="Arial"/>
            </a:endParaRPr>
          </a:p>
          <a:p>
            <a:pPr lvl="1">
              <a:lnSpc>
                <a:spcPts val="1200"/>
              </a:lnSpc>
              <a:spcBef>
                <a:spcPts val="58"/>
              </a:spcBef>
              <a:buClr>
                <a:srgbClr val="09178B"/>
              </a:buClr>
              <a:buFont typeface="Arial"/>
              <a:buChar char="—"/>
            </a:pPr>
            <a:endParaRPr sz="1200" dirty="0"/>
          </a:p>
          <a:p>
            <a:pPr marL="623570" marR="168275" lvl="1" indent="-269875">
              <a:lnSpc>
                <a:spcPts val="2210"/>
              </a:lnSpc>
              <a:buClr>
                <a:srgbClr val="09178B"/>
              </a:buClr>
              <a:buFont typeface="Arial"/>
              <a:buChar char="—"/>
              <a:tabLst>
                <a:tab pos="623570" algn="l"/>
              </a:tabLst>
            </a:pPr>
            <a:r>
              <a:rPr sz="1850" spc="-10" dirty="0">
                <a:solidFill>
                  <a:srgbClr val="09178B"/>
                </a:solidFill>
                <a:latin typeface="Arial"/>
                <a:cs typeface="Arial"/>
              </a:rPr>
              <a:t>Problems</a:t>
            </a:r>
            <a:r>
              <a:rPr sz="1850" spc="-5" dirty="0">
                <a:solidFill>
                  <a:srgbClr val="09178B"/>
                </a:solidFill>
                <a:latin typeface="Arial"/>
                <a:cs typeface="Arial"/>
              </a:rPr>
              <a:t> </a:t>
            </a:r>
            <a:r>
              <a:rPr sz="1850" spc="-15" dirty="0">
                <a:solidFill>
                  <a:srgbClr val="09178B"/>
                </a:solidFill>
                <a:latin typeface="Arial"/>
                <a:cs typeface="Arial"/>
              </a:rPr>
              <a:t>and</a:t>
            </a:r>
            <a:r>
              <a:rPr sz="1850" spc="-5" dirty="0">
                <a:solidFill>
                  <a:srgbClr val="09178B"/>
                </a:solidFill>
                <a:latin typeface="Arial"/>
                <a:cs typeface="Arial"/>
              </a:rPr>
              <a:t> </a:t>
            </a:r>
            <a:r>
              <a:rPr sz="1850" spc="-10" dirty="0">
                <a:solidFill>
                  <a:srgbClr val="09178B"/>
                </a:solidFill>
                <a:latin typeface="Arial"/>
                <a:cs typeface="Arial"/>
              </a:rPr>
              <a:t>costs</a:t>
            </a:r>
            <a:r>
              <a:rPr sz="1850" spc="-5" dirty="0">
                <a:solidFill>
                  <a:srgbClr val="09178B"/>
                </a:solidFill>
                <a:latin typeface="Arial"/>
                <a:cs typeface="Arial"/>
              </a:rPr>
              <a:t> </a:t>
            </a:r>
            <a:r>
              <a:rPr sz="1850" spc="-10" dirty="0">
                <a:solidFill>
                  <a:srgbClr val="09178B"/>
                </a:solidFill>
                <a:latin typeface="Arial"/>
                <a:cs typeface="Arial"/>
              </a:rPr>
              <a:t>of</a:t>
            </a:r>
            <a:r>
              <a:rPr sz="1850" spc="-5" dirty="0">
                <a:solidFill>
                  <a:srgbClr val="09178B"/>
                </a:solidFill>
                <a:latin typeface="Arial"/>
                <a:cs typeface="Arial"/>
              </a:rPr>
              <a:t> </a:t>
            </a:r>
            <a:r>
              <a:rPr sz="1850" spc="-10" dirty="0">
                <a:solidFill>
                  <a:srgbClr val="09178B"/>
                </a:solidFill>
                <a:latin typeface="Arial"/>
                <a:cs typeface="Arial"/>
              </a:rPr>
              <a:t>providing</a:t>
            </a:r>
            <a:r>
              <a:rPr sz="1850" spc="-5" dirty="0">
                <a:solidFill>
                  <a:srgbClr val="09178B"/>
                </a:solidFill>
                <a:latin typeface="Arial"/>
                <a:cs typeface="Arial"/>
              </a:rPr>
              <a:t> </a:t>
            </a:r>
            <a:r>
              <a:rPr sz="1850" spc="-10" dirty="0">
                <a:solidFill>
                  <a:srgbClr val="09178B"/>
                </a:solidFill>
                <a:latin typeface="Arial"/>
                <a:cs typeface="Arial"/>
              </a:rPr>
              <a:t>adequate</a:t>
            </a:r>
            <a:r>
              <a:rPr sz="1850" spc="-5" dirty="0">
                <a:solidFill>
                  <a:srgbClr val="09178B"/>
                </a:solidFill>
                <a:latin typeface="Arial"/>
                <a:cs typeface="Arial"/>
              </a:rPr>
              <a:t> </a:t>
            </a:r>
            <a:r>
              <a:rPr sz="1850" spc="-10" dirty="0">
                <a:solidFill>
                  <a:srgbClr val="09178B"/>
                </a:solidFill>
                <a:latin typeface="Arial"/>
                <a:cs typeface="Arial"/>
              </a:rPr>
              <a:t>sanitation,</a:t>
            </a:r>
            <a:r>
              <a:rPr sz="1850" spc="-5" dirty="0">
                <a:solidFill>
                  <a:srgbClr val="09178B"/>
                </a:solidFill>
                <a:latin typeface="Arial"/>
                <a:cs typeface="Arial"/>
              </a:rPr>
              <a:t> </a:t>
            </a:r>
            <a:r>
              <a:rPr sz="1850" spc="-10" dirty="0">
                <a:solidFill>
                  <a:srgbClr val="09178B"/>
                </a:solidFill>
                <a:latin typeface="Arial"/>
                <a:cs typeface="Arial"/>
              </a:rPr>
              <a:t>ventilation,</a:t>
            </a:r>
            <a:r>
              <a:rPr sz="1850" spc="-5" dirty="0">
                <a:solidFill>
                  <a:srgbClr val="09178B"/>
                </a:solidFill>
                <a:latin typeface="Arial"/>
                <a:cs typeface="Arial"/>
              </a:rPr>
              <a:t> </a:t>
            </a:r>
            <a:r>
              <a:rPr sz="1850" spc="-10" dirty="0">
                <a:solidFill>
                  <a:srgbClr val="09178B"/>
                </a:solidFill>
                <a:latin typeface="Arial"/>
                <a:cs typeface="Arial"/>
              </a:rPr>
              <a:t>food, and</a:t>
            </a:r>
            <a:r>
              <a:rPr sz="1850" spc="-5" dirty="0">
                <a:solidFill>
                  <a:srgbClr val="09178B"/>
                </a:solidFill>
                <a:latin typeface="Arial"/>
                <a:cs typeface="Arial"/>
              </a:rPr>
              <a:t> </a:t>
            </a:r>
            <a:r>
              <a:rPr sz="1850" spc="-10" dirty="0">
                <a:solidFill>
                  <a:srgbClr val="09178B"/>
                </a:solidFill>
                <a:latin typeface="Arial"/>
                <a:cs typeface="Arial"/>
              </a:rPr>
              <a:t>water</a:t>
            </a:r>
            <a:r>
              <a:rPr sz="1850" spc="-5" dirty="0">
                <a:solidFill>
                  <a:srgbClr val="09178B"/>
                </a:solidFill>
                <a:latin typeface="Arial"/>
                <a:cs typeface="Arial"/>
              </a:rPr>
              <a:t> </a:t>
            </a:r>
            <a:r>
              <a:rPr sz="1850" spc="-10" dirty="0">
                <a:solidFill>
                  <a:srgbClr val="09178B"/>
                </a:solidFill>
                <a:latin typeface="Arial"/>
                <a:cs typeface="Arial"/>
              </a:rPr>
              <a:t>are</a:t>
            </a:r>
            <a:r>
              <a:rPr sz="1850" spc="-5" dirty="0">
                <a:solidFill>
                  <a:srgbClr val="09178B"/>
                </a:solidFill>
                <a:latin typeface="Arial"/>
                <a:cs typeface="Arial"/>
              </a:rPr>
              <a:t> </a:t>
            </a:r>
            <a:r>
              <a:rPr sz="1850" spc="-15" dirty="0">
                <a:solidFill>
                  <a:srgbClr val="09178B"/>
                </a:solidFill>
                <a:latin typeface="Arial"/>
                <a:cs typeface="Arial"/>
              </a:rPr>
              <a:t>enormous</a:t>
            </a:r>
            <a:endParaRPr sz="1850" dirty="0">
              <a:latin typeface="Arial"/>
              <a:cs typeface="Arial"/>
            </a:endParaRPr>
          </a:p>
          <a:p>
            <a:pPr lvl="1">
              <a:lnSpc>
                <a:spcPts val="500"/>
              </a:lnSpc>
              <a:spcBef>
                <a:spcPts val="9"/>
              </a:spcBef>
              <a:buClr>
                <a:srgbClr val="09178B"/>
              </a:buClr>
              <a:buFont typeface="Arial"/>
              <a:buChar char="—"/>
            </a:pPr>
            <a:endParaRPr sz="500" dirty="0"/>
          </a:p>
          <a:p>
            <a:pPr lvl="1">
              <a:lnSpc>
                <a:spcPts val="1000"/>
              </a:lnSpc>
              <a:buClr>
                <a:srgbClr val="09178B"/>
              </a:buClr>
              <a:buFont typeface="Arial"/>
              <a:buChar char="—"/>
            </a:pPr>
            <a:endParaRPr sz="1000" dirty="0"/>
          </a:p>
          <a:p>
            <a:pPr marL="269240" marR="576580" indent="-185420">
              <a:lnSpc>
                <a:spcPts val="2360"/>
              </a:lnSpc>
              <a:buClr>
                <a:srgbClr val="09178B"/>
              </a:buClr>
              <a:buFont typeface="Arial"/>
              <a:buChar char="•"/>
              <a:tabLst>
                <a:tab pos="269240" algn="l"/>
              </a:tabLst>
            </a:pPr>
            <a:r>
              <a:rPr sz="2000" spc="-95" dirty="0">
                <a:solidFill>
                  <a:srgbClr val="09178B"/>
                </a:solidFill>
                <a:latin typeface="Arial"/>
                <a:cs typeface="Arial"/>
              </a:rPr>
              <a:t>W</a:t>
            </a:r>
            <a:r>
              <a:rPr sz="2000" spc="-10" dirty="0">
                <a:solidFill>
                  <a:srgbClr val="09178B"/>
                </a:solidFill>
                <a:latin typeface="Arial"/>
                <a:cs typeface="Arial"/>
              </a:rPr>
              <a:t>arning</a:t>
            </a:r>
            <a:r>
              <a:rPr sz="2000" spc="-5" dirty="0">
                <a:solidFill>
                  <a:srgbClr val="09178B"/>
                </a:solidFill>
                <a:latin typeface="Arial"/>
                <a:cs typeface="Arial"/>
              </a:rPr>
              <a:t> </a:t>
            </a:r>
            <a:r>
              <a:rPr sz="2000" spc="-10" dirty="0">
                <a:solidFill>
                  <a:srgbClr val="09178B"/>
                </a:solidFill>
                <a:latin typeface="Arial"/>
                <a:cs typeface="Arial"/>
              </a:rPr>
              <a:t>time</a:t>
            </a:r>
            <a:r>
              <a:rPr sz="2000" spc="-5" dirty="0">
                <a:solidFill>
                  <a:srgbClr val="09178B"/>
                </a:solidFill>
                <a:latin typeface="Arial"/>
                <a:cs typeface="Arial"/>
              </a:rPr>
              <a:t> </a:t>
            </a:r>
            <a:r>
              <a:rPr sz="2000" spc="-10" dirty="0">
                <a:solidFill>
                  <a:srgbClr val="09178B"/>
                </a:solidFill>
                <a:latin typeface="Arial"/>
                <a:cs typeface="Arial"/>
              </a:rPr>
              <a:t>could</a:t>
            </a:r>
            <a:r>
              <a:rPr sz="2000" spc="-5" dirty="0">
                <a:solidFill>
                  <a:srgbClr val="09178B"/>
                </a:solidFill>
                <a:latin typeface="Arial"/>
                <a:cs typeface="Arial"/>
              </a:rPr>
              <a:t> </a:t>
            </a:r>
            <a:r>
              <a:rPr sz="2000" spc="-15" dirty="0">
                <a:solidFill>
                  <a:srgbClr val="09178B"/>
                </a:solidFill>
                <a:latin typeface="Arial"/>
                <a:cs typeface="Arial"/>
              </a:rPr>
              <a:t>be</a:t>
            </a:r>
            <a:r>
              <a:rPr sz="2000" spc="-5" dirty="0">
                <a:solidFill>
                  <a:srgbClr val="09178B"/>
                </a:solidFill>
                <a:latin typeface="Arial"/>
                <a:cs typeface="Arial"/>
              </a:rPr>
              <a:t> </a:t>
            </a:r>
            <a:r>
              <a:rPr sz="2000" spc="-10" dirty="0">
                <a:solidFill>
                  <a:srgbClr val="09178B"/>
                </a:solidFill>
                <a:latin typeface="Arial"/>
                <a:cs typeface="Arial"/>
              </a:rPr>
              <a:t>very</a:t>
            </a:r>
            <a:r>
              <a:rPr sz="2000" spc="-5" dirty="0">
                <a:solidFill>
                  <a:srgbClr val="09178B"/>
                </a:solidFill>
                <a:latin typeface="Arial"/>
                <a:cs typeface="Arial"/>
              </a:rPr>
              <a:t> </a:t>
            </a:r>
            <a:r>
              <a:rPr sz="2000" spc="-10" dirty="0">
                <a:solidFill>
                  <a:srgbClr val="09178B"/>
                </a:solidFill>
                <a:latin typeface="Arial"/>
                <a:cs typeface="Arial"/>
              </a:rPr>
              <a:t>short</a:t>
            </a:r>
            <a:r>
              <a:rPr sz="2000" spc="-5" dirty="0">
                <a:solidFill>
                  <a:srgbClr val="09178B"/>
                </a:solidFill>
                <a:latin typeface="Arial"/>
                <a:cs typeface="Arial"/>
              </a:rPr>
              <a:t> </a:t>
            </a:r>
            <a:r>
              <a:rPr sz="2000" spc="-10" dirty="0">
                <a:solidFill>
                  <a:srgbClr val="09178B"/>
                </a:solidFill>
                <a:latin typeface="Arial"/>
                <a:cs typeface="Arial"/>
              </a:rPr>
              <a:t>(~</a:t>
            </a:r>
            <a:r>
              <a:rPr sz="2000" spc="-5" dirty="0">
                <a:solidFill>
                  <a:srgbClr val="09178B"/>
                </a:solidFill>
                <a:latin typeface="Arial"/>
                <a:cs typeface="Arial"/>
              </a:rPr>
              <a:t> </a:t>
            </a:r>
            <a:r>
              <a:rPr sz="2000" spc="-15" dirty="0">
                <a:solidFill>
                  <a:srgbClr val="09178B"/>
                </a:solidFill>
                <a:latin typeface="Arial"/>
                <a:cs typeface="Arial"/>
              </a:rPr>
              <a:t>10</a:t>
            </a:r>
            <a:r>
              <a:rPr sz="2000" spc="-5" dirty="0">
                <a:solidFill>
                  <a:srgbClr val="09178B"/>
                </a:solidFill>
                <a:latin typeface="Arial"/>
                <a:cs typeface="Arial"/>
              </a:rPr>
              <a:t> </a:t>
            </a:r>
            <a:r>
              <a:rPr sz="2000" spc="-10" dirty="0">
                <a:solidFill>
                  <a:srgbClr val="09178B"/>
                </a:solidFill>
                <a:latin typeface="Arial"/>
                <a:cs typeface="Arial"/>
              </a:rPr>
              <a:t>minutes</a:t>
            </a:r>
            <a:r>
              <a:rPr sz="2000" spc="-5" dirty="0">
                <a:solidFill>
                  <a:srgbClr val="09178B"/>
                </a:solidFill>
                <a:latin typeface="Arial"/>
                <a:cs typeface="Arial"/>
              </a:rPr>
              <a:t> </a:t>
            </a:r>
            <a:r>
              <a:rPr sz="2000" spc="-10" dirty="0">
                <a:solidFill>
                  <a:srgbClr val="09178B"/>
                </a:solidFill>
                <a:latin typeface="Arial"/>
                <a:cs typeface="Arial"/>
              </a:rPr>
              <a:t>or</a:t>
            </a:r>
            <a:r>
              <a:rPr sz="2000" spc="-5" dirty="0">
                <a:solidFill>
                  <a:srgbClr val="09178B"/>
                </a:solidFill>
                <a:latin typeface="Arial"/>
                <a:cs typeface="Arial"/>
              </a:rPr>
              <a:t> </a:t>
            </a:r>
            <a:r>
              <a:rPr sz="2000" spc="-10" dirty="0">
                <a:solidFill>
                  <a:srgbClr val="09178B"/>
                </a:solidFill>
                <a:latin typeface="Arial"/>
                <a:cs typeface="Arial"/>
              </a:rPr>
              <a:t>less),</a:t>
            </a:r>
            <a:r>
              <a:rPr sz="2000" spc="-5" dirty="0">
                <a:solidFill>
                  <a:srgbClr val="09178B"/>
                </a:solidFill>
                <a:latin typeface="Arial"/>
                <a:cs typeface="Arial"/>
              </a:rPr>
              <a:t> </a:t>
            </a:r>
            <a:r>
              <a:rPr sz="2000" spc="-15" dirty="0">
                <a:solidFill>
                  <a:srgbClr val="09178B"/>
                </a:solidFill>
                <a:latin typeface="Arial"/>
                <a:cs typeface="Arial"/>
              </a:rPr>
              <a:t>so</a:t>
            </a:r>
            <a:r>
              <a:rPr sz="2000" spc="-5" dirty="0">
                <a:solidFill>
                  <a:srgbClr val="09178B"/>
                </a:solidFill>
                <a:latin typeface="Arial"/>
                <a:cs typeface="Arial"/>
              </a:rPr>
              <a:t> </a:t>
            </a:r>
            <a:r>
              <a:rPr sz="2000" spc="-15" dirty="0">
                <a:solidFill>
                  <a:srgbClr val="09178B"/>
                </a:solidFill>
                <a:latin typeface="Arial"/>
                <a:cs typeface="Arial"/>
              </a:rPr>
              <a:t>most</a:t>
            </a:r>
            <a:r>
              <a:rPr sz="2000" spc="-10" dirty="0">
                <a:solidFill>
                  <a:srgbClr val="09178B"/>
                </a:solidFill>
                <a:latin typeface="Arial"/>
                <a:cs typeface="Arial"/>
              </a:rPr>
              <a:t> people</a:t>
            </a:r>
            <a:r>
              <a:rPr sz="2000" spc="-5" dirty="0">
                <a:solidFill>
                  <a:srgbClr val="09178B"/>
                </a:solidFill>
                <a:latin typeface="Arial"/>
                <a:cs typeface="Arial"/>
              </a:rPr>
              <a:t> </a:t>
            </a:r>
            <a:r>
              <a:rPr sz="2000" spc="-15" dirty="0">
                <a:solidFill>
                  <a:srgbClr val="09178B"/>
                </a:solidFill>
                <a:latin typeface="Arial"/>
                <a:cs typeface="Arial"/>
              </a:rPr>
              <a:t>would</a:t>
            </a:r>
            <a:r>
              <a:rPr sz="2000" spc="-5" dirty="0">
                <a:solidFill>
                  <a:srgbClr val="09178B"/>
                </a:solidFill>
                <a:latin typeface="Arial"/>
                <a:cs typeface="Arial"/>
              </a:rPr>
              <a:t> </a:t>
            </a:r>
            <a:r>
              <a:rPr sz="2000" spc="-10" dirty="0">
                <a:solidFill>
                  <a:srgbClr val="09178B"/>
                </a:solidFill>
                <a:latin typeface="Arial"/>
                <a:cs typeface="Arial"/>
              </a:rPr>
              <a:t>not</a:t>
            </a:r>
            <a:r>
              <a:rPr sz="2000" spc="-5" dirty="0">
                <a:solidFill>
                  <a:srgbClr val="09178B"/>
                </a:solidFill>
                <a:latin typeface="Arial"/>
                <a:cs typeface="Arial"/>
              </a:rPr>
              <a:t> </a:t>
            </a:r>
            <a:r>
              <a:rPr sz="2000" spc="-10" dirty="0">
                <a:solidFill>
                  <a:srgbClr val="09178B"/>
                </a:solidFill>
                <a:latin typeface="Arial"/>
                <a:cs typeface="Arial"/>
              </a:rPr>
              <a:t>reach</a:t>
            </a:r>
            <a:r>
              <a:rPr sz="2000" spc="-5" dirty="0">
                <a:solidFill>
                  <a:srgbClr val="09178B"/>
                </a:solidFill>
                <a:latin typeface="Arial"/>
                <a:cs typeface="Arial"/>
              </a:rPr>
              <a:t> </a:t>
            </a:r>
            <a:r>
              <a:rPr sz="2000" spc="-10" dirty="0">
                <a:solidFill>
                  <a:srgbClr val="09178B"/>
                </a:solidFill>
                <a:latin typeface="Arial"/>
                <a:cs typeface="Arial"/>
              </a:rPr>
              <a:t>shelters</a:t>
            </a:r>
            <a:endParaRPr sz="2000" dirty="0">
              <a:latin typeface="Arial"/>
              <a:cs typeface="Arial"/>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40044" y="3737341"/>
            <a:ext cx="5572125" cy="607695"/>
          </a:xfrm>
          <a:prstGeom prst="rect">
            <a:avLst/>
          </a:prstGeom>
        </p:spPr>
        <p:txBody>
          <a:bodyPr vert="horz" wrap="square" lIns="0" tIns="0" rIns="0" bIns="0" rtlCol="0">
            <a:noAutofit/>
          </a:bodyPr>
          <a:lstStyle/>
          <a:p>
            <a:pPr marL="12700">
              <a:lnSpc>
                <a:spcPct val="100000"/>
              </a:lnSpc>
            </a:pPr>
            <a:r>
              <a:rPr sz="3800" i="1" spc="15" dirty="0">
                <a:solidFill>
                  <a:srgbClr val="09178B"/>
                </a:solidFill>
                <a:latin typeface="Arial"/>
                <a:cs typeface="Arial"/>
              </a:rPr>
              <a:t>Discussion</a:t>
            </a:r>
            <a:r>
              <a:rPr sz="3800" i="1" spc="10" dirty="0">
                <a:solidFill>
                  <a:srgbClr val="09178B"/>
                </a:solidFill>
                <a:latin typeface="Arial"/>
                <a:cs typeface="Arial"/>
              </a:rPr>
              <a:t> </a:t>
            </a:r>
            <a:r>
              <a:rPr sz="3800" i="1" spc="20" dirty="0">
                <a:solidFill>
                  <a:srgbClr val="09178B"/>
                </a:solidFill>
                <a:latin typeface="Arial"/>
                <a:cs typeface="Arial"/>
              </a:rPr>
              <a:t>of</a:t>
            </a:r>
            <a:r>
              <a:rPr sz="3800" i="1" spc="10" dirty="0">
                <a:solidFill>
                  <a:srgbClr val="09178B"/>
                </a:solidFill>
                <a:latin typeface="Arial"/>
                <a:cs typeface="Arial"/>
              </a:rPr>
              <a:t> </a:t>
            </a:r>
            <a:r>
              <a:rPr sz="3800" i="1" spc="20" dirty="0">
                <a:solidFill>
                  <a:srgbClr val="09178B"/>
                </a:solidFill>
                <a:latin typeface="Arial"/>
                <a:cs typeface="Arial"/>
              </a:rPr>
              <a:t>“SD</a:t>
            </a:r>
            <a:r>
              <a:rPr sz="3800" i="1" spc="-5" dirty="0">
                <a:solidFill>
                  <a:srgbClr val="09178B"/>
                </a:solidFill>
                <a:latin typeface="Arial"/>
                <a:cs typeface="Arial"/>
              </a:rPr>
              <a:t>I</a:t>
            </a:r>
            <a:r>
              <a:rPr sz="3800" i="1" spc="10" dirty="0">
                <a:solidFill>
                  <a:srgbClr val="09178B"/>
                </a:solidFill>
                <a:latin typeface="Arial"/>
                <a:cs typeface="Arial"/>
              </a:rPr>
              <a:t>” </a:t>
            </a:r>
            <a:r>
              <a:rPr sz="3800" i="1" spc="-45" dirty="0">
                <a:solidFill>
                  <a:srgbClr val="09178B"/>
                </a:solidFill>
                <a:latin typeface="Arial"/>
                <a:cs typeface="Arial"/>
              </a:rPr>
              <a:t>V</a:t>
            </a:r>
            <a:r>
              <a:rPr sz="3800" i="1" spc="15" dirty="0">
                <a:solidFill>
                  <a:srgbClr val="09178B"/>
                </a:solidFill>
                <a:latin typeface="Arial"/>
                <a:cs typeface="Arial"/>
              </a:rPr>
              <a:t>ideo</a:t>
            </a:r>
            <a:endParaRPr sz="38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180</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048161" y="514806"/>
            <a:ext cx="7953375" cy="520700"/>
          </a:xfrm>
          <a:prstGeom prst="rect">
            <a:avLst/>
          </a:prstGeom>
        </p:spPr>
        <p:txBody>
          <a:bodyPr vert="horz" wrap="square" lIns="0" tIns="0" rIns="0" bIns="0" rtlCol="0">
            <a:noAutofit/>
          </a:bodyPr>
          <a:lstStyle/>
          <a:p>
            <a:pPr marL="12700">
              <a:lnSpc>
                <a:spcPct val="100000"/>
              </a:lnSpc>
            </a:pPr>
            <a:r>
              <a:rPr sz="3250" spc="-25" dirty="0">
                <a:solidFill>
                  <a:srgbClr val="D62100"/>
                </a:solidFill>
                <a:latin typeface="Arial"/>
                <a:cs typeface="Arial"/>
              </a:rPr>
              <a:t>Modul</a:t>
            </a:r>
            <a:r>
              <a:rPr sz="3250" spc="-20" dirty="0">
                <a:solidFill>
                  <a:srgbClr val="D62100"/>
                </a:solidFill>
                <a:latin typeface="Arial"/>
                <a:cs typeface="Arial"/>
              </a:rPr>
              <a:t>e</a:t>
            </a:r>
            <a:r>
              <a:rPr sz="3250" spc="-5" dirty="0">
                <a:solidFill>
                  <a:srgbClr val="D62100"/>
                </a:solidFill>
                <a:latin typeface="Arial"/>
                <a:cs typeface="Arial"/>
              </a:rPr>
              <a:t> </a:t>
            </a:r>
            <a:r>
              <a:rPr sz="3250" spc="-15" dirty="0">
                <a:solidFill>
                  <a:srgbClr val="D62100"/>
                </a:solidFill>
                <a:latin typeface="Arial"/>
                <a:cs typeface="Arial"/>
              </a:rPr>
              <a:t>7:</a:t>
            </a:r>
            <a:r>
              <a:rPr sz="3250" spc="-5" dirty="0">
                <a:solidFill>
                  <a:srgbClr val="D62100"/>
                </a:solidFill>
                <a:latin typeface="Arial"/>
                <a:cs typeface="Arial"/>
              </a:rPr>
              <a:t> </a:t>
            </a:r>
            <a:r>
              <a:rPr sz="3250" spc="-25" dirty="0">
                <a:solidFill>
                  <a:srgbClr val="D62100"/>
                </a:solidFill>
                <a:latin typeface="Arial"/>
                <a:cs typeface="Arial"/>
              </a:rPr>
              <a:t>E</a:t>
            </a:r>
            <a:r>
              <a:rPr sz="3250" spc="-70" dirty="0">
                <a:solidFill>
                  <a:srgbClr val="D62100"/>
                </a:solidFill>
                <a:latin typeface="Arial"/>
                <a:cs typeface="Arial"/>
              </a:rPr>
              <a:t>f</a:t>
            </a:r>
            <a:r>
              <a:rPr sz="3250" spc="-15" dirty="0">
                <a:solidFill>
                  <a:srgbClr val="D62100"/>
                </a:solidFill>
                <a:latin typeface="Arial"/>
                <a:cs typeface="Arial"/>
              </a:rPr>
              <a:t>fort</a:t>
            </a:r>
            <a:r>
              <a:rPr sz="3250" spc="-20" dirty="0">
                <a:solidFill>
                  <a:srgbClr val="D62100"/>
                </a:solidFill>
                <a:latin typeface="Arial"/>
                <a:cs typeface="Arial"/>
              </a:rPr>
              <a:t>s</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o</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end</a:t>
            </a:r>
            <a:r>
              <a:rPr sz="3250" spc="-180" dirty="0">
                <a:solidFill>
                  <a:srgbClr val="D62100"/>
                </a:solidFill>
                <a:latin typeface="Arial"/>
                <a:cs typeface="Arial"/>
              </a:rPr>
              <a:t> </a:t>
            </a:r>
            <a:r>
              <a:rPr sz="3250" spc="-20" dirty="0">
                <a:solidFill>
                  <a:srgbClr val="D62100"/>
                </a:solidFill>
                <a:latin typeface="Arial"/>
                <a:cs typeface="Arial"/>
              </a:rPr>
              <a:t>Agai</a:t>
            </a:r>
            <a:r>
              <a:rPr sz="3250" spc="-15" dirty="0">
                <a:solidFill>
                  <a:srgbClr val="D62100"/>
                </a:solidFill>
                <a:latin typeface="Arial"/>
                <a:cs typeface="Arial"/>
              </a:rPr>
              <a:t>nst</a:t>
            </a:r>
            <a:r>
              <a:rPr sz="3250" spc="-180" dirty="0">
                <a:solidFill>
                  <a:srgbClr val="D62100"/>
                </a:solidFill>
                <a:latin typeface="Arial"/>
                <a:cs typeface="Arial"/>
              </a:rPr>
              <a:t> </a:t>
            </a:r>
            <a:r>
              <a:rPr sz="3250" spc="-20" dirty="0">
                <a:solidFill>
                  <a:srgbClr val="D62100"/>
                </a:solidFill>
                <a:latin typeface="Arial"/>
                <a:cs typeface="Arial"/>
              </a:rPr>
              <a:t>At</a:t>
            </a:r>
            <a:r>
              <a:rPr sz="3250" spc="-15" dirty="0">
                <a:solidFill>
                  <a:srgbClr val="D62100"/>
                </a:solidFill>
                <a:latin typeface="Arial"/>
                <a:cs typeface="Arial"/>
              </a:rPr>
              <a:t>t</a:t>
            </a:r>
            <a:r>
              <a:rPr sz="3250" spc="-20" dirty="0">
                <a:solidFill>
                  <a:srgbClr val="D62100"/>
                </a:solidFill>
                <a:latin typeface="Arial"/>
                <a:cs typeface="Arial"/>
              </a:rPr>
              <a:t>acks</a:t>
            </a:r>
            <a:endParaRPr sz="3250">
              <a:latin typeface="Arial"/>
              <a:cs typeface="Arial"/>
            </a:endParaRPr>
          </a:p>
        </p:txBody>
      </p:sp>
    </p:spTree>
    <p:extLst>
      <p:ext uri="{BB962C8B-B14F-4D97-AF65-F5344CB8AC3E}">
        <p14:creationId xmlns:p14="http://schemas.microsoft.com/office/powerpoint/2010/main" val="121561747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00584" rIns="0" bIns="0" rtlCol="0">
            <a:noAutofit/>
          </a:bodyPr>
          <a:lstStyle/>
          <a:p>
            <a:pPr marL="2329180">
              <a:lnSpc>
                <a:spcPct val="100000"/>
              </a:lnSpc>
            </a:pPr>
            <a:r>
              <a:rPr sz="3250" spc="-20" dirty="0">
                <a:solidFill>
                  <a:srgbClr val="D62100"/>
                </a:solidFill>
                <a:latin typeface="Arial"/>
                <a:cs typeface="Arial"/>
              </a:rPr>
              <a:t>Physics</a:t>
            </a:r>
            <a:r>
              <a:rPr sz="3250" spc="-5" dirty="0">
                <a:solidFill>
                  <a:srgbClr val="D62100"/>
                </a:solidFill>
                <a:latin typeface="Arial"/>
                <a:cs typeface="Arial"/>
              </a:rPr>
              <a:t> </a:t>
            </a:r>
            <a:r>
              <a:rPr sz="3250" spc="-20" dirty="0">
                <a:solidFill>
                  <a:srgbClr val="D62100"/>
                </a:solidFill>
                <a:latin typeface="Arial"/>
                <a:cs typeface="Arial"/>
              </a:rPr>
              <a:t>280:</a:t>
            </a:r>
            <a:r>
              <a:rPr sz="3250" spc="-5" dirty="0">
                <a:solidFill>
                  <a:srgbClr val="D62100"/>
                </a:solidFill>
                <a:latin typeface="Arial"/>
                <a:cs typeface="Arial"/>
              </a:rPr>
              <a:t> </a:t>
            </a:r>
            <a:r>
              <a:rPr sz="3250" spc="-20" dirty="0">
                <a:solidFill>
                  <a:srgbClr val="D62100"/>
                </a:solidFill>
                <a:latin typeface="Arial"/>
                <a:cs typeface="Arial"/>
              </a:rPr>
              <a:t>Session</a:t>
            </a:r>
            <a:r>
              <a:rPr sz="3250" spc="-5" dirty="0">
                <a:solidFill>
                  <a:srgbClr val="D62100"/>
                </a:solidFill>
                <a:latin typeface="Arial"/>
                <a:cs typeface="Arial"/>
              </a:rPr>
              <a:t> </a:t>
            </a:r>
            <a:r>
              <a:rPr sz="3250" spc="-20" dirty="0">
                <a:solidFill>
                  <a:srgbClr val="D62100"/>
                </a:solidFill>
                <a:latin typeface="Arial"/>
                <a:cs typeface="Arial"/>
              </a:rPr>
              <a:t>22</a:t>
            </a:r>
            <a:endParaRPr sz="325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181</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740965" y="2248494"/>
            <a:ext cx="8490585" cy="3255645"/>
          </a:xfrm>
          <a:prstGeom prst="rect">
            <a:avLst/>
          </a:prstGeom>
        </p:spPr>
        <p:txBody>
          <a:bodyPr vert="horz" wrap="square" lIns="0" tIns="0" rIns="0" bIns="0" rtlCol="0">
            <a:noAutofit/>
          </a:bodyPr>
          <a:lstStyle/>
          <a:p>
            <a:pPr marL="2700655">
              <a:lnSpc>
                <a:spcPct val="100000"/>
              </a:lnSpc>
            </a:pPr>
            <a:r>
              <a:rPr sz="3100" dirty="0">
                <a:solidFill>
                  <a:srgbClr val="09178B"/>
                </a:solidFill>
                <a:latin typeface="Arial"/>
                <a:cs typeface="Arial"/>
              </a:rPr>
              <a:t>Plan</a:t>
            </a:r>
            <a:r>
              <a:rPr sz="3100" spc="-5" dirty="0">
                <a:solidFill>
                  <a:srgbClr val="09178B"/>
                </a:solidFill>
                <a:latin typeface="Arial"/>
                <a:cs typeface="Arial"/>
              </a:rPr>
              <a:t> </a:t>
            </a:r>
            <a:r>
              <a:rPr sz="3100" spc="-10" dirty="0">
                <a:solidFill>
                  <a:srgbClr val="09178B"/>
                </a:solidFill>
                <a:latin typeface="Arial"/>
                <a:cs typeface="Arial"/>
              </a:rPr>
              <a:t>for</a:t>
            </a:r>
            <a:r>
              <a:rPr sz="3100" spc="-55" dirty="0">
                <a:solidFill>
                  <a:srgbClr val="09178B"/>
                </a:solidFill>
                <a:latin typeface="Arial"/>
                <a:cs typeface="Arial"/>
              </a:rPr>
              <a:t> </a:t>
            </a:r>
            <a:r>
              <a:rPr sz="3100" spc="-25" dirty="0">
                <a:solidFill>
                  <a:srgbClr val="09178B"/>
                </a:solidFill>
                <a:latin typeface="Arial"/>
                <a:cs typeface="Arial"/>
              </a:rPr>
              <a:t>T</a:t>
            </a:r>
            <a:r>
              <a:rPr sz="3100" spc="0" dirty="0">
                <a:solidFill>
                  <a:srgbClr val="09178B"/>
                </a:solidFill>
                <a:latin typeface="Arial"/>
                <a:cs typeface="Arial"/>
              </a:rPr>
              <a:t>his</a:t>
            </a:r>
            <a:r>
              <a:rPr sz="3100" spc="-5" dirty="0">
                <a:solidFill>
                  <a:srgbClr val="09178B"/>
                </a:solidFill>
                <a:latin typeface="Arial"/>
                <a:cs typeface="Arial"/>
              </a:rPr>
              <a:t> </a:t>
            </a:r>
            <a:r>
              <a:rPr sz="3100" spc="0" dirty="0">
                <a:solidFill>
                  <a:srgbClr val="09178B"/>
                </a:solidFill>
                <a:latin typeface="Arial"/>
                <a:cs typeface="Arial"/>
              </a:rPr>
              <a:t>Session</a:t>
            </a:r>
            <a:endParaRPr sz="3100" dirty="0">
              <a:latin typeface="Arial"/>
              <a:cs typeface="Arial"/>
            </a:endParaRPr>
          </a:p>
          <a:p>
            <a:pPr>
              <a:lnSpc>
                <a:spcPts val="1000"/>
              </a:lnSpc>
            </a:pPr>
            <a:endParaRPr sz="1000" dirty="0"/>
          </a:p>
          <a:p>
            <a:pPr>
              <a:lnSpc>
                <a:spcPts val="1000"/>
              </a:lnSpc>
            </a:pPr>
            <a:endParaRPr sz="1000" dirty="0"/>
          </a:p>
          <a:p>
            <a:pPr>
              <a:lnSpc>
                <a:spcPts val="1000"/>
              </a:lnSpc>
              <a:spcBef>
                <a:spcPts val="7"/>
              </a:spcBef>
            </a:pPr>
            <a:endParaRPr sz="1000" dirty="0"/>
          </a:p>
          <a:p>
            <a:pPr marL="12700">
              <a:lnSpc>
                <a:spcPct val="100000"/>
              </a:lnSpc>
            </a:pPr>
            <a:r>
              <a:rPr lang="en-US" sz="2500" dirty="0">
                <a:solidFill>
                  <a:srgbClr val="09178B"/>
                </a:solidFill>
                <a:latin typeface="Arial"/>
                <a:cs typeface="Arial"/>
              </a:rPr>
              <a:t>Q</a:t>
            </a:r>
            <a:r>
              <a:rPr sz="2500" dirty="0">
                <a:solidFill>
                  <a:srgbClr val="09178B"/>
                </a:solidFill>
                <a:latin typeface="Arial"/>
                <a:cs typeface="Arial"/>
              </a:rPr>
              <a:t>uestions</a:t>
            </a:r>
            <a:endParaRPr sz="2500" dirty="0">
              <a:latin typeface="Arial"/>
              <a:cs typeface="Arial"/>
            </a:endParaRPr>
          </a:p>
          <a:p>
            <a:pPr marL="12700" marR="12700">
              <a:lnSpc>
                <a:spcPct val="174700"/>
              </a:lnSpc>
            </a:pPr>
            <a:r>
              <a:rPr sz="2500" dirty="0">
                <a:solidFill>
                  <a:srgbClr val="09178B"/>
                </a:solidFill>
                <a:latin typeface="Arial"/>
                <a:cs typeface="Arial"/>
              </a:rPr>
              <a:t>Module 7: E</a:t>
            </a:r>
            <a:r>
              <a:rPr sz="2500" spc="-45" dirty="0">
                <a:solidFill>
                  <a:srgbClr val="09178B"/>
                </a:solidFill>
                <a:latin typeface="Arial"/>
                <a:cs typeface="Arial"/>
              </a:rPr>
              <a:t>f</a:t>
            </a:r>
            <a:r>
              <a:rPr sz="2500" spc="0" dirty="0">
                <a:solidFill>
                  <a:srgbClr val="09178B"/>
                </a:solidFill>
                <a:latin typeface="Arial"/>
                <a:cs typeface="Arial"/>
              </a:rPr>
              <a:t>for</a:t>
            </a:r>
            <a:r>
              <a:rPr sz="2500" spc="-5" dirty="0">
                <a:solidFill>
                  <a:srgbClr val="09178B"/>
                </a:solidFill>
                <a:latin typeface="Arial"/>
                <a:cs typeface="Arial"/>
              </a:rPr>
              <a:t>t</a:t>
            </a:r>
            <a:r>
              <a:rPr sz="2500" spc="0" dirty="0">
                <a:solidFill>
                  <a:srgbClr val="09178B"/>
                </a:solidFill>
                <a:latin typeface="Arial"/>
                <a:cs typeface="Arial"/>
              </a:rPr>
              <a:t>s to Defend</a:t>
            </a:r>
            <a:r>
              <a:rPr sz="2500" spc="-135" dirty="0">
                <a:solidFill>
                  <a:srgbClr val="09178B"/>
                </a:solidFill>
                <a:latin typeface="Arial"/>
                <a:cs typeface="Arial"/>
              </a:rPr>
              <a:t> </a:t>
            </a:r>
            <a:r>
              <a:rPr sz="2500" spc="0" dirty="0">
                <a:solidFill>
                  <a:srgbClr val="09178B"/>
                </a:solidFill>
                <a:latin typeface="Arial"/>
                <a:cs typeface="Arial"/>
              </a:rPr>
              <a:t>Against Nuclear</a:t>
            </a:r>
            <a:r>
              <a:rPr sz="2500" spc="-135" dirty="0">
                <a:solidFill>
                  <a:srgbClr val="09178B"/>
                </a:solidFill>
                <a:latin typeface="Arial"/>
                <a:cs typeface="Arial"/>
              </a:rPr>
              <a:t> </a:t>
            </a:r>
            <a:r>
              <a:rPr sz="2500" spc="0" dirty="0">
                <a:solidFill>
                  <a:srgbClr val="09178B"/>
                </a:solidFill>
                <a:latin typeface="Arial"/>
                <a:cs typeface="Arial"/>
              </a:rPr>
              <a:t>Attacks (cont’d)</a:t>
            </a:r>
            <a:endParaRPr sz="2500" dirty="0">
              <a:latin typeface="Arial"/>
              <a:cs typeface="Arial"/>
            </a:endParaRPr>
          </a:p>
        </p:txBody>
      </p:sp>
    </p:spTree>
    <p:extLst>
      <p:ext uri="{BB962C8B-B14F-4D97-AF65-F5344CB8AC3E}">
        <p14:creationId xmlns:p14="http://schemas.microsoft.com/office/powerpoint/2010/main" val="167438651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00584" rIns="0" bIns="0" rtlCol="0">
            <a:noAutofit/>
          </a:bodyPr>
          <a:lstStyle/>
          <a:p>
            <a:pPr marL="2329180">
              <a:lnSpc>
                <a:spcPct val="100000"/>
              </a:lnSpc>
            </a:pPr>
            <a:r>
              <a:rPr sz="3250" spc="-20" dirty="0">
                <a:solidFill>
                  <a:srgbClr val="D62100"/>
                </a:solidFill>
                <a:latin typeface="Arial"/>
                <a:cs typeface="Arial"/>
              </a:rPr>
              <a:t>Physics</a:t>
            </a:r>
            <a:r>
              <a:rPr sz="3250" spc="-5" dirty="0">
                <a:solidFill>
                  <a:srgbClr val="D62100"/>
                </a:solidFill>
                <a:latin typeface="Arial"/>
                <a:cs typeface="Arial"/>
              </a:rPr>
              <a:t> </a:t>
            </a:r>
            <a:r>
              <a:rPr sz="3250" spc="-20" dirty="0">
                <a:solidFill>
                  <a:srgbClr val="D62100"/>
                </a:solidFill>
                <a:latin typeface="Arial"/>
                <a:cs typeface="Arial"/>
              </a:rPr>
              <a:t>280:</a:t>
            </a:r>
            <a:r>
              <a:rPr sz="3250" spc="-5" dirty="0">
                <a:solidFill>
                  <a:srgbClr val="D62100"/>
                </a:solidFill>
                <a:latin typeface="Arial"/>
                <a:cs typeface="Arial"/>
              </a:rPr>
              <a:t> </a:t>
            </a:r>
            <a:r>
              <a:rPr sz="3250" spc="-20" dirty="0">
                <a:solidFill>
                  <a:srgbClr val="D62100"/>
                </a:solidFill>
                <a:latin typeface="Arial"/>
                <a:cs typeface="Arial"/>
              </a:rPr>
              <a:t>Session</a:t>
            </a:r>
            <a:r>
              <a:rPr sz="3250" spc="-5" dirty="0">
                <a:solidFill>
                  <a:srgbClr val="D62100"/>
                </a:solidFill>
                <a:latin typeface="Arial"/>
                <a:cs typeface="Arial"/>
              </a:rPr>
              <a:t> </a:t>
            </a:r>
            <a:r>
              <a:rPr sz="3250" spc="-20" dirty="0">
                <a:solidFill>
                  <a:srgbClr val="D62100"/>
                </a:solidFill>
                <a:latin typeface="Arial"/>
                <a:cs typeface="Arial"/>
              </a:rPr>
              <a:t>23</a:t>
            </a:r>
            <a:endParaRPr sz="325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182</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740965" y="2248494"/>
            <a:ext cx="8490585" cy="3255645"/>
          </a:xfrm>
          <a:prstGeom prst="rect">
            <a:avLst/>
          </a:prstGeom>
        </p:spPr>
        <p:txBody>
          <a:bodyPr vert="horz" wrap="square" lIns="0" tIns="0" rIns="0" bIns="0" rtlCol="0">
            <a:noAutofit/>
          </a:bodyPr>
          <a:lstStyle/>
          <a:p>
            <a:pPr marL="2700655">
              <a:lnSpc>
                <a:spcPct val="100000"/>
              </a:lnSpc>
            </a:pPr>
            <a:r>
              <a:rPr sz="3100" dirty="0">
                <a:solidFill>
                  <a:srgbClr val="09178B"/>
                </a:solidFill>
                <a:latin typeface="Arial"/>
                <a:cs typeface="Arial"/>
              </a:rPr>
              <a:t>Plan</a:t>
            </a:r>
            <a:r>
              <a:rPr sz="3100" spc="-5" dirty="0">
                <a:solidFill>
                  <a:srgbClr val="09178B"/>
                </a:solidFill>
                <a:latin typeface="Arial"/>
                <a:cs typeface="Arial"/>
              </a:rPr>
              <a:t> </a:t>
            </a:r>
            <a:r>
              <a:rPr sz="3100" spc="-10" dirty="0">
                <a:solidFill>
                  <a:srgbClr val="09178B"/>
                </a:solidFill>
                <a:latin typeface="Arial"/>
                <a:cs typeface="Arial"/>
              </a:rPr>
              <a:t>for</a:t>
            </a:r>
            <a:r>
              <a:rPr sz="3100" spc="-55" dirty="0">
                <a:solidFill>
                  <a:srgbClr val="09178B"/>
                </a:solidFill>
                <a:latin typeface="Arial"/>
                <a:cs typeface="Arial"/>
              </a:rPr>
              <a:t> </a:t>
            </a:r>
            <a:r>
              <a:rPr sz="3100" spc="-25" dirty="0">
                <a:solidFill>
                  <a:srgbClr val="09178B"/>
                </a:solidFill>
                <a:latin typeface="Arial"/>
                <a:cs typeface="Arial"/>
              </a:rPr>
              <a:t>T</a:t>
            </a:r>
            <a:r>
              <a:rPr sz="3100" spc="0" dirty="0">
                <a:solidFill>
                  <a:srgbClr val="09178B"/>
                </a:solidFill>
                <a:latin typeface="Arial"/>
                <a:cs typeface="Arial"/>
              </a:rPr>
              <a:t>his</a:t>
            </a:r>
            <a:r>
              <a:rPr sz="3100" spc="-5" dirty="0">
                <a:solidFill>
                  <a:srgbClr val="09178B"/>
                </a:solidFill>
                <a:latin typeface="Arial"/>
                <a:cs typeface="Arial"/>
              </a:rPr>
              <a:t> </a:t>
            </a:r>
            <a:r>
              <a:rPr sz="3100" spc="0" dirty="0">
                <a:solidFill>
                  <a:srgbClr val="09178B"/>
                </a:solidFill>
                <a:latin typeface="Arial"/>
                <a:cs typeface="Arial"/>
              </a:rPr>
              <a:t>Session</a:t>
            </a:r>
            <a:endParaRPr sz="3100" dirty="0">
              <a:latin typeface="Arial"/>
              <a:cs typeface="Arial"/>
            </a:endParaRPr>
          </a:p>
          <a:p>
            <a:pPr>
              <a:lnSpc>
                <a:spcPts val="750"/>
              </a:lnSpc>
              <a:spcBef>
                <a:spcPts val="16"/>
              </a:spcBef>
            </a:pPr>
            <a:endParaRPr sz="750" dirty="0"/>
          </a:p>
          <a:p>
            <a:pPr marL="12700" marR="5482590">
              <a:lnSpc>
                <a:spcPct val="174700"/>
              </a:lnSpc>
            </a:pPr>
            <a:r>
              <a:rPr lang="en-US" sz="2500" dirty="0">
                <a:solidFill>
                  <a:srgbClr val="09178B"/>
                </a:solidFill>
                <a:latin typeface="Arial"/>
                <a:cs typeface="Arial"/>
              </a:rPr>
              <a:t>Q</a:t>
            </a:r>
            <a:r>
              <a:rPr sz="2500" dirty="0">
                <a:solidFill>
                  <a:srgbClr val="09178B"/>
                </a:solidFill>
                <a:latin typeface="Arial"/>
                <a:cs typeface="Arial"/>
              </a:rPr>
              <a:t>uestions </a:t>
            </a:r>
            <a:endParaRPr lang="en-US" sz="2500" dirty="0">
              <a:solidFill>
                <a:srgbClr val="09178B"/>
              </a:solidFill>
              <a:latin typeface="Arial"/>
              <a:cs typeface="Arial"/>
            </a:endParaRPr>
          </a:p>
          <a:p>
            <a:pPr marL="12700" marR="5482590">
              <a:lnSpc>
                <a:spcPct val="174700"/>
              </a:lnSpc>
            </a:pPr>
            <a:r>
              <a:rPr lang="en-US" sz="2500" dirty="0">
                <a:solidFill>
                  <a:srgbClr val="09178B"/>
                </a:solidFill>
                <a:latin typeface="Arial"/>
                <a:cs typeface="Arial"/>
              </a:rPr>
              <a:t>News</a:t>
            </a:r>
            <a:endParaRPr sz="2500" dirty="0">
              <a:latin typeface="Arial"/>
              <a:cs typeface="Arial"/>
            </a:endParaRPr>
          </a:p>
          <a:p>
            <a:pPr marL="12700" marR="12700">
              <a:lnSpc>
                <a:spcPct val="174700"/>
              </a:lnSpc>
            </a:pPr>
            <a:r>
              <a:rPr sz="2500" dirty="0">
                <a:solidFill>
                  <a:srgbClr val="09178B"/>
                </a:solidFill>
                <a:latin typeface="Arial"/>
                <a:cs typeface="Arial"/>
              </a:rPr>
              <a:t>Module 7: E</a:t>
            </a:r>
            <a:r>
              <a:rPr sz="2500" spc="-45" dirty="0">
                <a:solidFill>
                  <a:srgbClr val="09178B"/>
                </a:solidFill>
                <a:latin typeface="Arial"/>
                <a:cs typeface="Arial"/>
              </a:rPr>
              <a:t>f</a:t>
            </a:r>
            <a:r>
              <a:rPr sz="2500" spc="0" dirty="0">
                <a:solidFill>
                  <a:srgbClr val="09178B"/>
                </a:solidFill>
                <a:latin typeface="Arial"/>
                <a:cs typeface="Arial"/>
              </a:rPr>
              <a:t>for</a:t>
            </a:r>
            <a:r>
              <a:rPr sz="2500" spc="-5" dirty="0">
                <a:solidFill>
                  <a:srgbClr val="09178B"/>
                </a:solidFill>
                <a:latin typeface="Arial"/>
                <a:cs typeface="Arial"/>
              </a:rPr>
              <a:t>t</a:t>
            </a:r>
            <a:r>
              <a:rPr sz="2500" spc="0" dirty="0">
                <a:solidFill>
                  <a:srgbClr val="09178B"/>
                </a:solidFill>
                <a:latin typeface="Arial"/>
                <a:cs typeface="Arial"/>
              </a:rPr>
              <a:t>s to Defend</a:t>
            </a:r>
            <a:r>
              <a:rPr sz="2500" spc="-135" dirty="0">
                <a:solidFill>
                  <a:srgbClr val="09178B"/>
                </a:solidFill>
                <a:latin typeface="Arial"/>
                <a:cs typeface="Arial"/>
              </a:rPr>
              <a:t> </a:t>
            </a:r>
            <a:r>
              <a:rPr sz="2500" spc="0" dirty="0">
                <a:solidFill>
                  <a:srgbClr val="09178B"/>
                </a:solidFill>
                <a:latin typeface="Arial"/>
                <a:cs typeface="Arial"/>
              </a:rPr>
              <a:t>Against Nuclear</a:t>
            </a:r>
            <a:r>
              <a:rPr sz="2500" spc="-135" dirty="0">
                <a:solidFill>
                  <a:srgbClr val="09178B"/>
                </a:solidFill>
                <a:latin typeface="Arial"/>
                <a:cs typeface="Arial"/>
              </a:rPr>
              <a:t> </a:t>
            </a:r>
            <a:r>
              <a:rPr sz="2500" spc="0" dirty="0">
                <a:solidFill>
                  <a:srgbClr val="09178B"/>
                </a:solidFill>
                <a:latin typeface="Arial"/>
                <a:cs typeface="Arial"/>
              </a:rPr>
              <a:t>Attacks (cont’d) </a:t>
            </a:r>
            <a:r>
              <a:rPr lang="en-US" sz="2800" spc="-280" dirty="0">
                <a:solidFill>
                  <a:srgbClr val="09178B"/>
                </a:solidFill>
                <a:latin typeface="Arial" panose="020B0604020202020204" pitchFamily="34" charset="0"/>
                <a:cs typeface="Arial" panose="020B0604020202020204" pitchFamily="34" charset="0"/>
              </a:rPr>
              <a:t>Video </a:t>
            </a:r>
            <a:r>
              <a:rPr lang="en-US" sz="2800" spc="-280" dirty="0" err="1">
                <a:solidFill>
                  <a:srgbClr val="09178B"/>
                </a:solidFill>
                <a:latin typeface="Arial" panose="020B0604020202020204" pitchFamily="34" charset="0"/>
                <a:cs typeface="Arial" panose="020B0604020202020204" pitchFamily="34" charset="0"/>
              </a:rPr>
              <a:t>Presenation</a:t>
            </a:r>
            <a:r>
              <a:rPr lang="en-US" sz="2800" spc="-280" dirty="0">
                <a:solidFill>
                  <a:srgbClr val="09178B"/>
                </a:solidFill>
                <a:latin typeface="Arial" panose="020B0604020202020204" pitchFamily="34" charset="0"/>
                <a:cs typeface="Arial" panose="020B0604020202020204" pitchFamily="34" charset="0"/>
              </a:rPr>
              <a:t> </a:t>
            </a:r>
            <a:r>
              <a:rPr sz="2800" spc="0" dirty="0">
                <a:solidFill>
                  <a:srgbClr val="09178B"/>
                </a:solidFill>
                <a:latin typeface="Arial" panose="020B0604020202020204" pitchFamily="34" charset="0"/>
                <a:cs typeface="Arial" panose="020B0604020202020204" pitchFamily="34" charset="0"/>
              </a:rPr>
              <a:t>“Missile </a:t>
            </a:r>
            <a:r>
              <a:rPr sz="2800" spc="-95" dirty="0">
                <a:solidFill>
                  <a:srgbClr val="09178B"/>
                </a:solidFill>
                <a:latin typeface="Arial" panose="020B0604020202020204" pitchFamily="34" charset="0"/>
                <a:cs typeface="Arial" panose="020B0604020202020204" pitchFamily="34" charset="0"/>
              </a:rPr>
              <a:t>W</a:t>
            </a:r>
            <a:r>
              <a:rPr sz="2800" spc="0" dirty="0">
                <a:solidFill>
                  <a:srgbClr val="09178B"/>
                </a:solidFill>
                <a:latin typeface="Arial" panose="020B0604020202020204" pitchFamily="34" charset="0"/>
                <a:cs typeface="Arial" panose="020B0604020202020204" pitchFamily="34" charset="0"/>
              </a:rPr>
              <a:t>ars” </a:t>
            </a:r>
            <a:endParaRP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918101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701" y="317047"/>
            <a:ext cx="9153899" cy="946978"/>
          </a:xfrm>
        </p:spPr>
        <p:txBody>
          <a:bodyPr/>
          <a:lstStyle/>
          <a:p>
            <a:r>
              <a:rPr lang="en-US" sz="3600" dirty="0">
                <a:solidFill>
                  <a:srgbClr val="FF0000"/>
                </a:solidFill>
              </a:rPr>
              <a:t>News</a:t>
            </a:r>
          </a:p>
        </p:txBody>
      </p:sp>
      <p:pic>
        <p:nvPicPr>
          <p:cNvPr id="4" name="Picture 3"/>
          <p:cNvPicPr>
            <a:picLocks noChangeAspect="1"/>
          </p:cNvPicPr>
          <p:nvPr/>
        </p:nvPicPr>
        <p:blipFill>
          <a:blip r:embed="rId2"/>
          <a:stretch>
            <a:fillRect/>
          </a:stretch>
        </p:blipFill>
        <p:spPr>
          <a:xfrm>
            <a:off x="1542374" y="152400"/>
            <a:ext cx="8592226" cy="940500"/>
          </a:xfrm>
          <a:prstGeom prst="rect">
            <a:avLst/>
          </a:prstGeom>
        </p:spPr>
      </p:pic>
      <p:pic>
        <p:nvPicPr>
          <p:cNvPr id="5" name="Picture 4"/>
          <p:cNvPicPr>
            <a:picLocks noChangeAspect="1"/>
          </p:cNvPicPr>
          <p:nvPr/>
        </p:nvPicPr>
        <p:blipFill>
          <a:blip r:embed="rId3"/>
          <a:stretch>
            <a:fillRect/>
          </a:stretch>
        </p:blipFill>
        <p:spPr>
          <a:xfrm>
            <a:off x="381000" y="1600200"/>
            <a:ext cx="4087351" cy="737000"/>
          </a:xfrm>
          <a:prstGeom prst="rect">
            <a:avLst/>
          </a:prstGeom>
        </p:spPr>
      </p:pic>
      <p:sp>
        <p:nvSpPr>
          <p:cNvPr id="6" name="TextBox 5"/>
          <p:cNvSpPr txBox="1"/>
          <p:nvPr/>
        </p:nvSpPr>
        <p:spPr>
          <a:xfrm>
            <a:off x="2187440" y="1535668"/>
            <a:ext cx="1622560" cy="369332"/>
          </a:xfrm>
          <a:prstGeom prst="rect">
            <a:avLst/>
          </a:prstGeom>
          <a:noFill/>
        </p:spPr>
        <p:txBody>
          <a:bodyPr wrap="none" rtlCol="0">
            <a:spAutoFit/>
          </a:bodyPr>
          <a:lstStyle/>
          <a:p>
            <a:r>
              <a:rPr lang="en-US" dirty="0"/>
              <a:t>in the LA Times</a:t>
            </a:r>
          </a:p>
        </p:txBody>
      </p:sp>
      <p:pic>
        <p:nvPicPr>
          <p:cNvPr id="7" name="Picture 6"/>
          <p:cNvPicPr>
            <a:picLocks noChangeAspect="1"/>
          </p:cNvPicPr>
          <p:nvPr/>
        </p:nvPicPr>
        <p:blipFill>
          <a:blip r:embed="rId4"/>
          <a:stretch>
            <a:fillRect/>
          </a:stretch>
        </p:blipFill>
        <p:spPr>
          <a:xfrm>
            <a:off x="1905000" y="2401732"/>
            <a:ext cx="7119901" cy="3344000"/>
          </a:xfrm>
          <a:prstGeom prst="rect">
            <a:avLst/>
          </a:prstGeom>
        </p:spPr>
      </p:pic>
      <p:pic>
        <p:nvPicPr>
          <p:cNvPr id="8" name="Picture 7"/>
          <p:cNvPicPr>
            <a:picLocks noChangeAspect="1"/>
          </p:cNvPicPr>
          <p:nvPr/>
        </p:nvPicPr>
        <p:blipFill>
          <a:blip r:embed="rId5"/>
          <a:stretch>
            <a:fillRect/>
          </a:stretch>
        </p:blipFill>
        <p:spPr>
          <a:xfrm>
            <a:off x="2036850" y="4876800"/>
            <a:ext cx="6988051" cy="2128500"/>
          </a:xfrm>
          <a:prstGeom prst="rect">
            <a:avLst/>
          </a:prstGeom>
        </p:spPr>
      </p:pic>
      <p:cxnSp>
        <p:nvCxnSpPr>
          <p:cNvPr id="10" name="Straight Connector 9"/>
          <p:cNvCxnSpPr/>
          <p:nvPr/>
        </p:nvCxnSpPr>
        <p:spPr>
          <a:xfrm>
            <a:off x="3886200" y="3276600"/>
            <a:ext cx="4343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2895600" y="3581400"/>
            <a:ext cx="4953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2209800" y="4114800"/>
            <a:ext cx="6400800" cy="0"/>
          </a:xfrm>
          <a:prstGeom prst="line">
            <a:avLst/>
          </a:prstGeom>
          <a:ln>
            <a:solidFill>
              <a:srgbClr val="09178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2133600" y="4419600"/>
            <a:ext cx="6400800" cy="0"/>
          </a:xfrm>
          <a:prstGeom prst="line">
            <a:avLst/>
          </a:prstGeom>
          <a:ln>
            <a:solidFill>
              <a:srgbClr val="09178B"/>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2209800" y="4648200"/>
            <a:ext cx="5486400" cy="0"/>
          </a:xfrm>
          <a:prstGeom prst="line">
            <a:avLst/>
          </a:prstGeom>
          <a:ln>
            <a:solidFill>
              <a:srgbClr val="09178B"/>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a:off x="2133600" y="5638800"/>
            <a:ext cx="5562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422958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450149" y="2964950"/>
            <a:ext cx="6636451" cy="1842500"/>
          </a:xfrm>
          <a:prstGeom prst="rect">
            <a:avLst/>
          </a:prstGeom>
        </p:spPr>
      </p:pic>
      <p:pic>
        <p:nvPicPr>
          <p:cNvPr id="9" name="Picture 8"/>
          <p:cNvPicPr>
            <a:picLocks noChangeAspect="1"/>
          </p:cNvPicPr>
          <p:nvPr/>
        </p:nvPicPr>
        <p:blipFill>
          <a:blip r:embed="rId3"/>
          <a:stretch>
            <a:fillRect/>
          </a:stretch>
        </p:blipFill>
        <p:spPr>
          <a:xfrm>
            <a:off x="567974" y="2022301"/>
            <a:ext cx="6636451" cy="759000"/>
          </a:xfrm>
          <a:prstGeom prst="rect">
            <a:avLst/>
          </a:prstGeom>
        </p:spPr>
      </p:pic>
      <p:sp>
        <p:nvSpPr>
          <p:cNvPr id="2" name="Title 1"/>
          <p:cNvSpPr>
            <a:spLocks noGrp="1"/>
          </p:cNvSpPr>
          <p:nvPr>
            <p:ph type="title"/>
          </p:nvPr>
        </p:nvSpPr>
        <p:spPr>
          <a:xfrm>
            <a:off x="218701" y="317047"/>
            <a:ext cx="9153899" cy="946978"/>
          </a:xfrm>
        </p:spPr>
        <p:txBody>
          <a:bodyPr/>
          <a:lstStyle/>
          <a:p>
            <a:r>
              <a:rPr lang="en-US" sz="3600" dirty="0">
                <a:solidFill>
                  <a:srgbClr val="FF0000"/>
                </a:solidFill>
              </a:rPr>
              <a:t>News</a:t>
            </a:r>
          </a:p>
        </p:txBody>
      </p:sp>
      <p:pic>
        <p:nvPicPr>
          <p:cNvPr id="4" name="Picture 3"/>
          <p:cNvPicPr>
            <a:picLocks noChangeAspect="1"/>
          </p:cNvPicPr>
          <p:nvPr/>
        </p:nvPicPr>
        <p:blipFill>
          <a:blip r:embed="rId4"/>
          <a:stretch>
            <a:fillRect/>
          </a:stretch>
        </p:blipFill>
        <p:spPr>
          <a:xfrm>
            <a:off x="1542374" y="152400"/>
            <a:ext cx="8592226" cy="940500"/>
          </a:xfrm>
          <a:prstGeom prst="rect">
            <a:avLst/>
          </a:prstGeom>
        </p:spPr>
      </p:pic>
      <p:cxnSp>
        <p:nvCxnSpPr>
          <p:cNvPr id="10" name="Straight Connector 9"/>
          <p:cNvCxnSpPr>
            <a:cxnSpLocks/>
          </p:cNvCxnSpPr>
          <p:nvPr/>
        </p:nvCxnSpPr>
        <p:spPr>
          <a:xfrm>
            <a:off x="609600" y="2209800"/>
            <a:ext cx="6400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533400" y="3733800"/>
            <a:ext cx="6400800" cy="0"/>
          </a:xfrm>
          <a:prstGeom prst="line">
            <a:avLst/>
          </a:prstGeom>
          <a:ln>
            <a:solidFill>
              <a:srgbClr val="09178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533400" y="3962400"/>
            <a:ext cx="2133600" cy="0"/>
          </a:xfrm>
          <a:prstGeom prst="line">
            <a:avLst/>
          </a:prstGeom>
          <a:ln>
            <a:solidFill>
              <a:srgbClr val="09178B"/>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3352800" y="4267200"/>
            <a:ext cx="3657600" cy="0"/>
          </a:xfrm>
          <a:prstGeom prst="line">
            <a:avLst/>
          </a:prstGeom>
          <a:ln>
            <a:solidFill>
              <a:srgbClr val="09178B"/>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457200" y="1524000"/>
            <a:ext cx="2593050" cy="363000"/>
          </a:xfrm>
          <a:prstGeom prst="rect">
            <a:avLst/>
          </a:prstGeom>
        </p:spPr>
      </p:pic>
      <p:cxnSp>
        <p:nvCxnSpPr>
          <p:cNvPr id="17" name="Straight Connector 16"/>
          <p:cNvCxnSpPr>
            <a:cxnSpLocks/>
          </p:cNvCxnSpPr>
          <p:nvPr/>
        </p:nvCxnSpPr>
        <p:spPr>
          <a:xfrm>
            <a:off x="609600" y="2514600"/>
            <a:ext cx="6400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a:off x="609600" y="2743200"/>
            <a:ext cx="1905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p:nvCxnSpPr>
        <p:spPr>
          <a:xfrm>
            <a:off x="533400" y="4495800"/>
            <a:ext cx="6400800" cy="0"/>
          </a:xfrm>
          <a:prstGeom prst="line">
            <a:avLst/>
          </a:prstGeom>
          <a:ln>
            <a:solidFill>
              <a:srgbClr val="09178B"/>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6"/>
          <a:stretch>
            <a:fillRect/>
          </a:stretch>
        </p:blipFill>
        <p:spPr>
          <a:xfrm>
            <a:off x="1295400" y="4648200"/>
            <a:ext cx="5049376" cy="2995926"/>
          </a:xfrm>
          <a:prstGeom prst="rect">
            <a:avLst/>
          </a:prstGeom>
        </p:spPr>
      </p:pic>
      <p:sp>
        <p:nvSpPr>
          <p:cNvPr id="27" name="TextBox 26"/>
          <p:cNvSpPr txBox="1"/>
          <p:nvPr/>
        </p:nvSpPr>
        <p:spPr>
          <a:xfrm>
            <a:off x="4514143" y="7098268"/>
            <a:ext cx="1734257" cy="369332"/>
          </a:xfrm>
          <a:prstGeom prst="rect">
            <a:avLst/>
          </a:prstGeom>
          <a:noFill/>
        </p:spPr>
        <p:txBody>
          <a:bodyPr wrap="none" rtlCol="0">
            <a:spAutoFit/>
          </a:bodyPr>
          <a:lstStyle/>
          <a:p>
            <a:r>
              <a:rPr lang="en-US" b="1" dirty="0">
                <a:solidFill>
                  <a:srgbClr val="FFFF00"/>
                </a:solidFill>
              </a:rPr>
              <a:t>GMD kill vehicle</a:t>
            </a:r>
          </a:p>
        </p:txBody>
      </p:sp>
    </p:spTree>
    <p:extLst>
      <p:ext uri="{BB962C8B-B14F-4D97-AF65-F5344CB8AC3E}">
        <p14:creationId xmlns:p14="http://schemas.microsoft.com/office/powerpoint/2010/main" val="313227493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81000" y="1699024"/>
            <a:ext cx="6394726" cy="1089000"/>
          </a:xfrm>
          <a:prstGeom prst="rect">
            <a:avLst/>
          </a:prstGeom>
        </p:spPr>
      </p:pic>
      <p:sp>
        <p:nvSpPr>
          <p:cNvPr id="2" name="Title 1"/>
          <p:cNvSpPr>
            <a:spLocks noGrp="1"/>
          </p:cNvSpPr>
          <p:nvPr>
            <p:ph type="title"/>
          </p:nvPr>
        </p:nvSpPr>
        <p:spPr>
          <a:xfrm>
            <a:off x="218701" y="317047"/>
            <a:ext cx="9153899" cy="946978"/>
          </a:xfrm>
        </p:spPr>
        <p:txBody>
          <a:bodyPr/>
          <a:lstStyle/>
          <a:p>
            <a:r>
              <a:rPr lang="en-US" sz="3600" dirty="0">
                <a:solidFill>
                  <a:srgbClr val="FF0000"/>
                </a:solidFill>
              </a:rPr>
              <a:t>News</a:t>
            </a:r>
          </a:p>
        </p:txBody>
      </p:sp>
      <p:pic>
        <p:nvPicPr>
          <p:cNvPr id="4" name="Picture 3"/>
          <p:cNvPicPr>
            <a:picLocks noChangeAspect="1"/>
          </p:cNvPicPr>
          <p:nvPr/>
        </p:nvPicPr>
        <p:blipFill>
          <a:blip r:embed="rId3"/>
          <a:stretch>
            <a:fillRect/>
          </a:stretch>
        </p:blipFill>
        <p:spPr>
          <a:xfrm>
            <a:off x="1542374" y="152400"/>
            <a:ext cx="8592226" cy="940500"/>
          </a:xfrm>
          <a:prstGeom prst="rect">
            <a:avLst/>
          </a:prstGeom>
        </p:spPr>
      </p:pic>
      <p:cxnSp>
        <p:nvCxnSpPr>
          <p:cNvPr id="17" name="Straight Connector 16"/>
          <p:cNvCxnSpPr>
            <a:cxnSpLocks/>
          </p:cNvCxnSpPr>
          <p:nvPr/>
        </p:nvCxnSpPr>
        <p:spPr>
          <a:xfrm>
            <a:off x="457200" y="2438400"/>
            <a:ext cx="6248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a:off x="457200" y="2743200"/>
            <a:ext cx="3733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a:stretch>
            <a:fillRect/>
          </a:stretch>
        </p:blipFill>
        <p:spPr>
          <a:xfrm>
            <a:off x="239424" y="2895600"/>
            <a:ext cx="7926624" cy="4648200"/>
          </a:xfrm>
          <a:prstGeom prst="rect">
            <a:avLst/>
          </a:prstGeom>
        </p:spPr>
      </p:pic>
    </p:spTree>
    <p:extLst>
      <p:ext uri="{BB962C8B-B14F-4D97-AF65-F5344CB8AC3E}">
        <p14:creationId xmlns:p14="http://schemas.microsoft.com/office/powerpoint/2010/main" val="228684935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1561" y="1371600"/>
            <a:ext cx="6878176" cy="3399000"/>
          </a:xfrm>
          <a:prstGeom prst="rect">
            <a:avLst/>
          </a:prstGeom>
        </p:spPr>
      </p:pic>
      <p:sp>
        <p:nvSpPr>
          <p:cNvPr id="2" name="Title 1"/>
          <p:cNvSpPr>
            <a:spLocks noGrp="1"/>
          </p:cNvSpPr>
          <p:nvPr>
            <p:ph type="title"/>
          </p:nvPr>
        </p:nvSpPr>
        <p:spPr>
          <a:xfrm>
            <a:off x="218701" y="317047"/>
            <a:ext cx="9153899" cy="946978"/>
          </a:xfrm>
        </p:spPr>
        <p:txBody>
          <a:bodyPr/>
          <a:lstStyle/>
          <a:p>
            <a:r>
              <a:rPr lang="en-US" sz="3600" dirty="0">
                <a:solidFill>
                  <a:srgbClr val="FF0000"/>
                </a:solidFill>
              </a:rPr>
              <a:t>News</a:t>
            </a:r>
          </a:p>
        </p:txBody>
      </p:sp>
      <p:pic>
        <p:nvPicPr>
          <p:cNvPr id="4" name="Picture 3"/>
          <p:cNvPicPr>
            <a:picLocks noChangeAspect="1"/>
          </p:cNvPicPr>
          <p:nvPr/>
        </p:nvPicPr>
        <p:blipFill>
          <a:blip r:embed="rId3"/>
          <a:stretch>
            <a:fillRect/>
          </a:stretch>
        </p:blipFill>
        <p:spPr>
          <a:xfrm>
            <a:off x="1542374" y="152400"/>
            <a:ext cx="8592226" cy="940500"/>
          </a:xfrm>
          <a:prstGeom prst="rect">
            <a:avLst/>
          </a:prstGeom>
        </p:spPr>
      </p:pic>
      <p:cxnSp>
        <p:nvCxnSpPr>
          <p:cNvPr id="17" name="Straight Connector 16"/>
          <p:cNvCxnSpPr>
            <a:cxnSpLocks/>
          </p:cNvCxnSpPr>
          <p:nvPr/>
        </p:nvCxnSpPr>
        <p:spPr>
          <a:xfrm>
            <a:off x="304800" y="2438400"/>
            <a:ext cx="6400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a:off x="304800" y="2667000"/>
            <a:ext cx="5715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228600" y="4038600"/>
            <a:ext cx="6629400" cy="0"/>
          </a:xfrm>
          <a:prstGeom prst="line">
            <a:avLst/>
          </a:prstGeom>
          <a:ln>
            <a:solidFill>
              <a:srgbClr val="09178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304800" y="4343400"/>
            <a:ext cx="6400800" cy="0"/>
          </a:xfrm>
          <a:prstGeom prst="line">
            <a:avLst/>
          </a:prstGeom>
          <a:ln>
            <a:solidFill>
              <a:srgbClr val="09178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304800" y="4572000"/>
            <a:ext cx="838200" cy="0"/>
          </a:xfrm>
          <a:prstGeom prst="line">
            <a:avLst/>
          </a:prstGeom>
          <a:ln>
            <a:solidFill>
              <a:srgbClr val="09178B"/>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stretch>
            <a:fillRect/>
          </a:stretch>
        </p:blipFill>
        <p:spPr>
          <a:xfrm>
            <a:off x="265499" y="4648200"/>
            <a:ext cx="6592501" cy="1072500"/>
          </a:xfrm>
          <a:prstGeom prst="rect">
            <a:avLst/>
          </a:prstGeom>
        </p:spPr>
      </p:pic>
      <p:cxnSp>
        <p:nvCxnSpPr>
          <p:cNvPr id="18" name="Straight Connector 17"/>
          <p:cNvCxnSpPr>
            <a:cxnSpLocks/>
          </p:cNvCxnSpPr>
          <p:nvPr/>
        </p:nvCxnSpPr>
        <p:spPr>
          <a:xfrm>
            <a:off x="304800" y="5410200"/>
            <a:ext cx="6400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5"/>
          <a:stretch>
            <a:fillRect/>
          </a:stretch>
        </p:blipFill>
        <p:spPr>
          <a:xfrm>
            <a:off x="228600" y="5638800"/>
            <a:ext cx="2615025" cy="363000"/>
          </a:xfrm>
          <a:prstGeom prst="rect">
            <a:avLst/>
          </a:prstGeom>
        </p:spPr>
      </p:pic>
      <p:cxnSp>
        <p:nvCxnSpPr>
          <p:cNvPr id="21" name="Straight Connector 20"/>
          <p:cNvCxnSpPr>
            <a:cxnSpLocks/>
          </p:cNvCxnSpPr>
          <p:nvPr/>
        </p:nvCxnSpPr>
        <p:spPr>
          <a:xfrm>
            <a:off x="5029200" y="5638800"/>
            <a:ext cx="167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228600" y="5867400"/>
            <a:ext cx="2362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6"/>
          <a:stretch>
            <a:fillRect/>
          </a:stretch>
        </p:blipFill>
        <p:spPr>
          <a:xfrm>
            <a:off x="228600" y="5943600"/>
            <a:ext cx="6702376" cy="1749000"/>
          </a:xfrm>
          <a:prstGeom prst="rect">
            <a:avLst/>
          </a:prstGeom>
        </p:spPr>
      </p:pic>
      <p:cxnSp>
        <p:nvCxnSpPr>
          <p:cNvPr id="26" name="Straight Connector 25"/>
          <p:cNvCxnSpPr>
            <a:cxnSpLocks/>
          </p:cNvCxnSpPr>
          <p:nvPr/>
        </p:nvCxnSpPr>
        <p:spPr>
          <a:xfrm>
            <a:off x="533400" y="6477000"/>
            <a:ext cx="6172200" cy="0"/>
          </a:xfrm>
          <a:prstGeom prst="line">
            <a:avLst/>
          </a:prstGeom>
          <a:ln>
            <a:solidFill>
              <a:srgbClr val="09178B"/>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a:off x="228600" y="6705600"/>
            <a:ext cx="6477000" cy="0"/>
          </a:xfrm>
          <a:prstGeom prst="line">
            <a:avLst/>
          </a:prstGeom>
          <a:ln>
            <a:solidFill>
              <a:srgbClr val="09178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a:off x="228600" y="6934200"/>
            <a:ext cx="1676400" cy="0"/>
          </a:xfrm>
          <a:prstGeom prst="line">
            <a:avLst/>
          </a:prstGeom>
          <a:ln>
            <a:solidFill>
              <a:srgbClr val="09178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47749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400" y="1600200"/>
            <a:ext cx="6724351" cy="2326500"/>
          </a:xfrm>
          <a:prstGeom prst="rect">
            <a:avLst/>
          </a:prstGeom>
        </p:spPr>
      </p:pic>
      <p:sp>
        <p:nvSpPr>
          <p:cNvPr id="5" name="Title 1"/>
          <p:cNvSpPr>
            <a:spLocks noGrp="1"/>
          </p:cNvSpPr>
          <p:nvPr>
            <p:ph type="title"/>
          </p:nvPr>
        </p:nvSpPr>
        <p:spPr>
          <a:xfrm>
            <a:off x="218701" y="317047"/>
            <a:ext cx="9153899" cy="946978"/>
          </a:xfrm>
        </p:spPr>
        <p:txBody>
          <a:bodyPr/>
          <a:lstStyle/>
          <a:p>
            <a:r>
              <a:rPr lang="en-US" sz="3600" dirty="0">
                <a:solidFill>
                  <a:srgbClr val="FF0000"/>
                </a:solidFill>
              </a:rPr>
              <a:t>News</a:t>
            </a:r>
          </a:p>
        </p:txBody>
      </p:sp>
      <p:pic>
        <p:nvPicPr>
          <p:cNvPr id="6" name="Picture 5"/>
          <p:cNvPicPr>
            <a:picLocks noChangeAspect="1"/>
          </p:cNvPicPr>
          <p:nvPr/>
        </p:nvPicPr>
        <p:blipFill>
          <a:blip r:embed="rId3"/>
          <a:stretch>
            <a:fillRect/>
          </a:stretch>
        </p:blipFill>
        <p:spPr>
          <a:xfrm>
            <a:off x="1542374" y="152400"/>
            <a:ext cx="8592226" cy="940500"/>
          </a:xfrm>
          <a:prstGeom prst="rect">
            <a:avLst/>
          </a:prstGeom>
        </p:spPr>
      </p:pic>
      <p:cxnSp>
        <p:nvCxnSpPr>
          <p:cNvPr id="7" name="Straight Connector 6"/>
          <p:cNvCxnSpPr>
            <a:cxnSpLocks/>
          </p:cNvCxnSpPr>
          <p:nvPr/>
        </p:nvCxnSpPr>
        <p:spPr>
          <a:xfrm>
            <a:off x="457200" y="2590800"/>
            <a:ext cx="6400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609600" y="2819400"/>
            <a:ext cx="6248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a:off x="533400" y="3124200"/>
            <a:ext cx="2590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stretch>
            <a:fillRect/>
          </a:stretch>
        </p:blipFill>
        <p:spPr>
          <a:xfrm>
            <a:off x="457200" y="4190600"/>
            <a:ext cx="6812251" cy="2134000"/>
          </a:xfrm>
          <a:prstGeom prst="rect">
            <a:avLst/>
          </a:prstGeom>
        </p:spPr>
      </p:pic>
      <p:cxnSp>
        <p:nvCxnSpPr>
          <p:cNvPr id="13" name="Straight Connector 12"/>
          <p:cNvCxnSpPr>
            <a:cxnSpLocks/>
          </p:cNvCxnSpPr>
          <p:nvPr/>
        </p:nvCxnSpPr>
        <p:spPr>
          <a:xfrm>
            <a:off x="457200" y="4952600"/>
            <a:ext cx="6400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457200" y="5181200"/>
            <a:ext cx="1981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850914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33374" y="1905000"/>
            <a:ext cx="6834226" cy="4317500"/>
          </a:xfrm>
          <a:prstGeom prst="rect">
            <a:avLst/>
          </a:prstGeom>
        </p:spPr>
      </p:pic>
      <p:sp>
        <p:nvSpPr>
          <p:cNvPr id="2" name="Title 1"/>
          <p:cNvSpPr>
            <a:spLocks noGrp="1"/>
          </p:cNvSpPr>
          <p:nvPr>
            <p:ph type="title"/>
          </p:nvPr>
        </p:nvSpPr>
        <p:spPr>
          <a:xfrm>
            <a:off x="218701" y="317047"/>
            <a:ext cx="9153899" cy="946978"/>
          </a:xfrm>
        </p:spPr>
        <p:txBody>
          <a:bodyPr/>
          <a:lstStyle/>
          <a:p>
            <a:r>
              <a:rPr lang="en-US" sz="3600" dirty="0">
                <a:solidFill>
                  <a:srgbClr val="FF0000"/>
                </a:solidFill>
              </a:rPr>
              <a:t>News</a:t>
            </a:r>
          </a:p>
        </p:txBody>
      </p:sp>
      <p:pic>
        <p:nvPicPr>
          <p:cNvPr id="4" name="Picture 3"/>
          <p:cNvPicPr>
            <a:picLocks noChangeAspect="1"/>
          </p:cNvPicPr>
          <p:nvPr/>
        </p:nvPicPr>
        <p:blipFill>
          <a:blip r:embed="rId3"/>
          <a:stretch>
            <a:fillRect/>
          </a:stretch>
        </p:blipFill>
        <p:spPr>
          <a:xfrm>
            <a:off x="1542374" y="152400"/>
            <a:ext cx="8592226" cy="940500"/>
          </a:xfrm>
          <a:prstGeom prst="rect">
            <a:avLst/>
          </a:prstGeom>
        </p:spPr>
      </p:pic>
      <p:cxnSp>
        <p:nvCxnSpPr>
          <p:cNvPr id="11" name="Straight Connector 10"/>
          <p:cNvCxnSpPr>
            <a:cxnSpLocks/>
          </p:cNvCxnSpPr>
          <p:nvPr/>
        </p:nvCxnSpPr>
        <p:spPr>
          <a:xfrm>
            <a:off x="709574" y="2641100"/>
            <a:ext cx="6629400" cy="0"/>
          </a:xfrm>
          <a:prstGeom prst="line">
            <a:avLst/>
          </a:prstGeom>
          <a:ln>
            <a:solidFill>
              <a:srgbClr val="09178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709574" y="2869700"/>
            <a:ext cx="4343400" cy="0"/>
          </a:xfrm>
          <a:prstGeom prst="line">
            <a:avLst/>
          </a:prstGeom>
          <a:ln>
            <a:solidFill>
              <a:srgbClr val="09178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4214774" y="3403100"/>
            <a:ext cx="2362200" cy="0"/>
          </a:xfrm>
          <a:prstGeom prst="line">
            <a:avLst/>
          </a:prstGeom>
          <a:ln>
            <a:solidFill>
              <a:srgbClr val="09178B"/>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a:off x="709574" y="4774700"/>
            <a:ext cx="6400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633374" y="5003300"/>
            <a:ext cx="6248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p:nvCxnSpPr>
        <p:spPr>
          <a:xfrm>
            <a:off x="709574" y="3631700"/>
            <a:ext cx="5867400" cy="0"/>
          </a:xfrm>
          <a:prstGeom prst="line">
            <a:avLst/>
          </a:prstGeom>
          <a:ln>
            <a:solidFill>
              <a:srgbClr val="09178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785774" y="3860300"/>
            <a:ext cx="6248400" cy="0"/>
          </a:xfrm>
          <a:prstGeom prst="line">
            <a:avLst/>
          </a:prstGeom>
          <a:ln>
            <a:solidFill>
              <a:srgbClr val="09178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a:off x="709574" y="4165100"/>
            <a:ext cx="2171700" cy="0"/>
          </a:xfrm>
          <a:prstGeom prst="line">
            <a:avLst/>
          </a:prstGeom>
          <a:ln>
            <a:solidFill>
              <a:srgbClr val="09178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709574" y="5308100"/>
            <a:ext cx="6477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cxnSpLocks/>
          </p:cNvCxnSpPr>
          <p:nvPr/>
        </p:nvCxnSpPr>
        <p:spPr>
          <a:xfrm>
            <a:off x="633374" y="5917700"/>
            <a:ext cx="5943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a:off x="709574" y="6146300"/>
            <a:ext cx="4724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1782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404587" y="4754401"/>
            <a:ext cx="6614476" cy="869000"/>
          </a:xfrm>
          <a:prstGeom prst="rect">
            <a:avLst/>
          </a:prstGeom>
        </p:spPr>
      </p:pic>
      <p:pic>
        <p:nvPicPr>
          <p:cNvPr id="16" name="Picture 15"/>
          <p:cNvPicPr>
            <a:picLocks noChangeAspect="1"/>
          </p:cNvPicPr>
          <p:nvPr/>
        </p:nvPicPr>
        <p:blipFill>
          <a:blip r:embed="rId3"/>
          <a:stretch>
            <a:fillRect/>
          </a:stretch>
        </p:blipFill>
        <p:spPr>
          <a:xfrm>
            <a:off x="407624" y="3581400"/>
            <a:ext cx="6526576" cy="1028500"/>
          </a:xfrm>
          <a:prstGeom prst="rect">
            <a:avLst/>
          </a:prstGeom>
        </p:spPr>
      </p:pic>
      <p:pic>
        <p:nvPicPr>
          <p:cNvPr id="3" name="Picture 2"/>
          <p:cNvPicPr>
            <a:picLocks noChangeAspect="1"/>
          </p:cNvPicPr>
          <p:nvPr/>
        </p:nvPicPr>
        <p:blipFill>
          <a:blip r:embed="rId4"/>
          <a:stretch>
            <a:fillRect/>
          </a:stretch>
        </p:blipFill>
        <p:spPr>
          <a:xfrm>
            <a:off x="404587" y="1590801"/>
            <a:ext cx="6658426" cy="1952500"/>
          </a:xfrm>
          <a:prstGeom prst="rect">
            <a:avLst/>
          </a:prstGeom>
        </p:spPr>
      </p:pic>
      <p:sp>
        <p:nvSpPr>
          <p:cNvPr id="2" name="Title 1"/>
          <p:cNvSpPr>
            <a:spLocks noGrp="1"/>
          </p:cNvSpPr>
          <p:nvPr>
            <p:ph type="title"/>
          </p:nvPr>
        </p:nvSpPr>
        <p:spPr>
          <a:xfrm>
            <a:off x="218701" y="317047"/>
            <a:ext cx="9153899" cy="946978"/>
          </a:xfrm>
        </p:spPr>
        <p:txBody>
          <a:bodyPr/>
          <a:lstStyle/>
          <a:p>
            <a:r>
              <a:rPr lang="en-US" sz="3600" dirty="0">
                <a:solidFill>
                  <a:srgbClr val="FF0000"/>
                </a:solidFill>
              </a:rPr>
              <a:t>News</a:t>
            </a:r>
          </a:p>
        </p:txBody>
      </p:sp>
      <p:pic>
        <p:nvPicPr>
          <p:cNvPr id="4" name="Picture 3"/>
          <p:cNvPicPr>
            <a:picLocks noChangeAspect="1"/>
          </p:cNvPicPr>
          <p:nvPr/>
        </p:nvPicPr>
        <p:blipFill>
          <a:blip r:embed="rId5"/>
          <a:stretch>
            <a:fillRect/>
          </a:stretch>
        </p:blipFill>
        <p:spPr>
          <a:xfrm>
            <a:off x="1542374" y="152400"/>
            <a:ext cx="8592226" cy="940500"/>
          </a:xfrm>
          <a:prstGeom prst="rect">
            <a:avLst/>
          </a:prstGeom>
        </p:spPr>
      </p:pic>
      <p:cxnSp>
        <p:nvCxnSpPr>
          <p:cNvPr id="17" name="Straight Connector 16"/>
          <p:cNvCxnSpPr>
            <a:cxnSpLocks/>
          </p:cNvCxnSpPr>
          <p:nvPr/>
        </p:nvCxnSpPr>
        <p:spPr>
          <a:xfrm>
            <a:off x="381000" y="2286000"/>
            <a:ext cx="6400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flipV="1">
            <a:off x="457200" y="2567051"/>
            <a:ext cx="6400800" cy="237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3962400" y="2819400"/>
            <a:ext cx="3100613" cy="0"/>
          </a:xfrm>
          <a:prstGeom prst="line">
            <a:avLst/>
          </a:prstGeom>
          <a:ln>
            <a:solidFill>
              <a:srgbClr val="09178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381000" y="3810000"/>
            <a:ext cx="6477000" cy="0"/>
          </a:xfrm>
          <a:prstGeom prst="line">
            <a:avLst/>
          </a:prstGeom>
          <a:ln>
            <a:solidFill>
              <a:srgbClr val="09178B"/>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a:off x="457200" y="5486400"/>
            <a:ext cx="6400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p:cNvCxnSpPr>
          <p:nvPr/>
        </p:nvCxnSpPr>
        <p:spPr>
          <a:xfrm flipV="1">
            <a:off x="457200" y="2819399"/>
            <a:ext cx="3276600" cy="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457200" y="3048000"/>
            <a:ext cx="6172200" cy="0"/>
          </a:xfrm>
          <a:prstGeom prst="line">
            <a:avLst/>
          </a:prstGeom>
          <a:ln>
            <a:solidFill>
              <a:srgbClr val="09178B"/>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a:off x="381000" y="3352800"/>
            <a:ext cx="2514600" cy="0"/>
          </a:xfrm>
          <a:prstGeom prst="line">
            <a:avLst/>
          </a:prstGeom>
          <a:ln>
            <a:solidFill>
              <a:srgbClr val="09178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a:off x="457200" y="4038600"/>
            <a:ext cx="4267200" cy="0"/>
          </a:xfrm>
          <a:prstGeom prst="line">
            <a:avLst/>
          </a:prstGeom>
          <a:ln>
            <a:solidFill>
              <a:srgbClr val="09178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14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24002" y="1812627"/>
            <a:ext cx="8155940" cy="4191635"/>
          </a:xfrm>
          <a:prstGeom prst="rect">
            <a:avLst/>
          </a:prstGeom>
        </p:spPr>
        <p:txBody>
          <a:bodyPr vert="horz" wrap="square" lIns="0" tIns="0" rIns="0" bIns="0" rtlCol="0">
            <a:noAutofit/>
          </a:bodyPr>
          <a:lstStyle/>
          <a:p>
            <a:pPr marL="12700">
              <a:lnSpc>
                <a:spcPct val="100000"/>
              </a:lnSpc>
            </a:pPr>
            <a:r>
              <a:rPr sz="2250" spc="5" dirty="0">
                <a:solidFill>
                  <a:srgbClr val="09178B"/>
                </a:solidFill>
                <a:latin typeface="Arial"/>
                <a:cs typeface="Arial"/>
              </a:rPr>
              <a:t>Crisis</a:t>
            </a:r>
            <a:r>
              <a:rPr sz="2250" spc="10" dirty="0">
                <a:solidFill>
                  <a:srgbClr val="09178B"/>
                </a:solidFill>
                <a:latin typeface="Arial"/>
                <a:cs typeface="Arial"/>
              </a:rPr>
              <a:t> </a:t>
            </a:r>
            <a:r>
              <a:rPr sz="2250" spc="5" dirty="0">
                <a:solidFill>
                  <a:srgbClr val="09178B"/>
                </a:solidFill>
                <a:latin typeface="Arial"/>
                <a:cs typeface="Arial"/>
              </a:rPr>
              <a:t>relocation</a:t>
            </a:r>
            <a:r>
              <a:rPr sz="2250" spc="10" dirty="0">
                <a:solidFill>
                  <a:srgbClr val="09178B"/>
                </a:solidFill>
                <a:latin typeface="Arial"/>
                <a:cs typeface="Arial"/>
              </a:rPr>
              <a:t> (Reagan,1980s) </a:t>
            </a:r>
            <a:r>
              <a:rPr sz="2250" spc="20" dirty="0">
                <a:solidFill>
                  <a:srgbClr val="09178B"/>
                </a:solidFill>
                <a:latin typeface="Arial"/>
                <a:cs typeface="Arial"/>
              </a:rPr>
              <a:t>—</a:t>
            </a:r>
            <a:endParaRPr sz="2250" dirty="0">
              <a:latin typeface="Arial"/>
              <a:cs typeface="Arial"/>
            </a:endParaRPr>
          </a:p>
          <a:p>
            <a:pPr>
              <a:lnSpc>
                <a:spcPts val="1400"/>
              </a:lnSpc>
              <a:spcBef>
                <a:spcPts val="62"/>
              </a:spcBef>
            </a:pPr>
            <a:endParaRPr sz="1400" dirty="0"/>
          </a:p>
          <a:p>
            <a:pPr marL="262255" indent="-178435">
              <a:lnSpc>
                <a:spcPct val="100000"/>
              </a:lnSpc>
              <a:buClr>
                <a:srgbClr val="09178B"/>
              </a:buClr>
              <a:buFont typeface="Arial"/>
              <a:buChar char="•"/>
              <a:tabLst>
                <a:tab pos="262255" algn="l"/>
              </a:tabLst>
            </a:pPr>
            <a:r>
              <a:rPr sz="2000" spc="-10" dirty="0">
                <a:solidFill>
                  <a:srgbClr val="09178B"/>
                </a:solidFill>
                <a:latin typeface="Arial"/>
                <a:cs typeface="Arial"/>
              </a:rPr>
              <a:t>Plans</a:t>
            </a:r>
            <a:r>
              <a:rPr sz="2000" spc="-5" dirty="0">
                <a:solidFill>
                  <a:srgbClr val="09178B"/>
                </a:solidFill>
                <a:latin typeface="Arial"/>
                <a:cs typeface="Arial"/>
              </a:rPr>
              <a:t> </a:t>
            </a:r>
            <a:r>
              <a:rPr sz="2000" spc="-15" dirty="0">
                <a:solidFill>
                  <a:srgbClr val="09178B"/>
                </a:solidFill>
                <a:latin typeface="Arial"/>
                <a:cs typeface="Arial"/>
              </a:rPr>
              <a:t>developed</a:t>
            </a:r>
            <a:r>
              <a:rPr sz="2000" spc="-5" dirty="0">
                <a:solidFill>
                  <a:srgbClr val="09178B"/>
                </a:solidFill>
                <a:latin typeface="Arial"/>
                <a:cs typeface="Arial"/>
              </a:rPr>
              <a:t> </a:t>
            </a:r>
            <a:r>
              <a:rPr sz="2000" spc="-15" dirty="0">
                <a:solidFill>
                  <a:srgbClr val="09178B"/>
                </a:solidFill>
                <a:latin typeface="Arial"/>
                <a:cs typeface="Arial"/>
              </a:rPr>
              <a:t>by</a:t>
            </a:r>
            <a:r>
              <a:rPr sz="2000" spc="-5" dirty="0">
                <a:solidFill>
                  <a:srgbClr val="09178B"/>
                </a:solidFill>
                <a:latin typeface="Arial"/>
                <a:cs typeface="Arial"/>
              </a:rPr>
              <a:t> </a:t>
            </a:r>
            <a:r>
              <a:rPr sz="2000" spc="-10" dirty="0">
                <a:solidFill>
                  <a:srgbClr val="09178B"/>
                </a:solidFill>
                <a:latin typeface="Arial"/>
                <a:cs typeface="Arial"/>
              </a:rPr>
              <a:t>Federal</a:t>
            </a:r>
            <a:r>
              <a:rPr sz="2000" spc="-5" dirty="0">
                <a:solidFill>
                  <a:srgbClr val="09178B"/>
                </a:solidFill>
                <a:latin typeface="Arial"/>
                <a:cs typeface="Arial"/>
              </a:rPr>
              <a:t> </a:t>
            </a:r>
            <a:r>
              <a:rPr sz="2000" spc="-15" dirty="0">
                <a:solidFill>
                  <a:srgbClr val="09178B"/>
                </a:solidFill>
                <a:latin typeface="Arial"/>
                <a:cs typeface="Arial"/>
              </a:rPr>
              <a:t>Emergency</a:t>
            </a:r>
            <a:r>
              <a:rPr sz="2000" spc="-5" dirty="0">
                <a:solidFill>
                  <a:srgbClr val="09178B"/>
                </a:solidFill>
                <a:latin typeface="Arial"/>
                <a:cs typeface="Arial"/>
              </a:rPr>
              <a:t> </a:t>
            </a:r>
            <a:r>
              <a:rPr sz="2000" spc="-15" dirty="0">
                <a:solidFill>
                  <a:srgbClr val="09178B"/>
                </a:solidFill>
                <a:latin typeface="Arial"/>
                <a:cs typeface="Arial"/>
              </a:rPr>
              <a:t>Management</a:t>
            </a:r>
            <a:r>
              <a:rPr sz="2000" spc="-114" dirty="0">
                <a:solidFill>
                  <a:srgbClr val="09178B"/>
                </a:solidFill>
                <a:latin typeface="Arial"/>
                <a:cs typeface="Arial"/>
              </a:rPr>
              <a:t> </a:t>
            </a:r>
            <a:r>
              <a:rPr sz="2000" spc="-15" dirty="0">
                <a:solidFill>
                  <a:srgbClr val="09178B"/>
                </a:solidFill>
                <a:latin typeface="Arial"/>
                <a:cs typeface="Arial"/>
              </a:rPr>
              <a:t>Agency</a:t>
            </a:r>
            <a:r>
              <a:rPr sz="2000" spc="-5" dirty="0">
                <a:solidFill>
                  <a:srgbClr val="09178B"/>
                </a:solidFill>
                <a:latin typeface="Arial"/>
                <a:cs typeface="Arial"/>
              </a:rPr>
              <a:t> </a:t>
            </a:r>
            <a:r>
              <a:rPr sz="2000" spc="-15" dirty="0">
                <a:solidFill>
                  <a:srgbClr val="09178B"/>
                </a:solidFill>
                <a:latin typeface="Arial"/>
                <a:cs typeface="Arial"/>
              </a:rPr>
              <a:t>(FEMA)</a:t>
            </a:r>
            <a:endParaRPr sz="2000" dirty="0">
              <a:latin typeface="Arial"/>
              <a:cs typeface="Arial"/>
            </a:endParaRPr>
          </a:p>
          <a:p>
            <a:pPr>
              <a:lnSpc>
                <a:spcPts val="550"/>
              </a:lnSpc>
              <a:spcBef>
                <a:spcPts val="1"/>
              </a:spcBef>
              <a:buClr>
                <a:srgbClr val="09178B"/>
              </a:buClr>
              <a:buFont typeface="Arial"/>
              <a:buChar char="•"/>
            </a:pPr>
            <a:endParaRPr sz="550" dirty="0"/>
          </a:p>
          <a:p>
            <a:pPr>
              <a:lnSpc>
                <a:spcPts val="1000"/>
              </a:lnSpc>
              <a:buClr>
                <a:srgbClr val="09178B"/>
              </a:buClr>
              <a:buFont typeface="Arial"/>
              <a:buChar char="•"/>
            </a:pPr>
            <a:endParaRPr sz="1000" dirty="0"/>
          </a:p>
          <a:p>
            <a:pPr marL="262255" marR="982980" indent="-178435">
              <a:lnSpc>
                <a:spcPts val="2360"/>
              </a:lnSpc>
              <a:buClr>
                <a:srgbClr val="09178B"/>
              </a:buClr>
              <a:buFont typeface="Arial"/>
              <a:buChar char="•"/>
              <a:tabLst>
                <a:tab pos="262255" algn="l"/>
              </a:tabLst>
            </a:pPr>
            <a:r>
              <a:rPr sz="2000" spc="-10" dirty="0">
                <a:solidFill>
                  <a:srgbClr val="09178B"/>
                </a:solidFill>
                <a:latin typeface="Arial"/>
                <a:cs typeface="Arial"/>
              </a:rPr>
              <a:t>Plans</a:t>
            </a:r>
            <a:r>
              <a:rPr sz="2000" spc="-5" dirty="0">
                <a:solidFill>
                  <a:srgbClr val="09178B"/>
                </a:solidFill>
                <a:latin typeface="Arial"/>
                <a:cs typeface="Arial"/>
              </a:rPr>
              <a:t> </a:t>
            </a:r>
            <a:r>
              <a:rPr sz="2000" spc="-10" dirty="0">
                <a:solidFill>
                  <a:srgbClr val="09178B"/>
                </a:solidFill>
                <a:latin typeface="Arial"/>
                <a:cs typeface="Arial"/>
              </a:rPr>
              <a:t>called</a:t>
            </a:r>
            <a:r>
              <a:rPr sz="2000" spc="-5" dirty="0">
                <a:solidFill>
                  <a:srgbClr val="09178B"/>
                </a:solidFill>
                <a:latin typeface="Arial"/>
                <a:cs typeface="Arial"/>
              </a:rPr>
              <a:t> </a:t>
            </a:r>
            <a:r>
              <a:rPr sz="2000" spc="-10" dirty="0">
                <a:solidFill>
                  <a:srgbClr val="09178B"/>
                </a:solidFill>
                <a:latin typeface="Arial"/>
                <a:cs typeface="Arial"/>
              </a:rPr>
              <a:t>for</a:t>
            </a:r>
            <a:r>
              <a:rPr sz="2000" spc="-5" dirty="0">
                <a:solidFill>
                  <a:srgbClr val="09178B"/>
                </a:solidFill>
                <a:latin typeface="Arial"/>
                <a:cs typeface="Arial"/>
              </a:rPr>
              <a:t> </a:t>
            </a:r>
            <a:r>
              <a:rPr sz="2000" spc="-10" dirty="0">
                <a:solidFill>
                  <a:srgbClr val="09178B"/>
                </a:solidFill>
                <a:latin typeface="Arial"/>
                <a:cs typeface="Arial"/>
              </a:rPr>
              <a:t>evacuation</a:t>
            </a:r>
            <a:r>
              <a:rPr sz="2000" spc="-5" dirty="0">
                <a:solidFill>
                  <a:srgbClr val="09178B"/>
                </a:solidFill>
                <a:latin typeface="Arial"/>
                <a:cs typeface="Arial"/>
              </a:rPr>
              <a:t> </a:t>
            </a:r>
            <a:r>
              <a:rPr sz="2000" spc="-10" dirty="0">
                <a:solidFill>
                  <a:srgbClr val="09178B"/>
                </a:solidFill>
                <a:latin typeface="Arial"/>
                <a:cs typeface="Arial"/>
              </a:rPr>
              <a:t>of</a:t>
            </a:r>
            <a:r>
              <a:rPr sz="2000" spc="-5" dirty="0">
                <a:solidFill>
                  <a:srgbClr val="09178B"/>
                </a:solidFill>
                <a:latin typeface="Arial"/>
                <a:cs typeface="Arial"/>
              </a:rPr>
              <a:t> </a:t>
            </a:r>
            <a:r>
              <a:rPr sz="2000" spc="-10" dirty="0">
                <a:solidFill>
                  <a:srgbClr val="09178B"/>
                </a:solidFill>
                <a:latin typeface="Arial"/>
                <a:cs typeface="Arial"/>
              </a:rPr>
              <a:t>all</a:t>
            </a:r>
            <a:r>
              <a:rPr sz="2000" spc="-5" dirty="0">
                <a:solidFill>
                  <a:srgbClr val="09178B"/>
                </a:solidFill>
                <a:latin typeface="Arial"/>
                <a:cs typeface="Arial"/>
              </a:rPr>
              <a:t> </a:t>
            </a:r>
            <a:r>
              <a:rPr sz="2000" spc="-15" dirty="0">
                <a:solidFill>
                  <a:srgbClr val="09178B"/>
                </a:solidFill>
                <a:latin typeface="Arial"/>
                <a:cs typeface="Arial"/>
              </a:rPr>
              <a:t>urban</a:t>
            </a:r>
            <a:r>
              <a:rPr sz="2000" spc="-5" dirty="0">
                <a:solidFill>
                  <a:srgbClr val="09178B"/>
                </a:solidFill>
                <a:latin typeface="Arial"/>
                <a:cs typeface="Arial"/>
              </a:rPr>
              <a:t> </a:t>
            </a:r>
            <a:r>
              <a:rPr sz="2000" spc="-15" dirty="0">
                <a:solidFill>
                  <a:srgbClr val="09178B"/>
                </a:solidFill>
                <a:latin typeface="Arial"/>
                <a:cs typeface="Arial"/>
              </a:rPr>
              <a:t>and</a:t>
            </a:r>
            <a:r>
              <a:rPr sz="2000" spc="-5" dirty="0">
                <a:solidFill>
                  <a:srgbClr val="09178B"/>
                </a:solidFill>
                <a:latin typeface="Arial"/>
                <a:cs typeface="Arial"/>
              </a:rPr>
              <a:t> </a:t>
            </a:r>
            <a:r>
              <a:rPr sz="2000" spc="-10" dirty="0">
                <a:solidFill>
                  <a:srgbClr val="09178B"/>
                </a:solidFill>
                <a:latin typeface="Arial"/>
                <a:cs typeface="Arial"/>
              </a:rPr>
              <a:t>other</a:t>
            </a:r>
            <a:r>
              <a:rPr sz="2000" spc="-5" dirty="0">
                <a:solidFill>
                  <a:srgbClr val="09178B"/>
                </a:solidFill>
                <a:latin typeface="Arial"/>
                <a:cs typeface="Arial"/>
              </a:rPr>
              <a:t> </a:t>
            </a:r>
            <a:r>
              <a:rPr sz="2000" spc="-10" dirty="0">
                <a:solidFill>
                  <a:srgbClr val="09178B"/>
                </a:solidFill>
                <a:latin typeface="Arial"/>
                <a:cs typeface="Arial"/>
              </a:rPr>
              <a:t>“high</a:t>
            </a:r>
            <a:r>
              <a:rPr sz="2000" spc="-5" dirty="0">
                <a:solidFill>
                  <a:srgbClr val="09178B"/>
                </a:solidFill>
                <a:latin typeface="Arial"/>
                <a:cs typeface="Arial"/>
              </a:rPr>
              <a:t> </a:t>
            </a:r>
            <a:r>
              <a:rPr sz="2000" spc="-10" dirty="0">
                <a:solidFill>
                  <a:srgbClr val="09178B"/>
                </a:solidFill>
                <a:latin typeface="Arial"/>
                <a:cs typeface="Arial"/>
              </a:rPr>
              <a:t>risk” populations</a:t>
            </a:r>
            <a:r>
              <a:rPr sz="2000" spc="-5" dirty="0">
                <a:solidFill>
                  <a:srgbClr val="09178B"/>
                </a:solidFill>
                <a:latin typeface="Arial"/>
                <a:cs typeface="Arial"/>
              </a:rPr>
              <a:t> </a:t>
            </a:r>
            <a:r>
              <a:rPr sz="2000" spc="-15" dirty="0">
                <a:solidFill>
                  <a:srgbClr val="09178B"/>
                </a:solidFill>
                <a:latin typeface="Arial"/>
                <a:cs typeface="Arial"/>
              </a:rPr>
              <a:t>and</a:t>
            </a:r>
            <a:r>
              <a:rPr sz="2000" spc="-5" dirty="0">
                <a:solidFill>
                  <a:srgbClr val="09178B"/>
                </a:solidFill>
                <a:latin typeface="Arial"/>
                <a:cs typeface="Arial"/>
              </a:rPr>
              <a:t> </a:t>
            </a:r>
            <a:r>
              <a:rPr sz="2000" spc="-10" dirty="0">
                <a:solidFill>
                  <a:srgbClr val="09178B"/>
                </a:solidFill>
                <a:latin typeface="Arial"/>
                <a:cs typeface="Arial"/>
              </a:rPr>
              <a:t>quartering</a:t>
            </a:r>
            <a:r>
              <a:rPr sz="2000" spc="-5" dirty="0">
                <a:solidFill>
                  <a:srgbClr val="09178B"/>
                </a:solidFill>
                <a:latin typeface="Arial"/>
                <a:cs typeface="Arial"/>
              </a:rPr>
              <a:t> </a:t>
            </a:r>
            <a:r>
              <a:rPr sz="2000" spc="-10" dirty="0">
                <a:solidFill>
                  <a:srgbClr val="09178B"/>
                </a:solidFill>
                <a:latin typeface="Arial"/>
                <a:cs typeface="Arial"/>
              </a:rPr>
              <a:t>of</a:t>
            </a:r>
            <a:r>
              <a:rPr sz="2000" spc="-5" dirty="0">
                <a:solidFill>
                  <a:srgbClr val="09178B"/>
                </a:solidFill>
                <a:latin typeface="Arial"/>
                <a:cs typeface="Arial"/>
              </a:rPr>
              <a:t> </a:t>
            </a:r>
            <a:r>
              <a:rPr sz="2000" spc="-15" dirty="0">
                <a:solidFill>
                  <a:srgbClr val="09178B"/>
                </a:solidFill>
                <a:latin typeface="Arial"/>
                <a:cs typeface="Arial"/>
              </a:rPr>
              <a:t>evacuees</a:t>
            </a:r>
            <a:r>
              <a:rPr sz="2000" spc="-5" dirty="0">
                <a:solidFill>
                  <a:srgbClr val="09178B"/>
                </a:solidFill>
                <a:latin typeface="Arial"/>
                <a:cs typeface="Arial"/>
              </a:rPr>
              <a:t> </a:t>
            </a:r>
            <a:r>
              <a:rPr sz="2000" spc="-10" dirty="0">
                <a:solidFill>
                  <a:srgbClr val="09178B"/>
                </a:solidFill>
                <a:latin typeface="Arial"/>
                <a:cs typeface="Arial"/>
              </a:rPr>
              <a:t>in</a:t>
            </a:r>
            <a:r>
              <a:rPr sz="2000" spc="-5" dirty="0">
                <a:solidFill>
                  <a:srgbClr val="09178B"/>
                </a:solidFill>
                <a:latin typeface="Arial"/>
                <a:cs typeface="Arial"/>
              </a:rPr>
              <a:t> </a:t>
            </a:r>
            <a:r>
              <a:rPr sz="2000" spc="-10" dirty="0">
                <a:solidFill>
                  <a:srgbClr val="09178B"/>
                </a:solidFill>
                <a:latin typeface="Arial"/>
                <a:cs typeface="Arial"/>
              </a:rPr>
              <a:t>“host”</a:t>
            </a:r>
            <a:r>
              <a:rPr sz="2000" spc="-5" dirty="0">
                <a:solidFill>
                  <a:srgbClr val="09178B"/>
                </a:solidFill>
                <a:latin typeface="Arial"/>
                <a:cs typeface="Arial"/>
              </a:rPr>
              <a:t> </a:t>
            </a:r>
            <a:r>
              <a:rPr sz="2000" spc="-15" dirty="0">
                <a:solidFill>
                  <a:srgbClr val="09178B"/>
                </a:solidFill>
                <a:latin typeface="Arial"/>
                <a:cs typeface="Arial"/>
              </a:rPr>
              <a:t>communities</a:t>
            </a:r>
            <a:endParaRPr sz="2000" dirty="0">
              <a:latin typeface="Arial"/>
              <a:cs typeface="Arial"/>
            </a:endParaRPr>
          </a:p>
          <a:p>
            <a:pPr>
              <a:lnSpc>
                <a:spcPts val="1400"/>
              </a:lnSpc>
              <a:spcBef>
                <a:spcPts val="79"/>
              </a:spcBef>
              <a:buClr>
                <a:srgbClr val="09178B"/>
              </a:buClr>
              <a:buFont typeface="Arial"/>
              <a:buChar char="•"/>
            </a:pPr>
            <a:endParaRPr sz="1400" dirty="0"/>
          </a:p>
          <a:p>
            <a:pPr marL="262255" marR="196215" indent="-178435">
              <a:lnSpc>
                <a:spcPts val="2360"/>
              </a:lnSpc>
              <a:buClr>
                <a:srgbClr val="09178B"/>
              </a:buClr>
              <a:buFont typeface="Arial"/>
              <a:buChar char="•"/>
              <a:tabLst>
                <a:tab pos="262255" algn="l"/>
              </a:tabLst>
            </a:pPr>
            <a:r>
              <a:rPr sz="2000" spc="-15" dirty="0">
                <a:solidFill>
                  <a:srgbClr val="09178B"/>
                </a:solidFill>
                <a:latin typeface="Arial"/>
                <a:cs typeface="Arial"/>
              </a:rPr>
              <a:t>There</a:t>
            </a:r>
            <a:r>
              <a:rPr sz="2000" spc="-5" dirty="0">
                <a:solidFill>
                  <a:srgbClr val="09178B"/>
                </a:solidFill>
                <a:latin typeface="Arial"/>
                <a:cs typeface="Arial"/>
              </a:rPr>
              <a:t> </a:t>
            </a:r>
            <a:r>
              <a:rPr sz="2000" spc="-15" dirty="0">
                <a:solidFill>
                  <a:srgbClr val="09178B"/>
                </a:solidFill>
                <a:latin typeface="Arial"/>
                <a:cs typeface="Arial"/>
              </a:rPr>
              <a:t>was</a:t>
            </a:r>
            <a:r>
              <a:rPr sz="2000" spc="-5" dirty="0">
                <a:solidFill>
                  <a:srgbClr val="09178B"/>
                </a:solidFill>
                <a:latin typeface="Arial"/>
                <a:cs typeface="Arial"/>
              </a:rPr>
              <a:t> </a:t>
            </a:r>
            <a:r>
              <a:rPr sz="2000" spc="-10" dirty="0">
                <a:solidFill>
                  <a:srgbClr val="09178B"/>
                </a:solidFill>
                <a:latin typeface="Arial"/>
                <a:cs typeface="Arial"/>
              </a:rPr>
              <a:t>confusion</a:t>
            </a:r>
            <a:r>
              <a:rPr sz="2000" spc="-5" dirty="0">
                <a:solidFill>
                  <a:srgbClr val="09178B"/>
                </a:solidFill>
                <a:latin typeface="Arial"/>
                <a:cs typeface="Arial"/>
              </a:rPr>
              <a:t> </a:t>
            </a:r>
            <a:r>
              <a:rPr sz="2000" spc="-10" dirty="0">
                <a:solidFill>
                  <a:srgbClr val="09178B"/>
                </a:solidFill>
                <a:latin typeface="Arial"/>
                <a:cs typeface="Arial"/>
              </a:rPr>
              <a:t>over</a:t>
            </a:r>
            <a:r>
              <a:rPr sz="2000" spc="-5" dirty="0">
                <a:solidFill>
                  <a:srgbClr val="09178B"/>
                </a:solidFill>
                <a:latin typeface="Arial"/>
                <a:cs typeface="Arial"/>
              </a:rPr>
              <a:t> </a:t>
            </a:r>
            <a:r>
              <a:rPr sz="2000" spc="-15" dirty="0">
                <a:solidFill>
                  <a:srgbClr val="09178B"/>
                </a:solidFill>
                <a:latin typeface="Arial"/>
                <a:cs typeface="Arial"/>
              </a:rPr>
              <a:t>whether</a:t>
            </a:r>
            <a:r>
              <a:rPr sz="2000" spc="-5" dirty="0">
                <a:solidFill>
                  <a:srgbClr val="09178B"/>
                </a:solidFill>
                <a:latin typeface="Arial"/>
                <a:cs typeface="Arial"/>
              </a:rPr>
              <a:t> </a:t>
            </a:r>
            <a:r>
              <a:rPr sz="2000" spc="-15" dirty="0">
                <a:solidFill>
                  <a:srgbClr val="09178B"/>
                </a:solidFill>
                <a:latin typeface="Arial"/>
                <a:cs typeface="Arial"/>
              </a:rPr>
              <a:t>many</a:t>
            </a:r>
            <a:r>
              <a:rPr sz="2000" spc="-5" dirty="0">
                <a:solidFill>
                  <a:srgbClr val="09178B"/>
                </a:solidFill>
                <a:latin typeface="Arial"/>
                <a:cs typeface="Arial"/>
              </a:rPr>
              <a:t> </a:t>
            </a:r>
            <a:r>
              <a:rPr sz="2000" spc="-15" dirty="0">
                <a:solidFill>
                  <a:srgbClr val="09178B"/>
                </a:solidFill>
                <a:latin typeface="Arial"/>
                <a:cs typeface="Arial"/>
              </a:rPr>
              <a:t>communities</a:t>
            </a:r>
            <a:r>
              <a:rPr sz="2000" spc="-5" dirty="0">
                <a:solidFill>
                  <a:srgbClr val="09178B"/>
                </a:solidFill>
                <a:latin typeface="Arial"/>
                <a:cs typeface="Arial"/>
              </a:rPr>
              <a:t> </a:t>
            </a:r>
            <a:r>
              <a:rPr sz="2000" spc="-15" dirty="0">
                <a:solidFill>
                  <a:srgbClr val="09178B"/>
                </a:solidFill>
                <a:latin typeface="Arial"/>
                <a:cs typeface="Arial"/>
              </a:rPr>
              <a:t>were</a:t>
            </a:r>
            <a:r>
              <a:rPr sz="2000" spc="-5" dirty="0">
                <a:solidFill>
                  <a:srgbClr val="09178B"/>
                </a:solidFill>
                <a:latin typeface="Arial"/>
                <a:cs typeface="Arial"/>
              </a:rPr>
              <a:t> </a:t>
            </a:r>
            <a:r>
              <a:rPr sz="2000" spc="-10" dirty="0">
                <a:solidFill>
                  <a:srgbClr val="09178B"/>
                </a:solidFill>
                <a:latin typeface="Arial"/>
                <a:cs typeface="Arial"/>
              </a:rPr>
              <a:t>high-risk or</a:t>
            </a:r>
            <a:r>
              <a:rPr sz="2000" spc="-5" dirty="0">
                <a:solidFill>
                  <a:srgbClr val="09178B"/>
                </a:solidFill>
                <a:latin typeface="Arial"/>
                <a:cs typeface="Arial"/>
              </a:rPr>
              <a:t> </a:t>
            </a:r>
            <a:r>
              <a:rPr sz="2000" spc="-10" dirty="0">
                <a:solidFill>
                  <a:srgbClr val="09178B"/>
                </a:solidFill>
                <a:latin typeface="Arial"/>
                <a:cs typeface="Arial"/>
              </a:rPr>
              <a:t>low-risk</a:t>
            </a:r>
            <a:endParaRPr sz="2000" dirty="0">
              <a:latin typeface="Arial"/>
              <a:cs typeface="Arial"/>
            </a:endParaRPr>
          </a:p>
          <a:p>
            <a:pPr>
              <a:lnSpc>
                <a:spcPts val="1300"/>
              </a:lnSpc>
              <a:spcBef>
                <a:spcPts val="67"/>
              </a:spcBef>
              <a:buClr>
                <a:srgbClr val="09178B"/>
              </a:buClr>
              <a:buFont typeface="Arial"/>
              <a:buChar char="•"/>
            </a:pPr>
            <a:endParaRPr sz="1300" dirty="0"/>
          </a:p>
          <a:p>
            <a:pPr marL="262255" indent="-178435">
              <a:lnSpc>
                <a:spcPct val="100000"/>
              </a:lnSpc>
              <a:buClr>
                <a:srgbClr val="09178B"/>
              </a:buClr>
              <a:buFont typeface="Arial"/>
              <a:buChar char="•"/>
              <a:tabLst>
                <a:tab pos="262255" algn="l"/>
              </a:tabLst>
            </a:pPr>
            <a:r>
              <a:rPr sz="2000" spc="-10" dirty="0">
                <a:solidFill>
                  <a:srgbClr val="09178B"/>
                </a:solidFill>
                <a:latin typeface="Arial"/>
                <a:cs typeface="Arial"/>
              </a:rPr>
              <a:t>Feasibility</a:t>
            </a:r>
            <a:r>
              <a:rPr sz="2000" spc="-5" dirty="0">
                <a:solidFill>
                  <a:srgbClr val="09178B"/>
                </a:solidFill>
                <a:latin typeface="Arial"/>
                <a:cs typeface="Arial"/>
              </a:rPr>
              <a:t> </a:t>
            </a:r>
            <a:r>
              <a:rPr sz="2000" spc="-10" dirty="0">
                <a:solidFill>
                  <a:srgbClr val="09178B"/>
                </a:solidFill>
                <a:latin typeface="Arial"/>
                <a:cs typeface="Arial"/>
              </a:rPr>
              <a:t>of</a:t>
            </a:r>
            <a:r>
              <a:rPr sz="2000" spc="-5" dirty="0">
                <a:solidFill>
                  <a:srgbClr val="09178B"/>
                </a:solidFill>
                <a:latin typeface="Arial"/>
                <a:cs typeface="Arial"/>
              </a:rPr>
              <a:t> </a:t>
            </a:r>
            <a:r>
              <a:rPr sz="2000" spc="-10" dirty="0">
                <a:solidFill>
                  <a:srgbClr val="09178B"/>
                </a:solidFill>
                <a:latin typeface="Arial"/>
                <a:cs typeface="Arial"/>
              </a:rPr>
              <a:t>successful</a:t>
            </a:r>
            <a:r>
              <a:rPr sz="2000" spc="-5" dirty="0">
                <a:solidFill>
                  <a:srgbClr val="09178B"/>
                </a:solidFill>
                <a:latin typeface="Arial"/>
                <a:cs typeface="Arial"/>
              </a:rPr>
              <a:t> </a:t>
            </a:r>
            <a:r>
              <a:rPr sz="2000" spc="-10" dirty="0">
                <a:solidFill>
                  <a:srgbClr val="09178B"/>
                </a:solidFill>
                <a:latin typeface="Arial"/>
                <a:cs typeface="Arial"/>
              </a:rPr>
              <a:t>evacuation</a:t>
            </a:r>
            <a:r>
              <a:rPr sz="2000" spc="-5" dirty="0">
                <a:solidFill>
                  <a:srgbClr val="09178B"/>
                </a:solidFill>
                <a:latin typeface="Arial"/>
                <a:cs typeface="Arial"/>
              </a:rPr>
              <a:t> </a:t>
            </a:r>
            <a:r>
              <a:rPr sz="2000" spc="-10" dirty="0">
                <a:solidFill>
                  <a:srgbClr val="09178B"/>
                </a:solidFill>
                <a:latin typeface="Arial"/>
                <a:cs typeface="Arial"/>
              </a:rPr>
              <a:t>is</a:t>
            </a:r>
            <a:r>
              <a:rPr sz="2000" spc="-5" dirty="0">
                <a:solidFill>
                  <a:srgbClr val="09178B"/>
                </a:solidFill>
                <a:latin typeface="Arial"/>
                <a:cs typeface="Arial"/>
              </a:rPr>
              <a:t> </a:t>
            </a:r>
            <a:r>
              <a:rPr sz="2000" spc="-10" dirty="0">
                <a:solidFill>
                  <a:srgbClr val="09178B"/>
                </a:solidFill>
                <a:latin typeface="Arial"/>
                <a:cs typeface="Arial"/>
              </a:rPr>
              <a:t>doubtful</a:t>
            </a:r>
            <a:endParaRPr sz="2000" dirty="0">
              <a:latin typeface="Arial"/>
              <a:cs typeface="Arial"/>
            </a:endParaRPr>
          </a:p>
          <a:p>
            <a:pPr>
              <a:lnSpc>
                <a:spcPts val="550"/>
              </a:lnSpc>
              <a:spcBef>
                <a:spcPts val="1"/>
              </a:spcBef>
              <a:buClr>
                <a:srgbClr val="09178B"/>
              </a:buClr>
              <a:buFont typeface="Arial"/>
              <a:buChar char="•"/>
            </a:pPr>
            <a:endParaRPr sz="550" dirty="0"/>
          </a:p>
          <a:p>
            <a:pPr>
              <a:lnSpc>
                <a:spcPts val="1000"/>
              </a:lnSpc>
              <a:buClr>
                <a:srgbClr val="09178B"/>
              </a:buClr>
              <a:buFont typeface="Arial"/>
              <a:buChar char="•"/>
            </a:pPr>
            <a:endParaRPr sz="1000" dirty="0"/>
          </a:p>
          <a:p>
            <a:pPr marL="262255" marR="109855" indent="-178435">
              <a:lnSpc>
                <a:spcPts val="2360"/>
              </a:lnSpc>
              <a:buClr>
                <a:srgbClr val="09178B"/>
              </a:buClr>
              <a:buFont typeface="Arial"/>
              <a:buChar char="•"/>
              <a:tabLst>
                <a:tab pos="262255" algn="l"/>
              </a:tabLst>
            </a:pPr>
            <a:r>
              <a:rPr sz="2000" spc="-15" dirty="0">
                <a:solidFill>
                  <a:srgbClr val="09178B"/>
                </a:solidFill>
                <a:latin typeface="Arial"/>
                <a:cs typeface="Arial"/>
              </a:rPr>
              <a:t>Many</a:t>
            </a:r>
            <a:r>
              <a:rPr sz="2000" spc="-5" dirty="0">
                <a:solidFill>
                  <a:srgbClr val="09178B"/>
                </a:solidFill>
                <a:latin typeface="Arial"/>
                <a:cs typeface="Arial"/>
              </a:rPr>
              <a:t> </a:t>
            </a:r>
            <a:r>
              <a:rPr sz="2000" spc="-15" dirty="0">
                <a:solidFill>
                  <a:srgbClr val="09178B"/>
                </a:solidFill>
                <a:latin typeface="Arial"/>
                <a:cs typeface="Arial"/>
              </a:rPr>
              <a:t>urban</a:t>
            </a:r>
            <a:r>
              <a:rPr sz="2000" spc="-5" dirty="0">
                <a:solidFill>
                  <a:srgbClr val="09178B"/>
                </a:solidFill>
                <a:latin typeface="Arial"/>
                <a:cs typeface="Arial"/>
              </a:rPr>
              <a:t> </a:t>
            </a:r>
            <a:r>
              <a:rPr sz="2000" spc="-10" dirty="0">
                <a:solidFill>
                  <a:srgbClr val="09178B"/>
                </a:solidFill>
                <a:latin typeface="Arial"/>
                <a:cs typeface="Arial"/>
              </a:rPr>
              <a:t>areas</a:t>
            </a:r>
            <a:r>
              <a:rPr sz="2000" spc="-5" dirty="0">
                <a:solidFill>
                  <a:srgbClr val="09178B"/>
                </a:solidFill>
                <a:latin typeface="Arial"/>
                <a:cs typeface="Arial"/>
              </a:rPr>
              <a:t> </a:t>
            </a:r>
            <a:r>
              <a:rPr sz="2000" spc="-15" dirty="0">
                <a:solidFill>
                  <a:srgbClr val="09178B"/>
                </a:solidFill>
                <a:latin typeface="Arial"/>
                <a:cs typeface="Arial"/>
              </a:rPr>
              <a:t>and</a:t>
            </a:r>
            <a:r>
              <a:rPr sz="2000" spc="-5" dirty="0">
                <a:solidFill>
                  <a:srgbClr val="09178B"/>
                </a:solidFill>
                <a:latin typeface="Arial"/>
                <a:cs typeface="Arial"/>
              </a:rPr>
              <a:t> </a:t>
            </a:r>
            <a:r>
              <a:rPr sz="2000" spc="-10" dirty="0">
                <a:solidFill>
                  <a:srgbClr val="09178B"/>
                </a:solidFill>
                <a:latin typeface="Arial"/>
                <a:cs typeface="Arial"/>
              </a:rPr>
              <a:t>host</a:t>
            </a:r>
            <a:r>
              <a:rPr sz="2000" spc="-5" dirty="0">
                <a:solidFill>
                  <a:srgbClr val="09178B"/>
                </a:solidFill>
                <a:latin typeface="Arial"/>
                <a:cs typeface="Arial"/>
              </a:rPr>
              <a:t> </a:t>
            </a:r>
            <a:r>
              <a:rPr sz="2000" spc="-10" dirty="0">
                <a:solidFill>
                  <a:srgbClr val="09178B"/>
                </a:solidFill>
                <a:latin typeface="Arial"/>
                <a:cs typeface="Arial"/>
              </a:rPr>
              <a:t>regions</a:t>
            </a:r>
            <a:r>
              <a:rPr sz="2000" spc="-5" dirty="0">
                <a:solidFill>
                  <a:srgbClr val="09178B"/>
                </a:solidFill>
                <a:latin typeface="Arial"/>
                <a:cs typeface="Arial"/>
              </a:rPr>
              <a:t> </a:t>
            </a:r>
            <a:r>
              <a:rPr sz="2000" spc="-10" dirty="0">
                <a:solidFill>
                  <a:srgbClr val="09178B"/>
                </a:solidFill>
                <a:latin typeface="Arial"/>
                <a:cs typeface="Arial"/>
              </a:rPr>
              <a:t>refused</a:t>
            </a:r>
            <a:r>
              <a:rPr sz="2000" spc="-5" dirty="0">
                <a:solidFill>
                  <a:srgbClr val="09178B"/>
                </a:solidFill>
                <a:latin typeface="Arial"/>
                <a:cs typeface="Arial"/>
              </a:rPr>
              <a:t> </a:t>
            </a:r>
            <a:r>
              <a:rPr sz="2000" spc="-10" dirty="0">
                <a:solidFill>
                  <a:srgbClr val="09178B"/>
                </a:solidFill>
                <a:latin typeface="Arial"/>
                <a:cs typeface="Arial"/>
              </a:rPr>
              <a:t>to</a:t>
            </a:r>
            <a:r>
              <a:rPr sz="2000" spc="-5" dirty="0">
                <a:solidFill>
                  <a:srgbClr val="09178B"/>
                </a:solidFill>
                <a:latin typeface="Arial"/>
                <a:cs typeface="Arial"/>
              </a:rPr>
              <a:t> </a:t>
            </a:r>
            <a:r>
              <a:rPr sz="2000" spc="-10" dirty="0">
                <a:solidFill>
                  <a:srgbClr val="09178B"/>
                </a:solidFill>
                <a:latin typeface="Arial"/>
                <a:cs typeface="Arial"/>
              </a:rPr>
              <a:t>participate</a:t>
            </a:r>
            <a:r>
              <a:rPr sz="2000" spc="-5" dirty="0">
                <a:solidFill>
                  <a:srgbClr val="09178B"/>
                </a:solidFill>
                <a:latin typeface="Arial"/>
                <a:cs typeface="Arial"/>
              </a:rPr>
              <a:t> </a:t>
            </a:r>
            <a:r>
              <a:rPr sz="2000" spc="-10" dirty="0">
                <a:solidFill>
                  <a:srgbClr val="09178B"/>
                </a:solidFill>
                <a:latin typeface="Arial"/>
                <a:cs typeface="Arial"/>
              </a:rPr>
              <a:t>in</a:t>
            </a:r>
            <a:r>
              <a:rPr sz="2000" spc="-5" dirty="0">
                <a:solidFill>
                  <a:srgbClr val="09178B"/>
                </a:solidFill>
                <a:latin typeface="Arial"/>
                <a:cs typeface="Arial"/>
              </a:rPr>
              <a:t> </a:t>
            </a:r>
            <a:r>
              <a:rPr sz="2000" spc="-10" dirty="0">
                <a:solidFill>
                  <a:srgbClr val="09178B"/>
                </a:solidFill>
                <a:latin typeface="Arial"/>
                <a:cs typeface="Arial"/>
              </a:rPr>
              <a:t>planning, finding</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concept</a:t>
            </a:r>
            <a:r>
              <a:rPr sz="2000" spc="-5" dirty="0">
                <a:solidFill>
                  <a:srgbClr val="09178B"/>
                </a:solidFill>
                <a:latin typeface="Arial"/>
                <a:cs typeface="Arial"/>
              </a:rPr>
              <a:t> </a:t>
            </a:r>
            <a:r>
              <a:rPr lang="en-US" sz="2000" spc="-10" dirty="0">
                <a:solidFill>
                  <a:srgbClr val="09178B"/>
                </a:solidFill>
                <a:latin typeface="Arial"/>
                <a:cs typeface="Arial"/>
              </a:rPr>
              <a:t>unworkable</a:t>
            </a:r>
            <a:r>
              <a:rPr sz="2000" spc="-5" dirty="0">
                <a:solidFill>
                  <a:srgbClr val="09178B"/>
                </a:solidFill>
                <a:latin typeface="Arial"/>
                <a:cs typeface="Arial"/>
              </a:rPr>
              <a:t> </a:t>
            </a:r>
            <a:r>
              <a:rPr lang="en-US" sz="2000" spc="-10" dirty="0">
                <a:solidFill>
                  <a:srgbClr val="09178B"/>
                </a:solidFill>
                <a:latin typeface="Arial"/>
                <a:cs typeface="Arial"/>
              </a:rPr>
              <a:t>and</a:t>
            </a:r>
            <a:r>
              <a:rPr sz="2000" spc="-5" dirty="0">
                <a:solidFill>
                  <a:srgbClr val="09178B"/>
                </a:solidFill>
                <a:latin typeface="Arial"/>
                <a:cs typeface="Arial"/>
              </a:rPr>
              <a:t> </a:t>
            </a:r>
            <a:r>
              <a:rPr sz="2000" spc="-15" dirty="0">
                <a:solidFill>
                  <a:srgbClr val="09178B"/>
                </a:solidFill>
                <a:latin typeface="Arial"/>
                <a:cs typeface="Arial"/>
              </a:rPr>
              <a:t>dangerous</a:t>
            </a:r>
            <a:endParaRPr sz="2000" dirty="0">
              <a:latin typeface="Arial"/>
              <a:cs typeface="Arial"/>
            </a:endParaRPr>
          </a:p>
          <a:p>
            <a:pPr>
              <a:lnSpc>
                <a:spcPts val="1300"/>
              </a:lnSpc>
              <a:spcBef>
                <a:spcPts val="67"/>
              </a:spcBef>
              <a:buClr>
                <a:srgbClr val="09178B"/>
              </a:buClr>
              <a:buFont typeface="Arial"/>
              <a:buChar char="•"/>
            </a:pPr>
            <a:endParaRPr sz="1300" dirty="0"/>
          </a:p>
          <a:p>
            <a:pPr marL="262255" indent="-178435">
              <a:lnSpc>
                <a:spcPct val="100000"/>
              </a:lnSpc>
              <a:buClr>
                <a:srgbClr val="09178B"/>
              </a:buClr>
              <a:buFont typeface="Arial"/>
              <a:buChar char="•"/>
              <a:tabLst>
                <a:tab pos="262255" algn="l"/>
              </a:tabLst>
            </a:pPr>
            <a:r>
              <a:rPr sz="2000" spc="-10" dirty="0">
                <a:solidFill>
                  <a:srgbClr val="09178B"/>
                </a:solidFill>
                <a:latin typeface="Arial"/>
                <a:cs typeface="Arial"/>
              </a:rPr>
              <a:t>1985,</a:t>
            </a:r>
            <a:r>
              <a:rPr sz="2000" spc="-5" dirty="0">
                <a:solidFill>
                  <a:srgbClr val="09178B"/>
                </a:solidFill>
                <a:latin typeface="Arial"/>
                <a:cs typeface="Arial"/>
              </a:rPr>
              <a:t> </a:t>
            </a:r>
            <a:r>
              <a:rPr sz="2000" spc="-10" dirty="0">
                <a:solidFill>
                  <a:srgbClr val="09178B"/>
                </a:solidFill>
                <a:latin typeface="Arial"/>
                <a:cs typeface="Arial"/>
              </a:rPr>
              <a:t>passive</a:t>
            </a:r>
            <a:r>
              <a:rPr sz="2000" spc="-5" dirty="0">
                <a:solidFill>
                  <a:srgbClr val="09178B"/>
                </a:solidFill>
                <a:latin typeface="Arial"/>
                <a:cs typeface="Arial"/>
              </a:rPr>
              <a:t> </a:t>
            </a:r>
            <a:r>
              <a:rPr sz="2000" spc="-15" dirty="0">
                <a:solidFill>
                  <a:srgbClr val="09178B"/>
                </a:solidFill>
                <a:latin typeface="Arial"/>
                <a:cs typeface="Arial"/>
              </a:rPr>
              <a:t>defense</a:t>
            </a:r>
            <a:r>
              <a:rPr sz="2000" spc="-5" dirty="0">
                <a:solidFill>
                  <a:srgbClr val="09178B"/>
                </a:solidFill>
                <a:latin typeface="Arial"/>
                <a:cs typeface="Arial"/>
              </a:rPr>
              <a:t> </a:t>
            </a:r>
            <a:r>
              <a:rPr sz="2000" spc="-15" dirty="0">
                <a:solidFill>
                  <a:srgbClr val="09178B"/>
                </a:solidFill>
                <a:latin typeface="Arial"/>
                <a:cs typeface="Arial"/>
              </a:rPr>
              <a:t>was</a:t>
            </a:r>
            <a:r>
              <a:rPr sz="2000" spc="-5" dirty="0">
                <a:solidFill>
                  <a:srgbClr val="09178B"/>
                </a:solidFill>
                <a:latin typeface="Arial"/>
                <a:cs typeface="Arial"/>
              </a:rPr>
              <a:t> </a:t>
            </a:r>
            <a:r>
              <a:rPr sz="2000" spc="-10" dirty="0">
                <a:solidFill>
                  <a:srgbClr val="09178B"/>
                </a:solidFill>
                <a:latin typeface="Arial"/>
                <a:cs typeface="Arial"/>
              </a:rPr>
              <a:t>again</a:t>
            </a:r>
            <a:r>
              <a:rPr sz="2000" spc="-5" dirty="0">
                <a:solidFill>
                  <a:srgbClr val="09178B"/>
                </a:solidFill>
                <a:latin typeface="Arial"/>
                <a:cs typeface="Arial"/>
              </a:rPr>
              <a:t> </a:t>
            </a:r>
            <a:r>
              <a:rPr sz="2000" spc="-15" dirty="0">
                <a:solidFill>
                  <a:srgbClr val="09178B"/>
                </a:solidFill>
                <a:latin typeface="Arial"/>
                <a:cs typeface="Arial"/>
              </a:rPr>
              <a:t>dropped</a:t>
            </a:r>
            <a:endParaRPr sz="2000" dirty="0">
              <a:latin typeface="Arial"/>
              <a:cs typeface="Arial"/>
            </a:endParaRPr>
          </a:p>
        </p:txBody>
      </p:sp>
      <p:sp>
        <p:nvSpPr>
          <p:cNvPr id="4" name="object 4"/>
          <p:cNvSpPr txBox="1"/>
          <p:nvPr/>
        </p:nvSpPr>
        <p:spPr>
          <a:xfrm>
            <a:off x="486173" y="7096521"/>
            <a:ext cx="1789430" cy="206375"/>
          </a:xfrm>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r>
              <a:rPr sz="1150" spc="10" dirty="0">
                <a:latin typeface="Arial"/>
                <a:cs typeface="Arial"/>
              </a:rPr>
              <a:t>10</a:t>
            </a:r>
            <a:endParaRPr sz="1150" dirty="0">
              <a:latin typeface="Arial"/>
              <a:cs typeface="Arial"/>
            </a:endParaRPr>
          </a:p>
        </p:txBody>
      </p:sp>
      <p:sp>
        <p:nvSpPr>
          <p:cNvPr id="5" name="object 5"/>
          <p:cNvSpPr txBox="1">
            <a:spLocks noGrp="1"/>
          </p:cNvSpPr>
          <p:nvPr>
            <p:ph type="ftr" sz="quarter" idx="5"/>
          </p:nvPr>
        </p:nvSpPr>
        <p:spPr>
          <a:xfrm>
            <a:off x="7560963" y="7096521"/>
            <a:ext cx="2045185" cy="203732"/>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211549" rIns="0" bIns="0" rtlCol="0">
            <a:noAutofit/>
          </a:bodyPr>
          <a:lstStyle/>
          <a:p>
            <a:pPr marL="1516380">
              <a:lnSpc>
                <a:spcPct val="100000"/>
              </a:lnSpc>
            </a:pPr>
            <a:r>
              <a:rPr sz="3250" spc="-20" dirty="0">
                <a:solidFill>
                  <a:srgbClr val="D62100"/>
                </a:solidFill>
                <a:latin typeface="Arial"/>
                <a:cs typeface="Arial"/>
              </a:rPr>
              <a:t>Passive</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enses</a:t>
            </a:r>
            <a:r>
              <a:rPr sz="3250" spc="-180" dirty="0">
                <a:solidFill>
                  <a:srgbClr val="D62100"/>
                </a:solidFill>
                <a:latin typeface="Arial"/>
                <a:cs typeface="Arial"/>
              </a:rPr>
              <a:t> </a:t>
            </a:r>
            <a:r>
              <a:rPr sz="3250" spc="-20" dirty="0">
                <a:solidFill>
                  <a:srgbClr val="D62100"/>
                </a:solidFill>
                <a:latin typeface="Arial"/>
                <a:cs typeface="Arial"/>
              </a:rPr>
              <a:t>Agai</a:t>
            </a:r>
            <a:r>
              <a:rPr sz="3250" spc="-15" dirty="0">
                <a:solidFill>
                  <a:srgbClr val="D62100"/>
                </a:solidFill>
                <a:latin typeface="Arial"/>
                <a:cs typeface="Arial"/>
              </a:rPr>
              <a:t>nst</a:t>
            </a:r>
            <a:r>
              <a:rPr sz="3250" spc="-180" dirty="0">
                <a:solidFill>
                  <a:srgbClr val="D62100"/>
                </a:solidFill>
                <a:latin typeface="Arial"/>
                <a:cs typeface="Arial"/>
              </a:rPr>
              <a:t> </a:t>
            </a:r>
            <a:r>
              <a:rPr sz="3250" spc="-20" dirty="0">
                <a:solidFill>
                  <a:srgbClr val="D62100"/>
                </a:solidFill>
                <a:latin typeface="Arial"/>
                <a:cs typeface="Arial"/>
              </a:rPr>
              <a:t>At</a:t>
            </a:r>
            <a:r>
              <a:rPr sz="3250" spc="-15" dirty="0">
                <a:solidFill>
                  <a:srgbClr val="D62100"/>
                </a:solidFill>
                <a:latin typeface="Arial"/>
                <a:cs typeface="Arial"/>
              </a:rPr>
              <a:t>t</a:t>
            </a:r>
            <a:r>
              <a:rPr sz="3250" spc="-20" dirty="0">
                <a:solidFill>
                  <a:srgbClr val="D62100"/>
                </a:solidFill>
                <a:latin typeface="Arial"/>
                <a:cs typeface="Arial"/>
              </a:rPr>
              <a:t>acks</a:t>
            </a:r>
            <a:endParaRPr sz="3250">
              <a:latin typeface="Arial"/>
              <a:cs typeface="Arial"/>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stretch>
            <a:fillRect/>
          </a:stretch>
        </p:blipFill>
        <p:spPr>
          <a:xfrm>
            <a:off x="457200" y="1515484"/>
            <a:ext cx="8459891" cy="4123316"/>
          </a:xfrm>
          <a:prstGeom prst="rect">
            <a:avLst/>
          </a:prstGeom>
        </p:spPr>
      </p:pic>
      <p:sp>
        <p:nvSpPr>
          <p:cNvPr id="2" name="Title 1"/>
          <p:cNvSpPr>
            <a:spLocks noGrp="1"/>
          </p:cNvSpPr>
          <p:nvPr>
            <p:ph type="title"/>
          </p:nvPr>
        </p:nvSpPr>
        <p:spPr>
          <a:xfrm>
            <a:off x="218701" y="317047"/>
            <a:ext cx="9153899" cy="946978"/>
          </a:xfrm>
        </p:spPr>
        <p:txBody>
          <a:bodyPr/>
          <a:lstStyle/>
          <a:p>
            <a:r>
              <a:rPr lang="en-US" sz="3600" dirty="0">
                <a:solidFill>
                  <a:srgbClr val="FF0000"/>
                </a:solidFill>
              </a:rPr>
              <a:t>News</a:t>
            </a:r>
          </a:p>
        </p:txBody>
      </p:sp>
      <p:pic>
        <p:nvPicPr>
          <p:cNvPr id="4" name="Picture 3"/>
          <p:cNvPicPr>
            <a:picLocks noChangeAspect="1"/>
          </p:cNvPicPr>
          <p:nvPr/>
        </p:nvPicPr>
        <p:blipFill>
          <a:blip r:embed="rId3"/>
          <a:stretch>
            <a:fillRect/>
          </a:stretch>
        </p:blipFill>
        <p:spPr>
          <a:xfrm>
            <a:off x="1542374" y="152400"/>
            <a:ext cx="8592226" cy="940500"/>
          </a:xfrm>
          <a:prstGeom prst="rect">
            <a:avLst/>
          </a:prstGeom>
        </p:spPr>
      </p:pic>
      <p:cxnSp>
        <p:nvCxnSpPr>
          <p:cNvPr id="18" name="Straight Connector 17"/>
          <p:cNvCxnSpPr>
            <a:cxnSpLocks/>
          </p:cNvCxnSpPr>
          <p:nvPr/>
        </p:nvCxnSpPr>
        <p:spPr>
          <a:xfrm>
            <a:off x="457200" y="2895600"/>
            <a:ext cx="8001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457200" y="4648200"/>
            <a:ext cx="8305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cxnSpLocks/>
          </p:cNvCxnSpPr>
          <p:nvPr/>
        </p:nvCxnSpPr>
        <p:spPr>
          <a:xfrm>
            <a:off x="1752600" y="5257800"/>
            <a:ext cx="6705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a:off x="533400" y="3200400"/>
            <a:ext cx="6629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533400" y="4953000"/>
            <a:ext cx="7696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a:off x="533400" y="5638800"/>
            <a:ext cx="6705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62708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00584" rIns="0" bIns="0" rtlCol="0">
            <a:noAutofit/>
          </a:bodyPr>
          <a:lstStyle/>
          <a:p>
            <a:pPr marL="2329180">
              <a:lnSpc>
                <a:spcPct val="100000"/>
              </a:lnSpc>
            </a:pPr>
            <a:r>
              <a:rPr sz="3250" spc="-20" dirty="0">
                <a:solidFill>
                  <a:srgbClr val="D62100"/>
                </a:solidFill>
                <a:latin typeface="Arial"/>
                <a:cs typeface="Arial"/>
              </a:rPr>
              <a:t>Physics</a:t>
            </a:r>
            <a:r>
              <a:rPr sz="3250" spc="-5" dirty="0">
                <a:solidFill>
                  <a:srgbClr val="D62100"/>
                </a:solidFill>
                <a:latin typeface="Arial"/>
                <a:cs typeface="Arial"/>
              </a:rPr>
              <a:t> </a:t>
            </a:r>
            <a:r>
              <a:rPr sz="3250" spc="-20" dirty="0">
                <a:solidFill>
                  <a:srgbClr val="D62100"/>
                </a:solidFill>
                <a:latin typeface="Arial"/>
                <a:cs typeface="Arial"/>
              </a:rPr>
              <a:t>280:</a:t>
            </a:r>
            <a:r>
              <a:rPr sz="3250" spc="-5" dirty="0">
                <a:solidFill>
                  <a:srgbClr val="D62100"/>
                </a:solidFill>
                <a:latin typeface="Arial"/>
                <a:cs typeface="Arial"/>
              </a:rPr>
              <a:t> </a:t>
            </a:r>
            <a:r>
              <a:rPr sz="3250" spc="-20" dirty="0">
                <a:solidFill>
                  <a:srgbClr val="D62100"/>
                </a:solidFill>
                <a:latin typeface="Arial"/>
                <a:cs typeface="Arial"/>
              </a:rPr>
              <a:t>Session</a:t>
            </a:r>
            <a:r>
              <a:rPr sz="3250" spc="-5" dirty="0">
                <a:solidFill>
                  <a:srgbClr val="D62100"/>
                </a:solidFill>
                <a:latin typeface="Arial"/>
                <a:cs typeface="Arial"/>
              </a:rPr>
              <a:t> </a:t>
            </a:r>
            <a:r>
              <a:rPr sz="3250" spc="-20" dirty="0">
                <a:solidFill>
                  <a:srgbClr val="D62100"/>
                </a:solidFill>
                <a:latin typeface="Arial"/>
                <a:cs typeface="Arial"/>
              </a:rPr>
              <a:t>24</a:t>
            </a:r>
            <a:endParaRPr sz="3250" dirty="0">
              <a:latin typeface="Arial"/>
              <a:cs typeface="Arial"/>
            </a:endParaRPr>
          </a:p>
        </p:txBody>
      </p:sp>
      <p:sp>
        <p:nvSpPr>
          <p:cNvPr id="4" name="object 4"/>
          <p:cNvSpPr txBox="1">
            <a:spLocks noGrp="1"/>
          </p:cNvSpPr>
          <p:nvPr>
            <p:ph type="sldNum" sz="quarter" idx="7"/>
          </p:nvPr>
        </p:nvSpPr>
        <p:spPr>
          <a:xfrm>
            <a:off x="486173" y="7015623"/>
            <a:ext cx="1990817" cy="286850"/>
          </a:xfrm>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191</a:t>
            </a:fld>
            <a:endParaRPr sz="1150" dirty="0">
              <a:latin typeface="Arial"/>
              <a:cs typeface="Arial"/>
            </a:endParaRPr>
          </a:p>
        </p:txBody>
      </p:sp>
      <p:sp>
        <p:nvSpPr>
          <p:cNvPr id="5" name="object 5"/>
          <p:cNvSpPr txBox="1">
            <a:spLocks noGrp="1"/>
          </p:cNvSpPr>
          <p:nvPr>
            <p:ph type="ftr" sz="quarter" idx="5"/>
          </p:nvPr>
        </p:nvSpPr>
        <p:spPr>
          <a:xfrm>
            <a:off x="7560963" y="7010400"/>
            <a:ext cx="2045185" cy="289853"/>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740965" y="2248494"/>
            <a:ext cx="8224520" cy="3255645"/>
          </a:xfrm>
          <a:prstGeom prst="rect">
            <a:avLst/>
          </a:prstGeom>
        </p:spPr>
        <p:txBody>
          <a:bodyPr vert="horz" wrap="square" lIns="0" tIns="0" rIns="0" bIns="0" rtlCol="0">
            <a:noAutofit/>
          </a:bodyPr>
          <a:lstStyle/>
          <a:p>
            <a:pPr marL="2700655">
              <a:lnSpc>
                <a:spcPct val="100000"/>
              </a:lnSpc>
            </a:pPr>
            <a:r>
              <a:rPr sz="3100" dirty="0">
                <a:solidFill>
                  <a:srgbClr val="09178B"/>
                </a:solidFill>
                <a:latin typeface="Arial"/>
                <a:cs typeface="Arial"/>
              </a:rPr>
              <a:t>Plan</a:t>
            </a:r>
            <a:r>
              <a:rPr sz="3100" spc="-5" dirty="0">
                <a:solidFill>
                  <a:srgbClr val="09178B"/>
                </a:solidFill>
                <a:latin typeface="Arial"/>
                <a:cs typeface="Arial"/>
              </a:rPr>
              <a:t> </a:t>
            </a:r>
            <a:r>
              <a:rPr sz="3100" spc="-10" dirty="0">
                <a:solidFill>
                  <a:srgbClr val="09178B"/>
                </a:solidFill>
                <a:latin typeface="Arial"/>
                <a:cs typeface="Arial"/>
              </a:rPr>
              <a:t>for</a:t>
            </a:r>
            <a:r>
              <a:rPr sz="3100" spc="-55" dirty="0">
                <a:solidFill>
                  <a:srgbClr val="09178B"/>
                </a:solidFill>
                <a:latin typeface="Arial"/>
                <a:cs typeface="Arial"/>
              </a:rPr>
              <a:t> </a:t>
            </a:r>
            <a:r>
              <a:rPr sz="3100" spc="-25" dirty="0">
                <a:solidFill>
                  <a:srgbClr val="09178B"/>
                </a:solidFill>
                <a:latin typeface="Arial"/>
                <a:cs typeface="Arial"/>
              </a:rPr>
              <a:t>T</a:t>
            </a:r>
            <a:r>
              <a:rPr sz="3100" spc="0" dirty="0">
                <a:solidFill>
                  <a:srgbClr val="09178B"/>
                </a:solidFill>
                <a:latin typeface="Arial"/>
                <a:cs typeface="Arial"/>
              </a:rPr>
              <a:t>his</a:t>
            </a:r>
            <a:r>
              <a:rPr sz="3100" spc="-5" dirty="0">
                <a:solidFill>
                  <a:srgbClr val="09178B"/>
                </a:solidFill>
                <a:latin typeface="Arial"/>
                <a:cs typeface="Arial"/>
              </a:rPr>
              <a:t> </a:t>
            </a:r>
            <a:r>
              <a:rPr sz="3100" spc="0" dirty="0">
                <a:solidFill>
                  <a:srgbClr val="09178B"/>
                </a:solidFill>
                <a:latin typeface="Arial"/>
                <a:cs typeface="Arial"/>
              </a:rPr>
              <a:t>Session</a:t>
            </a:r>
            <a:endParaRPr sz="3100" dirty="0">
              <a:latin typeface="Arial"/>
              <a:cs typeface="Arial"/>
            </a:endParaRPr>
          </a:p>
          <a:p>
            <a:pPr>
              <a:lnSpc>
                <a:spcPts val="750"/>
              </a:lnSpc>
              <a:spcBef>
                <a:spcPts val="16"/>
              </a:spcBef>
            </a:pPr>
            <a:endParaRPr sz="750" dirty="0"/>
          </a:p>
          <a:p>
            <a:pPr marL="12700" marR="5216525">
              <a:lnSpc>
                <a:spcPct val="174700"/>
              </a:lnSpc>
            </a:pPr>
            <a:r>
              <a:rPr lang="en-US" sz="2500" dirty="0">
                <a:solidFill>
                  <a:srgbClr val="09178B"/>
                </a:solidFill>
                <a:latin typeface="Arial"/>
                <a:cs typeface="Arial"/>
              </a:rPr>
              <a:t>Q</a:t>
            </a:r>
            <a:r>
              <a:rPr sz="2500" dirty="0">
                <a:solidFill>
                  <a:srgbClr val="09178B"/>
                </a:solidFill>
                <a:latin typeface="Arial"/>
                <a:cs typeface="Arial"/>
              </a:rPr>
              <a:t>uestions</a:t>
            </a:r>
            <a:endParaRPr lang="en-US" sz="2500" dirty="0">
              <a:solidFill>
                <a:srgbClr val="09178B"/>
              </a:solidFill>
              <a:latin typeface="Arial"/>
              <a:cs typeface="Arial"/>
            </a:endParaRPr>
          </a:p>
          <a:p>
            <a:pPr marL="12700" marR="5216525">
              <a:lnSpc>
                <a:spcPct val="174700"/>
              </a:lnSpc>
            </a:pPr>
            <a:r>
              <a:rPr lang="en-US" sz="2500" dirty="0">
                <a:solidFill>
                  <a:srgbClr val="09178B"/>
                </a:solidFill>
                <a:latin typeface="Arial"/>
                <a:cs typeface="Arial"/>
              </a:rPr>
              <a:t>News</a:t>
            </a:r>
            <a:r>
              <a:rPr sz="2500" dirty="0">
                <a:solidFill>
                  <a:srgbClr val="09178B"/>
                </a:solidFill>
                <a:latin typeface="Arial"/>
                <a:cs typeface="Arial"/>
              </a:rPr>
              <a:t> </a:t>
            </a:r>
          </a:p>
          <a:p>
            <a:pPr marL="12700" marR="12700">
              <a:lnSpc>
                <a:spcPct val="174700"/>
              </a:lnSpc>
            </a:pPr>
            <a:r>
              <a:rPr sz="2500" dirty="0">
                <a:solidFill>
                  <a:srgbClr val="09178B"/>
                </a:solidFill>
                <a:latin typeface="Arial"/>
                <a:cs typeface="Arial"/>
              </a:rPr>
              <a:t>Module 7: E</a:t>
            </a:r>
            <a:r>
              <a:rPr sz="2500" spc="-45" dirty="0">
                <a:solidFill>
                  <a:srgbClr val="09178B"/>
                </a:solidFill>
                <a:latin typeface="Arial"/>
                <a:cs typeface="Arial"/>
              </a:rPr>
              <a:t>f</a:t>
            </a:r>
            <a:r>
              <a:rPr sz="2500" spc="0" dirty="0">
                <a:solidFill>
                  <a:srgbClr val="09178B"/>
                </a:solidFill>
                <a:latin typeface="Arial"/>
                <a:cs typeface="Arial"/>
              </a:rPr>
              <a:t>for</a:t>
            </a:r>
            <a:r>
              <a:rPr sz="2500" spc="-5" dirty="0">
                <a:solidFill>
                  <a:srgbClr val="09178B"/>
                </a:solidFill>
                <a:latin typeface="Arial"/>
                <a:cs typeface="Arial"/>
              </a:rPr>
              <a:t>t</a:t>
            </a:r>
            <a:r>
              <a:rPr sz="2500" spc="0" dirty="0">
                <a:solidFill>
                  <a:srgbClr val="09178B"/>
                </a:solidFill>
                <a:latin typeface="Arial"/>
                <a:cs typeface="Arial"/>
              </a:rPr>
              <a:t>s to Defend</a:t>
            </a:r>
            <a:r>
              <a:rPr sz="2500" spc="-135" dirty="0">
                <a:solidFill>
                  <a:srgbClr val="09178B"/>
                </a:solidFill>
                <a:latin typeface="Arial"/>
                <a:cs typeface="Arial"/>
              </a:rPr>
              <a:t> </a:t>
            </a:r>
            <a:r>
              <a:rPr sz="2500" spc="0" dirty="0">
                <a:solidFill>
                  <a:srgbClr val="09178B"/>
                </a:solidFill>
                <a:latin typeface="Arial"/>
                <a:cs typeface="Arial"/>
              </a:rPr>
              <a:t>Against Nuclear</a:t>
            </a:r>
            <a:r>
              <a:rPr sz="2500" spc="-135" dirty="0">
                <a:solidFill>
                  <a:srgbClr val="09178B"/>
                </a:solidFill>
                <a:latin typeface="Arial"/>
                <a:cs typeface="Arial"/>
              </a:rPr>
              <a:t> </a:t>
            </a:r>
            <a:r>
              <a:rPr sz="2500" spc="0" dirty="0">
                <a:solidFill>
                  <a:srgbClr val="09178B"/>
                </a:solidFill>
                <a:latin typeface="Arial"/>
                <a:cs typeface="Arial"/>
              </a:rPr>
              <a:t>Attacks </a:t>
            </a:r>
            <a:endParaRPr lang="en-US" sz="2500" dirty="0">
              <a:solidFill>
                <a:srgbClr val="09178B"/>
              </a:solidFill>
              <a:latin typeface="Arial"/>
              <a:cs typeface="Arial"/>
            </a:endParaRPr>
          </a:p>
          <a:p>
            <a:pPr marL="12700" marR="12700">
              <a:lnSpc>
                <a:spcPct val="174700"/>
              </a:lnSpc>
            </a:pPr>
            <a:r>
              <a:rPr sz="2500" spc="0" dirty="0">
                <a:solidFill>
                  <a:srgbClr val="09178B"/>
                </a:solidFill>
                <a:latin typeface="Arial"/>
                <a:cs typeface="Arial"/>
              </a:rPr>
              <a:t>Next</a:t>
            </a:r>
            <a:r>
              <a:rPr lang="en-US" sz="2500" spc="0" dirty="0">
                <a:solidFill>
                  <a:srgbClr val="09178B"/>
                </a:solidFill>
                <a:latin typeface="Arial"/>
                <a:cs typeface="Arial"/>
              </a:rPr>
              <a:t> Week</a:t>
            </a:r>
            <a:r>
              <a:rPr sz="2500" spc="0" dirty="0">
                <a:solidFill>
                  <a:srgbClr val="09178B"/>
                </a:solidFill>
                <a:latin typeface="Arial"/>
                <a:cs typeface="Arial"/>
              </a:rPr>
              <a:t>: Nuclear arms control</a:t>
            </a:r>
            <a:endParaRPr sz="2500" dirty="0">
              <a:latin typeface="Arial"/>
              <a:cs typeface="Arial"/>
            </a:endParaRPr>
          </a:p>
        </p:txBody>
      </p:sp>
    </p:spTree>
    <p:extLst>
      <p:ext uri="{BB962C8B-B14F-4D97-AF65-F5344CB8AC3E}">
        <p14:creationId xmlns:p14="http://schemas.microsoft.com/office/powerpoint/2010/main" val="152077006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23829" y="3360060"/>
            <a:ext cx="4407535" cy="1303655"/>
          </a:xfrm>
          <a:prstGeom prst="rect">
            <a:avLst/>
          </a:prstGeom>
        </p:spPr>
        <p:txBody>
          <a:bodyPr vert="horz" wrap="square" lIns="0" tIns="0" rIns="0" bIns="0" rtlCol="0">
            <a:noAutofit/>
          </a:bodyPr>
          <a:lstStyle/>
          <a:p>
            <a:pPr marL="666750" marR="12700" indent="-654685">
              <a:lnSpc>
                <a:spcPct val="110100"/>
              </a:lnSpc>
            </a:pPr>
            <a:r>
              <a:rPr sz="3800" i="1" spc="25" dirty="0">
                <a:solidFill>
                  <a:srgbClr val="09178B"/>
                </a:solidFill>
                <a:latin typeface="Arial"/>
                <a:cs typeface="Arial"/>
              </a:rPr>
              <a:t>PBS</a:t>
            </a:r>
            <a:r>
              <a:rPr sz="3800" i="1" spc="10" dirty="0">
                <a:solidFill>
                  <a:srgbClr val="09178B"/>
                </a:solidFill>
                <a:latin typeface="Arial"/>
                <a:cs typeface="Arial"/>
              </a:rPr>
              <a:t> </a:t>
            </a:r>
            <a:r>
              <a:rPr sz="3800" i="1" spc="15" dirty="0">
                <a:solidFill>
                  <a:srgbClr val="09178B"/>
                </a:solidFill>
                <a:latin typeface="Arial"/>
                <a:cs typeface="Arial"/>
              </a:rPr>
              <a:t>Fron</a:t>
            </a:r>
            <a:r>
              <a:rPr sz="3800" i="1" spc="-5" dirty="0">
                <a:solidFill>
                  <a:srgbClr val="09178B"/>
                </a:solidFill>
                <a:latin typeface="Arial"/>
                <a:cs typeface="Arial"/>
              </a:rPr>
              <a:t>t</a:t>
            </a:r>
            <a:r>
              <a:rPr sz="3800" i="1" spc="10" dirty="0">
                <a:solidFill>
                  <a:srgbClr val="09178B"/>
                </a:solidFill>
                <a:latin typeface="Arial"/>
                <a:cs typeface="Arial"/>
              </a:rPr>
              <a:t>line </a:t>
            </a:r>
            <a:r>
              <a:rPr sz="3800" i="1" spc="-45" dirty="0">
                <a:solidFill>
                  <a:srgbClr val="09178B"/>
                </a:solidFill>
                <a:latin typeface="Arial"/>
                <a:cs typeface="Arial"/>
              </a:rPr>
              <a:t>V</a:t>
            </a:r>
            <a:r>
              <a:rPr sz="3800" i="1" spc="15" dirty="0">
                <a:solidFill>
                  <a:srgbClr val="09178B"/>
                </a:solidFill>
                <a:latin typeface="Arial"/>
                <a:cs typeface="Arial"/>
              </a:rPr>
              <a:t>ideo “Missile</a:t>
            </a:r>
            <a:r>
              <a:rPr sz="3800" i="1" spc="10" dirty="0">
                <a:solidFill>
                  <a:srgbClr val="09178B"/>
                </a:solidFill>
                <a:latin typeface="Arial"/>
                <a:cs typeface="Arial"/>
              </a:rPr>
              <a:t> </a:t>
            </a:r>
            <a:r>
              <a:rPr sz="3800" i="1" spc="-110" dirty="0">
                <a:solidFill>
                  <a:srgbClr val="09178B"/>
                </a:solidFill>
                <a:latin typeface="Arial"/>
                <a:cs typeface="Arial"/>
              </a:rPr>
              <a:t>W</a:t>
            </a:r>
            <a:r>
              <a:rPr sz="3800" i="1" spc="15" dirty="0">
                <a:solidFill>
                  <a:srgbClr val="09178B"/>
                </a:solidFill>
                <a:latin typeface="Arial"/>
                <a:cs typeface="Arial"/>
              </a:rPr>
              <a:t>ars”</a:t>
            </a:r>
            <a:endParaRPr sz="38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tabLst>
                <a:tab pos="1628139" algn="l"/>
              </a:tabLst>
            </a:pPr>
            <a:r>
              <a:rPr lang="en-US" sz="1250" dirty="0">
                <a:solidFill>
                  <a:srgbClr val="09178B"/>
                </a:solidFill>
                <a:latin typeface="Arial"/>
                <a:cs typeface="Arial"/>
              </a:rPr>
              <a:t>26p280</a:t>
            </a:r>
            <a:r>
              <a:rPr sz="1250" dirty="0">
                <a:solidFill>
                  <a:srgbClr val="09178B"/>
                </a:solidFill>
                <a:latin typeface="Arial"/>
                <a:cs typeface="Arial"/>
              </a:rPr>
              <a:t> Defenses, p.	</a:t>
            </a:r>
            <a:fld id="{81D60167-4931-47E6-BA6A-407CBD079E47}" type="slidenum">
              <a:rPr sz="1725" spc="15" baseline="2415" dirty="0" smtClean="0">
                <a:latin typeface="Arial"/>
                <a:cs typeface="Arial"/>
              </a:rPr>
              <a:t>192</a:t>
            </a:fld>
            <a:endParaRPr sz="1725" baseline="2415"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197759" rIns="0" bIns="0" rtlCol="0">
            <a:noAutofit/>
          </a:bodyPr>
          <a:lstStyle/>
          <a:p>
            <a:pPr marL="711200">
              <a:lnSpc>
                <a:spcPct val="100000"/>
              </a:lnSpc>
            </a:pPr>
            <a:r>
              <a:rPr sz="3250" spc="-25" dirty="0">
                <a:solidFill>
                  <a:srgbClr val="D62100"/>
                </a:solidFill>
                <a:latin typeface="Arial"/>
                <a:cs typeface="Arial"/>
              </a:rPr>
              <a:t>Modul</a:t>
            </a:r>
            <a:r>
              <a:rPr sz="3250" spc="-20" dirty="0">
                <a:solidFill>
                  <a:srgbClr val="D62100"/>
                </a:solidFill>
                <a:latin typeface="Arial"/>
                <a:cs typeface="Arial"/>
              </a:rPr>
              <a:t>e</a:t>
            </a:r>
            <a:r>
              <a:rPr sz="3250" spc="-5" dirty="0">
                <a:solidFill>
                  <a:srgbClr val="D62100"/>
                </a:solidFill>
                <a:latin typeface="Arial"/>
                <a:cs typeface="Arial"/>
              </a:rPr>
              <a:t> </a:t>
            </a:r>
            <a:r>
              <a:rPr sz="3250" spc="-15" dirty="0">
                <a:solidFill>
                  <a:srgbClr val="D62100"/>
                </a:solidFill>
                <a:latin typeface="Arial"/>
                <a:cs typeface="Arial"/>
              </a:rPr>
              <a:t>7:</a:t>
            </a:r>
            <a:r>
              <a:rPr sz="3250" spc="-5" dirty="0">
                <a:solidFill>
                  <a:srgbClr val="D62100"/>
                </a:solidFill>
                <a:latin typeface="Arial"/>
                <a:cs typeface="Arial"/>
              </a:rPr>
              <a:t> </a:t>
            </a:r>
            <a:r>
              <a:rPr sz="3250" spc="-25" dirty="0">
                <a:solidFill>
                  <a:srgbClr val="D62100"/>
                </a:solidFill>
                <a:latin typeface="Arial"/>
                <a:cs typeface="Arial"/>
              </a:rPr>
              <a:t>E</a:t>
            </a:r>
            <a:r>
              <a:rPr sz="3250" spc="-70" dirty="0">
                <a:solidFill>
                  <a:srgbClr val="D62100"/>
                </a:solidFill>
                <a:latin typeface="Arial"/>
                <a:cs typeface="Arial"/>
              </a:rPr>
              <a:t>f</a:t>
            </a:r>
            <a:r>
              <a:rPr sz="3250" spc="-15" dirty="0">
                <a:solidFill>
                  <a:srgbClr val="D62100"/>
                </a:solidFill>
                <a:latin typeface="Arial"/>
                <a:cs typeface="Arial"/>
              </a:rPr>
              <a:t>fort</a:t>
            </a:r>
            <a:r>
              <a:rPr sz="3250" spc="-20" dirty="0">
                <a:solidFill>
                  <a:srgbClr val="D62100"/>
                </a:solidFill>
                <a:latin typeface="Arial"/>
                <a:cs typeface="Arial"/>
              </a:rPr>
              <a:t>s</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o</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end</a:t>
            </a:r>
            <a:r>
              <a:rPr sz="3250" spc="-180" dirty="0">
                <a:solidFill>
                  <a:srgbClr val="D62100"/>
                </a:solidFill>
                <a:latin typeface="Arial"/>
                <a:cs typeface="Arial"/>
              </a:rPr>
              <a:t> </a:t>
            </a:r>
            <a:r>
              <a:rPr sz="3250" spc="-20" dirty="0">
                <a:solidFill>
                  <a:srgbClr val="D62100"/>
                </a:solidFill>
                <a:latin typeface="Arial"/>
                <a:cs typeface="Arial"/>
              </a:rPr>
              <a:t>Agai</a:t>
            </a:r>
            <a:r>
              <a:rPr sz="3250" spc="-15" dirty="0">
                <a:solidFill>
                  <a:srgbClr val="D62100"/>
                </a:solidFill>
                <a:latin typeface="Arial"/>
                <a:cs typeface="Arial"/>
              </a:rPr>
              <a:t>nst</a:t>
            </a:r>
            <a:r>
              <a:rPr sz="3250" spc="-180" dirty="0">
                <a:solidFill>
                  <a:srgbClr val="D62100"/>
                </a:solidFill>
                <a:latin typeface="Arial"/>
                <a:cs typeface="Arial"/>
              </a:rPr>
              <a:t> </a:t>
            </a:r>
            <a:r>
              <a:rPr sz="3250" spc="-20" dirty="0">
                <a:solidFill>
                  <a:srgbClr val="D62100"/>
                </a:solidFill>
                <a:latin typeface="Arial"/>
                <a:cs typeface="Arial"/>
              </a:rPr>
              <a:t>At</a:t>
            </a:r>
            <a:r>
              <a:rPr sz="3250" spc="-15" dirty="0">
                <a:solidFill>
                  <a:srgbClr val="D62100"/>
                </a:solidFill>
                <a:latin typeface="Arial"/>
                <a:cs typeface="Arial"/>
              </a:rPr>
              <a:t>t</a:t>
            </a:r>
            <a:r>
              <a:rPr sz="3250" spc="-20" dirty="0">
                <a:solidFill>
                  <a:srgbClr val="D62100"/>
                </a:solidFill>
                <a:latin typeface="Arial"/>
                <a:cs typeface="Arial"/>
              </a:rPr>
              <a:t>ack</a:t>
            </a:r>
            <a:endParaRPr sz="3250">
              <a:latin typeface="Arial"/>
              <a:cs typeface="Arial"/>
            </a:endParaRPr>
          </a:p>
        </p:txBody>
      </p:sp>
    </p:spTree>
    <p:extLst>
      <p:ext uri="{BB962C8B-B14F-4D97-AF65-F5344CB8AC3E}">
        <p14:creationId xmlns:p14="http://schemas.microsoft.com/office/powerpoint/2010/main" val="262588838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60910" y="3737341"/>
            <a:ext cx="6130290" cy="607695"/>
          </a:xfrm>
          <a:prstGeom prst="rect">
            <a:avLst/>
          </a:prstGeom>
        </p:spPr>
        <p:txBody>
          <a:bodyPr vert="horz" wrap="square" lIns="0" tIns="0" rIns="0" bIns="0" rtlCol="0">
            <a:noAutofit/>
          </a:bodyPr>
          <a:lstStyle/>
          <a:p>
            <a:pPr marL="12700">
              <a:lnSpc>
                <a:spcPct val="100000"/>
              </a:lnSpc>
            </a:pPr>
            <a:r>
              <a:rPr sz="3800" i="1" spc="15" dirty="0">
                <a:solidFill>
                  <a:srgbClr val="09178B"/>
                </a:solidFill>
                <a:latin typeface="Arial"/>
                <a:cs typeface="Arial"/>
              </a:rPr>
              <a:t>Discussion</a:t>
            </a:r>
            <a:r>
              <a:rPr sz="3800" i="1" spc="10" dirty="0">
                <a:solidFill>
                  <a:srgbClr val="09178B"/>
                </a:solidFill>
                <a:latin typeface="Arial"/>
                <a:cs typeface="Arial"/>
              </a:rPr>
              <a:t> </a:t>
            </a:r>
            <a:r>
              <a:rPr sz="3800" i="1" spc="20" dirty="0">
                <a:solidFill>
                  <a:srgbClr val="09178B"/>
                </a:solidFill>
                <a:latin typeface="Arial"/>
                <a:cs typeface="Arial"/>
              </a:rPr>
              <a:t>of</a:t>
            </a:r>
            <a:r>
              <a:rPr sz="3800" i="1" spc="10" dirty="0">
                <a:solidFill>
                  <a:srgbClr val="09178B"/>
                </a:solidFill>
                <a:latin typeface="Arial"/>
                <a:cs typeface="Arial"/>
              </a:rPr>
              <a:t> </a:t>
            </a:r>
            <a:r>
              <a:rPr sz="3800" i="1" spc="15" dirty="0">
                <a:solidFill>
                  <a:srgbClr val="09178B"/>
                </a:solidFill>
                <a:latin typeface="Arial"/>
                <a:cs typeface="Arial"/>
              </a:rPr>
              <a:t>“Missile</a:t>
            </a:r>
            <a:r>
              <a:rPr sz="3800" i="1" spc="10" dirty="0">
                <a:solidFill>
                  <a:srgbClr val="09178B"/>
                </a:solidFill>
                <a:latin typeface="Arial"/>
                <a:cs typeface="Arial"/>
              </a:rPr>
              <a:t> </a:t>
            </a:r>
            <a:r>
              <a:rPr sz="3800" i="1" spc="-110" dirty="0">
                <a:solidFill>
                  <a:srgbClr val="09178B"/>
                </a:solidFill>
                <a:latin typeface="Arial"/>
                <a:cs typeface="Arial"/>
              </a:rPr>
              <a:t>W</a:t>
            </a:r>
            <a:r>
              <a:rPr sz="3800" i="1" spc="15" dirty="0">
                <a:solidFill>
                  <a:srgbClr val="09178B"/>
                </a:solidFill>
                <a:latin typeface="Arial"/>
                <a:cs typeface="Arial"/>
              </a:rPr>
              <a:t>ars”</a:t>
            </a:r>
            <a:endParaRPr sz="38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tabLst>
                <a:tab pos="1628139" algn="l"/>
              </a:tabLst>
            </a:pPr>
            <a:r>
              <a:rPr lang="en-US" sz="1250" dirty="0">
                <a:solidFill>
                  <a:srgbClr val="09178B"/>
                </a:solidFill>
                <a:latin typeface="Arial"/>
                <a:cs typeface="Arial"/>
              </a:rPr>
              <a:t>26p280</a:t>
            </a:r>
            <a:r>
              <a:rPr sz="1250" dirty="0">
                <a:solidFill>
                  <a:srgbClr val="09178B"/>
                </a:solidFill>
                <a:latin typeface="Arial"/>
                <a:cs typeface="Arial"/>
              </a:rPr>
              <a:t> Defenses, p.	</a:t>
            </a:r>
            <a:fld id="{81D60167-4931-47E6-BA6A-407CBD079E47}" type="slidenum">
              <a:rPr sz="1725" spc="15" baseline="2415" dirty="0" smtClean="0">
                <a:latin typeface="Arial"/>
                <a:cs typeface="Arial"/>
              </a:rPr>
              <a:t>193</a:t>
            </a:fld>
            <a:endParaRPr sz="1725" baseline="2415"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151299" y="514806"/>
            <a:ext cx="7747000" cy="520700"/>
          </a:xfrm>
          <a:prstGeom prst="rect">
            <a:avLst/>
          </a:prstGeom>
        </p:spPr>
        <p:txBody>
          <a:bodyPr vert="horz" wrap="square" lIns="0" tIns="0" rIns="0" bIns="0" rtlCol="0">
            <a:noAutofit/>
          </a:bodyPr>
          <a:lstStyle/>
          <a:p>
            <a:pPr marL="12700">
              <a:lnSpc>
                <a:spcPct val="100000"/>
              </a:lnSpc>
            </a:pPr>
            <a:r>
              <a:rPr sz="3250" spc="-25" dirty="0">
                <a:solidFill>
                  <a:srgbClr val="D62100"/>
                </a:solidFill>
                <a:latin typeface="Arial"/>
                <a:cs typeface="Arial"/>
              </a:rPr>
              <a:t>Modul</a:t>
            </a:r>
            <a:r>
              <a:rPr sz="3250" spc="-20" dirty="0">
                <a:solidFill>
                  <a:srgbClr val="D62100"/>
                </a:solidFill>
                <a:latin typeface="Arial"/>
                <a:cs typeface="Arial"/>
              </a:rPr>
              <a:t>e</a:t>
            </a:r>
            <a:r>
              <a:rPr sz="3250" spc="-5" dirty="0">
                <a:solidFill>
                  <a:srgbClr val="D62100"/>
                </a:solidFill>
                <a:latin typeface="Arial"/>
                <a:cs typeface="Arial"/>
              </a:rPr>
              <a:t> </a:t>
            </a:r>
            <a:r>
              <a:rPr sz="3250" spc="-15" dirty="0">
                <a:solidFill>
                  <a:srgbClr val="D62100"/>
                </a:solidFill>
                <a:latin typeface="Arial"/>
                <a:cs typeface="Arial"/>
              </a:rPr>
              <a:t>7:</a:t>
            </a:r>
            <a:r>
              <a:rPr sz="3250" spc="-5" dirty="0">
                <a:solidFill>
                  <a:srgbClr val="D62100"/>
                </a:solidFill>
                <a:latin typeface="Arial"/>
                <a:cs typeface="Arial"/>
              </a:rPr>
              <a:t> </a:t>
            </a:r>
            <a:r>
              <a:rPr sz="3250" spc="-25" dirty="0">
                <a:solidFill>
                  <a:srgbClr val="D62100"/>
                </a:solidFill>
                <a:latin typeface="Arial"/>
                <a:cs typeface="Arial"/>
              </a:rPr>
              <a:t>E</a:t>
            </a:r>
            <a:r>
              <a:rPr sz="3250" spc="-70" dirty="0">
                <a:solidFill>
                  <a:srgbClr val="D62100"/>
                </a:solidFill>
                <a:latin typeface="Arial"/>
                <a:cs typeface="Arial"/>
              </a:rPr>
              <a:t>f</a:t>
            </a:r>
            <a:r>
              <a:rPr sz="3250" spc="-15" dirty="0">
                <a:solidFill>
                  <a:srgbClr val="D62100"/>
                </a:solidFill>
                <a:latin typeface="Arial"/>
                <a:cs typeface="Arial"/>
              </a:rPr>
              <a:t>fort</a:t>
            </a:r>
            <a:r>
              <a:rPr sz="3250" spc="-20" dirty="0">
                <a:solidFill>
                  <a:srgbClr val="D62100"/>
                </a:solidFill>
                <a:latin typeface="Arial"/>
                <a:cs typeface="Arial"/>
              </a:rPr>
              <a:t>s</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o</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end</a:t>
            </a:r>
            <a:r>
              <a:rPr sz="3250" spc="-180" dirty="0">
                <a:solidFill>
                  <a:srgbClr val="D62100"/>
                </a:solidFill>
                <a:latin typeface="Arial"/>
                <a:cs typeface="Arial"/>
              </a:rPr>
              <a:t> </a:t>
            </a:r>
            <a:r>
              <a:rPr sz="3250" spc="-20" dirty="0">
                <a:solidFill>
                  <a:srgbClr val="D62100"/>
                </a:solidFill>
                <a:latin typeface="Arial"/>
                <a:cs typeface="Arial"/>
              </a:rPr>
              <a:t>Agai</a:t>
            </a:r>
            <a:r>
              <a:rPr sz="3250" spc="-15" dirty="0">
                <a:solidFill>
                  <a:srgbClr val="D62100"/>
                </a:solidFill>
                <a:latin typeface="Arial"/>
                <a:cs typeface="Arial"/>
              </a:rPr>
              <a:t>nst</a:t>
            </a:r>
            <a:r>
              <a:rPr sz="3250" spc="-180" dirty="0">
                <a:solidFill>
                  <a:srgbClr val="D62100"/>
                </a:solidFill>
                <a:latin typeface="Arial"/>
                <a:cs typeface="Arial"/>
              </a:rPr>
              <a:t> </a:t>
            </a:r>
            <a:r>
              <a:rPr sz="3250" spc="-20" dirty="0">
                <a:solidFill>
                  <a:srgbClr val="D62100"/>
                </a:solidFill>
                <a:latin typeface="Arial"/>
                <a:cs typeface="Arial"/>
              </a:rPr>
              <a:t>At</a:t>
            </a:r>
            <a:r>
              <a:rPr sz="3250" spc="-15" dirty="0">
                <a:solidFill>
                  <a:srgbClr val="D62100"/>
                </a:solidFill>
                <a:latin typeface="Arial"/>
                <a:cs typeface="Arial"/>
              </a:rPr>
              <a:t>t</a:t>
            </a:r>
            <a:r>
              <a:rPr sz="3250" spc="-20" dirty="0">
                <a:solidFill>
                  <a:srgbClr val="D62100"/>
                </a:solidFill>
                <a:latin typeface="Arial"/>
                <a:cs typeface="Arial"/>
              </a:rPr>
              <a:t>ack</a:t>
            </a:r>
            <a:endParaRPr sz="3250">
              <a:latin typeface="Arial"/>
              <a:cs typeface="Arial"/>
            </a:endParaRPr>
          </a:p>
        </p:txBody>
      </p:sp>
    </p:spTree>
    <p:extLst>
      <p:ext uri="{BB962C8B-B14F-4D97-AF65-F5344CB8AC3E}">
        <p14:creationId xmlns:p14="http://schemas.microsoft.com/office/powerpoint/2010/main" val="2766303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DFB3D-06EF-0743-F2E8-2731C8E04E6D}"/>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797D38E8-FF87-467C-BF1C-C9967D6FC10F}"/>
              </a:ext>
            </a:extLst>
          </p:cNvPr>
          <p:cNvSpPr txBox="1"/>
          <p:nvPr/>
        </p:nvSpPr>
        <p:spPr>
          <a:xfrm>
            <a:off x="486173" y="7092146"/>
            <a:ext cx="1496695" cy="208279"/>
          </a:xfrm>
          <a:prstGeom prst="rect">
            <a:avLst/>
          </a:prstGeom>
        </p:spPr>
        <p:txBody>
          <a:bodyPr vert="horz" wrap="square" lIns="0" tIns="0" rIns="0" bIns="0" rtlCol="0">
            <a:noAutofit/>
          </a:bodyPr>
          <a:lstStyle/>
          <a:p>
            <a:pPr marL="12700">
              <a:lnSpc>
                <a:spcPct val="100000"/>
              </a:lnSpc>
            </a:pPr>
            <a:r>
              <a:rPr lang="en-US" sz="1250" dirty="0">
                <a:solidFill>
                  <a:srgbClr val="09178B"/>
                </a:solidFill>
                <a:latin typeface="Arial"/>
                <a:cs typeface="Arial"/>
              </a:rPr>
              <a:t>26p280</a:t>
            </a:r>
            <a:r>
              <a:rPr sz="1250" dirty="0">
                <a:solidFill>
                  <a:srgbClr val="09178B"/>
                </a:solidFill>
                <a:latin typeface="Arial"/>
                <a:cs typeface="Arial"/>
              </a:rPr>
              <a:t> Defenses, p.</a:t>
            </a:r>
            <a:endParaRPr sz="1250" dirty="0">
              <a:latin typeface="Arial"/>
              <a:cs typeface="Arial"/>
            </a:endParaRPr>
          </a:p>
        </p:txBody>
      </p:sp>
      <p:sp>
        <p:nvSpPr>
          <p:cNvPr id="5" name="object 5">
            <a:extLst>
              <a:ext uri="{FF2B5EF4-FFF2-40B4-BE49-F238E27FC236}">
                <a16:creationId xmlns:a16="http://schemas.microsoft.com/office/drawing/2014/main" id="{D8BF177F-6450-7448-4892-B8D55D7A8FAB}"/>
              </a:ext>
            </a:extLst>
          </p:cNvPr>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6" name="object 6">
            <a:extLst>
              <a:ext uri="{FF2B5EF4-FFF2-40B4-BE49-F238E27FC236}">
                <a16:creationId xmlns:a16="http://schemas.microsoft.com/office/drawing/2014/main" id="{651788BF-75B4-7496-D795-931052C2898B}"/>
              </a:ext>
            </a:extLst>
          </p:cNvPr>
          <p:cNvSpPr txBox="1">
            <a:spLocks noGrp="1"/>
          </p:cNvSpPr>
          <p:nvPr>
            <p:ph type="sldNum" sz="quarter" idx="7"/>
          </p:nvPr>
        </p:nvSpPr>
        <p:spPr>
          <a:prstGeom prst="rect">
            <a:avLst/>
          </a:prstGeom>
        </p:spPr>
        <p:txBody>
          <a:bodyPr vert="horz" wrap="square" lIns="0" tIns="0" rIns="0" bIns="0" rtlCol="0">
            <a:noAutofit/>
          </a:bodyPr>
          <a:lstStyle/>
          <a:p>
            <a:pPr marL="1651000">
              <a:lnSpc>
                <a:spcPct val="100000"/>
              </a:lnSpc>
            </a:pPr>
            <a:fld id="{81D60167-4931-47E6-BA6A-407CBD079E47}" type="slidenum">
              <a:rPr sz="1150" spc="10" dirty="0" smtClean="0">
                <a:latin typeface="Arial"/>
                <a:cs typeface="Arial"/>
              </a:rPr>
              <a:t>2</a:t>
            </a:fld>
            <a:endParaRPr sz="1150">
              <a:latin typeface="Arial"/>
              <a:cs typeface="Arial"/>
            </a:endParaRPr>
          </a:p>
        </p:txBody>
      </p:sp>
      <p:pic>
        <p:nvPicPr>
          <p:cNvPr id="10" name="Picture 9" descr="The image displays a news article headline from CNN, indicating that China is secretly expanding its nuclear weapons infrastructure.&#10;&#10;AI-generated content may be incorrect.">
            <a:extLst>
              <a:ext uri="{FF2B5EF4-FFF2-40B4-BE49-F238E27FC236}">
                <a16:creationId xmlns:a16="http://schemas.microsoft.com/office/drawing/2014/main" id="{0E51AEF2-61C5-E014-0AEB-0AB252EF99C3}"/>
              </a:ext>
            </a:extLst>
          </p:cNvPr>
          <p:cNvPicPr>
            <a:picLocks noChangeAspect="1"/>
          </p:cNvPicPr>
          <p:nvPr/>
        </p:nvPicPr>
        <p:blipFill>
          <a:blip r:embed="rId2"/>
          <a:stretch>
            <a:fillRect/>
          </a:stretch>
        </p:blipFill>
        <p:spPr>
          <a:xfrm>
            <a:off x="0" y="1046181"/>
            <a:ext cx="10058400" cy="5680038"/>
          </a:xfrm>
          <a:prstGeom prst="rect">
            <a:avLst/>
          </a:prstGeom>
        </p:spPr>
      </p:pic>
    </p:spTree>
    <p:extLst>
      <p:ext uri="{BB962C8B-B14F-4D97-AF65-F5344CB8AC3E}">
        <p14:creationId xmlns:p14="http://schemas.microsoft.com/office/powerpoint/2010/main" val="1008558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oAutofit/>
          </a:bodyPr>
          <a:lstStyle/>
          <a:p>
            <a:pPr marL="721995" marR="12700" indent="-54610">
              <a:lnSpc>
                <a:spcPts val="3540"/>
              </a:lnSpc>
            </a:pPr>
            <a:r>
              <a:rPr sz="3250" spc="-20" dirty="0">
                <a:solidFill>
                  <a:srgbClr val="D62100"/>
                </a:solidFill>
                <a:latin typeface="Arial"/>
                <a:cs typeface="Arial"/>
              </a:rPr>
              <a:t>Current</a:t>
            </a:r>
            <a:r>
              <a:rPr sz="3250" spc="-5" dirty="0">
                <a:solidFill>
                  <a:srgbClr val="D62100"/>
                </a:solidFill>
                <a:latin typeface="Arial"/>
                <a:cs typeface="Arial"/>
              </a:rPr>
              <a:t> </a:t>
            </a:r>
            <a:r>
              <a:rPr sz="3250" spc="-25" dirty="0">
                <a:solidFill>
                  <a:srgbClr val="D62100"/>
                </a:solidFill>
                <a:latin typeface="Arial"/>
                <a:cs typeface="Arial"/>
              </a:rPr>
              <a:t>Di</a:t>
            </a:r>
            <a:r>
              <a:rPr sz="3250" spc="-15" dirty="0">
                <a:solidFill>
                  <a:srgbClr val="D62100"/>
                </a:solidFill>
                <a:latin typeface="Arial"/>
                <a:cs typeface="Arial"/>
              </a:rPr>
              <a:t>rect</a:t>
            </a:r>
            <a:r>
              <a:rPr sz="3250" spc="-60" dirty="0">
                <a:solidFill>
                  <a:srgbClr val="D62100"/>
                </a:solidFill>
                <a:latin typeface="Arial"/>
                <a:cs typeface="Arial"/>
              </a:rPr>
              <a:t> </a:t>
            </a:r>
            <a:r>
              <a:rPr sz="3250" spc="-25" dirty="0">
                <a:solidFill>
                  <a:srgbClr val="D62100"/>
                </a:solidFill>
                <a:latin typeface="Arial"/>
                <a:cs typeface="Arial"/>
              </a:rPr>
              <a:t>T</a:t>
            </a:r>
            <a:r>
              <a:rPr sz="3250" spc="-20" dirty="0">
                <a:solidFill>
                  <a:srgbClr val="D62100"/>
                </a:solidFill>
                <a:latin typeface="Arial"/>
                <a:cs typeface="Arial"/>
              </a:rPr>
              <a:t>hrea</a:t>
            </a:r>
            <a:r>
              <a:rPr sz="3250" spc="-15" dirty="0">
                <a:solidFill>
                  <a:srgbClr val="D62100"/>
                </a:solidFill>
                <a:latin typeface="Arial"/>
                <a:cs typeface="Arial"/>
              </a:rPr>
              <a:t>t</a:t>
            </a:r>
            <a:r>
              <a:rPr sz="3250" spc="-20" dirty="0">
                <a:solidFill>
                  <a:srgbClr val="D62100"/>
                </a:solidFill>
                <a:latin typeface="Arial"/>
                <a:cs typeface="Arial"/>
              </a:rPr>
              <a:t>s</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o</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he</a:t>
            </a:r>
            <a:r>
              <a:rPr sz="3250" spc="-5" dirty="0">
                <a:solidFill>
                  <a:srgbClr val="D62100"/>
                </a:solidFill>
                <a:latin typeface="Arial"/>
                <a:cs typeface="Arial"/>
              </a:rPr>
              <a:t> </a:t>
            </a:r>
            <a:r>
              <a:rPr sz="3250" spc="-25" dirty="0">
                <a:solidFill>
                  <a:srgbClr val="D62100"/>
                </a:solidFill>
                <a:latin typeface="Arial"/>
                <a:cs typeface="Arial"/>
              </a:rPr>
              <a:t>Uni</a:t>
            </a:r>
            <a:r>
              <a:rPr sz="3250" spc="-15" dirty="0">
                <a:solidFill>
                  <a:srgbClr val="D62100"/>
                </a:solidFill>
                <a:latin typeface="Arial"/>
                <a:cs typeface="Arial"/>
              </a:rPr>
              <a:t>t</a:t>
            </a:r>
            <a:r>
              <a:rPr sz="3250" spc="-20" dirty="0">
                <a:solidFill>
                  <a:srgbClr val="D62100"/>
                </a:solidFill>
                <a:latin typeface="Arial"/>
                <a:cs typeface="Arial"/>
              </a:rPr>
              <a:t>ed</a:t>
            </a:r>
            <a:r>
              <a:rPr sz="3250" spc="-5" dirty="0">
                <a:solidFill>
                  <a:srgbClr val="D62100"/>
                </a:solidFill>
                <a:latin typeface="Arial"/>
                <a:cs typeface="Arial"/>
              </a:rPr>
              <a:t> </a:t>
            </a:r>
            <a:r>
              <a:rPr sz="3250" spc="-20" dirty="0">
                <a:solidFill>
                  <a:srgbClr val="D62100"/>
                </a:solidFill>
                <a:latin typeface="Arial"/>
                <a:cs typeface="Arial"/>
              </a:rPr>
              <a:t>Sta</a:t>
            </a:r>
            <a:r>
              <a:rPr sz="3250" spc="-15" dirty="0">
                <a:solidFill>
                  <a:srgbClr val="D62100"/>
                </a:solidFill>
                <a:latin typeface="Arial"/>
                <a:cs typeface="Arial"/>
              </a:rPr>
              <a:t>t</a:t>
            </a:r>
            <a:r>
              <a:rPr sz="3250" spc="-20" dirty="0">
                <a:solidFill>
                  <a:srgbClr val="D62100"/>
                </a:solidFill>
                <a:latin typeface="Arial"/>
                <a:cs typeface="Arial"/>
              </a:rPr>
              <a:t>es Posed</a:t>
            </a:r>
            <a:r>
              <a:rPr sz="3250" spc="-5" dirty="0">
                <a:solidFill>
                  <a:srgbClr val="D62100"/>
                </a:solidFill>
                <a:latin typeface="Arial"/>
                <a:cs typeface="Arial"/>
              </a:rPr>
              <a:t> </a:t>
            </a:r>
            <a:r>
              <a:rPr sz="3250" spc="-20" dirty="0">
                <a:solidFill>
                  <a:srgbClr val="D62100"/>
                </a:solidFill>
                <a:latin typeface="Arial"/>
                <a:cs typeface="Arial"/>
              </a:rPr>
              <a:t>by</a:t>
            </a:r>
            <a:r>
              <a:rPr sz="3250" spc="-5" dirty="0">
                <a:solidFill>
                  <a:srgbClr val="D62100"/>
                </a:solidFill>
                <a:latin typeface="Arial"/>
                <a:cs typeface="Arial"/>
              </a:rPr>
              <a:t> </a:t>
            </a:r>
            <a:r>
              <a:rPr sz="3250" spc="-20" dirty="0">
                <a:solidFill>
                  <a:srgbClr val="D62100"/>
                </a:solidFill>
                <a:latin typeface="Arial"/>
                <a:cs typeface="Arial"/>
              </a:rPr>
              <a:t>Nuclear-Armed</a:t>
            </a:r>
            <a:r>
              <a:rPr sz="3250" spc="-5" dirty="0">
                <a:solidFill>
                  <a:srgbClr val="D62100"/>
                </a:solidFill>
                <a:latin typeface="Arial"/>
                <a:cs typeface="Arial"/>
              </a:rPr>
              <a:t> </a:t>
            </a:r>
            <a:r>
              <a:rPr sz="3250" spc="-20" dirty="0">
                <a:solidFill>
                  <a:srgbClr val="D62100"/>
                </a:solidFill>
                <a:latin typeface="Arial"/>
                <a:cs typeface="Arial"/>
              </a:rPr>
              <a:t>Ballis</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c</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es</a:t>
            </a:r>
            <a:endParaRPr sz="3250">
              <a:latin typeface="Arial"/>
              <a:cs typeface="Arial"/>
            </a:endParaRPr>
          </a:p>
        </p:txBody>
      </p:sp>
      <p:sp>
        <p:nvSpPr>
          <p:cNvPr id="4" name="object 4"/>
          <p:cNvSpPr txBox="1">
            <a:spLocks noGrp="1"/>
          </p:cNvSpPr>
          <p:nvPr>
            <p:ph type="sldNum" sz="quarter" idx="7"/>
          </p:nvPr>
        </p:nvSpPr>
        <p:spPr>
          <a:xfrm>
            <a:off x="486173" y="7414049"/>
            <a:ext cx="1838013" cy="205951"/>
          </a:xfrm>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20</a:t>
            </a:fld>
            <a:endParaRPr sz="1150" dirty="0">
              <a:latin typeface="Arial"/>
              <a:cs typeface="Arial"/>
            </a:endParaRPr>
          </a:p>
        </p:txBody>
      </p:sp>
      <p:sp>
        <p:nvSpPr>
          <p:cNvPr id="5" name="object 5"/>
          <p:cNvSpPr txBox="1">
            <a:spLocks noGrp="1"/>
          </p:cNvSpPr>
          <p:nvPr>
            <p:ph type="ftr" sz="quarter" idx="5"/>
          </p:nvPr>
        </p:nvSpPr>
        <p:spPr>
          <a:xfrm>
            <a:off x="7239000" y="7411893"/>
            <a:ext cx="2210172" cy="208107"/>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MGP,Dep.of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486173" y="1447800"/>
            <a:ext cx="9343627" cy="5644346"/>
          </a:xfrm>
          <a:prstGeom prst="rect">
            <a:avLst/>
          </a:prstGeom>
        </p:spPr>
        <p:txBody>
          <a:bodyPr vert="horz" wrap="square" lIns="0" tIns="0" rIns="0" bIns="0" rtlCol="0">
            <a:noAutofit/>
          </a:bodyPr>
          <a:lstStyle/>
          <a:p>
            <a:pPr marL="26670" marR="443865">
              <a:lnSpc>
                <a:spcPct val="109700"/>
              </a:lnSpc>
            </a:pPr>
            <a:r>
              <a:rPr lang="en-US" sz="1850" b="1" spc="-15" dirty="0">
                <a:solidFill>
                  <a:srgbClr val="232E98"/>
                </a:solidFill>
                <a:latin typeface="Arial"/>
                <a:cs typeface="Arial"/>
              </a:rPr>
              <a:t>T</a:t>
            </a:r>
            <a:r>
              <a:rPr sz="1850" b="1" spc="-15" dirty="0">
                <a:solidFill>
                  <a:srgbClr val="232E98"/>
                </a:solidFill>
                <a:latin typeface="Arial"/>
                <a:cs typeface="Arial"/>
              </a:rPr>
              <a:t>wo</a:t>
            </a:r>
            <a:r>
              <a:rPr sz="1850" b="1" spc="-5" dirty="0">
                <a:solidFill>
                  <a:srgbClr val="232E98"/>
                </a:solidFill>
                <a:latin typeface="Arial"/>
                <a:cs typeface="Arial"/>
              </a:rPr>
              <a:t> </a:t>
            </a:r>
            <a:r>
              <a:rPr sz="1850" b="1" spc="-10" dirty="0">
                <a:solidFill>
                  <a:srgbClr val="232E98"/>
                </a:solidFill>
                <a:latin typeface="Arial"/>
                <a:cs typeface="Arial"/>
              </a:rPr>
              <a:t>countries</a:t>
            </a:r>
            <a:r>
              <a:rPr sz="1850" b="1" spc="-5" dirty="0">
                <a:solidFill>
                  <a:srgbClr val="232E98"/>
                </a:solidFill>
                <a:latin typeface="Arial"/>
                <a:cs typeface="Arial"/>
              </a:rPr>
              <a:t> </a:t>
            </a:r>
            <a:r>
              <a:rPr sz="1850" b="1" spc="-10" dirty="0">
                <a:solidFill>
                  <a:srgbClr val="232E98"/>
                </a:solidFill>
                <a:latin typeface="Arial"/>
                <a:cs typeface="Arial"/>
              </a:rPr>
              <a:t>currently</a:t>
            </a:r>
            <a:r>
              <a:rPr sz="1850" b="1" spc="-5" dirty="0">
                <a:solidFill>
                  <a:srgbClr val="232E98"/>
                </a:solidFill>
                <a:latin typeface="Arial"/>
                <a:cs typeface="Arial"/>
              </a:rPr>
              <a:t> </a:t>
            </a:r>
            <a:r>
              <a:rPr sz="1850" b="1" spc="-15" dirty="0">
                <a:solidFill>
                  <a:srgbClr val="232E98"/>
                </a:solidFill>
                <a:latin typeface="Arial"/>
                <a:cs typeface="Arial"/>
              </a:rPr>
              <a:t>have</a:t>
            </a:r>
            <a:r>
              <a:rPr sz="1850" b="1" spc="-5" dirty="0">
                <a:solidFill>
                  <a:srgbClr val="232E98"/>
                </a:solidFill>
                <a:latin typeface="Arial"/>
                <a:cs typeface="Arial"/>
              </a:rPr>
              <a:t> </a:t>
            </a:r>
            <a:r>
              <a:rPr sz="1850" b="1" spc="-10" dirty="0">
                <a:solidFill>
                  <a:srgbClr val="232E98"/>
                </a:solidFill>
                <a:latin typeface="Arial"/>
                <a:cs typeface="Arial"/>
              </a:rPr>
              <a:t>nuclear-armed</a:t>
            </a:r>
            <a:r>
              <a:rPr sz="1850" b="1" spc="-5" dirty="0">
                <a:solidFill>
                  <a:srgbClr val="232E98"/>
                </a:solidFill>
                <a:latin typeface="Arial"/>
                <a:cs typeface="Arial"/>
              </a:rPr>
              <a:t> </a:t>
            </a:r>
            <a:r>
              <a:rPr sz="1850" b="1" spc="-10" dirty="0">
                <a:solidFill>
                  <a:srgbClr val="232E98"/>
                </a:solidFill>
                <a:latin typeface="Arial"/>
                <a:cs typeface="Arial"/>
              </a:rPr>
              <a:t>ballistic</a:t>
            </a:r>
            <a:r>
              <a:rPr sz="1850" b="1" spc="-5" dirty="0">
                <a:solidFill>
                  <a:srgbClr val="232E98"/>
                </a:solidFill>
                <a:latin typeface="Arial"/>
                <a:cs typeface="Arial"/>
              </a:rPr>
              <a:t> </a:t>
            </a:r>
            <a:r>
              <a:rPr sz="1850" b="1" spc="-10" dirty="0">
                <a:solidFill>
                  <a:srgbClr val="232E98"/>
                </a:solidFill>
                <a:latin typeface="Arial"/>
                <a:cs typeface="Arial"/>
              </a:rPr>
              <a:t>missiles that</a:t>
            </a:r>
            <a:r>
              <a:rPr sz="1850" b="1" spc="-5" dirty="0">
                <a:solidFill>
                  <a:srgbClr val="232E98"/>
                </a:solidFill>
                <a:latin typeface="Arial"/>
                <a:cs typeface="Arial"/>
              </a:rPr>
              <a:t> </a:t>
            </a:r>
            <a:r>
              <a:rPr lang="en-US" sz="1850" b="1" spc="-5" dirty="0">
                <a:solidFill>
                  <a:srgbClr val="232E98"/>
                </a:solidFill>
                <a:latin typeface="Arial"/>
                <a:cs typeface="Arial"/>
              </a:rPr>
              <a:t>can </a:t>
            </a:r>
            <a:r>
              <a:rPr sz="1850" b="1" spc="-10" dirty="0">
                <a:solidFill>
                  <a:srgbClr val="232E98"/>
                </a:solidFill>
                <a:latin typeface="Arial"/>
                <a:cs typeface="Arial"/>
              </a:rPr>
              <a:t>threaten</a:t>
            </a:r>
            <a:r>
              <a:rPr sz="1850" b="1" spc="-5" dirty="0">
                <a:solidFill>
                  <a:srgbClr val="232E98"/>
                </a:solidFill>
                <a:latin typeface="Arial"/>
                <a:cs typeface="Arial"/>
              </a:rPr>
              <a:t> </a:t>
            </a:r>
            <a:r>
              <a:rPr sz="1850" b="1" spc="-10" dirty="0">
                <a:solidFill>
                  <a:srgbClr val="232E98"/>
                </a:solidFill>
                <a:latin typeface="Arial"/>
                <a:cs typeface="Arial"/>
              </a:rPr>
              <a:t>the</a:t>
            </a:r>
            <a:r>
              <a:rPr sz="1850" b="1" spc="-5" dirty="0">
                <a:solidFill>
                  <a:srgbClr val="232E98"/>
                </a:solidFill>
                <a:latin typeface="Arial"/>
                <a:cs typeface="Arial"/>
              </a:rPr>
              <a:t> </a:t>
            </a:r>
            <a:r>
              <a:rPr sz="1850" b="1" spc="-10" dirty="0">
                <a:solidFill>
                  <a:srgbClr val="232E98"/>
                </a:solidFill>
                <a:latin typeface="Arial"/>
                <a:cs typeface="Arial"/>
              </a:rPr>
              <a:t>territory</a:t>
            </a:r>
            <a:r>
              <a:rPr sz="1850" b="1" spc="-5" dirty="0">
                <a:solidFill>
                  <a:srgbClr val="232E98"/>
                </a:solidFill>
                <a:latin typeface="Arial"/>
                <a:cs typeface="Arial"/>
              </a:rPr>
              <a:t> </a:t>
            </a:r>
            <a:r>
              <a:rPr sz="1850" b="1" spc="-10" dirty="0">
                <a:solidFill>
                  <a:srgbClr val="232E98"/>
                </a:solidFill>
                <a:latin typeface="Arial"/>
                <a:cs typeface="Arial"/>
              </a:rPr>
              <a:t>of</a:t>
            </a:r>
            <a:r>
              <a:rPr sz="1850" b="1" spc="-5" dirty="0">
                <a:solidFill>
                  <a:srgbClr val="232E98"/>
                </a:solidFill>
                <a:latin typeface="Arial"/>
                <a:cs typeface="Arial"/>
              </a:rPr>
              <a:t> </a:t>
            </a:r>
            <a:r>
              <a:rPr sz="1850" b="1" spc="-10" dirty="0">
                <a:solidFill>
                  <a:srgbClr val="232E98"/>
                </a:solidFill>
                <a:latin typeface="Arial"/>
                <a:cs typeface="Arial"/>
              </a:rPr>
              <a:t>the</a:t>
            </a:r>
            <a:r>
              <a:rPr sz="1850" b="1" spc="-5" dirty="0">
                <a:solidFill>
                  <a:srgbClr val="232E98"/>
                </a:solidFill>
                <a:latin typeface="Arial"/>
                <a:cs typeface="Arial"/>
              </a:rPr>
              <a:t> </a:t>
            </a:r>
            <a:r>
              <a:rPr sz="1850" b="1" spc="-10" dirty="0">
                <a:solidFill>
                  <a:srgbClr val="232E98"/>
                </a:solidFill>
                <a:latin typeface="Arial"/>
                <a:cs typeface="Arial"/>
              </a:rPr>
              <a:t>United</a:t>
            </a:r>
            <a:r>
              <a:rPr sz="1850" b="1" spc="-5" dirty="0">
                <a:solidFill>
                  <a:srgbClr val="232E98"/>
                </a:solidFill>
                <a:latin typeface="Arial"/>
                <a:cs typeface="Arial"/>
              </a:rPr>
              <a:t> </a:t>
            </a:r>
            <a:r>
              <a:rPr sz="1850" b="1" spc="-10" dirty="0">
                <a:solidFill>
                  <a:srgbClr val="232E98"/>
                </a:solidFill>
                <a:latin typeface="Arial"/>
                <a:cs typeface="Arial"/>
              </a:rPr>
              <a:t>States</a:t>
            </a:r>
            <a:r>
              <a:rPr sz="1850" b="1" spc="-5" dirty="0">
                <a:solidFill>
                  <a:srgbClr val="232E98"/>
                </a:solidFill>
                <a:latin typeface="Arial"/>
                <a:cs typeface="Arial"/>
              </a:rPr>
              <a:t> </a:t>
            </a:r>
            <a:r>
              <a:rPr sz="1850" b="1" spc="-20" dirty="0">
                <a:solidFill>
                  <a:srgbClr val="232E98"/>
                </a:solidFill>
                <a:latin typeface="Arial"/>
                <a:cs typeface="Arial"/>
              </a:rPr>
              <a:t>—</a:t>
            </a:r>
            <a:endParaRPr sz="1850" dirty="0">
              <a:latin typeface="Arial"/>
              <a:cs typeface="Arial"/>
            </a:endParaRPr>
          </a:p>
          <a:p>
            <a:pPr>
              <a:lnSpc>
                <a:spcPts val="1200"/>
              </a:lnSpc>
              <a:spcBef>
                <a:spcPts val="8"/>
              </a:spcBef>
            </a:pPr>
            <a:endParaRPr sz="1200" dirty="0"/>
          </a:p>
          <a:p>
            <a:pPr marL="142240" marR="79375" indent="-130175">
              <a:lnSpc>
                <a:spcPct val="107400"/>
              </a:lnSpc>
              <a:buClr>
                <a:srgbClr val="232E98"/>
              </a:buClr>
              <a:buSzPct val="108108"/>
              <a:buFont typeface="Times New Roman"/>
              <a:buChar char="•"/>
              <a:tabLst>
                <a:tab pos="142240" algn="l"/>
              </a:tabLst>
            </a:pPr>
            <a:r>
              <a:rPr sz="2775" i="1" spc="-15" baseline="1501" dirty="0">
                <a:solidFill>
                  <a:srgbClr val="232E98"/>
                </a:solidFill>
                <a:latin typeface="Arial"/>
                <a:cs typeface="Arial"/>
              </a:rPr>
              <a:t>Russi</a:t>
            </a:r>
            <a:r>
              <a:rPr sz="2775" i="1" spc="-30" baseline="1501" dirty="0">
                <a:solidFill>
                  <a:srgbClr val="232E98"/>
                </a:solidFill>
                <a:latin typeface="Arial"/>
                <a:cs typeface="Arial"/>
              </a:rPr>
              <a:t>a</a:t>
            </a:r>
            <a:r>
              <a:rPr sz="2775" spc="-7" baseline="1501" dirty="0">
                <a:solidFill>
                  <a:srgbClr val="232E98"/>
                </a:solidFill>
                <a:latin typeface="Arial"/>
                <a:cs typeface="Arial"/>
              </a:rPr>
              <a:t>: </a:t>
            </a:r>
            <a:r>
              <a:rPr sz="2775" spc="-15" baseline="1501" dirty="0">
                <a:solidFill>
                  <a:srgbClr val="232E98"/>
                </a:solidFill>
                <a:latin typeface="Arial"/>
                <a:cs typeface="Arial"/>
              </a:rPr>
              <a:t>currently</a:t>
            </a:r>
            <a:r>
              <a:rPr sz="2775" spc="-7" baseline="1501" dirty="0">
                <a:solidFill>
                  <a:srgbClr val="232E98"/>
                </a:solidFill>
                <a:latin typeface="Arial"/>
                <a:cs typeface="Arial"/>
              </a:rPr>
              <a:t> </a:t>
            </a:r>
            <a:r>
              <a:rPr sz="2775" spc="-15" baseline="1501" dirty="0">
                <a:solidFill>
                  <a:srgbClr val="232E98"/>
                </a:solidFill>
                <a:latin typeface="Arial"/>
                <a:cs typeface="Arial"/>
              </a:rPr>
              <a:t>has</a:t>
            </a:r>
            <a:r>
              <a:rPr sz="2775" spc="-7" baseline="1501" dirty="0">
                <a:solidFill>
                  <a:srgbClr val="232E98"/>
                </a:solidFill>
                <a:latin typeface="Arial"/>
                <a:cs typeface="Arial"/>
              </a:rPr>
              <a:t> </a:t>
            </a:r>
            <a:r>
              <a:rPr sz="2775" spc="-15" baseline="1501" dirty="0">
                <a:solidFill>
                  <a:srgbClr val="232E98"/>
                </a:solidFill>
                <a:latin typeface="Arial"/>
                <a:cs typeface="Arial"/>
              </a:rPr>
              <a:t>about</a:t>
            </a:r>
            <a:r>
              <a:rPr sz="2775" spc="-7" baseline="1501" dirty="0">
                <a:solidFill>
                  <a:srgbClr val="232E98"/>
                </a:solidFill>
                <a:latin typeface="Arial"/>
                <a:cs typeface="Arial"/>
              </a:rPr>
              <a:t> </a:t>
            </a:r>
            <a:r>
              <a:rPr lang="en-US" sz="2775" spc="-15" baseline="1501" dirty="0">
                <a:solidFill>
                  <a:srgbClr val="232E98"/>
                </a:solidFill>
                <a:latin typeface="Arial"/>
                <a:cs typeface="Arial"/>
              </a:rPr>
              <a:t>1</a:t>
            </a:r>
            <a:r>
              <a:rPr sz="2775" spc="-15" baseline="1501" dirty="0">
                <a:solidFill>
                  <a:srgbClr val="232E98"/>
                </a:solidFill>
                <a:latin typeface="Arial"/>
                <a:cs typeface="Arial"/>
              </a:rPr>
              <a:t>,</a:t>
            </a:r>
            <a:r>
              <a:rPr lang="en-US" sz="2775" spc="-15" baseline="1501" dirty="0">
                <a:solidFill>
                  <a:srgbClr val="232E98"/>
                </a:solidFill>
                <a:latin typeface="Arial"/>
                <a:cs typeface="Arial"/>
              </a:rPr>
              <a:t>550</a:t>
            </a:r>
            <a:r>
              <a:rPr sz="2775" spc="-7" baseline="1501" dirty="0">
                <a:solidFill>
                  <a:srgbClr val="232E98"/>
                </a:solidFill>
                <a:latin typeface="Arial"/>
                <a:cs typeface="Arial"/>
              </a:rPr>
              <a:t> </a:t>
            </a:r>
            <a:r>
              <a:rPr sz="2775" spc="-15" baseline="1501" dirty="0">
                <a:solidFill>
                  <a:srgbClr val="232E98"/>
                </a:solidFill>
                <a:latin typeface="Arial"/>
                <a:cs typeface="Arial"/>
              </a:rPr>
              <a:t>strategic</a:t>
            </a:r>
            <a:r>
              <a:rPr sz="2775" spc="-7" baseline="1501" dirty="0">
                <a:solidFill>
                  <a:srgbClr val="232E98"/>
                </a:solidFill>
                <a:latin typeface="Arial"/>
                <a:cs typeface="Arial"/>
              </a:rPr>
              <a:t> </a:t>
            </a:r>
            <a:r>
              <a:rPr sz="2775" spc="-15" baseline="1501" dirty="0">
                <a:solidFill>
                  <a:srgbClr val="232E98"/>
                </a:solidFill>
                <a:latin typeface="Arial"/>
                <a:cs typeface="Arial"/>
              </a:rPr>
              <a:t>warheads</a:t>
            </a:r>
            <a:r>
              <a:rPr sz="2775" spc="-7" baseline="1501" dirty="0">
                <a:solidFill>
                  <a:srgbClr val="232E98"/>
                </a:solidFill>
                <a:latin typeface="Arial"/>
                <a:cs typeface="Arial"/>
              </a:rPr>
              <a:t> </a:t>
            </a:r>
            <a:r>
              <a:rPr sz="2775" spc="-22" baseline="1501" dirty="0">
                <a:solidFill>
                  <a:srgbClr val="232E98"/>
                </a:solidFill>
                <a:latin typeface="Arial"/>
                <a:cs typeface="Arial"/>
              </a:rPr>
              <a:t>on</a:t>
            </a:r>
            <a:r>
              <a:rPr sz="2775" spc="-7" baseline="1501" dirty="0">
                <a:solidFill>
                  <a:srgbClr val="232E98"/>
                </a:solidFill>
                <a:latin typeface="Arial"/>
                <a:cs typeface="Arial"/>
              </a:rPr>
              <a:t> </a:t>
            </a:r>
            <a:r>
              <a:rPr sz="2775" spc="-15" baseline="1501" dirty="0">
                <a:solidFill>
                  <a:srgbClr val="232E98"/>
                </a:solidFill>
                <a:latin typeface="Arial"/>
                <a:cs typeface="Arial"/>
              </a:rPr>
              <a:t>delivery</a:t>
            </a:r>
            <a:r>
              <a:rPr sz="2775" spc="-7" baseline="1501" dirty="0">
                <a:solidFill>
                  <a:srgbClr val="232E98"/>
                </a:solidFill>
                <a:latin typeface="Arial"/>
                <a:cs typeface="Arial"/>
              </a:rPr>
              <a:t> </a:t>
            </a:r>
            <a:r>
              <a:rPr sz="2775" spc="-15" baseline="1501" dirty="0">
                <a:solidFill>
                  <a:srgbClr val="232E98"/>
                </a:solidFill>
                <a:latin typeface="Arial"/>
                <a:cs typeface="Arial"/>
              </a:rPr>
              <a:t>vehicles</a:t>
            </a:r>
            <a:r>
              <a:rPr sz="2775" spc="-7" baseline="1501" dirty="0">
                <a:solidFill>
                  <a:srgbClr val="232E98"/>
                </a:solidFill>
                <a:latin typeface="Arial"/>
                <a:cs typeface="Arial"/>
              </a:rPr>
              <a:t> </a:t>
            </a:r>
            <a:r>
              <a:rPr sz="1850" spc="-15" dirty="0">
                <a:solidFill>
                  <a:srgbClr val="232E98"/>
                </a:solidFill>
                <a:latin typeface="Arial"/>
                <a:cs typeface="Arial"/>
              </a:rPr>
              <a:t>on</a:t>
            </a:r>
            <a:r>
              <a:rPr sz="1850" spc="-5" dirty="0">
                <a:solidFill>
                  <a:srgbClr val="232E98"/>
                </a:solidFill>
                <a:latin typeface="Arial"/>
                <a:cs typeface="Arial"/>
              </a:rPr>
              <a:t> </a:t>
            </a:r>
            <a:r>
              <a:rPr sz="1850" spc="-10" dirty="0">
                <a:solidFill>
                  <a:srgbClr val="232E98"/>
                </a:solidFill>
                <a:latin typeface="Arial"/>
                <a:cs typeface="Arial"/>
              </a:rPr>
              <a:t>high</a:t>
            </a:r>
            <a:r>
              <a:rPr sz="1850" spc="-5" dirty="0">
                <a:solidFill>
                  <a:srgbClr val="232E98"/>
                </a:solidFill>
                <a:latin typeface="Arial"/>
                <a:cs typeface="Arial"/>
              </a:rPr>
              <a:t> </a:t>
            </a:r>
            <a:r>
              <a:rPr sz="1850" spc="-10" dirty="0">
                <a:solidFill>
                  <a:srgbClr val="232E98"/>
                </a:solidFill>
                <a:latin typeface="Arial"/>
                <a:cs typeface="Arial"/>
              </a:rPr>
              <a:t>alert</a:t>
            </a:r>
            <a:r>
              <a:rPr lang="en-US" sz="1850" spc="-10" dirty="0">
                <a:solidFill>
                  <a:srgbClr val="232E98"/>
                </a:solidFill>
                <a:latin typeface="Arial"/>
                <a:cs typeface="Arial"/>
              </a:rPr>
              <a:t>.</a:t>
            </a:r>
          </a:p>
          <a:p>
            <a:pPr marL="142240" marR="79375" indent="-130175">
              <a:lnSpc>
                <a:spcPct val="107400"/>
              </a:lnSpc>
              <a:buClr>
                <a:srgbClr val="232E98"/>
              </a:buClr>
              <a:buSzPct val="108108"/>
              <a:buFont typeface="Times New Roman"/>
              <a:buChar char="•"/>
              <a:tabLst>
                <a:tab pos="142240" algn="l"/>
              </a:tabLst>
            </a:pPr>
            <a:endParaRPr sz="1200" dirty="0"/>
          </a:p>
          <a:p>
            <a:pPr marL="142240" marR="151130" indent="-130175">
              <a:lnSpc>
                <a:spcPct val="105100"/>
              </a:lnSpc>
              <a:buClr>
                <a:srgbClr val="232E98"/>
              </a:buClr>
              <a:buSzPct val="108108"/>
              <a:buFont typeface="Times New Roman"/>
              <a:buChar char="•"/>
              <a:tabLst>
                <a:tab pos="142240" algn="l"/>
              </a:tabLst>
            </a:pPr>
            <a:r>
              <a:rPr sz="2775" i="1" spc="-15" baseline="1501" dirty="0">
                <a:solidFill>
                  <a:srgbClr val="232E98"/>
                </a:solidFill>
                <a:latin typeface="Arial"/>
                <a:cs typeface="Arial"/>
              </a:rPr>
              <a:t>Chin</a:t>
            </a:r>
            <a:r>
              <a:rPr sz="2775" i="1" spc="-30" baseline="1501" dirty="0">
                <a:solidFill>
                  <a:srgbClr val="232E98"/>
                </a:solidFill>
                <a:latin typeface="Arial"/>
                <a:cs typeface="Arial"/>
              </a:rPr>
              <a:t>a</a:t>
            </a:r>
            <a:r>
              <a:rPr sz="2775" spc="-7" baseline="1501" dirty="0">
                <a:solidFill>
                  <a:srgbClr val="232E98"/>
                </a:solidFill>
                <a:latin typeface="Arial"/>
                <a:cs typeface="Arial"/>
              </a:rPr>
              <a:t>: </a:t>
            </a:r>
            <a:r>
              <a:rPr lang="en-US" sz="2775" spc="-15" baseline="1501" dirty="0" err="1">
                <a:solidFill>
                  <a:srgbClr val="232E98"/>
                </a:solidFill>
                <a:latin typeface="Arial"/>
                <a:cs typeface="Arial"/>
              </a:rPr>
              <a:t>DoW</a:t>
            </a:r>
            <a:r>
              <a:rPr lang="en-US" sz="2775" spc="-15" baseline="1501" dirty="0">
                <a:solidFill>
                  <a:srgbClr val="232E98"/>
                </a:solidFill>
                <a:latin typeface="Arial"/>
                <a:cs typeface="Arial"/>
              </a:rPr>
              <a:t> estimates about</a:t>
            </a:r>
            <a:r>
              <a:rPr sz="2775" spc="-7" baseline="1501" dirty="0">
                <a:solidFill>
                  <a:srgbClr val="232E98"/>
                </a:solidFill>
                <a:latin typeface="Arial"/>
                <a:cs typeface="Arial"/>
              </a:rPr>
              <a:t> </a:t>
            </a:r>
            <a:r>
              <a:rPr lang="en-US" sz="2775" spc="-22" baseline="1501" dirty="0">
                <a:solidFill>
                  <a:srgbClr val="232E98"/>
                </a:solidFill>
                <a:latin typeface="Arial"/>
                <a:cs typeface="Arial"/>
              </a:rPr>
              <a:t>400 ICBMs with estimated ranges &gt; 5,500km</a:t>
            </a:r>
            <a:endParaRPr sz="1850" dirty="0">
              <a:latin typeface="Arial"/>
              <a:cs typeface="Arial"/>
            </a:endParaRPr>
          </a:p>
          <a:p>
            <a:pPr>
              <a:lnSpc>
                <a:spcPts val="1300"/>
              </a:lnSpc>
              <a:spcBef>
                <a:spcPts val="29"/>
              </a:spcBef>
              <a:buClr>
                <a:srgbClr val="232E98"/>
              </a:buClr>
              <a:buFont typeface="Times New Roman"/>
              <a:buChar char="•"/>
            </a:pPr>
            <a:endParaRPr sz="1300" dirty="0"/>
          </a:p>
          <a:p>
            <a:pPr marL="26670" marR="12700">
              <a:lnSpc>
                <a:spcPct val="109700"/>
              </a:lnSpc>
            </a:pPr>
            <a:r>
              <a:rPr sz="1850" i="1" spc="-15" dirty="0">
                <a:solidFill>
                  <a:srgbClr val="232E98"/>
                </a:solidFill>
                <a:latin typeface="Arial"/>
                <a:cs typeface="Arial"/>
              </a:rPr>
              <a:t>The</a:t>
            </a:r>
            <a:r>
              <a:rPr sz="1850" i="1" spc="-5" dirty="0">
                <a:solidFill>
                  <a:srgbClr val="232E98"/>
                </a:solidFill>
                <a:latin typeface="Arial"/>
                <a:cs typeface="Arial"/>
              </a:rPr>
              <a:t> </a:t>
            </a:r>
            <a:r>
              <a:rPr sz="1850" i="1" spc="-10" dirty="0">
                <a:solidFill>
                  <a:srgbClr val="232E98"/>
                </a:solidFill>
                <a:latin typeface="Arial"/>
                <a:cs typeface="Arial"/>
              </a:rPr>
              <a:t>United</a:t>
            </a:r>
            <a:r>
              <a:rPr sz="1850" i="1" spc="-5" dirty="0">
                <a:solidFill>
                  <a:srgbClr val="232E98"/>
                </a:solidFill>
                <a:latin typeface="Arial"/>
                <a:cs typeface="Arial"/>
              </a:rPr>
              <a:t> </a:t>
            </a:r>
            <a:r>
              <a:rPr sz="1850" i="1" spc="-10" dirty="0">
                <a:solidFill>
                  <a:srgbClr val="232E98"/>
                </a:solidFill>
                <a:latin typeface="Arial"/>
                <a:cs typeface="Arial"/>
              </a:rPr>
              <a:t>States</a:t>
            </a:r>
            <a:r>
              <a:rPr sz="1850" i="1" spc="-5" dirty="0">
                <a:solidFill>
                  <a:srgbClr val="232E98"/>
                </a:solidFill>
                <a:latin typeface="Arial"/>
                <a:cs typeface="Arial"/>
              </a:rPr>
              <a:t> </a:t>
            </a:r>
            <a:r>
              <a:rPr sz="1850" i="1" spc="-10" dirty="0">
                <a:solidFill>
                  <a:srgbClr val="232E98"/>
                </a:solidFill>
                <a:latin typeface="Arial"/>
                <a:cs typeface="Arial"/>
              </a:rPr>
              <a:t>currently</a:t>
            </a:r>
            <a:r>
              <a:rPr sz="1850" i="1" spc="-5" dirty="0">
                <a:solidFill>
                  <a:srgbClr val="232E98"/>
                </a:solidFill>
                <a:latin typeface="Arial"/>
                <a:cs typeface="Arial"/>
              </a:rPr>
              <a:t> </a:t>
            </a:r>
            <a:r>
              <a:rPr sz="1850" i="1" spc="-10" dirty="0">
                <a:solidFill>
                  <a:srgbClr val="232E98"/>
                </a:solidFill>
                <a:latin typeface="Arial"/>
                <a:cs typeface="Arial"/>
              </a:rPr>
              <a:t>has</a:t>
            </a:r>
            <a:r>
              <a:rPr sz="1850" i="1" spc="-5" dirty="0">
                <a:solidFill>
                  <a:srgbClr val="232E98"/>
                </a:solidFill>
                <a:latin typeface="Arial"/>
                <a:cs typeface="Arial"/>
              </a:rPr>
              <a:t> </a:t>
            </a:r>
            <a:r>
              <a:rPr sz="1850" i="1" spc="-10" dirty="0">
                <a:solidFill>
                  <a:srgbClr val="232E98"/>
                </a:solidFill>
                <a:latin typeface="Arial"/>
                <a:cs typeface="Arial"/>
              </a:rPr>
              <a:t>about</a:t>
            </a:r>
            <a:r>
              <a:rPr sz="1850" i="1" spc="-5" dirty="0">
                <a:solidFill>
                  <a:srgbClr val="232E98"/>
                </a:solidFill>
                <a:latin typeface="Arial"/>
                <a:cs typeface="Arial"/>
              </a:rPr>
              <a:t> </a:t>
            </a:r>
            <a:r>
              <a:rPr lang="en-US" sz="1850" i="1" spc="-10" dirty="0">
                <a:solidFill>
                  <a:srgbClr val="232E98"/>
                </a:solidFill>
                <a:latin typeface="Arial"/>
                <a:cs typeface="Arial"/>
              </a:rPr>
              <a:t>1550 </a:t>
            </a:r>
            <a:r>
              <a:rPr sz="1850" i="1" spc="-10" dirty="0">
                <a:solidFill>
                  <a:srgbClr val="232E98"/>
                </a:solidFill>
                <a:latin typeface="Arial"/>
                <a:cs typeface="Arial"/>
              </a:rPr>
              <a:t>strategic</a:t>
            </a:r>
            <a:r>
              <a:rPr sz="1850" i="1" spc="-5" dirty="0">
                <a:solidFill>
                  <a:srgbClr val="232E98"/>
                </a:solidFill>
                <a:latin typeface="Arial"/>
                <a:cs typeface="Arial"/>
              </a:rPr>
              <a:t> </a:t>
            </a:r>
            <a:r>
              <a:rPr sz="1850" i="1" spc="-10" dirty="0">
                <a:solidFill>
                  <a:srgbClr val="232E98"/>
                </a:solidFill>
                <a:latin typeface="Arial"/>
                <a:cs typeface="Arial"/>
              </a:rPr>
              <a:t>warheads</a:t>
            </a:r>
            <a:r>
              <a:rPr sz="1850" i="1" spc="-5" dirty="0">
                <a:solidFill>
                  <a:srgbClr val="232E98"/>
                </a:solidFill>
                <a:latin typeface="Arial"/>
                <a:cs typeface="Arial"/>
              </a:rPr>
              <a:t> </a:t>
            </a:r>
            <a:r>
              <a:rPr sz="1850" i="1" spc="-15" dirty="0">
                <a:solidFill>
                  <a:srgbClr val="232E98"/>
                </a:solidFill>
                <a:latin typeface="Arial"/>
                <a:cs typeface="Arial"/>
              </a:rPr>
              <a:t>on</a:t>
            </a:r>
            <a:r>
              <a:rPr sz="1850" i="1" spc="-5" dirty="0">
                <a:solidFill>
                  <a:srgbClr val="232E98"/>
                </a:solidFill>
                <a:latin typeface="Arial"/>
                <a:cs typeface="Arial"/>
              </a:rPr>
              <a:t> </a:t>
            </a:r>
            <a:r>
              <a:rPr sz="1850" i="1" spc="-10" dirty="0">
                <a:solidFill>
                  <a:srgbClr val="232E98"/>
                </a:solidFill>
                <a:latin typeface="Arial"/>
                <a:cs typeface="Arial"/>
              </a:rPr>
              <a:t>delivery vehicles</a:t>
            </a:r>
            <a:r>
              <a:rPr sz="1850" i="1" spc="-5" dirty="0">
                <a:solidFill>
                  <a:srgbClr val="232E98"/>
                </a:solidFill>
                <a:latin typeface="Arial"/>
                <a:cs typeface="Arial"/>
              </a:rPr>
              <a:t> </a:t>
            </a:r>
            <a:r>
              <a:rPr sz="1850" i="1" spc="-15" dirty="0">
                <a:solidFill>
                  <a:srgbClr val="232E98"/>
                </a:solidFill>
                <a:latin typeface="Arial"/>
                <a:cs typeface="Arial"/>
              </a:rPr>
              <a:t>on</a:t>
            </a:r>
            <a:r>
              <a:rPr sz="1850" i="1" spc="-5" dirty="0">
                <a:solidFill>
                  <a:srgbClr val="232E98"/>
                </a:solidFill>
                <a:latin typeface="Arial"/>
                <a:cs typeface="Arial"/>
              </a:rPr>
              <a:t> </a:t>
            </a:r>
            <a:r>
              <a:rPr sz="1850" i="1" spc="-10" dirty="0">
                <a:solidFill>
                  <a:srgbClr val="232E98"/>
                </a:solidFill>
                <a:latin typeface="Arial"/>
                <a:cs typeface="Arial"/>
              </a:rPr>
              <a:t>high</a:t>
            </a:r>
            <a:r>
              <a:rPr sz="1850" i="1" spc="-5" dirty="0">
                <a:solidFill>
                  <a:srgbClr val="232E98"/>
                </a:solidFill>
                <a:latin typeface="Arial"/>
                <a:cs typeface="Arial"/>
              </a:rPr>
              <a:t> </a:t>
            </a:r>
            <a:r>
              <a:rPr sz="1850" i="1" spc="-10" dirty="0">
                <a:solidFill>
                  <a:srgbClr val="232E98"/>
                </a:solidFill>
                <a:latin typeface="Arial"/>
                <a:cs typeface="Arial"/>
              </a:rPr>
              <a:t>alert</a:t>
            </a:r>
            <a:r>
              <a:rPr sz="1850" spc="-5" dirty="0">
                <a:solidFill>
                  <a:srgbClr val="232E98"/>
                </a:solidFill>
                <a:latin typeface="Arial"/>
                <a:cs typeface="Arial"/>
              </a:rPr>
              <a:t>.</a:t>
            </a:r>
            <a:endParaRPr sz="1850" dirty="0">
              <a:latin typeface="Arial"/>
              <a:cs typeface="Arial"/>
            </a:endParaRPr>
          </a:p>
          <a:p>
            <a:pPr>
              <a:lnSpc>
                <a:spcPts val="800"/>
              </a:lnSpc>
              <a:spcBef>
                <a:spcPts val="40"/>
              </a:spcBef>
            </a:pPr>
            <a:endParaRPr sz="800" dirty="0"/>
          </a:p>
          <a:p>
            <a:pPr>
              <a:lnSpc>
                <a:spcPts val="1000"/>
              </a:lnSpc>
            </a:pPr>
            <a:endParaRPr sz="1000" dirty="0"/>
          </a:p>
          <a:p>
            <a:pPr marL="26670">
              <a:lnSpc>
                <a:spcPct val="100000"/>
              </a:lnSpc>
            </a:pPr>
            <a:r>
              <a:rPr sz="1850" b="1" spc="-10" dirty="0">
                <a:solidFill>
                  <a:srgbClr val="232E98"/>
                </a:solidFill>
                <a:latin typeface="Arial"/>
                <a:cs typeface="Arial"/>
              </a:rPr>
              <a:t>Countr</a:t>
            </a:r>
            <a:r>
              <a:rPr lang="en-US" sz="1850" b="1" spc="-10" dirty="0">
                <a:solidFill>
                  <a:srgbClr val="232E98"/>
                </a:solidFill>
                <a:latin typeface="Arial"/>
                <a:cs typeface="Arial"/>
              </a:rPr>
              <a:t>y</a:t>
            </a:r>
            <a:r>
              <a:rPr sz="1850" b="1" spc="-5" dirty="0">
                <a:solidFill>
                  <a:srgbClr val="232E98"/>
                </a:solidFill>
                <a:latin typeface="Arial"/>
                <a:cs typeface="Arial"/>
              </a:rPr>
              <a:t> </a:t>
            </a:r>
            <a:r>
              <a:rPr sz="1850" b="1" spc="-10" dirty="0">
                <a:solidFill>
                  <a:srgbClr val="232E98"/>
                </a:solidFill>
                <a:latin typeface="Arial"/>
                <a:cs typeface="Arial"/>
              </a:rPr>
              <a:t>of</a:t>
            </a:r>
            <a:r>
              <a:rPr sz="1850" b="1" spc="-5" dirty="0">
                <a:solidFill>
                  <a:srgbClr val="232E98"/>
                </a:solidFill>
                <a:latin typeface="Arial"/>
                <a:cs typeface="Arial"/>
              </a:rPr>
              <a:t> </a:t>
            </a:r>
            <a:r>
              <a:rPr sz="1850" b="1" spc="-15" dirty="0">
                <a:solidFill>
                  <a:srgbClr val="232E98"/>
                </a:solidFill>
                <a:latin typeface="Arial"/>
                <a:cs typeface="Arial"/>
              </a:rPr>
              <a:t>concern</a:t>
            </a:r>
            <a:r>
              <a:rPr sz="1850" b="1" spc="-5" dirty="0">
                <a:solidFill>
                  <a:srgbClr val="232E98"/>
                </a:solidFill>
                <a:latin typeface="Arial"/>
                <a:cs typeface="Arial"/>
              </a:rPr>
              <a:t> </a:t>
            </a:r>
            <a:r>
              <a:rPr sz="1850" b="1" spc="-20" dirty="0">
                <a:solidFill>
                  <a:srgbClr val="232E98"/>
                </a:solidFill>
                <a:latin typeface="Arial"/>
                <a:cs typeface="Arial"/>
              </a:rPr>
              <a:t>—</a:t>
            </a:r>
            <a:endParaRPr sz="1850" dirty="0">
              <a:latin typeface="Arial"/>
              <a:cs typeface="Arial"/>
            </a:endParaRPr>
          </a:p>
          <a:p>
            <a:pPr>
              <a:lnSpc>
                <a:spcPts val="1200"/>
              </a:lnSpc>
              <a:spcBef>
                <a:spcPts val="63"/>
              </a:spcBef>
            </a:pPr>
            <a:endParaRPr sz="1200" dirty="0"/>
          </a:p>
          <a:p>
            <a:pPr marL="142240" marR="318135" indent="-130175">
              <a:lnSpc>
                <a:spcPct val="105100"/>
              </a:lnSpc>
              <a:buClr>
                <a:srgbClr val="232E98"/>
              </a:buClr>
              <a:buSzPct val="108108"/>
              <a:buFont typeface="Times New Roman"/>
              <a:buChar char="•"/>
              <a:tabLst>
                <a:tab pos="142240" algn="l"/>
                <a:tab pos="4646930" algn="l"/>
                <a:tab pos="6132830" algn="l"/>
              </a:tabLst>
            </a:pPr>
            <a:r>
              <a:rPr sz="2775" i="1" spc="-15" baseline="1501" dirty="0">
                <a:solidFill>
                  <a:srgbClr val="232E98"/>
                </a:solidFill>
                <a:latin typeface="Arial"/>
                <a:cs typeface="Arial"/>
              </a:rPr>
              <a:t>North</a:t>
            </a:r>
            <a:r>
              <a:rPr sz="2775" i="1" spc="-7" baseline="1501" dirty="0">
                <a:solidFill>
                  <a:srgbClr val="232E98"/>
                </a:solidFill>
                <a:latin typeface="Arial"/>
                <a:cs typeface="Arial"/>
              </a:rPr>
              <a:t> </a:t>
            </a:r>
            <a:r>
              <a:rPr sz="2775" i="1" spc="-15" baseline="1501" dirty="0">
                <a:solidFill>
                  <a:srgbClr val="232E98"/>
                </a:solidFill>
                <a:latin typeface="Arial"/>
                <a:cs typeface="Arial"/>
              </a:rPr>
              <a:t>Kore</a:t>
            </a:r>
            <a:r>
              <a:rPr sz="2775" i="1" spc="-30" baseline="1501" dirty="0">
                <a:solidFill>
                  <a:srgbClr val="232E98"/>
                </a:solidFill>
                <a:latin typeface="Arial"/>
                <a:cs typeface="Arial"/>
              </a:rPr>
              <a:t>a</a:t>
            </a:r>
            <a:r>
              <a:rPr lang="en-US" sz="2775" spc="-7" baseline="1501" dirty="0">
                <a:solidFill>
                  <a:srgbClr val="232E98"/>
                </a:solidFill>
                <a:latin typeface="Arial"/>
                <a:cs typeface="Arial"/>
              </a:rPr>
              <a:t>:</a:t>
            </a:r>
            <a:r>
              <a:rPr lang="en-US" sz="2775" spc="-7" dirty="0">
                <a:solidFill>
                  <a:srgbClr val="232E98"/>
                </a:solidFill>
                <a:latin typeface="Arial"/>
                <a:cs typeface="Arial"/>
              </a:rPr>
              <a:t> </a:t>
            </a:r>
            <a:r>
              <a:rPr lang="en-US" sz="2000" spc="-7" dirty="0">
                <a:solidFill>
                  <a:srgbClr val="232E98"/>
                </a:solidFill>
                <a:latin typeface="Arial"/>
                <a:cs typeface="Arial"/>
              </a:rPr>
              <a:t>has launched successfully two satellites, in principle such rockets should be able to reach Pacific Islands and the continental US. Payload unclear. 60 nuclear warheads according to latest FAS estimates.  Warheads may have been miniaturized to fit on ballistic missiles. Short and medium range and long-range missiles have been tested.</a:t>
            </a:r>
            <a:endParaRPr sz="2000" dirty="0">
              <a:latin typeface="Arial"/>
              <a:cs typeface="Arial"/>
            </a:endParaRPr>
          </a:p>
          <a:p>
            <a:pPr>
              <a:lnSpc>
                <a:spcPts val="1200"/>
              </a:lnSpc>
              <a:spcBef>
                <a:spcPts val="63"/>
              </a:spcBef>
              <a:buClr>
                <a:srgbClr val="232E98"/>
              </a:buClr>
              <a:buFont typeface="Times New Roman"/>
              <a:buChar char="•"/>
            </a:pPr>
            <a:endParaRPr sz="1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3368" rIns="0" bIns="0" rtlCol="0">
            <a:noAutofit/>
          </a:bodyPr>
          <a:lstStyle/>
          <a:p>
            <a:pPr marL="1045210" marR="12700" indent="-356870" algn="l">
              <a:lnSpc>
                <a:spcPts val="3540"/>
              </a:lnSpc>
            </a:pPr>
            <a:r>
              <a:rPr sz="3250" spc="-25" dirty="0">
                <a:solidFill>
                  <a:srgbClr val="D62100"/>
                </a:solidFill>
                <a:latin typeface="Arial"/>
                <a:cs typeface="Arial"/>
              </a:rPr>
              <a:t>Deli</a:t>
            </a:r>
            <a:r>
              <a:rPr sz="3250" spc="-20" dirty="0">
                <a:solidFill>
                  <a:srgbClr val="D62100"/>
                </a:solidFill>
                <a:latin typeface="Arial"/>
                <a:cs typeface="Arial"/>
              </a:rPr>
              <a:t>very</a:t>
            </a:r>
            <a:r>
              <a:rPr sz="3250" spc="-5" dirty="0">
                <a:solidFill>
                  <a:srgbClr val="D62100"/>
                </a:solidFill>
                <a:latin typeface="Arial"/>
                <a:cs typeface="Arial"/>
              </a:rPr>
              <a:t> </a:t>
            </a:r>
            <a:r>
              <a:rPr sz="3250" spc="-25" dirty="0">
                <a:solidFill>
                  <a:srgbClr val="D62100"/>
                </a:solidFill>
                <a:latin typeface="Arial"/>
                <a:cs typeface="Arial"/>
              </a:rPr>
              <a:t>Me</a:t>
            </a:r>
            <a:r>
              <a:rPr sz="3250" spc="-15" dirty="0">
                <a:solidFill>
                  <a:srgbClr val="D62100"/>
                </a:solidFill>
                <a:latin typeface="Arial"/>
                <a:cs typeface="Arial"/>
              </a:rPr>
              <a:t>t</a:t>
            </a:r>
            <a:r>
              <a:rPr sz="3250" spc="-20" dirty="0">
                <a:solidFill>
                  <a:srgbClr val="D62100"/>
                </a:solidFill>
                <a:latin typeface="Arial"/>
                <a:cs typeface="Arial"/>
              </a:rPr>
              <a:t>hods</a:t>
            </a:r>
            <a:r>
              <a:rPr sz="3250" spc="-5" dirty="0">
                <a:solidFill>
                  <a:srgbClr val="D62100"/>
                </a:solidFill>
                <a:latin typeface="Arial"/>
                <a:cs typeface="Arial"/>
              </a:rPr>
              <a:t> </a:t>
            </a:r>
            <a:r>
              <a:rPr sz="3250" spc="-35" dirty="0">
                <a:solidFill>
                  <a:srgbClr val="D62100"/>
                </a:solidFill>
                <a:latin typeface="Arial"/>
                <a:cs typeface="Arial"/>
              </a:rPr>
              <a:t>O</a:t>
            </a:r>
            <a:r>
              <a:rPr sz="3250" spc="-15" dirty="0">
                <a:solidFill>
                  <a:srgbClr val="D62100"/>
                </a:solidFill>
                <a:latin typeface="Arial"/>
                <a:cs typeface="Arial"/>
              </a:rPr>
              <a:t>t</a:t>
            </a:r>
            <a:r>
              <a:rPr sz="3250" spc="-20" dirty="0">
                <a:solidFill>
                  <a:srgbClr val="D62100"/>
                </a:solidFill>
                <a:latin typeface="Arial"/>
                <a:cs typeface="Arial"/>
              </a:rPr>
              <a:t>her</a:t>
            </a:r>
            <a:r>
              <a:rPr sz="3250" spc="-60" dirty="0">
                <a:solidFill>
                  <a:srgbClr val="D62100"/>
                </a:solidFill>
                <a:latin typeface="Arial"/>
                <a:cs typeface="Arial"/>
              </a:rPr>
              <a:t> </a:t>
            </a:r>
            <a:r>
              <a:rPr sz="3250" spc="-25" dirty="0">
                <a:solidFill>
                  <a:srgbClr val="D62100"/>
                </a:solidFill>
                <a:latin typeface="Arial"/>
                <a:cs typeface="Arial"/>
              </a:rPr>
              <a:t>T</a:t>
            </a:r>
            <a:r>
              <a:rPr sz="3250" spc="-20" dirty="0">
                <a:solidFill>
                  <a:srgbClr val="D62100"/>
                </a:solidFill>
                <a:latin typeface="Arial"/>
                <a:cs typeface="Arial"/>
              </a:rPr>
              <a:t>han</a:t>
            </a:r>
            <a:r>
              <a:rPr sz="3250" spc="-5" dirty="0">
                <a:solidFill>
                  <a:srgbClr val="D62100"/>
                </a:solidFill>
                <a:latin typeface="Arial"/>
                <a:cs typeface="Arial"/>
              </a:rPr>
              <a:t> </a:t>
            </a:r>
            <a:r>
              <a:rPr sz="3250" spc="-20" dirty="0">
                <a:solidFill>
                  <a:srgbClr val="D62100"/>
                </a:solidFill>
                <a:latin typeface="Arial"/>
                <a:cs typeface="Arial"/>
              </a:rPr>
              <a:t>Long-Range Ballis</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c</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es</a:t>
            </a:r>
            <a:r>
              <a:rPr sz="3250" spc="-5" dirty="0">
                <a:solidFill>
                  <a:srgbClr val="D62100"/>
                </a:solidFill>
                <a:latin typeface="Arial"/>
                <a:cs typeface="Arial"/>
              </a:rPr>
              <a:t> </a:t>
            </a:r>
            <a:r>
              <a:rPr lang="en-US" sz="3250" spc="-5" dirty="0">
                <a:solidFill>
                  <a:srgbClr val="D62100"/>
                </a:solidFill>
                <a:latin typeface="Arial"/>
                <a:cs typeface="Arial"/>
              </a:rPr>
              <a:t>May </a:t>
            </a:r>
            <a:r>
              <a:rPr sz="3250" spc="-20" dirty="0">
                <a:solidFill>
                  <a:srgbClr val="D62100"/>
                </a:solidFill>
                <a:latin typeface="Arial"/>
                <a:cs typeface="Arial"/>
              </a:rPr>
              <a:t>Pose</a:t>
            </a:r>
            <a:r>
              <a:rPr sz="3250" spc="-5" dirty="0">
                <a:solidFill>
                  <a:srgbClr val="D62100"/>
                </a:solidFill>
                <a:latin typeface="Arial"/>
                <a:cs typeface="Arial"/>
              </a:rPr>
              <a:t> </a:t>
            </a:r>
            <a:r>
              <a:rPr sz="3250" spc="-35" dirty="0">
                <a:solidFill>
                  <a:srgbClr val="D62100"/>
                </a:solidFill>
                <a:latin typeface="Arial"/>
                <a:cs typeface="Arial"/>
              </a:rPr>
              <a:t>G</a:t>
            </a:r>
            <a:r>
              <a:rPr sz="3250" spc="-20" dirty="0">
                <a:solidFill>
                  <a:srgbClr val="D62100"/>
                </a:solidFill>
                <a:latin typeface="Arial"/>
                <a:cs typeface="Arial"/>
              </a:rPr>
              <a:t>rea</a:t>
            </a:r>
            <a:r>
              <a:rPr sz="3250" spc="-15" dirty="0">
                <a:solidFill>
                  <a:srgbClr val="D62100"/>
                </a:solidFill>
                <a:latin typeface="Arial"/>
                <a:cs typeface="Arial"/>
              </a:rPr>
              <a:t>ter</a:t>
            </a:r>
            <a:r>
              <a:rPr sz="3250" spc="-60" dirty="0">
                <a:solidFill>
                  <a:srgbClr val="D62100"/>
                </a:solidFill>
                <a:latin typeface="Arial"/>
                <a:cs typeface="Arial"/>
              </a:rPr>
              <a:t> </a:t>
            </a:r>
            <a:r>
              <a:rPr sz="3250" spc="-25" dirty="0">
                <a:solidFill>
                  <a:srgbClr val="D62100"/>
                </a:solidFill>
                <a:latin typeface="Arial"/>
                <a:cs typeface="Arial"/>
              </a:rPr>
              <a:t>T</a:t>
            </a:r>
            <a:r>
              <a:rPr sz="3250" spc="-20" dirty="0">
                <a:solidFill>
                  <a:srgbClr val="D62100"/>
                </a:solidFill>
                <a:latin typeface="Arial"/>
                <a:cs typeface="Arial"/>
              </a:rPr>
              <a:t>hrea</a:t>
            </a:r>
            <a:r>
              <a:rPr sz="3250" spc="-15" dirty="0">
                <a:solidFill>
                  <a:srgbClr val="D62100"/>
                </a:solidFill>
                <a:latin typeface="Arial"/>
                <a:cs typeface="Arial"/>
              </a:rPr>
              <a:t>t</a:t>
            </a:r>
            <a:r>
              <a:rPr sz="3250" spc="-20" dirty="0">
                <a:solidFill>
                  <a:srgbClr val="D62100"/>
                </a:solidFill>
                <a:latin typeface="Arial"/>
                <a:cs typeface="Arial"/>
              </a:rPr>
              <a:t>s</a:t>
            </a:r>
            <a:endParaRPr sz="325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21</a:t>
            </a:fld>
            <a:endParaRPr sz="1150" dirty="0">
              <a:latin typeface="Arial"/>
              <a:cs typeface="Arial"/>
            </a:endParaRPr>
          </a:p>
        </p:txBody>
      </p:sp>
      <p:sp>
        <p:nvSpPr>
          <p:cNvPr id="5" name="object 5"/>
          <p:cNvSpPr txBox="1">
            <a:spLocks noGrp="1"/>
          </p:cNvSpPr>
          <p:nvPr>
            <p:ph type="ftr" sz="quarter" idx="5"/>
          </p:nvPr>
        </p:nvSpPr>
        <p:spPr>
          <a:xfrm>
            <a:off x="7560964" y="7096521"/>
            <a:ext cx="2192636" cy="203732"/>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724851" y="1814500"/>
            <a:ext cx="8608695" cy="5271135"/>
          </a:xfrm>
          <a:prstGeom prst="rect">
            <a:avLst/>
          </a:prstGeom>
        </p:spPr>
        <p:txBody>
          <a:bodyPr vert="horz" wrap="square" lIns="0" tIns="0" rIns="0" bIns="0" rtlCol="0">
            <a:noAutofit/>
          </a:bodyPr>
          <a:lstStyle/>
          <a:p>
            <a:pPr marL="340995" marR="218440" indent="3175">
              <a:lnSpc>
                <a:spcPct val="107700"/>
              </a:lnSpc>
            </a:pPr>
            <a:r>
              <a:rPr sz="2000" spc="-10" dirty="0">
                <a:solidFill>
                  <a:srgbClr val="09178B"/>
                </a:solidFill>
                <a:latin typeface="Arial"/>
                <a:cs typeface="Arial"/>
              </a:rPr>
              <a:t>Several</a:t>
            </a:r>
            <a:r>
              <a:rPr sz="2000" spc="-5" dirty="0">
                <a:solidFill>
                  <a:srgbClr val="09178B"/>
                </a:solidFill>
                <a:latin typeface="Arial"/>
                <a:cs typeface="Arial"/>
              </a:rPr>
              <a:t> </a:t>
            </a:r>
            <a:r>
              <a:rPr sz="2000" spc="-10" dirty="0">
                <a:solidFill>
                  <a:srgbClr val="09178B"/>
                </a:solidFill>
                <a:latin typeface="Arial"/>
                <a:cs typeface="Arial"/>
              </a:rPr>
              <a:t>countries</a:t>
            </a:r>
            <a:r>
              <a:rPr sz="2000" spc="-5" dirty="0">
                <a:solidFill>
                  <a:srgbClr val="09178B"/>
                </a:solidFill>
                <a:latin typeface="Arial"/>
                <a:cs typeface="Arial"/>
              </a:rPr>
              <a:t> </a:t>
            </a:r>
            <a:r>
              <a:rPr sz="2000" spc="-10" dirty="0">
                <a:solidFill>
                  <a:srgbClr val="09178B"/>
                </a:solidFill>
                <a:latin typeface="Arial"/>
                <a:cs typeface="Arial"/>
              </a:rPr>
              <a:t>are</a:t>
            </a:r>
            <a:r>
              <a:rPr sz="2000" spc="-5" dirty="0">
                <a:solidFill>
                  <a:srgbClr val="09178B"/>
                </a:solidFill>
                <a:latin typeface="Arial"/>
                <a:cs typeface="Arial"/>
              </a:rPr>
              <a:t> </a:t>
            </a:r>
            <a:r>
              <a:rPr sz="2000" spc="-10" dirty="0">
                <a:solidFill>
                  <a:srgbClr val="09178B"/>
                </a:solidFill>
                <a:latin typeface="Arial"/>
                <a:cs typeface="Arial"/>
              </a:rPr>
              <a:t>capable</a:t>
            </a:r>
            <a:r>
              <a:rPr sz="2000" spc="-5" dirty="0">
                <a:solidFill>
                  <a:srgbClr val="09178B"/>
                </a:solidFill>
                <a:latin typeface="Arial"/>
                <a:cs typeface="Arial"/>
              </a:rPr>
              <a:t> </a:t>
            </a:r>
            <a:r>
              <a:rPr sz="2000" spc="-10" dirty="0">
                <a:solidFill>
                  <a:srgbClr val="09178B"/>
                </a:solidFill>
                <a:latin typeface="Arial"/>
                <a:cs typeface="Arial"/>
              </a:rPr>
              <a:t>of</a:t>
            </a:r>
            <a:r>
              <a:rPr sz="2000" spc="-5" dirty="0">
                <a:solidFill>
                  <a:srgbClr val="09178B"/>
                </a:solidFill>
                <a:latin typeface="Arial"/>
                <a:cs typeface="Arial"/>
              </a:rPr>
              <a:t> </a:t>
            </a:r>
            <a:r>
              <a:rPr sz="2000" spc="-10" dirty="0">
                <a:solidFill>
                  <a:srgbClr val="09178B"/>
                </a:solidFill>
                <a:latin typeface="Arial"/>
                <a:cs typeface="Arial"/>
              </a:rPr>
              <a:t>developing</a:t>
            </a:r>
            <a:r>
              <a:rPr sz="2000" spc="-5" dirty="0">
                <a:solidFill>
                  <a:srgbClr val="09178B"/>
                </a:solidFill>
                <a:latin typeface="Arial"/>
                <a:cs typeface="Arial"/>
              </a:rPr>
              <a:t> </a:t>
            </a:r>
            <a:r>
              <a:rPr sz="2000" spc="-15" dirty="0">
                <a:solidFill>
                  <a:srgbClr val="09178B"/>
                </a:solidFill>
                <a:latin typeface="Arial"/>
                <a:cs typeface="Arial"/>
              </a:rPr>
              <a:t>mechanisms</a:t>
            </a:r>
            <a:r>
              <a:rPr sz="2000" spc="-5" dirty="0">
                <a:solidFill>
                  <a:srgbClr val="09178B"/>
                </a:solidFill>
                <a:latin typeface="Arial"/>
                <a:cs typeface="Arial"/>
              </a:rPr>
              <a:t> </a:t>
            </a:r>
            <a:r>
              <a:rPr sz="2000" spc="-10" dirty="0">
                <a:solidFill>
                  <a:srgbClr val="09178B"/>
                </a:solidFill>
                <a:latin typeface="Arial"/>
                <a:cs typeface="Arial"/>
              </a:rPr>
              <a:t>to</a:t>
            </a:r>
            <a:r>
              <a:rPr sz="2000" spc="-5" dirty="0">
                <a:solidFill>
                  <a:srgbClr val="09178B"/>
                </a:solidFill>
                <a:latin typeface="Arial"/>
                <a:cs typeface="Arial"/>
              </a:rPr>
              <a:t> </a:t>
            </a:r>
            <a:r>
              <a:rPr sz="2000" spc="-10" dirty="0">
                <a:solidFill>
                  <a:srgbClr val="09178B"/>
                </a:solidFill>
                <a:latin typeface="Arial"/>
                <a:cs typeface="Arial"/>
              </a:rPr>
              <a:t>launch</a:t>
            </a:r>
            <a:r>
              <a:rPr sz="2000" spc="-15" dirty="0">
                <a:solidFill>
                  <a:srgbClr val="09178B"/>
                </a:solidFill>
                <a:latin typeface="Arial"/>
                <a:cs typeface="Arial"/>
              </a:rPr>
              <a:t> SRBMs,</a:t>
            </a:r>
            <a:r>
              <a:rPr sz="2000" spc="-5" dirty="0">
                <a:solidFill>
                  <a:srgbClr val="09178B"/>
                </a:solidFill>
                <a:latin typeface="Arial"/>
                <a:cs typeface="Arial"/>
              </a:rPr>
              <a:t> </a:t>
            </a:r>
            <a:r>
              <a:rPr sz="2000" spc="-15" dirty="0">
                <a:solidFill>
                  <a:srgbClr val="09178B"/>
                </a:solidFill>
                <a:latin typeface="Arial"/>
                <a:cs typeface="Arial"/>
              </a:rPr>
              <a:t>MRBMs,</a:t>
            </a:r>
            <a:r>
              <a:rPr sz="2000" spc="-5" dirty="0">
                <a:solidFill>
                  <a:srgbClr val="09178B"/>
                </a:solidFill>
                <a:latin typeface="Arial"/>
                <a:cs typeface="Arial"/>
              </a:rPr>
              <a:t> </a:t>
            </a:r>
            <a:r>
              <a:rPr sz="2000" spc="-10" dirty="0">
                <a:solidFill>
                  <a:srgbClr val="09178B"/>
                </a:solidFill>
                <a:latin typeface="Arial"/>
                <a:cs typeface="Arial"/>
              </a:rPr>
              <a:t>or</a:t>
            </a:r>
            <a:r>
              <a:rPr sz="2000" spc="-5" dirty="0">
                <a:solidFill>
                  <a:srgbClr val="09178B"/>
                </a:solidFill>
                <a:latin typeface="Arial"/>
                <a:cs typeface="Arial"/>
              </a:rPr>
              <a:t> </a:t>
            </a:r>
            <a:r>
              <a:rPr sz="2000" spc="-10" dirty="0">
                <a:solidFill>
                  <a:srgbClr val="09178B"/>
                </a:solidFill>
                <a:latin typeface="Arial"/>
                <a:cs typeface="Arial"/>
              </a:rPr>
              <a:t>land-attack</a:t>
            </a:r>
            <a:r>
              <a:rPr sz="2000" spc="-5" dirty="0">
                <a:solidFill>
                  <a:srgbClr val="09178B"/>
                </a:solidFill>
                <a:latin typeface="Arial"/>
                <a:cs typeface="Arial"/>
              </a:rPr>
              <a:t> </a:t>
            </a:r>
            <a:r>
              <a:rPr sz="2000" spc="-10" dirty="0">
                <a:solidFill>
                  <a:srgbClr val="09178B"/>
                </a:solidFill>
                <a:latin typeface="Arial"/>
                <a:cs typeface="Arial"/>
              </a:rPr>
              <a:t>cruise</a:t>
            </a:r>
            <a:r>
              <a:rPr sz="2000" spc="-5" dirty="0">
                <a:solidFill>
                  <a:srgbClr val="09178B"/>
                </a:solidFill>
                <a:latin typeface="Arial"/>
                <a:cs typeface="Arial"/>
              </a:rPr>
              <a:t> </a:t>
            </a:r>
            <a:r>
              <a:rPr sz="2000" spc="-10" dirty="0">
                <a:solidFill>
                  <a:srgbClr val="09178B"/>
                </a:solidFill>
                <a:latin typeface="Arial"/>
                <a:cs typeface="Arial"/>
              </a:rPr>
              <a:t>missiles</a:t>
            </a:r>
            <a:r>
              <a:rPr sz="2000" spc="-5" dirty="0">
                <a:solidFill>
                  <a:srgbClr val="09178B"/>
                </a:solidFill>
                <a:latin typeface="Arial"/>
                <a:cs typeface="Arial"/>
              </a:rPr>
              <a:t> </a:t>
            </a:r>
            <a:r>
              <a:rPr sz="2000" spc="-10" dirty="0">
                <a:solidFill>
                  <a:srgbClr val="09178B"/>
                </a:solidFill>
                <a:latin typeface="Arial"/>
                <a:cs typeface="Arial"/>
              </a:rPr>
              <a:t>from</a:t>
            </a:r>
            <a:r>
              <a:rPr sz="2000" spc="-5" dirty="0">
                <a:solidFill>
                  <a:srgbClr val="09178B"/>
                </a:solidFill>
                <a:latin typeface="Arial"/>
                <a:cs typeface="Arial"/>
              </a:rPr>
              <a:t> </a:t>
            </a:r>
            <a:r>
              <a:rPr sz="2000" spc="-10" dirty="0">
                <a:solidFill>
                  <a:srgbClr val="09178B"/>
                </a:solidFill>
                <a:latin typeface="Arial"/>
                <a:cs typeface="Arial"/>
              </a:rPr>
              <a:t>forward-based ships</a:t>
            </a:r>
            <a:r>
              <a:rPr sz="2000" spc="-5" dirty="0">
                <a:solidFill>
                  <a:srgbClr val="09178B"/>
                </a:solidFill>
                <a:latin typeface="Arial"/>
                <a:cs typeface="Arial"/>
              </a:rPr>
              <a:t> </a:t>
            </a:r>
            <a:r>
              <a:rPr sz="2000" spc="-10" dirty="0">
                <a:solidFill>
                  <a:srgbClr val="09178B"/>
                </a:solidFill>
                <a:latin typeface="Arial"/>
                <a:cs typeface="Arial"/>
              </a:rPr>
              <a:t>or</a:t>
            </a:r>
            <a:r>
              <a:rPr sz="2000" spc="-5" dirty="0">
                <a:solidFill>
                  <a:srgbClr val="09178B"/>
                </a:solidFill>
                <a:latin typeface="Arial"/>
                <a:cs typeface="Arial"/>
              </a:rPr>
              <a:t> </a:t>
            </a:r>
            <a:r>
              <a:rPr sz="2000" spc="-10" dirty="0">
                <a:solidFill>
                  <a:srgbClr val="09178B"/>
                </a:solidFill>
                <a:latin typeface="Arial"/>
                <a:cs typeface="Arial"/>
              </a:rPr>
              <a:t>other</a:t>
            </a:r>
            <a:r>
              <a:rPr sz="2000" spc="-5" dirty="0">
                <a:solidFill>
                  <a:srgbClr val="09178B"/>
                </a:solidFill>
                <a:latin typeface="Arial"/>
                <a:cs typeface="Arial"/>
              </a:rPr>
              <a:t> </a:t>
            </a:r>
            <a:r>
              <a:rPr sz="2000" spc="-10" dirty="0">
                <a:solidFill>
                  <a:srgbClr val="09178B"/>
                </a:solidFill>
                <a:latin typeface="Arial"/>
                <a:cs typeface="Arial"/>
              </a:rPr>
              <a:t>platforms.</a:t>
            </a:r>
            <a:r>
              <a:rPr sz="2000" spc="-5" dirty="0">
                <a:solidFill>
                  <a:srgbClr val="09178B"/>
                </a:solidFill>
                <a:latin typeface="Arial"/>
                <a:cs typeface="Arial"/>
              </a:rPr>
              <a:t> </a:t>
            </a:r>
            <a:endParaRPr sz="2000" dirty="0">
              <a:latin typeface="Arial"/>
              <a:cs typeface="Arial"/>
            </a:endParaRPr>
          </a:p>
          <a:p>
            <a:pPr marL="340995" marR="328295" indent="3175">
              <a:lnSpc>
                <a:spcPct val="107700"/>
              </a:lnSpc>
            </a:pPr>
            <a:endParaRPr lang="en-US" sz="800" spc="-10" dirty="0">
              <a:solidFill>
                <a:srgbClr val="09178B"/>
              </a:solidFill>
              <a:latin typeface="Arial"/>
              <a:cs typeface="Arial"/>
            </a:endParaRPr>
          </a:p>
          <a:p>
            <a:pPr marL="340995" marR="328295" indent="3175">
              <a:lnSpc>
                <a:spcPct val="107700"/>
              </a:lnSpc>
            </a:pPr>
            <a:r>
              <a:rPr lang="en-US" sz="2000" dirty="0">
                <a:solidFill>
                  <a:srgbClr val="09178B"/>
                </a:solidFill>
                <a:latin typeface="Arial" panose="020B0604020202020204" pitchFamily="34" charset="0"/>
                <a:cs typeface="Arial" panose="020B0604020202020204" pitchFamily="34" charset="0"/>
              </a:rPr>
              <a:t>U.S. intelligence and national security assessments consistently judge that the most likely form of attack on the U.S. homeland would involve terrorism, including the potential use of weapons of nuclear weapons delivered by covert, non-missile means:</a:t>
            </a:r>
          </a:p>
          <a:p>
            <a:pPr marL="340995" marR="328295" indent="3175">
              <a:lnSpc>
                <a:spcPct val="107700"/>
              </a:lnSpc>
            </a:pPr>
            <a:endParaRPr lang="en-US" sz="800" spc="-10" dirty="0">
              <a:solidFill>
                <a:srgbClr val="09178B"/>
              </a:solidFill>
              <a:latin typeface="Arial" panose="020B0604020202020204" pitchFamily="34" charset="0"/>
              <a:cs typeface="Arial" panose="020B0604020202020204" pitchFamily="34" charset="0"/>
            </a:endParaRPr>
          </a:p>
          <a:p>
            <a:pPr marL="340995" marR="328295" indent="3175">
              <a:lnSpc>
                <a:spcPct val="107700"/>
              </a:lnSpc>
            </a:pPr>
            <a:r>
              <a:rPr lang="en-US" sz="2000" spc="-10" dirty="0">
                <a:solidFill>
                  <a:srgbClr val="09178B"/>
                </a:solidFill>
                <a:latin typeface="Arial"/>
                <a:cs typeface="Arial"/>
              </a:rPr>
              <a:t>N</a:t>
            </a:r>
            <a:r>
              <a:rPr sz="2000" spc="-10" dirty="0">
                <a:solidFill>
                  <a:srgbClr val="09178B"/>
                </a:solidFill>
                <a:latin typeface="Arial"/>
                <a:cs typeface="Arial"/>
              </a:rPr>
              <a:t>on-missile</a:t>
            </a:r>
            <a:r>
              <a:rPr sz="2000" spc="-5" dirty="0">
                <a:solidFill>
                  <a:srgbClr val="09178B"/>
                </a:solidFill>
                <a:latin typeface="Arial"/>
                <a:cs typeface="Arial"/>
              </a:rPr>
              <a:t> </a:t>
            </a:r>
            <a:r>
              <a:rPr sz="2000" spc="-10" dirty="0">
                <a:solidFill>
                  <a:srgbClr val="09178B"/>
                </a:solidFill>
                <a:latin typeface="Arial"/>
                <a:cs typeface="Arial"/>
              </a:rPr>
              <a:t>delivery</a:t>
            </a:r>
            <a:r>
              <a:rPr sz="2000" spc="-5" dirty="0">
                <a:solidFill>
                  <a:srgbClr val="09178B"/>
                </a:solidFill>
                <a:latin typeface="Arial"/>
                <a:cs typeface="Arial"/>
              </a:rPr>
              <a:t> </a:t>
            </a:r>
            <a:r>
              <a:rPr sz="2000" spc="-15" dirty="0">
                <a:solidFill>
                  <a:srgbClr val="09178B"/>
                </a:solidFill>
                <a:latin typeface="Arial"/>
                <a:cs typeface="Arial"/>
              </a:rPr>
              <a:t>means</a:t>
            </a:r>
            <a:r>
              <a:rPr sz="2000" spc="-5" dirty="0">
                <a:solidFill>
                  <a:srgbClr val="09178B"/>
                </a:solidFill>
                <a:latin typeface="Arial"/>
                <a:cs typeface="Arial"/>
              </a:rPr>
              <a:t> </a:t>
            </a:r>
            <a:r>
              <a:rPr sz="2000" spc="-10" dirty="0">
                <a:solidFill>
                  <a:srgbClr val="09178B"/>
                </a:solidFill>
                <a:latin typeface="Arial"/>
                <a:cs typeface="Arial"/>
              </a:rPr>
              <a:t>are</a:t>
            </a:r>
            <a:r>
              <a:rPr sz="2000" spc="-5" dirty="0">
                <a:solidFill>
                  <a:srgbClr val="09178B"/>
                </a:solidFill>
                <a:latin typeface="Arial"/>
                <a:cs typeface="Arial"/>
              </a:rPr>
              <a:t> </a:t>
            </a:r>
            <a:r>
              <a:rPr sz="2000" spc="-20" dirty="0">
                <a:solidFill>
                  <a:srgbClr val="09178B"/>
                </a:solidFill>
                <a:latin typeface="Arial"/>
                <a:cs typeface="Arial"/>
              </a:rPr>
              <a:t>—</a:t>
            </a:r>
            <a:endParaRPr sz="2000" dirty="0">
              <a:latin typeface="Arial"/>
              <a:cs typeface="Arial"/>
            </a:endParaRPr>
          </a:p>
          <a:p>
            <a:pPr>
              <a:lnSpc>
                <a:spcPts val="1300"/>
              </a:lnSpc>
              <a:spcBef>
                <a:spcPts val="65"/>
              </a:spcBef>
            </a:pPr>
            <a:endParaRPr sz="1300" dirty="0"/>
          </a:p>
          <a:p>
            <a:pPr marL="1078230" lvl="1" indent="-243840">
              <a:buClr>
                <a:srgbClr val="232E98"/>
              </a:buClr>
              <a:buFont typeface="Times New Roman"/>
              <a:buChar char="•"/>
              <a:tabLst>
                <a:tab pos="621030" algn="l"/>
              </a:tabLst>
            </a:pPr>
            <a:r>
              <a:rPr sz="2000" spc="-10" dirty="0">
                <a:solidFill>
                  <a:srgbClr val="09178B"/>
                </a:solidFill>
                <a:latin typeface="Arial"/>
                <a:cs typeface="Arial"/>
              </a:rPr>
              <a:t>less</a:t>
            </a:r>
            <a:r>
              <a:rPr sz="2000" spc="-5" dirty="0">
                <a:solidFill>
                  <a:srgbClr val="09178B"/>
                </a:solidFill>
                <a:latin typeface="Arial"/>
                <a:cs typeface="Arial"/>
              </a:rPr>
              <a:t> </a:t>
            </a:r>
            <a:r>
              <a:rPr sz="2000" spc="-10" dirty="0">
                <a:solidFill>
                  <a:srgbClr val="09178B"/>
                </a:solidFill>
                <a:latin typeface="Arial"/>
                <a:cs typeface="Arial"/>
              </a:rPr>
              <a:t>costly</a:t>
            </a:r>
            <a:endParaRPr sz="1300" dirty="0"/>
          </a:p>
          <a:p>
            <a:pPr marL="1078230" lvl="1" indent="-243840">
              <a:buClr>
                <a:srgbClr val="232E98"/>
              </a:buClr>
              <a:buFont typeface="Times New Roman"/>
              <a:buChar char="•"/>
              <a:tabLst>
                <a:tab pos="621030" algn="l"/>
              </a:tabLst>
            </a:pPr>
            <a:r>
              <a:rPr sz="2000" spc="-10" dirty="0">
                <a:solidFill>
                  <a:srgbClr val="09178B"/>
                </a:solidFill>
                <a:latin typeface="Arial"/>
                <a:cs typeface="Arial"/>
              </a:rPr>
              <a:t>easier</a:t>
            </a:r>
            <a:r>
              <a:rPr sz="2000" spc="-5" dirty="0">
                <a:solidFill>
                  <a:srgbClr val="09178B"/>
                </a:solidFill>
                <a:latin typeface="Arial"/>
                <a:cs typeface="Arial"/>
              </a:rPr>
              <a:t> </a:t>
            </a:r>
            <a:r>
              <a:rPr sz="2000" spc="-10" dirty="0">
                <a:solidFill>
                  <a:srgbClr val="09178B"/>
                </a:solidFill>
                <a:latin typeface="Arial"/>
                <a:cs typeface="Arial"/>
              </a:rPr>
              <a:t>to</a:t>
            </a:r>
            <a:r>
              <a:rPr sz="2000" spc="-5" dirty="0">
                <a:solidFill>
                  <a:srgbClr val="09178B"/>
                </a:solidFill>
                <a:latin typeface="Arial"/>
                <a:cs typeface="Arial"/>
              </a:rPr>
              <a:t> </a:t>
            </a:r>
            <a:r>
              <a:rPr sz="2000" spc="-10" dirty="0">
                <a:solidFill>
                  <a:srgbClr val="09178B"/>
                </a:solidFill>
                <a:latin typeface="Arial"/>
                <a:cs typeface="Arial"/>
              </a:rPr>
              <a:t>acquire</a:t>
            </a:r>
            <a:endParaRPr sz="1400" dirty="0"/>
          </a:p>
          <a:p>
            <a:pPr marL="1078230" lvl="1" indent="-243840">
              <a:buClr>
                <a:srgbClr val="232E98"/>
              </a:buClr>
              <a:buFont typeface="Times New Roman"/>
              <a:buChar char="•"/>
              <a:tabLst>
                <a:tab pos="621030" algn="l"/>
              </a:tabLst>
            </a:pPr>
            <a:r>
              <a:rPr sz="2000" spc="-15" dirty="0">
                <a:solidFill>
                  <a:srgbClr val="09178B"/>
                </a:solidFill>
                <a:latin typeface="Arial"/>
                <a:cs typeface="Arial"/>
              </a:rPr>
              <a:t>more</a:t>
            </a:r>
            <a:r>
              <a:rPr sz="2000" spc="-5" dirty="0">
                <a:solidFill>
                  <a:srgbClr val="09178B"/>
                </a:solidFill>
                <a:latin typeface="Arial"/>
                <a:cs typeface="Arial"/>
              </a:rPr>
              <a:t> </a:t>
            </a:r>
            <a:r>
              <a:rPr sz="2000" spc="-10" dirty="0">
                <a:solidFill>
                  <a:srgbClr val="09178B"/>
                </a:solidFill>
                <a:latin typeface="Arial"/>
                <a:cs typeface="Arial"/>
              </a:rPr>
              <a:t>reliable</a:t>
            </a:r>
            <a:r>
              <a:rPr sz="2000" spc="-5" dirty="0">
                <a:solidFill>
                  <a:srgbClr val="09178B"/>
                </a:solidFill>
                <a:latin typeface="Arial"/>
                <a:cs typeface="Arial"/>
              </a:rPr>
              <a:t> </a:t>
            </a:r>
            <a:r>
              <a:rPr sz="2000" spc="-15" dirty="0">
                <a:solidFill>
                  <a:srgbClr val="09178B"/>
                </a:solidFill>
                <a:latin typeface="Arial"/>
                <a:cs typeface="Arial"/>
              </a:rPr>
              <a:t>and</a:t>
            </a:r>
            <a:r>
              <a:rPr sz="2000" spc="-5" dirty="0">
                <a:solidFill>
                  <a:srgbClr val="09178B"/>
                </a:solidFill>
                <a:latin typeface="Arial"/>
                <a:cs typeface="Arial"/>
              </a:rPr>
              <a:t> </a:t>
            </a:r>
            <a:r>
              <a:rPr sz="2000" spc="-10" dirty="0">
                <a:solidFill>
                  <a:srgbClr val="09178B"/>
                </a:solidFill>
                <a:latin typeface="Arial"/>
                <a:cs typeface="Arial"/>
              </a:rPr>
              <a:t>accurate</a:t>
            </a:r>
            <a:endParaRPr sz="2000" dirty="0">
              <a:latin typeface="Arial"/>
              <a:cs typeface="Arial"/>
            </a:endParaRPr>
          </a:p>
          <a:p>
            <a:pPr>
              <a:lnSpc>
                <a:spcPts val="650"/>
              </a:lnSpc>
              <a:spcBef>
                <a:spcPts val="10"/>
              </a:spcBef>
            </a:pPr>
            <a:endParaRPr sz="650" dirty="0"/>
          </a:p>
          <a:p>
            <a:pPr>
              <a:lnSpc>
                <a:spcPts val="1000"/>
              </a:lnSpc>
            </a:pPr>
            <a:endParaRPr sz="1000" dirty="0"/>
          </a:p>
          <a:p>
            <a:pPr marL="344170">
              <a:lnSpc>
                <a:spcPct val="100000"/>
              </a:lnSpc>
            </a:pPr>
            <a:r>
              <a:rPr sz="2000" spc="-15" dirty="0">
                <a:solidFill>
                  <a:srgbClr val="09178B"/>
                </a:solidFill>
                <a:latin typeface="Arial"/>
                <a:cs typeface="Arial"/>
              </a:rPr>
              <a:t>They</a:t>
            </a:r>
            <a:r>
              <a:rPr sz="2000" spc="-5" dirty="0">
                <a:solidFill>
                  <a:srgbClr val="09178B"/>
                </a:solidFill>
                <a:latin typeface="Arial"/>
                <a:cs typeface="Arial"/>
              </a:rPr>
              <a:t> </a:t>
            </a:r>
            <a:r>
              <a:rPr sz="2000" spc="-10" dirty="0">
                <a:solidFill>
                  <a:srgbClr val="09178B"/>
                </a:solidFill>
                <a:latin typeface="Arial"/>
                <a:cs typeface="Arial"/>
              </a:rPr>
              <a:t>also</a:t>
            </a:r>
            <a:r>
              <a:rPr sz="2000" spc="-5" dirty="0">
                <a:solidFill>
                  <a:srgbClr val="09178B"/>
                </a:solidFill>
                <a:latin typeface="Arial"/>
                <a:cs typeface="Arial"/>
              </a:rPr>
              <a:t> </a:t>
            </a:r>
            <a:r>
              <a:rPr sz="2000" spc="-15" dirty="0">
                <a:solidFill>
                  <a:srgbClr val="09178B"/>
                </a:solidFill>
                <a:latin typeface="Arial"/>
                <a:cs typeface="Arial"/>
              </a:rPr>
              <a:t>can</a:t>
            </a:r>
            <a:r>
              <a:rPr sz="2000" spc="-5" dirty="0">
                <a:solidFill>
                  <a:srgbClr val="09178B"/>
                </a:solidFill>
                <a:latin typeface="Arial"/>
                <a:cs typeface="Arial"/>
              </a:rPr>
              <a:t> </a:t>
            </a:r>
            <a:r>
              <a:rPr sz="2000" spc="-15" dirty="0">
                <a:solidFill>
                  <a:srgbClr val="09178B"/>
                </a:solidFill>
                <a:latin typeface="Arial"/>
                <a:cs typeface="Arial"/>
              </a:rPr>
              <a:t>be</a:t>
            </a:r>
            <a:r>
              <a:rPr sz="2000" spc="-5" dirty="0">
                <a:solidFill>
                  <a:srgbClr val="09178B"/>
                </a:solidFill>
                <a:latin typeface="Arial"/>
                <a:cs typeface="Arial"/>
              </a:rPr>
              <a:t> </a:t>
            </a:r>
            <a:r>
              <a:rPr sz="2000" spc="-15" dirty="0">
                <a:solidFill>
                  <a:srgbClr val="09178B"/>
                </a:solidFill>
                <a:latin typeface="Arial"/>
                <a:cs typeface="Arial"/>
              </a:rPr>
              <a:t>used</a:t>
            </a:r>
            <a:r>
              <a:rPr sz="2000" spc="-5" dirty="0">
                <a:solidFill>
                  <a:srgbClr val="09178B"/>
                </a:solidFill>
                <a:latin typeface="Arial"/>
                <a:cs typeface="Arial"/>
              </a:rPr>
              <a:t> </a:t>
            </a:r>
            <a:r>
              <a:rPr sz="2000" spc="-10" dirty="0">
                <a:solidFill>
                  <a:srgbClr val="09178B"/>
                </a:solidFill>
                <a:latin typeface="Arial"/>
                <a:cs typeface="Arial"/>
              </a:rPr>
              <a:t>without</a:t>
            </a:r>
            <a:r>
              <a:rPr sz="2000" spc="-5" dirty="0">
                <a:solidFill>
                  <a:srgbClr val="09178B"/>
                </a:solidFill>
                <a:latin typeface="Arial"/>
                <a:cs typeface="Arial"/>
              </a:rPr>
              <a:t> </a:t>
            </a:r>
            <a:r>
              <a:rPr sz="2000" spc="-10" dirty="0">
                <a:solidFill>
                  <a:srgbClr val="09178B"/>
                </a:solidFill>
                <a:latin typeface="Arial"/>
                <a:cs typeface="Arial"/>
              </a:rPr>
              <a:t>attribution.</a:t>
            </a:r>
            <a:endParaRPr sz="2000" dirty="0">
              <a:latin typeface="Arial"/>
              <a:cs typeface="Arial"/>
            </a:endParaRPr>
          </a:p>
          <a:p>
            <a:pPr>
              <a:lnSpc>
                <a:spcPts val="650"/>
              </a:lnSpc>
              <a:spcBef>
                <a:spcPts val="7"/>
              </a:spcBef>
            </a:pPr>
            <a:endParaRPr sz="650" dirty="0"/>
          </a:p>
          <a:p>
            <a:pPr>
              <a:lnSpc>
                <a:spcPts val="1000"/>
              </a:lnSpc>
            </a:pPr>
            <a:endParaRPr sz="1000" dirty="0"/>
          </a:p>
          <a:p>
            <a:pPr>
              <a:lnSpc>
                <a:spcPts val="1000"/>
              </a:lnSpc>
            </a:pPr>
            <a:endParaRPr sz="1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52385" rIns="0" bIns="0" rtlCol="0">
            <a:noAutofit/>
          </a:bodyPr>
          <a:lstStyle/>
          <a:p>
            <a:pPr marL="1773555" marR="12700" indent="-337185">
              <a:lnSpc>
                <a:spcPts val="3320"/>
              </a:lnSpc>
            </a:pPr>
            <a:r>
              <a:rPr sz="3100" dirty="0">
                <a:solidFill>
                  <a:srgbClr val="D62100"/>
                </a:solidFill>
                <a:latin typeface="Arial"/>
                <a:cs typeface="Arial"/>
              </a:rPr>
              <a:t>Reducing</a:t>
            </a:r>
            <a:r>
              <a:rPr sz="3100" spc="-5" dirty="0">
                <a:solidFill>
                  <a:srgbClr val="D62100"/>
                </a:solidFill>
                <a:latin typeface="Arial"/>
                <a:cs typeface="Arial"/>
              </a:rPr>
              <a:t> </a:t>
            </a:r>
            <a:r>
              <a:rPr sz="3100" spc="-10" dirty="0">
                <a:solidFill>
                  <a:srgbClr val="D62100"/>
                </a:solidFill>
                <a:latin typeface="Arial"/>
                <a:cs typeface="Arial"/>
              </a:rPr>
              <a:t>the</a:t>
            </a:r>
            <a:r>
              <a:rPr sz="3100" spc="-55" dirty="0">
                <a:solidFill>
                  <a:srgbClr val="D62100"/>
                </a:solidFill>
                <a:latin typeface="Arial"/>
                <a:cs typeface="Arial"/>
              </a:rPr>
              <a:t> </a:t>
            </a:r>
            <a:r>
              <a:rPr sz="3100" spc="-25" dirty="0">
                <a:solidFill>
                  <a:srgbClr val="D62100"/>
                </a:solidFill>
                <a:latin typeface="Arial"/>
                <a:cs typeface="Arial"/>
              </a:rPr>
              <a:t>T</a:t>
            </a:r>
            <a:r>
              <a:rPr sz="3100" spc="0" dirty="0">
                <a:solidFill>
                  <a:srgbClr val="D62100"/>
                </a:solidFill>
                <a:latin typeface="Arial"/>
                <a:cs typeface="Arial"/>
              </a:rPr>
              <a:t>hrea</a:t>
            </a:r>
            <a:r>
              <a:rPr sz="3100" spc="-10" dirty="0">
                <a:solidFill>
                  <a:srgbClr val="D62100"/>
                </a:solidFill>
                <a:latin typeface="Arial"/>
                <a:cs typeface="Arial"/>
              </a:rPr>
              <a:t>t</a:t>
            </a:r>
            <a:r>
              <a:rPr sz="3100" spc="-5" dirty="0">
                <a:solidFill>
                  <a:srgbClr val="D62100"/>
                </a:solidFill>
                <a:latin typeface="Arial"/>
                <a:cs typeface="Arial"/>
              </a:rPr>
              <a:t> </a:t>
            </a:r>
            <a:r>
              <a:rPr sz="3100" spc="0" dirty="0">
                <a:solidFill>
                  <a:srgbClr val="D62100"/>
                </a:solidFill>
                <a:latin typeface="Arial"/>
                <a:cs typeface="Arial"/>
              </a:rPr>
              <a:t>o</a:t>
            </a:r>
            <a:r>
              <a:rPr sz="3100" spc="-10" dirty="0">
                <a:solidFill>
                  <a:srgbClr val="D62100"/>
                </a:solidFill>
                <a:latin typeface="Arial"/>
                <a:cs typeface="Arial"/>
              </a:rPr>
              <a:t>f</a:t>
            </a:r>
            <a:r>
              <a:rPr sz="3100" spc="-5" dirty="0">
                <a:solidFill>
                  <a:srgbClr val="D62100"/>
                </a:solidFill>
                <a:latin typeface="Arial"/>
                <a:cs typeface="Arial"/>
              </a:rPr>
              <a:t> </a:t>
            </a:r>
            <a:r>
              <a:rPr sz="3100" spc="0" dirty="0">
                <a:solidFill>
                  <a:srgbClr val="D62100"/>
                </a:solidFill>
                <a:latin typeface="Arial"/>
                <a:cs typeface="Arial"/>
              </a:rPr>
              <a:t>Long-Range Nuclear-Armed</a:t>
            </a:r>
            <a:r>
              <a:rPr sz="3100" spc="-5" dirty="0">
                <a:solidFill>
                  <a:srgbClr val="D62100"/>
                </a:solidFill>
                <a:latin typeface="Arial"/>
                <a:cs typeface="Arial"/>
              </a:rPr>
              <a:t> </a:t>
            </a:r>
            <a:r>
              <a:rPr sz="3100" spc="0" dirty="0">
                <a:solidFill>
                  <a:srgbClr val="D62100"/>
                </a:solidFill>
                <a:latin typeface="Arial"/>
                <a:cs typeface="Arial"/>
              </a:rPr>
              <a:t>Balli</a:t>
            </a:r>
            <a:r>
              <a:rPr sz="3100" spc="-15" dirty="0">
                <a:solidFill>
                  <a:srgbClr val="D62100"/>
                </a:solidFill>
                <a:latin typeface="Arial"/>
                <a:cs typeface="Arial"/>
              </a:rPr>
              <a:t>stic</a:t>
            </a:r>
            <a:r>
              <a:rPr sz="3100" spc="-5" dirty="0">
                <a:solidFill>
                  <a:srgbClr val="D62100"/>
                </a:solidFill>
                <a:latin typeface="Arial"/>
                <a:cs typeface="Arial"/>
              </a:rPr>
              <a:t> </a:t>
            </a:r>
            <a:r>
              <a:rPr sz="3100" spc="0" dirty="0">
                <a:solidFill>
                  <a:srgbClr val="D62100"/>
                </a:solidFill>
                <a:latin typeface="Arial"/>
                <a:cs typeface="Arial"/>
              </a:rPr>
              <a:t>Missiles</a:t>
            </a:r>
            <a:endParaRPr sz="31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22</a:t>
            </a:fld>
            <a:endParaRPr sz="1150" dirty="0">
              <a:latin typeface="Arial"/>
              <a:cs typeface="Arial"/>
            </a:endParaRPr>
          </a:p>
        </p:txBody>
      </p:sp>
      <p:sp>
        <p:nvSpPr>
          <p:cNvPr id="5" name="object 5"/>
          <p:cNvSpPr txBox="1">
            <a:spLocks noGrp="1"/>
          </p:cNvSpPr>
          <p:nvPr>
            <p:ph type="ftr" sz="quarter" idx="5"/>
          </p:nvPr>
        </p:nvSpPr>
        <p:spPr>
          <a:xfrm>
            <a:off x="7560964" y="7092146"/>
            <a:ext cx="2192636" cy="210326"/>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347324" y="1693229"/>
            <a:ext cx="7305675" cy="4937125"/>
          </a:xfrm>
          <a:prstGeom prst="rect">
            <a:avLst/>
          </a:prstGeom>
        </p:spPr>
        <p:txBody>
          <a:bodyPr vert="horz" wrap="square" lIns="0" tIns="0" rIns="0" bIns="0" rtlCol="0">
            <a:noAutofit/>
          </a:bodyPr>
          <a:lstStyle/>
          <a:p>
            <a:pPr marL="26670" marR="12700">
              <a:lnSpc>
                <a:spcPct val="110700"/>
              </a:lnSpc>
            </a:pPr>
            <a:r>
              <a:rPr lang="en-US" sz="2500" spc="-5" dirty="0">
                <a:solidFill>
                  <a:srgbClr val="232E98"/>
                </a:solidFill>
                <a:latin typeface="Arial"/>
                <a:cs typeface="Arial"/>
              </a:rPr>
              <a:t>Different</a:t>
            </a:r>
            <a:r>
              <a:rPr sz="2500" spc="0" dirty="0">
                <a:solidFill>
                  <a:srgbClr val="232E98"/>
                </a:solidFill>
                <a:latin typeface="Arial"/>
                <a:cs typeface="Arial"/>
              </a:rPr>
              <a:t> ways </a:t>
            </a:r>
            <a:r>
              <a:rPr lang="en-US" sz="2500" dirty="0">
                <a:solidFill>
                  <a:srgbClr val="232E98"/>
                </a:solidFill>
                <a:latin typeface="Arial"/>
                <a:cs typeface="Arial"/>
              </a:rPr>
              <a:t>to </a:t>
            </a:r>
            <a:r>
              <a:rPr sz="2500" spc="0" dirty="0">
                <a:solidFill>
                  <a:srgbClr val="232E98"/>
                </a:solidFill>
                <a:latin typeface="Arial"/>
                <a:cs typeface="Arial"/>
              </a:rPr>
              <a:t>reduce the threat of nuclear-armed missiles, such as —</a:t>
            </a:r>
            <a:endParaRPr sz="2500" dirty="0">
              <a:latin typeface="Arial"/>
              <a:cs typeface="Arial"/>
            </a:endParaRPr>
          </a:p>
          <a:p>
            <a:pPr>
              <a:lnSpc>
                <a:spcPts val="700"/>
              </a:lnSpc>
              <a:spcBef>
                <a:spcPts val="30"/>
              </a:spcBef>
            </a:pPr>
            <a:endParaRPr sz="700" dirty="0"/>
          </a:p>
          <a:p>
            <a:pPr>
              <a:lnSpc>
                <a:spcPts val="1000"/>
              </a:lnSpc>
            </a:pPr>
            <a:endParaRPr sz="1000" dirty="0"/>
          </a:p>
          <a:p>
            <a:pPr>
              <a:lnSpc>
                <a:spcPts val="1000"/>
              </a:lnSpc>
            </a:pPr>
            <a:endParaRPr sz="1000" dirty="0"/>
          </a:p>
          <a:p>
            <a:pPr marL="265430" indent="-253365">
              <a:lnSpc>
                <a:spcPct val="100000"/>
              </a:lnSpc>
              <a:buClr>
                <a:srgbClr val="232E98"/>
              </a:buClr>
              <a:buSzPct val="109756"/>
              <a:buFont typeface="Times New Roman"/>
              <a:buChar char="•"/>
              <a:tabLst>
                <a:tab pos="265430" algn="l"/>
              </a:tabLst>
            </a:pPr>
            <a:r>
              <a:rPr sz="2050" dirty="0">
                <a:solidFill>
                  <a:srgbClr val="232E98"/>
                </a:solidFill>
                <a:latin typeface="Arial"/>
                <a:cs typeface="Arial"/>
              </a:rPr>
              <a:t>Develop</a:t>
            </a:r>
            <a:r>
              <a:rPr lang="en-US" sz="2050" dirty="0">
                <a:solidFill>
                  <a:srgbClr val="232E98"/>
                </a:solidFill>
                <a:latin typeface="Arial"/>
                <a:cs typeface="Arial"/>
              </a:rPr>
              <a:t>ing</a:t>
            </a:r>
            <a:r>
              <a:rPr sz="2050" dirty="0">
                <a:solidFill>
                  <a:srgbClr val="232E98"/>
                </a:solidFill>
                <a:latin typeface="Arial"/>
                <a:cs typeface="Arial"/>
              </a:rPr>
              <a:t> friendly relations</a:t>
            </a:r>
            <a:endParaRPr sz="2050" dirty="0">
              <a:latin typeface="Arial"/>
              <a:cs typeface="Arial"/>
            </a:endParaRPr>
          </a:p>
          <a:p>
            <a:pPr>
              <a:lnSpc>
                <a:spcPts val="1000"/>
              </a:lnSpc>
              <a:buClr>
                <a:srgbClr val="232E98"/>
              </a:buClr>
              <a:buFont typeface="Times New Roman"/>
              <a:buChar char="•"/>
            </a:pPr>
            <a:endParaRPr sz="1000" dirty="0"/>
          </a:p>
          <a:p>
            <a:pPr>
              <a:lnSpc>
                <a:spcPts val="1200"/>
              </a:lnSpc>
              <a:spcBef>
                <a:spcPts val="47"/>
              </a:spcBef>
              <a:buClr>
                <a:srgbClr val="232E98"/>
              </a:buClr>
              <a:buFont typeface="Times New Roman"/>
              <a:buChar char="•"/>
            </a:pPr>
            <a:endParaRPr sz="1200" dirty="0"/>
          </a:p>
          <a:p>
            <a:pPr marL="265430" marR="140970" indent="-253365" algn="just">
              <a:lnSpc>
                <a:spcPct val="110900"/>
              </a:lnSpc>
              <a:buClr>
                <a:srgbClr val="232E98"/>
              </a:buClr>
              <a:buSzPct val="109756"/>
              <a:buFont typeface="Times New Roman"/>
              <a:buChar char="•"/>
              <a:tabLst>
                <a:tab pos="265430" algn="l"/>
              </a:tabLst>
            </a:pPr>
            <a:r>
              <a:rPr sz="2050" dirty="0">
                <a:solidFill>
                  <a:srgbClr val="232E98"/>
                </a:solidFill>
                <a:latin typeface="Arial"/>
                <a:cs typeface="Arial"/>
              </a:rPr>
              <a:t>Use cooperative diplomac</a:t>
            </a:r>
            <a:r>
              <a:rPr sz="2050" spc="-155" dirty="0">
                <a:solidFill>
                  <a:srgbClr val="232E98"/>
                </a:solidFill>
                <a:latin typeface="Arial"/>
                <a:cs typeface="Arial"/>
              </a:rPr>
              <a:t>y</a:t>
            </a:r>
            <a:r>
              <a:rPr sz="2050" spc="0" dirty="0">
                <a:solidFill>
                  <a:srgbClr val="232E98"/>
                </a:solidFill>
                <a:latin typeface="Arial"/>
                <a:cs typeface="Arial"/>
              </a:rPr>
              <a:t>, incentives, and disincentives to prevent the development and spread of nuclear and missile capabilities and to reduce and eliminate existing threats</a:t>
            </a:r>
            <a:endParaRPr sz="2050" dirty="0">
              <a:latin typeface="Arial"/>
              <a:cs typeface="Arial"/>
            </a:endParaRPr>
          </a:p>
          <a:p>
            <a:pPr>
              <a:lnSpc>
                <a:spcPts val="600"/>
              </a:lnSpc>
              <a:spcBef>
                <a:spcPts val="15"/>
              </a:spcBef>
            </a:pPr>
            <a:endParaRPr sz="600" dirty="0"/>
          </a:p>
          <a:p>
            <a:pPr>
              <a:lnSpc>
                <a:spcPts val="1000"/>
              </a:lnSpc>
            </a:pPr>
            <a:endParaRPr sz="1000" dirty="0"/>
          </a:p>
          <a:p>
            <a:pPr>
              <a:lnSpc>
                <a:spcPts val="1000"/>
              </a:lnSpc>
            </a:pPr>
            <a:endParaRPr sz="1000" dirty="0"/>
          </a:p>
          <a:p>
            <a:pPr marL="265430" indent="-253365">
              <a:lnSpc>
                <a:spcPct val="100000"/>
              </a:lnSpc>
              <a:buClr>
                <a:srgbClr val="232E98"/>
              </a:buClr>
              <a:buSzPct val="109756"/>
              <a:buFont typeface="Times New Roman"/>
              <a:buChar char="•"/>
              <a:tabLst>
                <a:tab pos="265430" algn="l"/>
              </a:tabLst>
            </a:pPr>
            <a:r>
              <a:rPr sz="2050" dirty="0">
                <a:solidFill>
                  <a:srgbClr val="232E98"/>
                </a:solidFill>
                <a:latin typeface="Arial"/>
                <a:cs typeface="Arial"/>
              </a:rPr>
              <a:t>Plan to destroy threatening missiles on the ground</a:t>
            </a:r>
            <a:r>
              <a:rPr lang="en-US" sz="2050" dirty="0">
                <a:solidFill>
                  <a:srgbClr val="232E98"/>
                </a:solidFill>
                <a:latin typeface="Arial"/>
                <a:cs typeface="Arial"/>
              </a:rPr>
              <a:t> (preemptive strike: “left of launch”).</a:t>
            </a:r>
            <a:endParaRPr sz="2050" dirty="0">
              <a:latin typeface="Arial"/>
              <a:cs typeface="Arial"/>
            </a:endParaRPr>
          </a:p>
          <a:p>
            <a:pPr>
              <a:lnSpc>
                <a:spcPts val="500"/>
              </a:lnSpc>
              <a:spcBef>
                <a:spcPts val="41"/>
              </a:spcBef>
              <a:buClr>
                <a:srgbClr val="232E98"/>
              </a:buClr>
              <a:buFont typeface="Times New Roman"/>
              <a:buChar char="•"/>
            </a:pPr>
            <a:endParaRPr sz="500" dirty="0"/>
          </a:p>
          <a:p>
            <a:pPr>
              <a:lnSpc>
                <a:spcPts val="1000"/>
              </a:lnSpc>
              <a:buClr>
                <a:srgbClr val="232E98"/>
              </a:buClr>
              <a:buFont typeface="Times New Roman"/>
              <a:buChar char="•"/>
            </a:pPr>
            <a:endParaRPr sz="1000" dirty="0"/>
          </a:p>
          <a:p>
            <a:pPr>
              <a:lnSpc>
                <a:spcPts val="1000"/>
              </a:lnSpc>
              <a:buClr>
                <a:srgbClr val="232E98"/>
              </a:buClr>
              <a:buFont typeface="Times New Roman"/>
              <a:buChar char="•"/>
            </a:pPr>
            <a:endParaRPr sz="1000" dirty="0"/>
          </a:p>
          <a:p>
            <a:pPr marL="265430" indent="-253365">
              <a:lnSpc>
                <a:spcPct val="100000"/>
              </a:lnSpc>
              <a:buClr>
                <a:srgbClr val="232E98"/>
              </a:buClr>
              <a:buSzPct val="109756"/>
              <a:buFont typeface="Times New Roman"/>
              <a:buChar char="•"/>
              <a:tabLst>
                <a:tab pos="265430" algn="l"/>
              </a:tabLst>
            </a:pPr>
            <a:r>
              <a:rPr sz="2050" b="1" i="1" dirty="0">
                <a:solidFill>
                  <a:srgbClr val="232E98"/>
                </a:solidFill>
                <a:latin typeface="Arial"/>
                <a:cs typeface="Arial"/>
              </a:rPr>
              <a:t>Attempt to destroy attacking missiles in flight</a:t>
            </a:r>
            <a:endParaRPr sz="2050" dirty="0">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2545" rIns="0" bIns="0" rtlCol="0">
            <a:noAutofit/>
          </a:bodyPr>
          <a:lstStyle/>
          <a:p>
            <a:pPr marL="1036955" marR="12700" indent="-438150">
              <a:lnSpc>
                <a:spcPts val="3320"/>
              </a:lnSpc>
            </a:pPr>
            <a:r>
              <a:rPr sz="3100" dirty="0">
                <a:solidFill>
                  <a:srgbClr val="D62100"/>
                </a:solidFill>
                <a:latin typeface="Arial"/>
                <a:cs typeface="Arial"/>
              </a:rPr>
              <a:t>Programs</a:t>
            </a:r>
            <a:r>
              <a:rPr sz="3100" spc="-5" dirty="0">
                <a:solidFill>
                  <a:srgbClr val="D62100"/>
                </a:solidFill>
                <a:latin typeface="Arial"/>
                <a:cs typeface="Arial"/>
              </a:rPr>
              <a:t> </a:t>
            </a:r>
            <a:r>
              <a:rPr sz="3100" spc="-10" dirty="0">
                <a:solidFill>
                  <a:srgbClr val="D62100"/>
                </a:solidFill>
                <a:latin typeface="Arial"/>
                <a:cs typeface="Arial"/>
              </a:rPr>
              <a:t>to</a:t>
            </a:r>
            <a:r>
              <a:rPr sz="3100" spc="-5" dirty="0">
                <a:solidFill>
                  <a:srgbClr val="D62100"/>
                </a:solidFill>
                <a:latin typeface="Arial"/>
                <a:cs typeface="Arial"/>
              </a:rPr>
              <a:t> </a:t>
            </a:r>
            <a:r>
              <a:rPr sz="3100" spc="-10" dirty="0">
                <a:solidFill>
                  <a:srgbClr val="D62100"/>
                </a:solidFill>
                <a:latin typeface="Arial"/>
                <a:cs typeface="Arial"/>
              </a:rPr>
              <a:t>Intercept</a:t>
            </a:r>
            <a:r>
              <a:rPr sz="3100" spc="-5" dirty="0">
                <a:solidFill>
                  <a:srgbClr val="D62100"/>
                </a:solidFill>
                <a:latin typeface="Arial"/>
                <a:cs typeface="Arial"/>
              </a:rPr>
              <a:t> </a:t>
            </a:r>
            <a:r>
              <a:rPr sz="3100" spc="0" dirty="0">
                <a:solidFill>
                  <a:srgbClr val="D62100"/>
                </a:solidFill>
                <a:latin typeface="Arial"/>
                <a:cs typeface="Arial"/>
              </a:rPr>
              <a:t>Nuclear-Armed</a:t>
            </a:r>
            <a:r>
              <a:rPr sz="3100" spc="-5" dirty="0">
                <a:solidFill>
                  <a:srgbClr val="D62100"/>
                </a:solidFill>
                <a:latin typeface="Arial"/>
                <a:cs typeface="Arial"/>
              </a:rPr>
              <a:t> </a:t>
            </a:r>
            <a:r>
              <a:rPr sz="3100" spc="0" dirty="0">
                <a:solidFill>
                  <a:srgbClr val="D62100"/>
                </a:solidFill>
                <a:latin typeface="Arial"/>
                <a:cs typeface="Arial"/>
              </a:rPr>
              <a:t>Balli</a:t>
            </a:r>
            <a:r>
              <a:rPr sz="3100" spc="-15" dirty="0">
                <a:solidFill>
                  <a:srgbClr val="D62100"/>
                </a:solidFill>
                <a:latin typeface="Arial"/>
                <a:cs typeface="Arial"/>
              </a:rPr>
              <a:t>stic Missiles</a:t>
            </a:r>
            <a:r>
              <a:rPr sz="3100" spc="-5" dirty="0">
                <a:solidFill>
                  <a:srgbClr val="D62100"/>
                </a:solidFill>
                <a:latin typeface="Arial"/>
                <a:cs typeface="Arial"/>
              </a:rPr>
              <a:t> </a:t>
            </a:r>
            <a:r>
              <a:rPr sz="3100" spc="0" dirty="0">
                <a:solidFill>
                  <a:srgbClr val="D62100"/>
                </a:solidFill>
                <a:latin typeface="Arial"/>
                <a:cs typeface="Arial"/>
              </a:rPr>
              <a:t>Have</a:t>
            </a:r>
            <a:r>
              <a:rPr sz="3100" spc="-5" dirty="0">
                <a:solidFill>
                  <a:srgbClr val="D62100"/>
                </a:solidFill>
                <a:latin typeface="Arial"/>
                <a:cs typeface="Arial"/>
              </a:rPr>
              <a:t> </a:t>
            </a:r>
            <a:r>
              <a:rPr sz="3100" spc="0" dirty="0">
                <a:solidFill>
                  <a:srgbClr val="D62100"/>
                </a:solidFill>
                <a:latin typeface="Arial"/>
                <a:cs typeface="Arial"/>
              </a:rPr>
              <a:t>Been</a:t>
            </a:r>
            <a:r>
              <a:rPr sz="3100" spc="-5" dirty="0">
                <a:solidFill>
                  <a:srgbClr val="D62100"/>
                </a:solidFill>
                <a:latin typeface="Arial"/>
                <a:cs typeface="Arial"/>
              </a:rPr>
              <a:t> </a:t>
            </a:r>
            <a:r>
              <a:rPr sz="3100" spc="0" dirty="0">
                <a:solidFill>
                  <a:srgbClr val="D62100"/>
                </a:solidFill>
                <a:latin typeface="Arial"/>
                <a:cs typeface="Arial"/>
              </a:rPr>
              <a:t>Con</a:t>
            </a:r>
            <a:r>
              <a:rPr sz="3100" spc="-10" dirty="0">
                <a:solidFill>
                  <a:srgbClr val="D62100"/>
                </a:solidFill>
                <a:latin typeface="Arial"/>
                <a:cs typeface="Arial"/>
              </a:rPr>
              <a:t>troversial.</a:t>
            </a:r>
            <a:r>
              <a:rPr sz="3100" spc="-5" dirty="0">
                <a:solidFill>
                  <a:srgbClr val="D62100"/>
                </a:solidFill>
                <a:latin typeface="Arial"/>
                <a:cs typeface="Arial"/>
              </a:rPr>
              <a:t> </a:t>
            </a:r>
            <a:r>
              <a:rPr sz="3100" spc="-35" dirty="0">
                <a:solidFill>
                  <a:srgbClr val="D62100"/>
                </a:solidFill>
                <a:latin typeface="Arial"/>
                <a:cs typeface="Arial"/>
              </a:rPr>
              <a:t>W</a:t>
            </a:r>
            <a:r>
              <a:rPr sz="3100" spc="0" dirty="0">
                <a:solidFill>
                  <a:srgbClr val="D62100"/>
                </a:solidFill>
                <a:latin typeface="Arial"/>
                <a:cs typeface="Arial"/>
              </a:rPr>
              <a:t>hy?</a:t>
            </a:r>
            <a:endParaRPr sz="3100">
              <a:latin typeface="Arial"/>
              <a:cs typeface="Arial"/>
            </a:endParaRPr>
          </a:p>
        </p:txBody>
      </p:sp>
      <p:sp>
        <p:nvSpPr>
          <p:cNvPr id="9" name="object 9"/>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23</a:t>
            </a:fld>
            <a:endParaRPr sz="1150" dirty="0">
              <a:latin typeface="Arial"/>
              <a:cs typeface="Arial"/>
            </a:endParaRPr>
          </a:p>
        </p:txBody>
      </p:sp>
      <p:sp>
        <p:nvSpPr>
          <p:cNvPr id="10" name="object 10"/>
          <p:cNvSpPr txBox="1">
            <a:spLocks noGrp="1"/>
          </p:cNvSpPr>
          <p:nvPr>
            <p:ph type="ftr" sz="quarter" idx="5"/>
          </p:nvPr>
        </p:nvSpPr>
        <p:spPr>
          <a:xfrm>
            <a:off x="7560964" y="7096521"/>
            <a:ext cx="2116436" cy="203732"/>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874292" y="1442323"/>
            <a:ext cx="7371080" cy="752475"/>
          </a:xfrm>
          <a:prstGeom prst="rect">
            <a:avLst/>
          </a:prstGeom>
        </p:spPr>
        <p:txBody>
          <a:bodyPr vert="horz" wrap="square" lIns="0" tIns="0" rIns="0" bIns="0" rtlCol="0">
            <a:noAutofit/>
          </a:bodyPr>
          <a:lstStyle/>
          <a:p>
            <a:pPr marL="12700" marR="12700">
              <a:lnSpc>
                <a:spcPct val="111600"/>
              </a:lnSpc>
            </a:pPr>
            <a:r>
              <a:rPr sz="2150" spc="-15" dirty="0">
                <a:solidFill>
                  <a:srgbClr val="09178B"/>
                </a:solidFill>
                <a:latin typeface="Arial"/>
                <a:cs typeface="Arial"/>
              </a:rPr>
              <a:t>U.S.</a:t>
            </a:r>
            <a:r>
              <a:rPr sz="2150" spc="-5" dirty="0">
                <a:solidFill>
                  <a:srgbClr val="09178B"/>
                </a:solidFill>
                <a:latin typeface="Arial"/>
                <a:cs typeface="Arial"/>
              </a:rPr>
              <a:t> </a:t>
            </a:r>
            <a:r>
              <a:rPr sz="2150" spc="-15" dirty="0">
                <a:solidFill>
                  <a:srgbClr val="09178B"/>
                </a:solidFill>
                <a:latin typeface="Arial"/>
                <a:cs typeface="Arial"/>
              </a:rPr>
              <a:t>programs</a:t>
            </a:r>
            <a:r>
              <a:rPr sz="2150" spc="-5" dirty="0">
                <a:solidFill>
                  <a:srgbClr val="09178B"/>
                </a:solidFill>
                <a:latin typeface="Arial"/>
                <a:cs typeface="Arial"/>
              </a:rPr>
              <a:t> </a:t>
            </a:r>
            <a:r>
              <a:rPr sz="2150" spc="-10" dirty="0">
                <a:solidFill>
                  <a:srgbClr val="09178B"/>
                </a:solidFill>
                <a:latin typeface="Arial"/>
                <a:cs typeface="Arial"/>
              </a:rPr>
              <a:t>to</a:t>
            </a:r>
            <a:r>
              <a:rPr sz="2150" spc="-5" dirty="0">
                <a:solidFill>
                  <a:srgbClr val="09178B"/>
                </a:solidFill>
                <a:latin typeface="Arial"/>
                <a:cs typeface="Arial"/>
              </a:rPr>
              <a:t> </a:t>
            </a:r>
            <a:r>
              <a:rPr sz="2150" spc="-10" dirty="0">
                <a:solidFill>
                  <a:srgbClr val="09178B"/>
                </a:solidFill>
                <a:latin typeface="Arial"/>
                <a:cs typeface="Arial"/>
              </a:rPr>
              <a:t>intercept</a:t>
            </a:r>
            <a:r>
              <a:rPr sz="2150" spc="-5" dirty="0">
                <a:solidFill>
                  <a:srgbClr val="09178B"/>
                </a:solidFill>
                <a:latin typeface="Arial"/>
                <a:cs typeface="Arial"/>
              </a:rPr>
              <a:t> </a:t>
            </a:r>
            <a:r>
              <a:rPr sz="2150" spc="-15" dirty="0">
                <a:solidFill>
                  <a:srgbClr val="09178B"/>
                </a:solidFill>
                <a:latin typeface="Arial"/>
                <a:cs typeface="Arial"/>
              </a:rPr>
              <a:t>nuclear-armed</a:t>
            </a:r>
            <a:r>
              <a:rPr sz="2150" spc="-5" dirty="0">
                <a:solidFill>
                  <a:srgbClr val="09178B"/>
                </a:solidFill>
                <a:latin typeface="Arial"/>
                <a:cs typeface="Arial"/>
              </a:rPr>
              <a:t> </a:t>
            </a:r>
            <a:r>
              <a:rPr sz="2150" spc="-15" dirty="0">
                <a:solidFill>
                  <a:srgbClr val="09178B"/>
                </a:solidFill>
                <a:latin typeface="Arial"/>
                <a:cs typeface="Arial"/>
              </a:rPr>
              <a:t>long-range</a:t>
            </a:r>
            <a:r>
              <a:rPr sz="2150" spc="-5" dirty="0">
                <a:solidFill>
                  <a:srgbClr val="09178B"/>
                </a:solidFill>
                <a:latin typeface="Arial"/>
                <a:cs typeface="Arial"/>
              </a:rPr>
              <a:t> </a:t>
            </a:r>
            <a:r>
              <a:rPr sz="2150" spc="-10" dirty="0">
                <a:solidFill>
                  <a:srgbClr val="09178B"/>
                </a:solidFill>
                <a:latin typeface="Arial"/>
                <a:cs typeface="Arial"/>
              </a:rPr>
              <a:t>ballistic missiles</a:t>
            </a:r>
            <a:r>
              <a:rPr sz="2150" spc="-5" dirty="0">
                <a:solidFill>
                  <a:srgbClr val="09178B"/>
                </a:solidFill>
                <a:latin typeface="Arial"/>
                <a:cs typeface="Arial"/>
              </a:rPr>
              <a:t> </a:t>
            </a:r>
            <a:r>
              <a:rPr sz="2150" spc="-15" dirty="0">
                <a:solidFill>
                  <a:srgbClr val="09178B"/>
                </a:solidFill>
                <a:latin typeface="Arial"/>
                <a:cs typeface="Arial"/>
              </a:rPr>
              <a:t>have</a:t>
            </a:r>
            <a:r>
              <a:rPr sz="2150" spc="-5" dirty="0">
                <a:solidFill>
                  <a:srgbClr val="09178B"/>
                </a:solidFill>
                <a:latin typeface="Arial"/>
                <a:cs typeface="Arial"/>
              </a:rPr>
              <a:t> </a:t>
            </a:r>
            <a:r>
              <a:rPr sz="2150" spc="-10" dirty="0">
                <a:solidFill>
                  <a:srgbClr val="09178B"/>
                </a:solidFill>
                <a:latin typeface="Arial"/>
                <a:cs typeface="Arial"/>
              </a:rPr>
              <a:t>often</a:t>
            </a:r>
            <a:r>
              <a:rPr sz="2150" spc="-5" dirty="0">
                <a:solidFill>
                  <a:srgbClr val="09178B"/>
                </a:solidFill>
                <a:latin typeface="Arial"/>
                <a:cs typeface="Arial"/>
              </a:rPr>
              <a:t> </a:t>
            </a:r>
            <a:r>
              <a:rPr sz="2150" spc="-15" dirty="0">
                <a:solidFill>
                  <a:srgbClr val="09178B"/>
                </a:solidFill>
                <a:latin typeface="Arial"/>
                <a:cs typeface="Arial"/>
              </a:rPr>
              <a:t>been</a:t>
            </a:r>
            <a:r>
              <a:rPr sz="2150" spc="-5" dirty="0">
                <a:solidFill>
                  <a:srgbClr val="09178B"/>
                </a:solidFill>
                <a:latin typeface="Arial"/>
                <a:cs typeface="Arial"/>
              </a:rPr>
              <a:t> </a:t>
            </a:r>
            <a:r>
              <a:rPr sz="2150" spc="-15" dirty="0">
                <a:solidFill>
                  <a:srgbClr val="09178B"/>
                </a:solidFill>
                <a:latin typeface="Arial"/>
                <a:cs typeface="Arial"/>
              </a:rPr>
              <a:t>used</a:t>
            </a:r>
            <a:r>
              <a:rPr sz="2150" spc="-5" dirty="0">
                <a:solidFill>
                  <a:srgbClr val="09178B"/>
                </a:solidFill>
                <a:latin typeface="Arial"/>
                <a:cs typeface="Arial"/>
              </a:rPr>
              <a:t> </a:t>
            </a:r>
            <a:r>
              <a:rPr sz="2150" spc="-10" dirty="0">
                <a:solidFill>
                  <a:srgbClr val="09178B"/>
                </a:solidFill>
                <a:latin typeface="Arial"/>
                <a:cs typeface="Arial"/>
              </a:rPr>
              <a:t>for</a:t>
            </a:r>
            <a:r>
              <a:rPr sz="2150" spc="-5" dirty="0">
                <a:solidFill>
                  <a:srgbClr val="09178B"/>
                </a:solidFill>
                <a:latin typeface="Arial"/>
                <a:cs typeface="Arial"/>
              </a:rPr>
              <a:t> </a:t>
            </a:r>
            <a:r>
              <a:rPr sz="2150" spc="-10" dirty="0">
                <a:solidFill>
                  <a:srgbClr val="09178B"/>
                </a:solidFill>
                <a:latin typeface="Arial"/>
                <a:cs typeface="Arial"/>
              </a:rPr>
              <a:t>other</a:t>
            </a:r>
            <a:r>
              <a:rPr sz="2150" spc="-5" dirty="0">
                <a:solidFill>
                  <a:srgbClr val="09178B"/>
                </a:solidFill>
                <a:latin typeface="Arial"/>
                <a:cs typeface="Arial"/>
              </a:rPr>
              <a:t> </a:t>
            </a:r>
            <a:r>
              <a:rPr sz="2150" spc="-15" dirty="0">
                <a:solidFill>
                  <a:srgbClr val="09178B"/>
                </a:solidFill>
                <a:latin typeface="Arial"/>
                <a:cs typeface="Arial"/>
              </a:rPr>
              <a:t>purposes</a:t>
            </a:r>
            <a:r>
              <a:rPr sz="2150" spc="-5" dirty="0">
                <a:solidFill>
                  <a:srgbClr val="09178B"/>
                </a:solidFill>
                <a:latin typeface="Arial"/>
                <a:cs typeface="Arial"/>
              </a:rPr>
              <a:t> </a:t>
            </a:r>
            <a:r>
              <a:rPr sz="2150" spc="-25" dirty="0">
                <a:solidFill>
                  <a:srgbClr val="09178B"/>
                </a:solidFill>
                <a:latin typeface="Arial"/>
                <a:cs typeface="Arial"/>
              </a:rPr>
              <a:t>—</a:t>
            </a:r>
            <a:endParaRPr sz="2150">
              <a:latin typeface="Arial"/>
              <a:cs typeface="Arial"/>
            </a:endParaRPr>
          </a:p>
        </p:txBody>
      </p:sp>
      <p:sp>
        <p:nvSpPr>
          <p:cNvPr id="4" name="object 4"/>
          <p:cNvSpPr txBox="1"/>
          <p:nvPr/>
        </p:nvSpPr>
        <p:spPr>
          <a:xfrm>
            <a:off x="1197305" y="2230409"/>
            <a:ext cx="148590" cy="1633855"/>
          </a:xfrm>
          <a:prstGeom prst="rect">
            <a:avLst/>
          </a:prstGeom>
        </p:spPr>
        <p:txBody>
          <a:bodyPr vert="horz" wrap="square" lIns="0" tIns="0" rIns="0" bIns="0" rtlCol="0">
            <a:noAutofit/>
          </a:bodyPr>
          <a:lstStyle/>
          <a:p>
            <a:pPr marL="12700">
              <a:lnSpc>
                <a:spcPct val="100000"/>
              </a:lnSpc>
            </a:pPr>
            <a:r>
              <a:rPr sz="2750" dirty="0">
                <a:solidFill>
                  <a:srgbClr val="232E98"/>
                </a:solidFill>
                <a:latin typeface="Arial"/>
                <a:cs typeface="Arial"/>
              </a:rPr>
              <a:t>•</a:t>
            </a:r>
            <a:endParaRPr sz="2750">
              <a:latin typeface="Arial"/>
              <a:cs typeface="Arial"/>
            </a:endParaRPr>
          </a:p>
          <a:p>
            <a:pPr marL="12700">
              <a:lnSpc>
                <a:spcPts val="3100"/>
              </a:lnSpc>
            </a:pPr>
            <a:r>
              <a:rPr sz="2750" dirty="0">
                <a:solidFill>
                  <a:srgbClr val="232E98"/>
                </a:solidFill>
                <a:latin typeface="Arial"/>
                <a:cs typeface="Arial"/>
              </a:rPr>
              <a:t>•</a:t>
            </a:r>
            <a:endParaRPr sz="2750">
              <a:latin typeface="Arial"/>
              <a:cs typeface="Arial"/>
            </a:endParaRPr>
          </a:p>
          <a:p>
            <a:pPr marL="12700">
              <a:lnSpc>
                <a:spcPts val="3100"/>
              </a:lnSpc>
            </a:pPr>
            <a:r>
              <a:rPr sz="2750" dirty="0">
                <a:solidFill>
                  <a:srgbClr val="232E98"/>
                </a:solidFill>
                <a:latin typeface="Arial"/>
                <a:cs typeface="Arial"/>
              </a:rPr>
              <a:t>•</a:t>
            </a:r>
            <a:endParaRPr sz="2750">
              <a:latin typeface="Arial"/>
              <a:cs typeface="Arial"/>
            </a:endParaRPr>
          </a:p>
          <a:p>
            <a:pPr marL="12700">
              <a:lnSpc>
                <a:spcPts val="3175"/>
              </a:lnSpc>
            </a:pPr>
            <a:r>
              <a:rPr sz="2750" dirty="0">
                <a:solidFill>
                  <a:srgbClr val="232E98"/>
                </a:solidFill>
                <a:latin typeface="Arial"/>
                <a:cs typeface="Arial"/>
              </a:rPr>
              <a:t>•</a:t>
            </a:r>
            <a:endParaRPr sz="2750">
              <a:latin typeface="Arial"/>
              <a:cs typeface="Arial"/>
            </a:endParaRPr>
          </a:p>
        </p:txBody>
      </p:sp>
      <p:sp>
        <p:nvSpPr>
          <p:cNvPr id="5" name="object 5"/>
          <p:cNvSpPr txBox="1"/>
          <p:nvPr/>
        </p:nvSpPr>
        <p:spPr>
          <a:xfrm>
            <a:off x="1457494" y="2296654"/>
            <a:ext cx="5041265" cy="1492885"/>
          </a:xfrm>
          <a:prstGeom prst="rect">
            <a:avLst/>
          </a:prstGeom>
        </p:spPr>
        <p:txBody>
          <a:bodyPr vert="horz" wrap="square" lIns="0" tIns="0" rIns="0" bIns="0" rtlCol="0">
            <a:noAutofit/>
          </a:bodyPr>
          <a:lstStyle/>
          <a:p>
            <a:pPr marL="12700">
              <a:lnSpc>
                <a:spcPct val="100000"/>
              </a:lnSpc>
            </a:pPr>
            <a:r>
              <a:rPr sz="1850" spc="-15" dirty="0">
                <a:solidFill>
                  <a:srgbClr val="09178B"/>
                </a:solidFill>
                <a:latin typeface="Arial"/>
                <a:cs typeface="Arial"/>
              </a:rPr>
              <a:t>As</a:t>
            </a:r>
            <a:r>
              <a:rPr sz="1850" spc="-5" dirty="0">
                <a:solidFill>
                  <a:srgbClr val="09178B"/>
                </a:solidFill>
                <a:latin typeface="Arial"/>
                <a:cs typeface="Arial"/>
              </a:rPr>
              <a:t> </a:t>
            </a:r>
            <a:r>
              <a:rPr lang="en-US" sz="1850" spc="-5" dirty="0">
                <a:solidFill>
                  <a:srgbClr val="09178B"/>
                </a:solidFill>
                <a:latin typeface="Arial"/>
                <a:cs typeface="Arial"/>
              </a:rPr>
              <a:t>political </a:t>
            </a:r>
            <a:r>
              <a:rPr sz="1850" spc="-10" dirty="0">
                <a:solidFill>
                  <a:srgbClr val="09178B"/>
                </a:solidFill>
                <a:latin typeface="Arial"/>
                <a:cs typeface="Arial"/>
              </a:rPr>
              <a:t>bargaining</a:t>
            </a:r>
            <a:r>
              <a:rPr sz="1850" spc="-5" dirty="0">
                <a:solidFill>
                  <a:srgbClr val="09178B"/>
                </a:solidFill>
                <a:latin typeface="Arial"/>
                <a:cs typeface="Arial"/>
              </a:rPr>
              <a:t> </a:t>
            </a:r>
            <a:r>
              <a:rPr sz="1850" spc="-10" dirty="0">
                <a:solidFill>
                  <a:srgbClr val="09178B"/>
                </a:solidFill>
                <a:latin typeface="Arial"/>
                <a:cs typeface="Arial"/>
              </a:rPr>
              <a:t>chips</a:t>
            </a:r>
            <a:endParaRPr sz="1850" dirty="0">
              <a:latin typeface="Arial"/>
              <a:cs typeface="Arial"/>
            </a:endParaRPr>
          </a:p>
          <a:p>
            <a:pPr marL="12700" marR="12700">
              <a:lnSpc>
                <a:spcPct val="139700"/>
              </a:lnSpc>
            </a:pPr>
            <a:r>
              <a:rPr sz="1850" spc="-220" dirty="0">
                <a:solidFill>
                  <a:srgbClr val="09178B"/>
                </a:solidFill>
                <a:latin typeface="Arial"/>
                <a:cs typeface="Arial"/>
              </a:rPr>
              <a:t>T</a:t>
            </a:r>
            <a:r>
              <a:rPr sz="1850" spc="-15" dirty="0">
                <a:solidFill>
                  <a:srgbClr val="09178B"/>
                </a:solidFill>
                <a:latin typeface="Arial"/>
                <a:cs typeface="Arial"/>
              </a:rPr>
              <a:t>o</a:t>
            </a:r>
            <a:r>
              <a:rPr sz="1850" spc="-5" dirty="0">
                <a:solidFill>
                  <a:srgbClr val="09178B"/>
                </a:solidFill>
                <a:latin typeface="Arial"/>
                <a:cs typeface="Arial"/>
              </a:rPr>
              <a:t> </a:t>
            </a:r>
            <a:r>
              <a:rPr sz="1850" spc="-10" dirty="0">
                <a:solidFill>
                  <a:srgbClr val="09178B"/>
                </a:solidFill>
                <a:latin typeface="Arial"/>
                <a:cs typeface="Arial"/>
              </a:rPr>
              <a:t>sidetrack</a:t>
            </a:r>
            <a:r>
              <a:rPr sz="1850" spc="-5" dirty="0">
                <a:solidFill>
                  <a:srgbClr val="09178B"/>
                </a:solidFill>
                <a:latin typeface="Arial"/>
                <a:cs typeface="Arial"/>
              </a:rPr>
              <a:t> </a:t>
            </a:r>
            <a:r>
              <a:rPr sz="1850" spc="-10" dirty="0">
                <a:solidFill>
                  <a:srgbClr val="09178B"/>
                </a:solidFill>
                <a:latin typeface="Arial"/>
                <a:cs typeface="Arial"/>
              </a:rPr>
              <a:t>or</a:t>
            </a:r>
            <a:r>
              <a:rPr sz="1850" spc="-5" dirty="0">
                <a:solidFill>
                  <a:srgbClr val="09178B"/>
                </a:solidFill>
                <a:latin typeface="Arial"/>
                <a:cs typeface="Arial"/>
              </a:rPr>
              <a:t> </a:t>
            </a:r>
            <a:r>
              <a:rPr sz="1850" spc="-10" dirty="0">
                <a:solidFill>
                  <a:srgbClr val="09178B"/>
                </a:solidFill>
                <a:latin typeface="Arial"/>
                <a:cs typeface="Arial"/>
              </a:rPr>
              <a:t>destroy</a:t>
            </a:r>
            <a:r>
              <a:rPr sz="1850" spc="-5" dirty="0">
                <a:solidFill>
                  <a:srgbClr val="09178B"/>
                </a:solidFill>
                <a:latin typeface="Arial"/>
                <a:cs typeface="Arial"/>
              </a:rPr>
              <a:t> </a:t>
            </a:r>
            <a:r>
              <a:rPr sz="1850" spc="-15" dirty="0">
                <a:solidFill>
                  <a:srgbClr val="09178B"/>
                </a:solidFill>
                <a:latin typeface="Arial"/>
                <a:cs typeface="Arial"/>
              </a:rPr>
              <a:t>arms</a:t>
            </a:r>
            <a:r>
              <a:rPr sz="1850" spc="-5" dirty="0">
                <a:solidFill>
                  <a:srgbClr val="09178B"/>
                </a:solidFill>
                <a:latin typeface="Arial"/>
                <a:cs typeface="Arial"/>
              </a:rPr>
              <a:t> </a:t>
            </a:r>
            <a:r>
              <a:rPr sz="1850" spc="-10" dirty="0">
                <a:solidFill>
                  <a:srgbClr val="09178B"/>
                </a:solidFill>
                <a:latin typeface="Arial"/>
                <a:cs typeface="Arial"/>
              </a:rPr>
              <a:t>control</a:t>
            </a:r>
            <a:r>
              <a:rPr sz="1850" spc="-5" dirty="0">
                <a:solidFill>
                  <a:srgbClr val="09178B"/>
                </a:solidFill>
                <a:latin typeface="Arial"/>
                <a:cs typeface="Arial"/>
              </a:rPr>
              <a:t> </a:t>
            </a:r>
            <a:r>
              <a:rPr sz="1850" spc="-10" dirty="0">
                <a:solidFill>
                  <a:srgbClr val="09178B"/>
                </a:solidFill>
                <a:latin typeface="Arial"/>
                <a:cs typeface="Arial"/>
              </a:rPr>
              <a:t>agreements</a:t>
            </a:r>
            <a:r>
              <a:rPr sz="1850" spc="-5" dirty="0">
                <a:solidFill>
                  <a:srgbClr val="09178B"/>
                </a:solidFill>
                <a:latin typeface="Arial"/>
                <a:cs typeface="Arial"/>
              </a:rPr>
              <a:t> </a:t>
            </a:r>
            <a:r>
              <a:rPr sz="1850" spc="-220" dirty="0">
                <a:solidFill>
                  <a:srgbClr val="09178B"/>
                </a:solidFill>
                <a:latin typeface="Arial"/>
                <a:cs typeface="Arial"/>
              </a:rPr>
              <a:t>T</a:t>
            </a:r>
            <a:r>
              <a:rPr sz="1850" spc="-15" dirty="0">
                <a:solidFill>
                  <a:srgbClr val="09178B"/>
                </a:solidFill>
                <a:latin typeface="Arial"/>
                <a:cs typeface="Arial"/>
              </a:rPr>
              <a:t>o</a:t>
            </a:r>
            <a:r>
              <a:rPr sz="1850" spc="-5" dirty="0">
                <a:solidFill>
                  <a:srgbClr val="09178B"/>
                </a:solidFill>
                <a:latin typeface="Arial"/>
                <a:cs typeface="Arial"/>
              </a:rPr>
              <a:t> </a:t>
            </a:r>
            <a:r>
              <a:rPr sz="1850" spc="-10" dirty="0">
                <a:solidFill>
                  <a:srgbClr val="09178B"/>
                </a:solidFill>
                <a:latin typeface="Arial"/>
                <a:cs typeface="Arial"/>
              </a:rPr>
              <a:t>create</a:t>
            </a:r>
            <a:r>
              <a:rPr sz="1850" spc="-5" dirty="0">
                <a:solidFill>
                  <a:srgbClr val="09178B"/>
                </a:solidFill>
                <a:latin typeface="Arial"/>
                <a:cs typeface="Arial"/>
              </a:rPr>
              <a:t> </a:t>
            </a:r>
            <a:r>
              <a:rPr sz="1850" spc="-15" dirty="0">
                <a:solidFill>
                  <a:srgbClr val="09178B"/>
                </a:solidFill>
                <a:latin typeface="Arial"/>
                <a:cs typeface="Arial"/>
              </a:rPr>
              <a:t>a</a:t>
            </a:r>
            <a:r>
              <a:rPr sz="1850" spc="-5" dirty="0">
                <a:solidFill>
                  <a:srgbClr val="09178B"/>
                </a:solidFill>
                <a:latin typeface="Arial"/>
                <a:cs typeface="Arial"/>
              </a:rPr>
              <a:t> </a:t>
            </a:r>
            <a:r>
              <a:rPr sz="1850" spc="-10" dirty="0">
                <a:solidFill>
                  <a:srgbClr val="09178B"/>
                </a:solidFill>
                <a:latin typeface="Arial"/>
                <a:cs typeface="Arial"/>
              </a:rPr>
              <a:t>(false)</a:t>
            </a:r>
            <a:r>
              <a:rPr sz="1850" spc="-5" dirty="0">
                <a:solidFill>
                  <a:srgbClr val="09178B"/>
                </a:solidFill>
                <a:latin typeface="Arial"/>
                <a:cs typeface="Arial"/>
              </a:rPr>
              <a:t> </a:t>
            </a:r>
            <a:r>
              <a:rPr sz="1850" spc="-10" dirty="0">
                <a:solidFill>
                  <a:srgbClr val="09178B"/>
                </a:solidFill>
                <a:latin typeface="Arial"/>
                <a:cs typeface="Arial"/>
              </a:rPr>
              <a:t>sense</a:t>
            </a:r>
            <a:r>
              <a:rPr sz="1850" spc="-5" dirty="0">
                <a:solidFill>
                  <a:srgbClr val="09178B"/>
                </a:solidFill>
                <a:latin typeface="Arial"/>
                <a:cs typeface="Arial"/>
              </a:rPr>
              <a:t> </a:t>
            </a:r>
            <a:r>
              <a:rPr sz="1850" spc="-10" dirty="0">
                <a:solidFill>
                  <a:srgbClr val="09178B"/>
                </a:solidFill>
                <a:latin typeface="Arial"/>
                <a:cs typeface="Arial"/>
              </a:rPr>
              <a:t>of</a:t>
            </a:r>
            <a:r>
              <a:rPr sz="1850" spc="-5" dirty="0">
                <a:solidFill>
                  <a:srgbClr val="09178B"/>
                </a:solidFill>
                <a:latin typeface="Arial"/>
                <a:cs typeface="Arial"/>
              </a:rPr>
              <a:t> </a:t>
            </a:r>
            <a:r>
              <a:rPr sz="1850" spc="-10" dirty="0">
                <a:solidFill>
                  <a:srgbClr val="09178B"/>
                </a:solidFill>
                <a:latin typeface="Arial"/>
                <a:cs typeface="Arial"/>
              </a:rPr>
              <a:t>security</a:t>
            </a:r>
            <a:endParaRPr sz="1850" dirty="0">
              <a:latin typeface="Arial"/>
              <a:cs typeface="Arial"/>
            </a:endParaRPr>
          </a:p>
          <a:p>
            <a:pPr>
              <a:lnSpc>
                <a:spcPts val="950"/>
              </a:lnSpc>
              <a:spcBef>
                <a:spcPts val="4"/>
              </a:spcBef>
            </a:pPr>
            <a:endParaRPr sz="950" dirty="0"/>
          </a:p>
          <a:p>
            <a:pPr marL="12700">
              <a:lnSpc>
                <a:spcPct val="100000"/>
              </a:lnSpc>
            </a:pPr>
            <a:r>
              <a:rPr sz="1850" spc="-220" dirty="0">
                <a:solidFill>
                  <a:srgbClr val="09178B"/>
                </a:solidFill>
                <a:latin typeface="Arial"/>
                <a:cs typeface="Arial"/>
              </a:rPr>
              <a:t>T</a:t>
            </a:r>
            <a:r>
              <a:rPr sz="1850" spc="-15" dirty="0">
                <a:solidFill>
                  <a:srgbClr val="09178B"/>
                </a:solidFill>
                <a:latin typeface="Arial"/>
                <a:cs typeface="Arial"/>
              </a:rPr>
              <a:t>o</a:t>
            </a:r>
            <a:r>
              <a:rPr sz="1850" spc="-5" dirty="0">
                <a:solidFill>
                  <a:srgbClr val="09178B"/>
                </a:solidFill>
                <a:latin typeface="Arial"/>
                <a:cs typeface="Arial"/>
              </a:rPr>
              <a:t> </a:t>
            </a:r>
            <a:r>
              <a:rPr lang="en-US" sz="1850" spc="-10" dirty="0">
                <a:solidFill>
                  <a:srgbClr val="09178B"/>
                </a:solidFill>
                <a:latin typeface="Arial"/>
                <a:cs typeface="Arial"/>
              </a:rPr>
              <a:t>receive lucrative defense contracts</a:t>
            </a:r>
            <a:endParaRPr sz="1850" dirty="0">
              <a:latin typeface="Arial"/>
              <a:cs typeface="Arial"/>
            </a:endParaRPr>
          </a:p>
        </p:txBody>
      </p:sp>
      <p:sp>
        <p:nvSpPr>
          <p:cNvPr id="6" name="object 6"/>
          <p:cNvSpPr txBox="1"/>
          <p:nvPr/>
        </p:nvSpPr>
        <p:spPr>
          <a:xfrm>
            <a:off x="874292" y="4030272"/>
            <a:ext cx="7839075" cy="733425"/>
          </a:xfrm>
          <a:prstGeom prst="rect">
            <a:avLst/>
          </a:prstGeom>
        </p:spPr>
        <p:txBody>
          <a:bodyPr vert="horz" wrap="square" lIns="0" tIns="0" rIns="0" bIns="0" rtlCol="0">
            <a:noAutofit/>
          </a:bodyPr>
          <a:lstStyle/>
          <a:p>
            <a:pPr marL="12700" marR="12700">
              <a:lnSpc>
                <a:spcPct val="108700"/>
              </a:lnSpc>
            </a:pPr>
            <a:r>
              <a:rPr sz="2150" spc="-15" dirty="0">
                <a:solidFill>
                  <a:srgbClr val="09178B"/>
                </a:solidFill>
                <a:latin typeface="Arial"/>
                <a:cs typeface="Arial"/>
              </a:rPr>
              <a:t>Programs</a:t>
            </a:r>
            <a:r>
              <a:rPr sz="2150" spc="-5" dirty="0">
                <a:solidFill>
                  <a:srgbClr val="09178B"/>
                </a:solidFill>
                <a:latin typeface="Arial"/>
                <a:cs typeface="Arial"/>
              </a:rPr>
              <a:t> </a:t>
            </a:r>
            <a:r>
              <a:rPr sz="2150" spc="-10" dirty="0">
                <a:solidFill>
                  <a:srgbClr val="09178B"/>
                </a:solidFill>
                <a:latin typeface="Arial"/>
                <a:cs typeface="Arial"/>
              </a:rPr>
              <a:t>to</a:t>
            </a:r>
            <a:r>
              <a:rPr sz="2150" spc="-5" dirty="0">
                <a:solidFill>
                  <a:srgbClr val="09178B"/>
                </a:solidFill>
                <a:latin typeface="Arial"/>
                <a:cs typeface="Arial"/>
              </a:rPr>
              <a:t> </a:t>
            </a:r>
            <a:r>
              <a:rPr sz="2150" spc="-10" dirty="0">
                <a:solidFill>
                  <a:srgbClr val="09178B"/>
                </a:solidFill>
                <a:latin typeface="Arial"/>
                <a:cs typeface="Arial"/>
              </a:rPr>
              <a:t>intercept</a:t>
            </a:r>
            <a:r>
              <a:rPr sz="2150" spc="-5" dirty="0">
                <a:solidFill>
                  <a:srgbClr val="09178B"/>
                </a:solidFill>
                <a:latin typeface="Arial"/>
                <a:cs typeface="Arial"/>
              </a:rPr>
              <a:t> </a:t>
            </a:r>
            <a:r>
              <a:rPr sz="2150" spc="-15" dirty="0">
                <a:solidFill>
                  <a:srgbClr val="09178B"/>
                </a:solidFill>
                <a:latin typeface="Arial"/>
                <a:cs typeface="Arial"/>
              </a:rPr>
              <a:t>nuclear-armed</a:t>
            </a:r>
            <a:r>
              <a:rPr sz="2150" spc="-5" dirty="0">
                <a:solidFill>
                  <a:srgbClr val="09178B"/>
                </a:solidFill>
                <a:latin typeface="Arial"/>
                <a:cs typeface="Arial"/>
              </a:rPr>
              <a:t> </a:t>
            </a:r>
            <a:r>
              <a:rPr sz="2150" spc="-15" dirty="0">
                <a:solidFill>
                  <a:srgbClr val="09178B"/>
                </a:solidFill>
                <a:latin typeface="Arial"/>
                <a:cs typeface="Arial"/>
              </a:rPr>
              <a:t>long-range</a:t>
            </a:r>
            <a:r>
              <a:rPr sz="2150" spc="-5" dirty="0">
                <a:solidFill>
                  <a:srgbClr val="09178B"/>
                </a:solidFill>
                <a:latin typeface="Arial"/>
                <a:cs typeface="Arial"/>
              </a:rPr>
              <a:t> </a:t>
            </a:r>
            <a:r>
              <a:rPr sz="2150" spc="-10" dirty="0">
                <a:solidFill>
                  <a:srgbClr val="09178B"/>
                </a:solidFill>
                <a:latin typeface="Arial"/>
                <a:cs typeface="Arial"/>
              </a:rPr>
              <a:t>ballistic</a:t>
            </a:r>
            <a:r>
              <a:rPr sz="2150" spc="-5" dirty="0">
                <a:solidFill>
                  <a:srgbClr val="09178B"/>
                </a:solidFill>
                <a:latin typeface="Arial"/>
                <a:cs typeface="Arial"/>
              </a:rPr>
              <a:t> </a:t>
            </a:r>
            <a:r>
              <a:rPr sz="2150" spc="-10" dirty="0">
                <a:solidFill>
                  <a:srgbClr val="09178B"/>
                </a:solidFill>
                <a:latin typeface="Arial"/>
                <a:cs typeface="Arial"/>
              </a:rPr>
              <a:t>missiles</a:t>
            </a:r>
            <a:r>
              <a:rPr sz="2150" spc="-15" dirty="0">
                <a:solidFill>
                  <a:srgbClr val="09178B"/>
                </a:solidFill>
                <a:latin typeface="Arial"/>
                <a:cs typeface="Arial"/>
              </a:rPr>
              <a:t> would</a:t>
            </a:r>
            <a:r>
              <a:rPr sz="2150" spc="-5" dirty="0">
                <a:solidFill>
                  <a:srgbClr val="09178B"/>
                </a:solidFill>
                <a:latin typeface="Arial"/>
                <a:cs typeface="Arial"/>
              </a:rPr>
              <a:t> </a:t>
            </a:r>
            <a:r>
              <a:rPr sz="2150" i="1" spc="-10" dirty="0">
                <a:solidFill>
                  <a:srgbClr val="09178B"/>
                </a:solidFill>
                <a:latin typeface="Arial"/>
                <a:cs typeface="Arial"/>
              </a:rPr>
              <a:t>not</a:t>
            </a:r>
            <a:r>
              <a:rPr sz="2150" i="1" spc="-5" dirty="0">
                <a:solidFill>
                  <a:srgbClr val="09178B"/>
                </a:solidFill>
                <a:latin typeface="Arial"/>
                <a:cs typeface="Arial"/>
              </a:rPr>
              <a:t> </a:t>
            </a:r>
            <a:r>
              <a:rPr sz="2150" spc="-15" dirty="0">
                <a:solidFill>
                  <a:srgbClr val="09178B"/>
                </a:solidFill>
                <a:latin typeface="Arial"/>
                <a:cs typeface="Arial"/>
              </a:rPr>
              <a:t>be</a:t>
            </a:r>
            <a:r>
              <a:rPr sz="2150" spc="-5" dirty="0">
                <a:solidFill>
                  <a:srgbClr val="09178B"/>
                </a:solidFill>
                <a:latin typeface="Arial"/>
                <a:cs typeface="Arial"/>
              </a:rPr>
              <a:t> </a:t>
            </a:r>
            <a:r>
              <a:rPr sz="2150" spc="-10" dirty="0">
                <a:solidFill>
                  <a:srgbClr val="09178B"/>
                </a:solidFill>
                <a:latin typeface="Arial"/>
                <a:cs typeface="Arial"/>
              </a:rPr>
              <a:t>controversial</a:t>
            </a:r>
            <a:r>
              <a:rPr sz="2150" spc="-5" dirty="0">
                <a:solidFill>
                  <a:srgbClr val="09178B"/>
                </a:solidFill>
                <a:latin typeface="Arial"/>
                <a:cs typeface="Arial"/>
              </a:rPr>
              <a:t> </a:t>
            </a:r>
            <a:r>
              <a:rPr sz="2150" i="1" spc="-10" dirty="0">
                <a:solidFill>
                  <a:srgbClr val="09178B"/>
                </a:solidFill>
                <a:latin typeface="Arial"/>
                <a:cs typeface="Arial"/>
              </a:rPr>
              <a:t>if</a:t>
            </a:r>
            <a:r>
              <a:rPr sz="2150" i="1" spc="-5" dirty="0">
                <a:solidFill>
                  <a:srgbClr val="09178B"/>
                </a:solidFill>
                <a:latin typeface="Arial"/>
                <a:cs typeface="Arial"/>
              </a:rPr>
              <a:t> </a:t>
            </a:r>
            <a:r>
              <a:rPr sz="2150" spc="-25" dirty="0">
                <a:solidFill>
                  <a:srgbClr val="09178B"/>
                </a:solidFill>
                <a:latin typeface="Arial"/>
                <a:cs typeface="Arial"/>
              </a:rPr>
              <a:t>—</a:t>
            </a:r>
            <a:endParaRPr sz="2150">
              <a:latin typeface="Arial"/>
              <a:cs typeface="Arial"/>
            </a:endParaRPr>
          </a:p>
        </p:txBody>
      </p:sp>
      <p:sp>
        <p:nvSpPr>
          <p:cNvPr id="7" name="object 7"/>
          <p:cNvSpPr txBox="1"/>
          <p:nvPr/>
        </p:nvSpPr>
        <p:spPr>
          <a:xfrm>
            <a:off x="1197305" y="4799479"/>
            <a:ext cx="148590" cy="1943100"/>
          </a:xfrm>
          <a:prstGeom prst="rect">
            <a:avLst/>
          </a:prstGeom>
        </p:spPr>
        <p:txBody>
          <a:bodyPr vert="horz" wrap="square" lIns="0" tIns="0" rIns="0" bIns="0" rtlCol="0">
            <a:noAutofit/>
          </a:bodyPr>
          <a:lstStyle/>
          <a:p>
            <a:pPr marL="12700">
              <a:lnSpc>
                <a:spcPct val="100000"/>
              </a:lnSpc>
            </a:pPr>
            <a:r>
              <a:rPr sz="2750" dirty="0">
                <a:solidFill>
                  <a:srgbClr val="232E98"/>
                </a:solidFill>
                <a:latin typeface="Arial"/>
                <a:cs typeface="Arial"/>
              </a:rPr>
              <a:t>•</a:t>
            </a:r>
            <a:endParaRPr sz="2750">
              <a:latin typeface="Arial"/>
              <a:cs typeface="Arial"/>
            </a:endParaRPr>
          </a:p>
          <a:p>
            <a:pPr marL="12700">
              <a:lnSpc>
                <a:spcPts val="3175"/>
              </a:lnSpc>
            </a:pPr>
            <a:r>
              <a:rPr sz="2750" dirty="0">
                <a:solidFill>
                  <a:srgbClr val="232E98"/>
                </a:solidFill>
                <a:latin typeface="Arial"/>
                <a:cs typeface="Arial"/>
              </a:rPr>
              <a:t>•</a:t>
            </a:r>
            <a:endParaRPr sz="2750">
              <a:latin typeface="Arial"/>
              <a:cs typeface="Arial"/>
            </a:endParaRPr>
          </a:p>
          <a:p>
            <a:pPr marL="12700">
              <a:lnSpc>
                <a:spcPts val="3100"/>
              </a:lnSpc>
            </a:pPr>
            <a:r>
              <a:rPr sz="2750" dirty="0">
                <a:solidFill>
                  <a:srgbClr val="232E98"/>
                </a:solidFill>
                <a:latin typeface="Arial"/>
                <a:cs typeface="Arial"/>
              </a:rPr>
              <a:t>•</a:t>
            </a:r>
            <a:endParaRPr sz="2750">
              <a:latin typeface="Arial"/>
              <a:cs typeface="Arial"/>
            </a:endParaRPr>
          </a:p>
          <a:p>
            <a:pPr>
              <a:lnSpc>
                <a:spcPts val="1000"/>
              </a:lnSpc>
            </a:pPr>
            <a:endParaRPr sz="1000"/>
          </a:p>
          <a:p>
            <a:pPr>
              <a:lnSpc>
                <a:spcPts val="1200"/>
              </a:lnSpc>
              <a:spcBef>
                <a:spcPts val="37"/>
              </a:spcBef>
            </a:pPr>
            <a:endParaRPr sz="1200"/>
          </a:p>
          <a:p>
            <a:pPr marL="12700">
              <a:lnSpc>
                <a:spcPct val="100000"/>
              </a:lnSpc>
            </a:pPr>
            <a:r>
              <a:rPr sz="2750" dirty="0">
                <a:solidFill>
                  <a:srgbClr val="232E98"/>
                </a:solidFill>
                <a:latin typeface="Arial"/>
                <a:cs typeface="Arial"/>
              </a:rPr>
              <a:t>•</a:t>
            </a:r>
            <a:endParaRPr sz="2750">
              <a:latin typeface="Arial"/>
              <a:cs typeface="Arial"/>
            </a:endParaRPr>
          </a:p>
        </p:txBody>
      </p:sp>
      <p:sp>
        <p:nvSpPr>
          <p:cNvPr id="8" name="object 8"/>
          <p:cNvSpPr txBox="1"/>
          <p:nvPr/>
        </p:nvSpPr>
        <p:spPr>
          <a:xfrm>
            <a:off x="1457494" y="4744491"/>
            <a:ext cx="7374890" cy="2232660"/>
          </a:xfrm>
          <a:prstGeom prst="rect">
            <a:avLst/>
          </a:prstGeom>
        </p:spPr>
        <p:txBody>
          <a:bodyPr vert="horz" wrap="square" lIns="0" tIns="0" rIns="0" bIns="0" rtlCol="0">
            <a:noAutofit/>
          </a:bodyPr>
          <a:lstStyle/>
          <a:p>
            <a:pPr marL="12700" marR="186055">
              <a:lnSpc>
                <a:spcPct val="143000"/>
              </a:lnSpc>
            </a:pPr>
            <a:r>
              <a:rPr sz="1850" spc="-15" dirty="0">
                <a:solidFill>
                  <a:srgbClr val="09178B"/>
                </a:solidFill>
                <a:latin typeface="Arial"/>
                <a:cs typeface="Arial"/>
              </a:rPr>
              <a:t>An</a:t>
            </a:r>
            <a:r>
              <a:rPr sz="1850" spc="-5" dirty="0">
                <a:solidFill>
                  <a:srgbClr val="09178B"/>
                </a:solidFill>
                <a:latin typeface="Arial"/>
                <a:cs typeface="Arial"/>
              </a:rPr>
              <a:t> </a:t>
            </a:r>
            <a:r>
              <a:rPr sz="1850" spc="-15" dirty="0">
                <a:solidFill>
                  <a:srgbClr val="09178B"/>
                </a:solidFill>
                <a:latin typeface="Arial"/>
                <a:cs typeface="Arial"/>
              </a:rPr>
              <a:t>e</a:t>
            </a:r>
            <a:r>
              <a:rPr sz="1850" spc="-40" dirty="0">
                <a:solidFill>
                  <a:srgbClr val="09178B"/>
                </a:solidFill>
                <a:latin typeface="Arial"/>
                <a:cs typeface="Arial"/>
              </a:rPr>
              <a:t>f</a:t>
            </a:r>
            <a:r>
              <a:rPr sz="1850" spc="-10" dirty="0">
                <a:solidFill>
                  <a:srgbClr val="09178B"/>
                </a:solidFill>
                <a:latin typeface="Arial"/>
                <a:cs typeface="Arial"/>
              </a:rPr>
              <a:t>fective</a:t>
            </a:r>
            <a:r>
              <a:rPr sz="1850" spc="-5" dirty="0">
                <a:solidFill>
                  <a:srgbClr val="09178B"/>
                </a:solidFill>
                <a:latin typeface="Arial"/>
                <a:cs typeface="Arial"/>
              </a:rPr>
              <a:t> </a:t>
            </a:r>
            <a:r>
              <a:rPr sz="1850" spc="-10" dirty="0">
                <a:solidFill>
                  <a:srgbClr val="09178B"/>
                </a:solidFill>
                <a:latin typeface="Arial"/>
                <a:cs typeface="Arial"/>
              </a:rPr>
              <a:t>defense</a:t>
            </a:r>
            <a:r>
              <a:rPr sz="1850" spc="-5" dirty="0">
                <a:solidFill>
                  <a:srgbClr val="09178B"/>
                </a:solidFill>
                <a:latin typeface="Arial"/>
                <a:cs typeface="Arial"/>
              </a:rPr>
              <a:t> </a:t>
            </a:r>
            <a:r>
              <a:rPr sz="1850" spc="-15" dirty="0">
                <a:solidFill>
                  <a:srgbClr val="09178B"/>
                </a:solidFill>
                <a:latin typeface="Arial"/>
                <a:cs typeface="Arial"/>
              </a:rPr>
              <a:t>was</a:t>
            </a:r>
            <a:r>
              <a:rPr sz="1850" spc="-5" dirty="0">
                <a:solidFill>
                  <a:srgbClr val="09178B"/>
                </a:solidFill>
                <a:latin typeface="Arial"/>
                <a:cs typeface="Arial"/>
              </a:rPr>
              <a:t> </a:t>
            </a:r>
            <a:r>
              <a:rPr sz="1850" spc="-10" dirty="0">
                <a:solidFill>
                  <a:srgbClr val="09178B"/>
                </a:solidFill>
                <a:latin typeface="Arial"/>
                <a:cs typeface="Arial"/>
              </a:rPr>
              <a:t>clearly</a:t>
            </a:r>
            <a:r>
              <a:rPr sz="1850" spc="-5" dirty="0">
                <a:solidFill>
                  <a:srgbClr val="09178B"/>
                </a:solidFill>
                <a:latin typeface="Arial"/>
                <a:cs typeface="Arial"/>
              </a:rPr>
              <a:t> </a:t>
            </a:r>
            <a:r>
              <a:rPr sz="1850" spc="-10" dirty="0">
                <a:solidFill>
                  <a:srgbClr val="09178B"/>
                </a:solidFill>
                <a:latin typeface="Arial"/>
                <a:cs typeface="Arial"/>
              </a:rPr>
              <a:t>possible</a:t>
            </a:r>
            <a:r>
              <a:rPr sz="1850" spc="-5" dirty="0">
                <a:solidFill>
                  <a:srgbClr val="09178B"/>
                </a:solidFill>
                <a:latin typeface="Arial"/>
                <a:cs typeface="Arial"/>
              </a:rPr>
              <a:t> </a:t>
            </a:r>
            <a:r>
              <a:rPr sz="1850" spc="-10" dirty="0">
                <a:solidFill>
                  <a:srgbClr val="09178B"/>
                </a:solidFill>
                <a:latin typeface="Arial"/>
                <a:cs typeface="Arial"/>
              </a:rPr>
              <a:t>using</a:t>
            </a:r>
            <a:r>
              <a:rPr sz="1850" spc="-5" dirty="0">
                <a:solidFill>
                  <a:srgbClr val="09178B"/>
                </a:solidFill>
                <a:latin typeface="Arial"/>
                <a:cs typeface="Arial"/>
              </a:rPr>
              <a:t> </a:t>
            </a:r>
            <a:r>
              <a:rPr lang="en-US" sz="1850" spc="-10" dirty="0">
                <a:solidFill>
                  <a:srgbClr val="09178B"/>
                </a:solidFill>
                <a:latin typeface="Arial"/>
                <a:cs typeface="Arial"/>
              </a:rPr>
              <a:t>near-term</a:t>
            </a:r>
            <a:r>
              <a:rPr sz="1850" spc="-5" dirty="0">
                <a:solidFill>
                  <a:srgbClr val="09178B"/>
                </a:solidFill>
                <a:latin typeface="Arial"/>
                <a:cs typeface="Arial"/>
              </a:rPr>
              <a:t> </a:t>
            </a:r>
            <a:r>
              <a:rPr sz="1850" spc="-10" dirty="0">
                <a:solidFill>
                  <a:srgbClr val="09178B"/>
                </a:solidFill>
                <a:latin typeface="Arial"/>
                <a:cs typeface="Arial"/>
              </a:rPr>
              <a:t>technology Such</a:t>
            </a:r>
            <a:r>
              <a:rPr sz="1850" spc="-5" dirty="0">
                <a:solidFill>
                  <a:srgbClr val="09178B"/>
                </a:solidFill>
                <a:latin typeface="Arial"/>
                <a:cs typeface="Arial"/>
              </a:rPr>
              <a:t> </a:t>
            </a:r>
            <a:r>
              <a:rPr sz="1850" spc="-15" dirty="0">
                <a:solidFill>
                  <a:srgbClr val="09178B"/>
                </a:solidFill>
                <a:latin typeface="Arial"/>
                <a:cs typeface="Arial"/>
              </a:rPr>
              <a:t>a</a:t>
            </a:r>
            <a:r>
              <a:rPr sz="1850" spc="-5" dirty="0">
                <a:solidFill>
                  <a:srgbClr val="09178B"/>
                </a:solidFill>
                <a:latin typeface="Arial"/>
                <a:cs typeface="Arial"/>
              </a:rPr>
              <a:t> </a:t>
            </a:r>
            <a:r>
              <a:rPr sz="1850" spc="-10" dirty="0">
                <a:solidFill>
                  <a:srgbClr val="09178B"/>
                </a:solidFill>
                <a:latin typeface="Arial"/>
                <a:cs typeface="Arial"/>
              </a:rPr>
              <a:t>system</a:t>
            </a:r>
            <a:r>
              <a:rPr sz="1850" spc="-5" dirty="0">
                <a:solidFill>
                  <a:srgbClr val="09178B"/>
                </a:solidFill>
                <a:latin typeface="Arial"/>
                <a:cs typeface="Arial"/>
              </a:rPr>
              <a:t> </a:t>
            </a:r>
            <a:r>
              <a:rPr sz="1850" spc="-10" dirty="0">
                <a:solidFill>
                  <a:srgbClr val="09178B"/>
                </a:solidFill>
                <a:latin typeface="Arial"/>
                <a:cs typeface="Arial"/>
              </a:rPr>
              <a:t>could</a:t>
            </a:r>
            <a:r>
              <a:rPr sz="1850" spc="-5" dirty="0">
                <a:solidFill>
                  <a:srgbClr val="09178B"/>
                </a:solidFill>
                <a:latin typeface="Arial"/>
                <a:cs typeface="Arial"/>
              </a:rPr>
              <a:t> </a:t>
            </a:r>
            <a:r>
              <a:rPr sz="1850" spc="-15" dirty="0">
                <a:solidFill>
                  <a:srgbClr val="09178B"/>
                </a:solidFill>
                <a:latin typeface="Arial"/>
                <a:cs typeface="Arial"/>
              </a:rPr>
              <a:t>be</a:t>
            </a:r>
            <a:r>
              <a:rPr sz="1850" spc="-5" dirty="0">
                <a:solidFill>
                  <a:srgbClr val="09178B"/>
                </a:solidFill>
                <a:latin typeface="Arial"/>
                <a:cs typeface="Arial"/>
              </a:rPr>
              <a:t> </a:t>
            </a:r>
            <a:r>
              <a:rPr sz="1850" spc="-10" dirty="0">
                <a:solidFill>
                  <a:srgbClr val="09178B"/>
                </a:solidFill>
                <a:latin typeface="Arial"/>
                <a:cs typeface="Arial"/>
              </a:rPr>
              <a:t>built</a:t>
            </a:r>
            <a:r>
              <a:rPr sz="1850" spc="-5" dirty="0">
                <a:solidFill>
                  <a:srgbClr val="09178B"/>
                </a:solidFill>
                <a:latin typeface="Arial"/>
                <a:cs typeface="Arial"/>
              </a:rPr>
              <a:t> </a:t>
            </a:r>
            <a:r>
              <a:rPr sz="1850" spc="-10" dirty="0">
                <a:solidFill>
                  <a:srgbClr val="09178B"/>
                </a:solidFill>
                <a:latin typeface="Arial"/>
                <a:cs typeface="Arial"/>
              </a:rPr>
              <a:t>for</a:t>
            </a:r>
            <a:r>
              <a:rPr sz="1850" spc="-5" dirty="0">
                <a:solidFill>
                  <a:srgbClr val="09178B"/>
                </a:solidFill>
                <a:latin typeface="Arial"/>
                <a:cs typeface="Arial"/>
              </a:rPr>
              <a:t> </a:t>
            </a:r>
            <a:r>
              <a:rPr sz="1850" spc="-15" dirty="0">
                <a:solidFill>
                  <a:srgbClr val="09178B"/>
                </a:solidFill>
                <a:latin typeface="Arial"/>
                <a:cs typeface="Arial"/>
              </a:rPr>
              <a:t>an</a:t>
            </a:r>
            <a:r>
              <a:rPr sz="1850" spc="-5" dirty="0">
                <a:solidFill>
                  <a:srgbClr val="09178B"/>
                </a:solidFill>
                <a:latin typeface="Arial"/>
                <a:cs typeface="Arial"/>
              </a:rPr>
              <a:t> </a:t>
            </a:r>
            <a:r>
              <a:rPr sz="1850" spc="-10" dirty="0">
                <a:solidFill>
                  <a:srgbClr val="09178B"/>
                </a:solidFill>
                <a:latin typeface="Arial"/>
                <a:cs typeface="Arial"/>
              </a:rPr>
              <a:t>acceptable</a:t>
            </a:r>
            <a:r>
              <a:rPr sz="1850" spc="-5" dirty="0">
                <a:solidFill>
                  <a:srgbClr val="09178B"/>
                </a:solidFill>
                <a:latin typeface="Arial"/>
                <a:cs typeface="Arial"/>
              </a:rPr>
              <a:t> </a:t>
            </a:r>
            <a:r>
              <a:rPr sz="1850" spc="-10" dirty="0">
                <a:solidFill>
                  <a:srgbClr val="09178B"/>
                </a:solidFill>
                <a:latin typeface="Arial"/>
                <a:cs typeface="Arial"/>
              </a:rPr>
              <a:t>cost</a:t>
            </a:r>
            <a:endParaRPr sz="1850" dirty="0">
              <a:latin typeface="Arial"/>
              <a:cs typeface="Arial"/>
            </a:endParaRPr>
          </a:p>
          <a:p>
            <a:pPr>
              <a:lnSpc>
                <a:spcPts val="650"/>
              </a:lnSpc>
              <a:spcBef>
                <a:spcPts val="15"/>
              </a:spcBef>
            </a:pPr>
            <a:endParaRPr sz="650" dirty="0"/>
          </a:p>
          <a:p>
            <a:pPr marL="12700" marR="12700">
              <a:lnSpc>
                <a:spcPct val="109700"/>
              </a:lnSpc>
            </a:pPr>
            <a:r>
              <a:rPr sz="1850" spc="-15" dirty="0">
                <a:solidFill>
                  <a:srgbClr val="09178B"/>
                </a:solidFill>
                <a:latin typeface="Arial"/>
                <a:cs typeface="Arial"/>
              </a:rPr>
              <a:t>ABM</a:t>
            </a:r>
            <a:r>
              <a:rPr sz="1850" spc="-5" dirty="0">
                <a:solidFill>
                  <a:srgbClr val="09178B"/>
                </a:solidFill>
                <a:latin typeface="Arial"/>
                <a:cs typeface="Arial"/>
              </a:rPr>
              <a:t> </a:t>
            </a:r>
            <a:r>
              <a:rPr sz="1850" spc="-10" dirty="0">
                <a:solidFill>
                  <a:srgbClr val="09178B"/>
                </a:solidFill>
                <a:latin typeface="Arial"/>
                <a:cs typeface="Arial"/>
              </a:rPr>
              <a:t>programs</a:t>
            </a:r>
            <a:r>
              <a:rPr sz="1850" spc="-5" dirty="0">
                <a:solidFill>
                  <a:srgbClr val="09178B"/>
                </a:solidFill>
                <a:latin typeface="Arial"/>
                <a:cs typeface="Arial"/>
              </a:rPr>
              <a:t> </a:t>
            </a:r>
            <a:r>
              <a:rPr sz="1850" spc="-10" dirty="0">
                <a:solidFill>
                  <a:srgbClr val="09178B"/>
                </a:solidFill>
                <a:latin typeface="Arial"/>
                <a:cs typeface="Arial"/>
              </a:rPr>
              <a:t>would</a:t>
            </a:r>
            <a:r>
              <a:rPr sz="1850" spc="-5" dirty="0">
                <a:solidFill>
                  <a:srgbClr val="09178B"/>
                </a:solidFill>
                <a:latin typeface="Arial"/>
                <a:cs typeface="Arial"/>
              </a:rPr>
              <a:t> </a:t>
            </a:r>
            <a:r>
              <a:rPr sz="1850" spc="-10" dirty="0">
                <a:solidFill>
                  <a:srgbClr val="09178B"/>
                </a:solidFill>
                <a:latin typeface="Arial"/>
                <a:cs typeface="Arial"/>
              </a:rPr>
              <a:t>not</a:t>
            </a:r>
            <a:r>
              <a:rPr sz="1850" spc="-5" dirty="0">
                <a:solidFill>
                  <a:srgbClr val="09178B"/>
                </a:solidFill>
                <a:latin typeface="Arial"/>
                <a:cs typeface="Arial"/>
              </a:rPr>
              <a:t> </a:t>
            </a:r>
            <a:r>
              <a:rPr sz="1850" spc="-10" dirty="0">
                <a:solidFill>
                  <a:srgbClr val="09178B"/>
                </a:solidFill>
                <a:latin typeface="Arial"/>
                <a:cs typeface="Arial"/>
              </a:rPr>
              <a:t>cause</a:t>
            </a:r>
            <a:r>
              <a:rPr sz="1850" spc="-5" dirty="0">
                <a:solidFill>
                  <a:srgbClr val="09178B"/>
                </a:solidFill>
                <a:latin typeface="Arial"/>
                <a:cs typeface="Arial"/>
              </a:rPr>
              <a:t> </a:t>
            </a:r>
            <a:r>
              <a:rPr sz="1850" spc="-10" dirty="0">
                <a:solidFill>
                  <a:srgbClr val="09178B"/>
                </a:solidFill>
                <a:latin typeface="Arial"/>
                <a:cs typeface="Arial"/>
              </a:rPr>
              <a:t>other</a:t>
            </a:r>
            <a:r>
              <a:rPr sz="1850" spc="-5" dirty="0">
                <a:solidFill>
                  <a:srgbClr val="09178B"/>
                </a:solidFill>
                <a:latin typeface="Arial"/>
                <a:cs typeface="Arial"/>
              </a:rPr>
              <a:t> </a:t>
            </a:r>
            <a:r>
              <a:rPr sz="1850" spc="-10" dirty="0">
                <a:solidFill>
                  <a:srgbClr val="09178B"/>
                </a:solidFill>
                <a:latin typeface="Arial"/>
                <a:cs typeface="Arial"/>
              </a:rPr>
              <a:t>countries</a:t>
            </a:r>
            <a:r>
              <a:rPr sz="1850" spc="-5" dirty="0">
                <a:solidFill>
                  <a:srgbClr val="09178B"/>
                </a:solidFill>
                <a:latin typeface="Arial"/>
                <a:cs typeface="Arial"/>
              </a:rPr>
              <a:t> </a:t>
            </a:r>
            <a:r>
              <a:rPr sz="1850" spc="-10" dirty="0">
                <a:solidFill>
                  <a:srgbClr val="09178B"/>
                </a:solidFill>
                <a:latin typeface="Arial"/>
                <a:cs typeface="Arial"/>
              </a:rPr>
              <a:t>to</a:t>
            </a:r>
            <a:r>
              <a:rPr sz="1850" spc="-5" dirty="0">
                <a:solidFill>
                  <a:srgbClr val="09178B"/>
                </a:solidFill>
                <a:latin typeface="Arial"/>
                <a:cs typeface="Arial"/>
              </a:rPr>
              <a:t> </a:t>
            </a:r>
            <a:r>
              <a:rPr sz="1850" spc="-15" dirty="0">
                <a:solidFill>
                  <a:srgbClr val="09178B"/>
                </a:solidFill>
                <a:latin typeface="Arial"/>
                <a:cs typeface="Arial"/>
              </a:rPr>
              <a:t>do</a:t>
            </a:r>
            <a:r>
              <a:rPr sz="1850" spc="-5" dirty="0">
                <a:solidFill>
                  <a:srgbClr val="09178B"/>
                </a:solidFill>
                <a:latin typeface="Arial"/>
                <a:cs typeface="Arial"/>
              </a:rPr>
              <a:t> </a:t>
            </a:r>
            <a:r>
              <a:rPr sz="1850" spc="-10" dirty="0">
                <a:solidFill>
                  <a:srgbClr val="09178B"/>
                </a:solidFill>
                <a:latin typeface="Arial"/>
                <a:cs typeface="Arial"/>
              </a:rPr>
              <a:t>things</a:t>
            </a:r>
            <a:r>
              <a:rPr sz="1850" spc="-5" dirty="0">
                <a:solidFill>
                  <a:srgbClr val="09178B"/>
                </a:solidFill>
                <a:latin typeface="Arial"/>
                <a:cs typeface="Arial"/>
              </a:rPr>
              <a:t> </a:t>
            </a:r>
            <a:r>
              <a:rPr sz="1850" spc="-10" dirty="0">
                <a:solidFill>
                  <a:srgbClr val="09178B"/>
                </a:solidFill>
                <a:latin typeface="Arial"/>
                <a:cs typeface="Arial"/>
              </a:rPr>
              <a:t>that</a:t>
            </a:r>
            <a:r>
              <a:rPr sz="1850" spc="-5" dirty="0">
                <a:solidFill>
                  <a:srgbClr val="09178B"/>
                </a:solidFill>
                <a:latin typeface="Arial"/>
                <a:cs typeface="Arial"/>
              </a:rPr>
              <a:t> </a:t>
            </a:r>
            <a:r>
              <a:rPr sz="1850" spc="-10" dirty="0">
                <a:solidFill>
                  <a:srgbClr val="09178B"/>
                </a:solidFill>
                <a:latin typeface="Arial"/>
                <a:cs typeface="Arial"/>
              </a:rPr>
              <a:t>would end</a:t>
            </a:r>
            <a:r>
              <a:rPr sz="1850" spc="-5" dirty="0">
                <a:solidFill>
                  <a:srgbClr val="09178B"/>
                </a:solidFill>
                <a:latin typeface="Arial"/>
                <a:cs typeface="Arial"/>
              </a:rPr>
              <a:t> </a:t>
            </a:r>
            <a:r>
              <a:rPr sz="1850" spc="-15" dirty="0">
                <a:solidFill>
                  <a:srgbClr val="09178B"/>
                </a:solidFill>
                <a:latin typeface="Arial"/>
                <a:cs typeface="Arial"/>
              </a:rPr>
              <a:t>up</a:t>
            </a:r>
            <a:r>
              <a:rPr sz="1850" spc="-5" dirty="0">
                <a:solidFill>
                  <a:srgbClr val="09178B"/>
                </a:solidFill>
                <a:latin typeface="Arial"/>
                <a:cs typeface="Arial"/>
              </a:rPr>
              <a:t> </a:t>
            </a:r>
            <a:r>
              <a:rPr sz="1850" spc="-10" dirty="0">
                <a:solidFill>
                  <a:srgbClr val="09178B"/>
                </a:solidFill>
                <a:latin typeface="Arial"/>
                <a:cs typeface="Arial"/>
              </a:rPr>
              <a:t>decreasing</a:t>
            </a:r>
            <a:r>
              <a:rPr sz="1850" spc="-5" dirty="0">
                <a:solidFill>
                  <a:srgbClr val="09178B"/>
                </a:solidFill>
                <a:latin typeface="Arial"/>
                <a:cs typeface="Arial"/>
              </a:rPr>
              <a:t> </a:t>
            </a:r>
            <a:r>
              <a:rPr sz="1850" spc="-10" dirty="0">
                <a:solidFill>
                  <a:srgbClr val="09178B"/>
                </a:solidFill>
                <a:latin typeface="Arial"/>
                <a:cs typeface="Arial"/>
              </a:rPr>
              <a:t>our</a:t>
            </a:r>
            <a:r>
              <a:rPr sz="1850" spc="-5" dirty="0">
                <a:solidFill>
                  <a:srgbClr val="09178B"/>
                </a:solidFill>
                <a:latin typeface="Arial"/>
                <a:cs typeface="Arial"/>
              </a:rPr>
              <a:t> </a:t>
            </a:r>
            <a:r>
              <a:rPr sz="1850" spc="-10" dirty="0">
                <a:solidFill>
                  <a:srgbClr val="09178B"/>
                </a:solidFill>
                <a:latin typeface="Arial"/>
                <a:cs typeface="Arial"/>
              </a:rPr>
              <a:t>security</a:t>
            </a:r>
            <a:endParaRPr sz="1850" dirty="0">
              <a:latin typeface="Arial"/>
              <a:cs typeface="Arial"/>
            </a:endParaRPr>
          </a:p>
          <a:p>
            <a:pPr>
              <a:lnSpc>
                <a:spcPts val="650"/>
              </a:lnSpc>
              <a:spcBef>
                <a:spcPts val="15"/>
              </a:spcBef>
            </a:pPr>
            <a:endParaRPr sz="650" dirty="0"/>
          </a:p>
          <a:p>
            <a:pPr marL="12700" marR="91440">
              <a:lnSpc>
                <a:spcPct val="109700"/>
              </a:lnSpc>
            </a:pPr>
            <a:r>
              <a:rPr sz="1850" spc="-15" dirty="0">
                <a:solidFill>
                  <a:srgbClr val="09178B"/>
                </a:solidFill>
                <a:latin typeface="Arial"/>
                <a:cs typeface="Arial"/>
              </a:rPr>
              <a:t>ABM</a:t>
            </a:r>
            <a:r>
              <a:rPr sz="1850" spc="-5" dirty="0">
                <a:solidFill>
                  <a:srgbClr val="09178B"/>
                </a:solidFill>
                <a:latin typeface="Arial"/>
                <a:cs typeface="Arial"/>
              </a:rPr>
              <a:t> </a:t>
            </a:r>
            <a:r>
              <a:rPr sz="1850" spc="-10" dirty="0">
                <a:solidFill>
                  <a:srgbClr val="09178B"/>
                </a:solidFill>
                <a:latin typeface="Arial"/>
                <a:cs typeface="Arial"/>
              </a:rPr>
              <a:t>programs</a:t>
            </a:r>
            <a:r>
              <a:rPr sz="1850" spc="-5" dirty="0">
                <a:solidFill>
                  <a:srgbClr val="09178B"/>
                </a:solidFill>
                <a:latin typeface="Arial"/>
                <a:cs typeface="Arial"/>
              </a:rPr>
              <a:t> </a:t>
            </a:r>
            <a:r>
              <a:rPr sz="1850" spc="-10" dirty="0">
                <a:solidFill>
                  <a:srgbClr val="09178B"/>
                </a:solidFill>
                <a:latin typeface="Arial"/>
                <a:cs typeface="Arial"/>
              </a:rPr>
              <a:t>would</a:t>
            </a:r>
            <a:r>
              <a:rPr sz="1850" spc="-5" dirty="0">
                <a:solidFill>
                  <a:srgbClr val="09178B"/>
                </a:solidFill>
                <a:latin typeface="Arial"/>
                <a:cs typeface="Arial"/>
              </a:rPr>
              <a:t> </a:t>
            </a:r>
            <a:r>
              <a:rPr sz="1850" spc="-10" dirty="0">
                <a:solidFill>
                  <a:srgbClr val="09178B"/>
                </a:solidFill>
                <a:latin typeface="Arial"/>
                <a:cs typeface="Arial"/>
              </a:rPr>
              <a:t>not</a:t>
            </a:r>
            <a:r>
              <a:rPr sz="1850" spc="-5" dirty="0">
                <a:solidFill>
                  <a:srgbClr val="09178B"/>
                </a:solidFill>
                <a:latin typeface="Arial"/>
                <a:cs typeface="Arial"/>
              </a:rPr>
              <a:t> </a:t>
            </a:r>
            <a:r>
              <a:rPr sz="1850" spc="-10" dirty="0">
                <a:solidFill>
                  <a:srgbClr val="09178B"/>
                </a:solidFill>
                <a:latin typeface="Arial"/>
                <a:cs typeface="Arial"/>
              </a:rPr>
              <a:t>distract</a:t>
            </a:r>
            <a:r>
              <a:rPr sz="1850" spc="-5" dirty="0">
                <a:solidFill>
                  <a:srgbClr val="09178B"/>
                </a:solidFill>
                <a:latin typeface="Arial"/>
                <a:cs typeface="Arial"/>
              </a:rPr>
              <a:t> </a:t>
            </a:r>
            <a:r>
              <a:rPr sz="1850" spc="-10" dirty="0">
                <a:solidFill>
                  <a:srgbClr val="09178B"/>
                </a:solidFill>
                <a:latin typeface="Arial"/>
                <a:cs typeface="Arial"/>
              </a:rPr>
              <a:t>the</a:t>
            </a:r>
            <a:r>
              <a:rPr sz="1850" spc="-5" dirty="0">
                <a:solidFill>
                  <a:srgbClr val="09178B"/>
                </a:solidFill>
                <a:latin typeface="Arial"/>
                <a:cs typeface="Arial"/>
              </a:rPr>
              <a:t> </a:t>
            </a:r>
            <a:r>
              <a:rPr sz="1850" spc="-10" dirty="0">
                <a:solidFill>
                  <a:srgbClr val="09178B"/>
                </a:solidFill>
                <a:latin typeface="Arial"/>
                <a:cs typeface="Arial"/>
              </a:rPr>
              <a:t>U.S.</a:t>
            </a:r>
            <a:r>
              <a:rPr sz="1850" spc="-5" dirty="0">
                <a:solidFill>
                  <a:srgbClr val="09178B"/>
                </a:solidFill>
                <a:latin typeface="Arial"/>
                <a:cs typeface="Arial"/>
              </a:rPr>
              <a:t> </a:t>
            </a:r>
            <a:r>
              <a:rPr sz="1850" spc="-10" dirty="0">
                <a:solidFill>
                  <a:srgbClr val="09178B"/>
                </a:solidFill>
                <a:latin typeface="Arial"/>
                <a:cs typeface="Arial"/>
              </a:rPr>
              <a:t>from</a:t>
            </a:r>
            <a:r>
              <a:rPr sz="1850" spc="-5" dirty="0">
                <a:solidFill>
                  <a:srgbClr val="09178B"/>
                </a:solidFill>
                <a:latin typeface="Arial"/>
                <a:cs typeface="Arial"/>
              </a:rPr>
              <a:t> </a:t>
            </a:r>
            <a:r>
              <a:rPr sz="1850" spc="-10" dirty="0">
                <a:solidFill>
                  <a:srgbClr val="09178B"/>
                </a:solidFill>
                <a:latin typeface="Arial"/>
                <a:cs typeface="Arial"/>
              </a:rPr>
              <a:t>taking</a:t>
            </a:r>
            <a:r>
              <a:rPr sz="1850" spc="-5" dirty="0">
                <a:solidFill>
                  <a:srgbClr val="09178B"/>
                </a:solidFill>
                <a:latin typeface="Arial"/>
                <a:cs typeface="Arial"/>
              </a:rPr>
              <a:t> </a:t>
            </a:r>
            <a:r>
              <a:rPr sz="1850" spc="-10" dirty="0">
                <a:solidFill>
                  <a:srgbClr val="09178B"/>
                </a:solidFill>
                <a:latin typeface="Arial"/>
                <a:cs typeface="Arial"/>
              </a:rPr>
              <a:t>other</a:t>
            </a:r>
            <a:r>
              <a:rPr sz="1850" spc="-5" dirty="0">
                <a:solidFill>
                  <a:srgbClr val="09178B"/>
                </a:solidFill>
                <a:latin typeface="Arial"/>
                <a:cs typeface="Arial"/>
              </a:rPr>
              <a:t> </a:t>
            </a:r>
            <a:r>
              <a:rPr sz="1850" spc="-10" dirty="0">
                <a:solidFill>
                  <a:srgbClr val="09178B"/>
                </a:solidFill>
                <a:latin typeface="Arial"/>
                <a:cs typeface="Arial"/>
              </a:rPr>
              <a:t>steps</a:t>
            </a:r>
            <a:r>
              <a:rPr sz="1850" spc="-5" dirty="0">
                <a:solidFill>
                  <a:srgbClr val="09178B"/>
                </a:solidFill>
                <a:latin typeface="Arial"/>
                <a:cs typeface="Arial"/>
              </a:rPr>
              <a:t> </a:t>
            </a:r>
            <a:r>
              <a:rPr sz="1850" spc="-10" dirty="0">
                <a:solidFill>
                  <a:srgbClr val="09178B"/>
                </a:solidFill>
                <a:latin typeface="Arial"/>
                <a:cs typeface="Arial"/>
              </a:rPr>
              <a:t>that would</a:t>
            </a:r>
            <a:r>
              <a:rPr sz="1850" spc="-5" dirty="0">
                <a:solidFill>
                  <a:srgbClr val="09178B"/>
                </a:solidFill>
                <a:latin typeface="Arial"/>
                <a:cs typeface="Arial"/>
              </a:rPr>
              <a:t> </a:t>
            </a:r>
            <a:r>
              <a:rPr sz="1850" spc="-15" dirty="0">
                <a:solidFill>
                  <a:srgbClr val="09178B"/>
                </a:solidFill>
                <a:latin typeface="Arial"/>
                <a:cs typeface="Arial"/>
              </a:rPr>
              <a:t>be</a:t>
            </a:r>
            <a:r>
              <a:rPr sz="1850" spc="-5" dirty="0">
                <a:solidFill>
                  <a:srgbClr val="09178B"/>
                </a:solidFill>
                <a:latin typeface="Arial"/>
                <a:cs typeface="Arial"/>
              </a:rPr>
              <a:t> </a:t>
            </a:r>
            <a:r>
              <a:rPr sz="1850" spc="-15" dirty="0">
                <a:solidFill>
                  <a:srgbClr val="09178B"/>
                </a:solidFill>
                <a:latin typeface="Arial"/>
                <a:cs typeface="Arial"/>
              </a:rPr>
              <a:t>more</a:t>
            </a:r>
            <a:r>
              <a:rPr sz="1850" spc="-5" dirty="0">
                <a:solidFill>
                  <a:srgbClr val="09178B"/>
                </a:solidFill>
                <a:latin typeface="Arial"/>
                <a:cs typeface="Arial"/>
              </a:rPr>
              <a:t> </a:t>
            </a:r>
            <a:r>
              <a:rPr sz="1850" spc="-15" dirty="0">
                <a:solidFill>
                  <a:srgbClr val="09178B"/>
                </a:solidFill>
                <a:latin typeface="Arial"/>
                <a:cs typeface="Arial"/>
              </a:rPr>
              <a:t>e</a:t>
            </a:r>
            <a:r>
              <a:rPr sz="1850" spc="-40" dirty="0">
                <a:solidFill>
                  <a:srgbClr val="09178B"/>
                </a:solidFill>
                <a:latin typeface="Arial"/>
                <a:cs typeface="Arial"/>
              </a:rPr>
              <a:t>f</a:t>
            </a:r>
            <a:r>
              <a:rPr sz="1850" spc="-10" dirty="0">
                <a:solidFill>
                  <a:srgbClr val="09178B"/>
                </a:solidFill>
                <a:latin typeface="Arial"/>
                <a:cs typeface="Arial"/>
              </a:rPr>
              <a:t>fective</a:t>
            </a:r>
            <a:r>
              <a:rPr sz="1850" spc="-5" dirty="0">
                <a:solidFill>
                  <a:srgbClr val="09178B"/>
                </a:solidFill>
                <a:latin typeface="Arial"/>
                <a:cs typeface="Arial"/>
              </a:rPr>
              <a:t> </a:t>
            </a:r>
            <a:r>
              <a:rPr sz="1850" spc="-10" dirty="0">
                <a:solidFill>
                  <a:srgbClr val="09178B"/>
                </a:solidFill>
                <a:latin typeface="Arial"/>
                <a:cs typeface="Arial"/>
              </a:rPr>
              <a:t>in</a:t>
            </a:r>
            <a:r>
              <a:rPr sz="1850" spc="-5" dirty="0">
                <a:solidFill>
                  <a:srgbClr val="09178B"/>
                </a:solidFill>
                <a:latin typeface="Arial"/>
                <a:cs typeface="Arial"/>
              </a:rPr>
              <a:t> </a:t>
            </a:r>
            <a:r>
              <a:rPr sz="1850" spc="-10" dirty="0">
                <a:solidFill>
                  <a:srgbClr val="09178B"/>
                </a:solidFill>
                <a:latin typeface="Arial"/>
                <a:cs typeface="Arial"/>
              </a:rPr>
              <a:t>increasing</a:t>
            </a:r>
            <a:r>
              <a:rPr sz="1850" spc="-5" dirty="0">
                <a:solidFill>
                  <a:srgbClr val="09178B"/>
                </a:solidFill>
                <a:latin typeface="Arial"/>
                <a:cs typeface="Arial"/>
              </a:rPr>
              <a:t> </a:t>
            </a:r>
            <a:r>
              <a:rPr sz="1850" spc="-10" dirty="0">
                <a:solidFill>
                  <a:srgbClr val="09178B"/>
                </a:solidFill>
                <a:latin typeface="Arial"/>
                <a:cs typeface="Arial"/>
              </a:rPr>
              <a:t>our</a:t>
            </a:r>
            <a:r>
              <a:rPr sz="1850" spc="-5" dirty="0">
                <a:solidFill>
                  <a:srgbClr val="09178B"/>
                </a:solidFill>
                <a:latin typeface="Arial"/>
                <a:cs typeface="Arial"/>
              </a:rPr>
              <a:t> </a:t>
            </a:r>
            <a:r>
              <a:rPr sz="1850" spc="-10" dirty="0">
                <a:solidFill>
                  <a:srgbClr val="09178B"/>
                </a:solidFill>
                <a:latin typeface="Arial"/>
                <a:cs typeface="Arial"/>
              </a:rPr>
              <a:t>security</a:t>
            </a:r>
            <a:endParaRPr sz="1850" dirty="0">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96558" rIns="0" bIns="0" rtlCol="0">
            <a:noAutofit/>
          </a:bodyPr>
          <a:lstStyle/>
          <a:p>
            <a:pPr marL="59055">
              <a:lnSpc>
                <a:spcPct val="100000"/>
              </a:lnSpc>
            </a:pPr>
            <a:r>
              <a:rPr sz="3250" spc="-20" dirty="0">
                <a:solidFill>
                  <a:srgbClr val="D62100"/>
                </a:solidFill>
                <a:latin typeface="Arial"/>
                <a:cs typeface="Arial"/>
              </a:rPr>
              <a:t>Phases</a:t>
            </a:r>
            <a:r>
              <a:rPr sz="3250" spc="-5" dirty="0">
                <a:solidFill>
                  <a:srgbClr val="D62100"/>
                </a:solidFill>
                <a:latin typeface="Arial"/>
                <a:cs typeface="Arial"/>
              </a:rPr>
              <a:t> </a:t>
            </a:r>
            <a:r>
              <a:rPr sz="3250" spc="-15" dirty="0">
                <a:solidFill>
                  <a:srgbClr val="D62100"/>
                </a:solidFill>
                <a:latin typeface="Arial"/>
                <a:cs typeface="Arial"/>
              </a:rPr>
              <a:t>of</a:t>
            </a:r>
            <a:r>
              <a:rPr sz="3250" spc="-5" dirty="0">
                <a:solidFill>
                  <a:srgbClr val="D62100"/>
                </a:solidFill>
                <a:latin typeface="Arial"/>
                <a:cs typeface="Arial"/>
              </a:rPr>
              <a:t> </a:t>
            </a:r>
            <a:r>
              <a:rPr sz="3250" spc="-25" dirty="0">
                <a:solidFill>
                  <a:srgbClr val="D62100"/>
                </a:solidFill>
                <a:latin typeface="Arial"/>
                <a:cs typeface="Arial"/>
              </a:rPr>
              <a:t>F</a:t>
            </a:r>
            <a:r>
              <a:rPr sz="3250" spc="0" dirty="0">
                <a:solidFill>
                  <a:srgbClr val="D62100"/>
                </a:solidFill>
                <a:latin typeface="Arial"/>
                <a:cs typeface="Arial"/>
              </a:rPr>
              <a:t>li</a:t>
            </a:r>
            <a:r>
              <a:rPr sz="3250" spc="-15" dirty="0">
                <a:solidFill>
                  <a:srgbClr val="D62100"/>
                </a:solidFill>
                <a:latin typeface="Arial"/>
                <a:cs typeface="Arial"/>
              </a:rPr>
              <a:t>ght</a:t>
            </a:r>
            <a:r>
              <a:rPr sz="3250" spc="-5" dirty="0">
                <a:solidFill>
                  <a:srgbClr val="D62100"/>
                </a:solidFill>
                <a:latin typeface="Arial"/>
                <a:cs typeface="Arial"/>
              </a:rPr>
              <a:t> </a:t>
            </a:r>
            <a:r>
              <a:rPr sz="3250" spc="-15" dirty="0">
                <a:solidFill>
                  <a:srgbClr val="D62100"/>
                </a:solidFill>
                <a:latin typeface="Arial"/>
                <a:cs typeface="Arial"/>
              </a:rPr>
              <a:t>of</a:t>
            </a:r>
            <a:r>
              <a:rPr sz="3250" spc="-5" dirty="0">
                <a:solidFill>
                  <a:srgbClr val="D62100"/>
                </a:solidFill>
                <a:latin typeface="Arial"/>
                <a:cs typeface="Arial"/>
              </a:rPr>
              <a:t> </a:t>
            </a:r>
            <a:r>
              <a:rPr sz="3250" spc="-20" dirty="0">
                <a:solidFill>
                  <a:srgbClr val="D62100"/>
                </a:solidFill>
                <a:latin typeface="Arial"/>
                <a:cs typeface="Arial"/>
              </a:rPr>
              <a:t>a</a:t>
            </a:r>
            <a:r>
              <a:rPr sz="3250" spc="-5" dirty="0">
                <a:solidFill>
                  <a:srgbClr val="D62100"/>
                </a:solidFill>
                <a:latin typeface="Arial"/>
                <a:cs typeface="Arial"/>
              </a:rPr>
              <a:t> </a:t>
            </a:r>
            <a:r>
              <a:rPr sz="3250" spc="-20" dirty="0">
                <a:solidFill>
                  <a:srgbClr val="D62100"/>
                </a:solidFill>
                <a:latin typeface="Arial"/>
                <a:cs typeface="Arial"/>
              </a:rPr>
              <a:t>Long-Range</a:t>
            </a:r>
            <a:r>
              <a:rPr sz="3250" spc="-5" dirty="0">
                <a:solidFill>
                  <a:srgbClr val="D62100"/>
                </a:solidFill>
                <a:latin typeface="Arial"/>
                <a:cs typeface="Arial"/>
              </a:rPr>
              <a:t> </a:t>
            </a:r>
            <a:r>
              <a:rPr sz="3250" spc="-20" dirty="0">
                <a:solidFill>
                  <a:srgbClr val="D62100"/>
                </a:solidFill>
                <a:latin typeface="Arial"/>
                <a:cs typeface="Arial"/>
              </a:rPr>
              <a:t>Ballis</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c</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a:t>
            </a:r>
            <a:endParaRPr sz="3250">
              <a:latin typeface="Arial"/>
              <a:cs typeface="Arial"/>
            </a:endParaRPr>
          </a:p>
        </p:txBody>
      </p:sp>
      <p:sp>
        <p:nvSpPr>
          <p:cNvPr id="3" name="object 3"/>
          <p:cNvSpPr txBox="1"/>
          <p:nvPr/>
        </p:nvSpPr>
        <p:spPr>
          <a:xfrm>
            <a:off x="1899124" y="3160067"/>
            <a:ext cx="5838825" cy="3723640"/>
          </a:xfrm>
          <a:prstGeom prst="rect">
            <a:avLst/>
          </a:prstGeom>
        </p:spPr>
        <p:txBody>
          <a:bodyPr vert="horz" wrap="square" lIns="0" tIns="0" rIns="0" bIns="0" rtlCol="0">
            <a:noAutofit/>
          </a:bodyPr>
          <a:lstStyle/>
          <a:p>
            <a:pPr marL="12700">
              <a:lnSpc>
                <a:spcPct val="100000"/>
              </a:lnSpc>
            </a:pPr>
            <a:r>
              <a:rPr sz="2050" dirty="0">
                <a:solidFill>
                  <a:srgbClr val="09178B"/>
                </a:solidFill>
                <a:latin typeface="Arial"/>
                <a:cs typeface="Arial"/>
              </a:rPr>
              <a:t>Phases of flight —</a:t>
            </a:r>
            <a:endParaRPr sz="2050" dirty="0">
              <a:latin typeface="Arial"/>
              <a:cs typeface="Arial"/>
            </a:endParaRPr>
          </a:p>
          <a:p>
            <a:pPr>
              <a:lnSpc>
                <a:spcPts val="900"/>
              </a:lnSpc>
              <a:spcBef>
                <a:spcPts val="38"/>
              </a:spcBef>
            </a:pPr>
            <a:endParaRPr sz="900" dirty="0"/>
          </a:p>
          <a:p>
            <a:pPr marL="393700" indent="-185420">
              <a:lnSpc>
                <a:spcPct val="100000"/>
              </a:lnSpc>
              <a:buClr>
                <a:srgbClr val="09178B"/>
              </a:buClr>
              <a:buFont typeface="Arial"/>
              <a:buChar char="•"/>
              <a:tabLst>
                <a:tab pos="393700" algn="l"/>
              </a:tabLst>
            </a:pPr>
            <a:r>
              <a:rPr sz="1900" spc="5" dirty="0">
                <a:solidFill>
                  <a:srgbClr val="09178B"/>
                </a:solidFill>
                <a:latin typeface="Arial"/>
                <a:cs typeface="Arial"/>
              </a:rPr>
              <a:t>Boost </a:t>
            </a:r>
            <a:r>
              <a:rPr sz="1900" spc="10" dirty="0">
                <a:solidFill>
                  <a:srgbClr val="09178B"/>
                </a:solidFill>
                <a:latin typeface="Arial"/>
                <a:cs typeface="Arial"/>
              </a:rPr>
              <a:t>phase</a:t>
            </a:r>
            <a:r>
              <a:rPr sz="1900" spc="5" dirty="0">
                <a:solidFill>
                  <a:srgbClr val="09178B"/>
                </a:solidFill>
                <a:latin typeface="Arial"/>
                <a:cs typeface="Arial"/>
              </a:rPr>
              <a:t> (rocket </a:t>
            </a:r>
            <a:r>
              <a:rPr sz="1900" spc="10" dirty="0">
                <a:solidFill>
                  <a:srgbClr val="09178B"/>
                </a:solidFill>
                <a:latin typeface="Arial"/>
                <a:cs typeface="Arial"/>
              </a:rPr>
              <a:t>mot</a:t>
            </a:r>
            <a:r>
              <a:rPr sz="1900" spc="5" dirty="0">
                <a:solidFill>
                  <a:srgbClr val="09178B"/>
                </a:solidFill>
                <a:latin typeface="Arial"/>
                <a:cs typeface="Arial"/>
              </a:rPr>
              <a:t>ors burning) </a:t>
            </a:r>
            <a:r>
              <a:rPr sz="1900" spc="10" dirty="0">
                <a:solidFill>
                  <a:srgbClr val="09178B"/>
                </a:solidFill>
                <a:latin typeface="Arial"/>
                <a:cs typeface="Arial"/>
              </a:rPr>
              <a:t>~</a:t>
            </a:r>
            <a:r>
              <a:rPr sz="1900" spc="5" dirty="0">
                <a:solidFill>
                  <a:srgbClr val="09178B"/>
                </a:solidFill>
                <a:latin typeface="Arial"/>
                <a:cs typeface="Arial"/>
              </a:rPr>
              <a:t> </a:t>
            </a:r>
            <a:r>
              <a:rPr sz="1900" spc="10" dirty="0">
                <a:solidFill>
                  <a:srgbClr val="09178B"/>
                </a:solidFill>
                <a:latin typeface="Arial"/>
                <a:cs typeface="Arial"/>
              </a:rPr>
              <a:t>1</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o</a:t>
            </a:r>
            <a:r>
              <a:rPr sz="1900" spc="5" dirty="0">
                <a:solidFill>
                  <a:srgbClr val="09178B"/>
                </a:solidFill>
                <a:latin typeface="Arial"/>
                <a:cs typeface="Arial"/>
              </a:rPr>
              <a:t> </a:t>
            </a:r>
            <a:r>
              <a:rPr sz="1900" spc="10" dirty="0">
                <a:solidFill>
                  <a:srgbClr val="09178B"/>
                </a:solidFill>
                <a:latin typeface="Arial"/>
                <a:cs typeface="Arial"/>
              </a:rPr>
              <a:t>4</a:t>
            </a:r>
            <a:r>
              <a:rPr sz="1900" spc="5" dirty="0">
                <a:solidFill>
                  <a:srgbClr val="09178B"/>
                </a:solidFill>
                <a:latin typeface="Arial"/>
                <a:cs typeface="Arial"/>
              </a:rPr>
              <a:t> </a:t>
            </a:r>
            <a:r>
              <a:rPr sz="1900" spc="10" dirty="0">
                <a:solidFill>
                  <a:srgbClr val="09178B"/>
                </a:solidFill>
                <a:latin typeface="Arial"/>
                <a:cs typeface="Arial"/>
              </a:rPr>
              <a:t>min</a:t>
            </a:r>
            <a:endParaRPr sz="1900" dirty="0">
              <a:latin typeface="Arial"/>
              <a:cs typeface="Arial"/>
            </a:endParaRPr>
          </a:p>
          <a:p>
            <a:pPr>
              <a:lnSpc>
                <a:spcPts val="1000"/>
              </a:lnSpc>
              <a:spcBef>
                <a:spcPts val="42"/>
              </a:spcBef>
              <a:buClr>
                <a:srgbClr val="09178B"/>
              </a:buClr>
              <a:buFont typeface="Arial"/>
              <a:buChar char="•"/>
            </a:pPr>
            <a:endParaRPr sz="1000" dirty="0"/>
          </a:p>
          <a:p>
            <a:pPr marL="393700" indent="-185420">
              <a:lnSpc>
                <a:spcPct val="100000"/>
              </a:lnSpc>
              <a:buClr>
                <a:srgbClr val="09178B"/>
              </a:buClr>
              <a:buFont typeface="Arial"/>
              <a:buChar char="•"/>
              <a:tabLst>
                <a:tab pos="393700" algn="l"/>
              </a:tabLst>
            </a:pPr>
            <a:r>
              <a:rPr sz="1900" spc="5" dirty="0">
                <a:solidFill>
                  <a:srgbClr val="09178B"/>
                </a:solidFill>
                <a:latin typeface="Arial"/>
                <a:cs typeface="Arial"/>
              </a:rPr>
              <a:t>Post-boost </a:t>
            </a:r>
            <a:r>
              <a:rPr sz="1900" spc="10" dirty="0">
                <a:solidFill>
                  <a:srgbClr val="09178B"/>
                </a:solidFill>
                <a:latin typeface="Arial"/>
                <a:cs typeface="Arial"/>
              </a:rPr>
              <a:t>phase</a:t>
            </a:r>
            <a:r>
              <a:rPr sz="1900" spc="5" dirty="0">
                <a:solidFill>
                  <a:srgbClr val="09178B"/>
                </a:solidFill>
                <a:latin typeface="Arial"/>
                <a:cs typeface="Arial"/>
              </a:rPr>
              <a:t> (MI</a:t>
            </a:r>
            <a:r>
              <a:rPr sz="1900" spc="-25" dirty="0">
                <a:solidFill>
                  <a:srgbClr val="09178B"/>
                </a:solidFill>
                <a:latin typeface="Arial"/>
                <a:cs typeface="Arial"/>
              </a:rPr>
              <a:t>R</a:t>
            </a:r>
            <a:r>
              <a:rPr sz="1900" spc="-95" dirty="0">
                <a:solidFill>
                  <a:srgbClr val="09178B"/>
                </a:solidFill>
                <a:latin typeface="Arial"/>
                <a:cs typeface="Arial"/>
              </a:rPr>
              <a:t>V</a:t>
            </a:r>
            <a:r>
              <a:rPr sz="1900" spc="10" dirty="0">
                <a:solidFill>
                  <a:srgbClr val="09178B"/>
                </a:solidFill>
                <a:latin typeface="Arial"/>
                <a:cs typeface="Arial"/>
              </a:rPr>
              <a:t>ed</a:t>
            </a:r>
            <a:r>
              <a:rPr sz="1900" spc="5" dirty="0">
                <a:solidFill>
                  <a:srgbClr val="09178B"/>
                </a:solidFill>
                <a:latin typeface="Arial"/>
                <a:cs typeface="Arial"/>
              </a:rPr>
              <a:t> missiles) </a:t>
            </a:r>
            <a:r>
              <a:rPr sz="1900" spc="10" dirty="0">
                <a:solidFill>
                  <a:srgbClr val="09178B"/>
                </a:solidFill>
                <a:latin typeface="Arial"/>
                <a:cs typeface="Arial"/>
              </a:rPr>
              <a:t>~</a:t>
            </a:r>
            <a:r>
              <a:rPr sz="1900" spc="5" dirty="0">
                <a:solidFill>
                  <a:srgbClr val="09178B"/>
                </a:solidFill>
                <a:latin typeface="Arial"/>
                <a:cs typeface="Arial"/>
              </a:rPr>
              <a:t> </a:t>
            </a:r>
            <a:r>
              <a:rPr sz="1900" spc="10" dirty="0">
                <a:solidFill>
                  <a:srgbClr val="09178B"/>
                </a:solidFill>
                <a:latin typeface="Arial"/>
                <a:cs typeface="Arial"/>
              </a:rPr>
              <a:t>5–10</a:t>
            </a:r>
            <a:r>
              <a:rPr sz="1900" spc="5" dirty="0">
                <a:solidFill>
                  <a:srgbClr val="09178B"/>
                </a:solidFill>
                <a:latin typeface="Arial"/>
                <a:cs typeface="Arial"/>
              </a:rPr>
              <a:t> </a:t>
            </a:r>
            <a:r>
              <a:rPr sz="1900" spc="10" dirty="0">
                <a:solidFill>
                  <a:srgbClr val="09178B"/>
                </a:solidFill>
                <a:latin typeface="Arial"/>
                <a:cs typeface="Arial"/>
              </a:rPr>
              <a:t>min</a:t>
            </a:r>
            <a:endParaRPr sz="1900" dirty="0">
              <a:latin typeface="Arial"/>
              <a:cs typeface="Arial"/>
            </a:endParaRPr>
          </a:p>
          <a:p>
            <a:pPr>
              <a:lnSpc>
                <a:spcPts val="1000"/>
              </a:lnSpc>
              <a:spcBef>
                <a:spcPts val="42"/>
              </a:spcBef>
              <a:buClr>
                <a:srgbClr val="09178B"/>
              </a:buClr>
              <a:buFont typeface="Arial"/>
              <a:buChar char="•"/>
            </a:pPr>
            <a:endParaRPr sz="1000" dirty="0"/>
          </a:p>
          <a:p>
            <a:pPr marL="393700" indent="-185420">
              <a:lnSpc>
                <a:spcPct val="100000"/>
              </a:lnSpc>
              <a:buClr>
                <a:srgbClr val="09178B"/>
              </a:buClr>
              <a:buFont typeface="Arial"/>
              <a:buChar char="•"/>
              <a:tabLst>
                <a:tab pos="393700" algn="l"/>
              </a:tabLst>
            </a:pPr>
            <a:r>
              <a:rPr sz="1900" spc="5" dirty="0">
                <a:solidFill>
                  <a:srgbClr val="09178B"/>
                </a:solidFill>
                <a:latin typeface="Arial"/>
                <a:cs typeface="Arial"/>
              </a:rPr>
              <a:t>Midcourse </a:t>
            </a:r>
            <a:r>
              <a:rPr sz="1900" spc="10" dirty="0">
                <a:solidFill>
                  <a:srgbClr val="09178B"/>
                </a:solidFill>
                <a:latin typeface="Arial"/>
                <a:cs typeface="Arial"/>
              </a:rPr>
              <a:t>phase</a:t>
            </a:r>
            <a:r>
              <a:rPr sz="1900" spc="5" dirty="0">
                <a:solidFill>
                  <a:srgbClr val="09178B"/>
                </a:solidFill>
                <a:latin typeface="Arial"/>
                <a:cs typeface="Arial"/>
              </a:rPr>
              <a:t> (ballistic flight) </a:t>
            </a:r>
            <a:r>
              <a:rPr sz="1900" spc="10" dirty="0">
                <a:solidFill>
                  <a:srgbClr val="09178B"/>
                </a:solidFill>
                <a:latin typeface="Arial"/>
                <a:cs typeface="Arial"/>
              </a:rPr>
              <a:t>~</a:t>
            </a:r>
            <a:r>
              <a:rPr sz="1900" spc="5" dirty="0">
                <a:solidFill>
                  <a:srgbClr val="09178B"/>
                </a:solidFill>
                <a:latin typeface="Arial"/>
                <a:cs typeface="Arial"/>
              </a:rPr>
              <a:t> </a:t>
            </a:r>
            <a:r>
              <a:rPr sz="1900" spc="10" dirty="0">
                <a:solidFill>
                  <a:srgbClr val="09178B"/>
                </a:solidFill>
                <a:latin typeface="Arial"/>
                <a:cs typeface="Arial"/>
              </a:rPr>
              <a:t>20</a:t>
            </a:r>
            <a:r>
              <a:rPr sz="1900" spc="5" dirty="0">
                <a:solidFill>
                  <a:srgbClr val="09178B"/>
                </a:solidFill>
                <a:latin typeface="Arial"/>
                <a:cs typeface="Arial"/>
              </a:rPr>
              <a:t> </a:t>
            </a:r>
            <a:r>
              <a:rPr sz="1900" spc="10" dirty="0">
                <a:solidFill>
                  <a:srgbClr val="09178B"/>
                </a:solidFill>
                <a:latin typeface="Arial"/>
                <a:cs typeface="Arial"/>
              </a:rPr>
              <a:t>min</a:t>
            </a:r>
            <a:endParaRPr sz="1900" dirty="0">
              <a:latin typeface="Arial"/>
              <a:cs typeface="Arial"/>
            </a:endParaRPr>
          </a:p>
          <a:p>
            <a:pPr>
              <a:lnSpc>
                <a:spcPts val="1000"/>
              </a:lnSpc>
              <a:spcBef>
                <a:spcPts val="42"/>
              </a:spcBef>
              <a:buClr>
                <a:srgbClr val="09178B"/>
              </a:buClr>
              <a:buFont typeface="Arial"/>
              <a:buChar char="•"/>
            </a:pPr>
            <a:endParaRPr sz="1000" dirty="0"/>
          </a:p>
          <a:p>
            <a:pPr marL="393700" indent="-185420">
              <a:lnSpc>
                <a:spcPct val="100000"/>
              </a:lnSpc>
              <a:buClr>
                <a:srgbClr val="09178B"/>
              </a:buClr>
              <a:buFont typeface="Arial"/>
              <a:buChar char="•"/>
              <a:tabLst>
                <a:tab pos="393700" algn="l"/>
              </a:tabLst>
            </a:pPr>
            <a:r>
              <a:rPr sz="1900" spc="-204" dirty="0">
                <a:solidFill>
                  <a:srgbClr val="09178B"/>
                </a:solidFill>
                <a:latin typeface="Arial"/>
                <a:cs typeface="Arial"/>
              </a:rPr>
              <a:t>T</a:t>
            </a:r>
            <a:r>
              <a:rPr sz="1900" spc="5" dirty="0">
                <a:solidFill>
                  <a:srgbClr val="09178B"/>
                </a:solidFill>
                <a:latin typeface="Arial"/>
                <a:cs typeface="Arial"/>
              </a:rPr>
              <a:t>erminal </a:t>
            </a:r>
            <a:r>
              <a:rPr sz="1900" spc="10" dirty="0">
                <a:solidFill>
                  <a:srgbClr val="09178B"/>
                </a:solidFill>
                <a:latin typeface="Arial"/>
                <a:cs typeface="Arial"/>
              </a:rPr>
              <a:t>phase</a:t>
            </a:r>
            <a:r>
              <a:rPr sz="1900" spc="5" dirty="0">
                <a:solidFill>
                  <a:srgbClr val="09178B"/>
                </a:solidFill>
                <a:latin typeface="Arial"/>
                <a:cs typeface="Arial"/>
              </a:rPr>
              <a:t> (within </a:t>
            </a:r>
            <a:r>
              <a:rPr sz="1900" spc="10" dirty="0">
                <a:solidFill>
                  <a:srgbClr val="09178B"/>
                </a:solidFill>
                <a:latin typeface="Arial"/>
                <a:cs typeface="Arial"/>
              </a:rPr>
              <a:t>atmosphere)</a:t>
            </a:r>
            <a:r>
              <a:rPr sz="1900" spc="5" dirty="0">
                <a:solidFill>
                  <a:srgbClr val="09178B"/>
                </a:solidFill>
                <a:latin typeface="Arial"/>
                <a:cs typeface="Arial"/>
              </a:rPr>
              <a:t> </a:t>
            </a:r>
            <a:r>
              <a:rPr sz="1900" spc="10" dirty="0">
                <a:solidFill>
                  <a:srgbClr val="09178B"/>
                </a:solidFill>
                <a:latin typeface="Arial"/>
                <a:cs typeface="Arial"/>
              </a:rPr>
              <a:t>~</a:t>
            </a:r>
            <a:r>
              <a:rPr sz="1900" spc="5" dirty="0">
                <a:solidFill>
                  <a:srgbClr val="09178B"/>
                </a:solidFill>
                <a:latin typeface="Arial"/>
                <a:cs typeface="Arial"/>
              </a:rPr>
              <a:t> </a:t>
            </a:r>
            <a:r>
              <a:rPr lang="en-US" sz="1900" spc="10" dirty="0">
                <a:solidFill>
                  <a:srgbClr val="09178B"/>
                </a:solidFill>
                <a:latin typeface="Arial"/>
                <a:cs typeface="Arial"/>
              </a:rPr>
              <a:t>3</a:t>
            </a:r>
            <a:r>
              <a:rPr sz="1900" spc="10" dirty="0">
                <a:solidFill>
                  <a:srgbClr val="09178B"/>
                </a:solidFill>
                <a:latin typeface="Arial"/>
                <a:cs typeface="Arial"/>
              </a:rPr>
              <a:t>0–</a:t>
            </a:r>
            <a:r>
              <a:rPr lang="en-US" sz="1900" spc="10" dirty="0">
                <a:solidFill>
                  <a:srgbClr val="09178B"/>
                </a:solidFill>
                <a:latin typeface="Arial"/>
                <a:cs typeface="Arial"/>
              </a:rPr>
              <a:t>4</a:t>
            </a:r>
            <a:r>
              <a:rPr sz="1900" spc="10" dirty="0">
                <a:solidFill>
                  <a:srgbClr val="09178B"/>
                </a:solidFill>
                <a:latin typeface="Arial"/>
                <a:cs typeface="Arial"/>
              </a:rPr>
              <a:t>0</a:t>
            </a:r>
            <a:r>
              <a:rPr sz="1900" spc="5" dirty="0">
                <a:solidFill>
                  <a:srgbClr val="09178B"/>
                </a:solidFill>
                <a:latin typeface="Arial"/>
                <a:cs typeface="Arial"/>
              </a:rPr>
              <a:t> sec</a:t>
            </a:r>
            <a:endParaRPr sz="1900" dirty="0">
              <a:latin typeface="Arial"/>
              <a:cs typeface="Arial"/>
            </a:endParaRPr>
          </a:p>
          <a:p>
            <a:pPr>
              <a:lnSpc>
                <a:spcPts val="1100"/>
              </a:lnSpc>
              <a:spcBef>
                <a:spcPts val="87"/>
              </a:spcBef>
              <a:buClr>
                <a:srgbClr val="09178B"/>
              </a:buClr>
              <a:buFont typeface="Arial"/>
              <a:buChar char="•"/>
            </a:pPr>
            <a:endParaRPr sz="1100" dirty="0"/>
          </a:p>
          <a:p>
            <a:pPr marL="12700">
              <a:lnSpc>
                <a:spcPct val="100000"/>
              </a:lnSpc>
            </a:pPr>
            <a:r>
              <a:rPr sz="2050" spc="-114" dirty="0">
                <a:solidFill>
                  <a:srgbClr val="09178B"/>
                </a:solidFill>
                <a:latin typeface="Arial"/>
                <a:cs typeface="Arial"/>
              </a:rPr>
              <a:t>T</a:t>
            </a:r>
            <a:r>
              <a:rPr sz="2050" spc="0" dirty="0">
                <a:solidFill>
                  <a:srgbClr val="09178B"/>
                </a:solidFill>
                <a:latin typeface="Arial"/>
                <a:cs typeface="Arial"/>
              </a:rPr>
              <a:t>ypes of re-entry vehicles —</a:t>
            </a:r>
            <a:endParaRPr sz="2050" dirty="0">
              <a:latin typeface="Arial"/>
              <a:cs typeface="Arial"/>
            </a:endParaRPr>
          </a:p>
          <a:p>
            <a:pPr>
              <a:lnSpc>
                <a:spcPts val="1000"/>
              </a:lnSpc>
              <a:spcBef>
                <a:spcPts val="12"/>
              </a:spcBef>
            </a:pPr>
            <a:endParaRPr sz="1000" dirty="0"/>
          </a:p>
          <a:p>
            <a:pPr marL="393700" indent="-185420">
              <a:lnSpc>
                <a:spcPct val="100000"/>
              </a:lnSpc>
              <a:buClr>
                <a:srgbClr val="09178B"/>
              </a:buClr>
              <a:buFont typeface="Arial"/>
              <a:buChar char="•"/>
              <a:tabLst>
                <a:tab pos="393700" algn="l"/>
                <a:tab pos="2586355" algn="l"/>
              </a:tabLst>
            </a:pPr>
            <a:r>
              <a:rPr sz="1900" spc="15" dirty="0">
                <a:solidFill>
                  <a:srgbClr val="09178B"/>
                </a:solidFill>
                <a:latin typeface="Arial"/>
                <a:cs typeface="Arial"/>
              </a:rPr>
              <a:t>M</a:t>
            </a:r>
            <a:r>
              <a:rPr sz="1900" spc="-25" dirty="0">
                <a:solidFill>
                  <a:srgbClr val="09178B"/>
                </a:solidFill>
                <a:latin typeface="Arial"/>
                <a:cs typeface="Arial"/>
              </a:rPr>
              <a:t>R</a:t>
            </a:r>
            <a:r>
              <a:rPr sz="1900" spc="10" dirty="0">
                <a:solidFill>
                  <a:srgbClr val="09178B"/>
                </a:solidFill>
                <a:latin typeface="Arial"/>
                <a:cs typeface="Arial"/>
              </a:rPr>
              <a:t>V</a:t>
            </a:r>
            <a:r>
              <a:rPr sz="1900" spc="5" dirty="0">
                <a:solidFill>
                  <a:srgbClr val="09178B"/>
                </a:solidFill>
                <a:latin typeface="Arial"/>
                <a:cs typeface="Arial"/>
              </a:rPr>
              <a:t> </a:t>
            </a:r>
            <a:r>
              <a:rPr sz="1900" spc="10" dirty="0">
                <a:solidFill>
                  <a:srgbClr val="09178B"/>
                </a:solidFill>
                <a:latin typeface="Arial"/>
                <a:cs typeface="Arial"/>
              </a:rPr>
              <a:t>=</a:t>
            </a:r>
            <a:r>
              <a:rPr sz="1900" spc="5" dirty="0">
                <a:solidFill>
                  <a:srgbClr val="09178B"/>
                </a:solidFill>
                <a:latin typeface="Arial"/>
                <a:cs typeface="Arial"/>
              </a:rPr>
              <a:t> </a:t>
            </a:r>
            <a:r>
              <a:rPr sz="1900" spc="10" dirty="0">
                <a:solidFill>
                  <a:srgbClr val="09178B"/>
                </a:solidFill>
                <a:latin typeface="Arial"/>
                <a:cs typeface="Arial"/>
              </a:rPr>
              <a:t>mult</a:t>
            </a:r>
            <a:r>
              <a:rPr sz="1900" spc="5" dirty="0">
                <a:solidFill>
                  <a:srgbClr val="09178B"/>
                </a:solidFill>
                <a:latin typeface="Arial"/>
                <a:cs typeface="Arial"/>
              </a:rPr>
              <a:t>iple </a:t>
            </a:r>
            <a:r>
              <a:rPr sz="1900" spc="-25" dirty="0">
                <a:solidFill>
                  <a:srgbClr val="09178B"/>
                </a:solidFill>
                <a:latin typeface="Arial"/>
                <a:cs typeface="Arial"/>
              </a:rPr>
              <a:t>R</a:t>
            </a:r>
            <a:r>
              <a:rPr sz="1900" spc="10" dirty="0">
                <a:solidFill>
                  <a:srgbClr val="09178B"/>
                </a:solidFill>
                <a:latin typeface="Arial"/>
                <a:cs typeface="Arial"/>
              </a:rPr>
              <a:t>V	</a:t>
            </a:r>
            <a:r>
              <a:rPr sz="1900" spc="5" dirty="0">
                <a:solidFill>
                  <a:srgbClr val="09178B"/>
                </a:solidFill>
                <a:latin typeface="Arial"/>
                <a:cs typeface="Arial"/>
              </a:rPr>
              <a:t>(not independently </a:t>
            </a:r>
            <a:r>
              <a:rPr sz="1900" spc="0" dirty="0">
                <a:solidFill>
                  <a:srgbClr val="09178B"/>
                </a:solidFill>
                <a:latin typeface="Arial"/>
                <a:cs typeface="Arial"/>
              </a:rPr>
              <a:t>t</a:t>
            </a:r>
            <a:r>
              <a:rPr sz="1900" spc="5" dirty="0">
                <a:solidFill>
                  <a:srgbClr val="09178B"/>
                </a:solidFill>
                <a:latin typeface="Arial"/>
                <a:cs typeface="Arial"/>
              </a:rPr>
              <a:t>argetable)</a:t>
            </a:r>
            <a:endParaRPr sz="1900" dirty="0">
              <a:latin typeface="Arial"/>
              <a:cs typeface="Arial"/>
            </a:endParaRPr>
          </a:p>
          <a:p>
            <a:pPr>
              <a:lnSpc>
                <a:spcPts val="950"/>
              </a:lnSpc>
              <a:spcBef>
                <a:spcPts val="18"/>
              </a:spcBef>
              <a:buClr>
                <a:srgbClr val="09178B"/>
              </a:buClr>
              <a:buFont typeface="Arial"/>
              <a:buChar char="•"/>
            </a:pPr>
            <a:endParaRPr sz="950" dirty="0"/>
          </a:p>
          <a:p>
            <a:pPr marL="393700" indent="-185420">
              <a:lnSpc>
                <a:spcPct val="100000"/>
              </a:lnSpc>
              <a:buClr>
                <a:srgbClr val="09178B"/>
              </a:buClr>
              <a:buFont typeface="Arial"/>
              <a:buChar char="•"/>
              <a:tabLst>
                <a:tab pos="393700" algn="l"/>
              </a:tabLst>
            </a:pPr>
            <a:r>
              <a:rPr sz="1900" spc="10" dirty="0">
                <a:solidFill>
                  <a:srgbClr val="09178B"/>
                </a:solidFill>
                <a:latin typeface="Arial"/>
                <a:cs typeface="Arial"/>
              </a:rPr>
              <a:t>MI</a:t>
            </a:r>
            <a:r>
              <a:rPr sz="1900" spc="-25" dirty="0">
                <a:solidFill>
                  <a:srgbClr val="09178B"/>
                </a:solidFill>
                <a:latin typeface="Arial"/>
                <a:cs typeface="Arial"/>
              </a:rPr>
              <a:t>R</a:t>
            </a:r>
            <a:r>
              <a:rPr sz="1900" spc="10" dirty="0">
                <a:solidFill>
                  <a:srgbClr val="09178B"/>
                </a:solidFill>
                <a:latin typeface="Arial"/>
                <a:cs typeface="Arial"/>
              </a:rPr>
              <a:t>V</a:t>
            </a:r>
            <a:r>
              <a:rPr sz="1900" spc="5" dirty="0">
                <a:solidFill>
                  <a:srgbClr val="09178B"/>
                </a:solidFill>
                <a:latin typeface="Arial"/>
                <a:cs typeface="Arial"/>
              </a:rPr>
              <a:t> </a:t>
            </a:r>
            <a:r>
              <a:rPr sz="1900" spc="10" dirty="0">
                <a:solidFill>
                  <a:srgbClr val="09178B"/>
                </a:solidFill>
                <a:latin typeface="Arial"/>
                <a:cs typeface="Arial"/>
              </a:rPr>
              <a:t>=</a:t>
            </a:r>
            <a:r>
              <a:rPr sz="1900" spc="5" dirty="0">
                <a:solidFill>
                  <a:srgbClr val="09178B"/>
                </a:solidFill>
                <a:latin typeface="Arial"/>
                <a:cs typeface="Arial"/>
              </a:rPr>
              <a:t> </a:t>
            </a:r>
            <a:r>
              <a:rPr sz="1900" spc="10" dirty="0">
                <a:solidFill>
                  <a:srgbClr val="09178B"/>
                </a:solidFill>
                <a:latin typeface="Arial"/>
                <a:cs typeface="Arial"/>
              </a:rPr>
              <a:t>mult</a:t>
            </a:r>
            <a:r>
              <a:rPr sz="1900" spc="5" dirty="0">
                <a:solidFill>
                  <a:srgbClr val="09178B"/>
                </a:solidFill>
                <a:latin typeface="Arial"/>
                <a:cs typeface="Arial"/>
              </a:rPr>
              <a:t>iple, independently </a:t>
            </a:r>
            <a:r>
              <a:rPr sz="1900" spc="0" dirty="0">
                <a:solidFill>
                  <a:srgbClr val="09178B"/>
                </a:solidFill>
                <a:latin typeface="Arial"/>
                <a:cs typeface="Arial"/>
              </a:rPr>
              <a:t>t</a:t>
            </a:r>
            <a:r>
              <a:rPr sz="1900" spc="5" dirty="0">
                <a:solidFill>
                  <a:srgbClr val="09178B"/>
                </a:solidFill>
                <a:latin typeface="Arial"/>
                <a:cs typeface="Arial"/>
              </a:rPr>
              <a:t>argetable </a:t>
            </a:r>
            <a:r>
              <a:rPr sz="1900" spc="-25" dirty="0">
                <a:solidFill>
                  <a:srgbClr val="09178B"/>
                </a:solidFill>
                <a:latin typeface="Arial"/>
                <a:cs typeface="Arial"/>
              </a:rPr>
              <a:t>R</a:t>
            </a:r>
            <a:r>
              <a:rPr sz="1900" spc="10" dirty="0">
                <a:solidFill>
                  <a:srgbClr val="09178B"/>
                </a:solidFill>
                <a:latin typeface="Arial"/>
                <a:cs typeface="Arial"/>
              </a:rPr>
              <a:t>V</a:t>
            </a:r>
            <a:endParaRPr sz="1900" dirty="0">
              <a:latin typeface="Arial"/>
              <a:cs typeface="Arial"/>
            </a:endParaRPr>
          </a:p>
          <a:p>
            <a:pPr>
              <a:lnSpc>
                <a:spcPts val="1000"/>
              </a:lnSpc>
              <a:spcBef>
                <a:spcPts val="42"/>
              </a:spcBef>
              <a:buClr>
                <a:srgbClr val="09178B"/>
              </a:buClr>
              <a:buFont typeface="Arial"/>
              <a:buChar char="•"/>
            </a:pPr>
            <a:endParaRPr sz="1000" dirty="0"/>
          </a:p>
          <a:p>
            <a:pPr marL="393700" indent="-185420">
              <a:lnSpc>
                <a:spcPct val="100000"/>
              </a:lnSpc>
              <a:buClr>
                <a:srgbClr val="09178B"/>
              </a:buClr>
              <a:buFont typeface="Arial"/>
              <a:buChar char="•"/>
              <a:tabLst>
                <a:tab pos="393700" algn="l"/>
              </a:tabLst>
            </a:pPr>
            <a:r>
              <a:rPr sz="1900" spc="10" dirty="0">
                <a:solidFill>
                  <a:srgbClr val="09178B"/>
                </a:solidFill>
                <a:latin typeface="Arial"/>
                <a:cs typeface="Arial"/>
              </a:rPr>
              <a:t>MA</a:t>
            </a:r>
            <a:r>
              <a:rPr sz="1900" spc="-25" dirty="0">
                <a:solidFill>
                  <a:srgbClr val="09178B"/>
                </a:solidFill>
                <a:latin typeface="Arial"/>
                <a:cs typeface="Arial"/>
              </a:rPr>
              <a:t>R</a:t>
            </a:r>
            <a:r>
              <a:rPr sz="1900" spc="10" dirty="0">
                <a:solidFill>
                  <a:srgbClr val="09178B"/>
                </a:solidFill>
                <a:latin typeface="Arial"/>
                <a:cs typeface="Arial"/>
              </a:rPr>
              <a:t>V</a:t>
            </a:r>
            <a:r>
              <a:rPr sz="1900" spc="5" dirty="0">
                <a:solidFill>
                  <a:srgbClr val="09178B"/>
                </a:solidFill>
                <a:latin typeface="Arial"/>
                <a:cs typeface="Arial"/>
              </a:rPr>
              <a:t> </a:t>
            </a:r>
            <a:r>
              <a:rPr sz="1900" spc="10" dirty="0">
                <a:solidFill>
                  <a:srgbClr val="09178B"/>
                </a:solidFill>
                <a:latin typeface="Arial"/>
                <a:cs typeface="Arial"/>
              </a:rPr>
              <a:t>=</a:t>
            </a:r>
            <a:r>
              <a:rPr sz="1900" spc="5" dirty="0">
                <a:solidFill>
                  <a:srgbClr val="09178B"/>
                </a:solidFill>
                <a:latin typeface="Arial"/>
                <a:cs typeface="Arial"/>
              </a:rPr>
              <a:t> </a:t>
            </a:r>
            <a:r>
              <a:rPr sz="1900" spc="10" dirty="0">
                <a:solidFill>
                  <a:srgbClr val="09178B"/>
                </a:solidFill>
                <a:latin typeface="Arial"/>
                <a:cs typeface="Arial"/>
              </a:rPr>
              <a:t>maneuverable</a:t>
            </a:r>
            <a:r>
              <a:rPr sz="1900" spc="5" dirty="0">
                <a:solidFill>
                  <a:srgbClr val="09178B"/>
                </a:solidFill>
                <a:latin typeface="Arial"/>
                <a:cs typeface="Arial"/>
              </a:rPr>
              <a:t> </a:t>
            </a:r>
            <a:r>
              <a:rPr sz="1900" spc="-25" dirty="0">
                <a:solidFill>
                  <a:srgbClr val="09178B"/>
                </a:solidFill>
                <a:latin typeface="Arial"/>
                <a:cs typeface="Arial"/>
              </a:rPr>
              <a:t>R</a:t>
            </a:r>
            <a:r>
              <a:rPr sz="1900" spc="10" dirty="0">
                <a:solidFill>
                  <a:srgbClr val="09178B"/>
                </a:solidFill>
                <a:latin typeface="Arial"/>
                <a:cs typeface="Arial"/>
              </a:rPr>
              <a:t>V</a:t>
            </a:r>
            <a:endParaRPr sz="1900" dirty="0">
              <a:latin typeface="Arial"/>
              <a:cs typeface="Arial"/>
            </a:endParaRPr>
          </a:p>
        </p:txBody>
      </p:sp>
      <p:sp>
        <p:nvSpPr>
          <p:cNvPr id="4" name="object 4"/>
          <p:cNvSpPr/>
          <p:nvPr/>
        </p:nvSpPr>
        <p:spPr>
          <a:xfrm>
            <a:off x="2070100" y="1485900"/>
            <a:ext cx="5918200" cy="15875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24</a:t>
            </a:fld>
            <a:endParaRPr sz="1150" dirty="0">
              <a:latin typeface="Arial"/>
              <a:cs typeface="Arial"/>
            </a:endParaRPr>
          </a:p>
        </p:txBody>
      </p:sp>
      <p:sp>
        <p:nvSpPr>
          <p:cNvPr id="6" name="object 6"/>
          <p:cNvSpPr txBox="1">
            <a:spLocks noGrp="1"/>
          </p:cNvSpPr>
          <p:nvPr>
            <p:ph type="ftr" sz="quarter" idx="5"/>
          </p:nvPr>
        </p:nvSpPr>
        <p:spPr>
          <a:xfrm>
            <a:off x="7560963" y="7096521"/>
            <a:ext cx="2045185" cy="203732"/>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87885" rIns="0" bIns="0" rtlCol="0">
            <a:noAutofit/>
          </a:bodyPr>
          <a:lstStyle/>
          <a:p>
            <a:pPr marL="2455545">
              <a:lnSpc>
                <a:spcPct val="100000"/>
              </a:lnSpc>
            </a:pPr>
            <a:r>
              <a:rPr sz="3250" spc="-200" dirty="0">
                <a:solidFill>
                  <a:srgbClr val="D62100"/>
                </a:solidFill>
                <a:latin typeface="Arial"/>
                <a:cs typeface="Arial"/>
              </a:rPr>
              <a:t>T</a:t>
            </a:r>
            <a:r>
              <a:rPr sz="3250" spc="-20" dirty="0">
                <a:solidFill>
                  <a:srgbClr val="D62100"/>
                </a:solidFill>
                <a:latin typeface="Arial"/>
                <a:cs typeface="Arial"/>
              </a:rPr>
              <a:t>ypes</a:t>
            </a:r>
            <a:r>
              <a:rPr sz="3250" spc="-5" dirty="0">
                <a:solidFill>
                  <a:srgbClr val="D62100"/>
                </a:solidFill>
                <a:latin typeface="Arial"/>
                <a:cs typeface="Arial"/>
              </a:rPr>
              <a:t> </a:t>
            </a:r>
            <a:r>
              <a:rPr sz="3250" spc="-15" dirty="0">
                <a:solidFill>
                  <a:srgbClr val="D62100"/>
                </a:solidFill>
                <a:latin typeface="Arial"/>
                <a:cs typeface="Arial"/>
              </a:rPr>
              <a:t>of</a:t>
            </a:r>
            <a:r>
              <a:rPr sz="3250" spc="-180" dirty="0">
                <a:solidFill>
                  <a:srgbClr val="D62100"/>
                </a:solidFill>
                <a:latin typeface="Arial"/>
                <a:cs typeface="Arial"/>
              </a:rPr>
              <a:t> </a:t>
            </a:r>
            <a:r>
              <a:rPr sz="3250" spc="-25" dirty="0">
                <a:solidFill>
                  <a:srgbClr val="D62100"/>
                </a:solidFill>
                <a:latin typeface="Arial"/>
                <a:cs typeface="Arial"/>
              </a:rPr>
              <a:t>ABM</a:t>
            </a:r>
            <a:r>
              <a:rPr sz="3250" spc="-5" dirty="0">
                <a:solidFill>
                  <a:srgbClr val="D62100"/>
                </a:solidFill>
                <a:latin typeface="Arial"/>
                <a:cs typeface="Arial"/>
              </a:rPr>
              <a:t> </a:t>
            </a:r>
            <a:r>
              <a:rPr sz="3250" spc="-20" dirty="0">
                <a:solidFill>
                  <a:srgbClr val="D62100"/>
                </a:solidFill>
                <a:latin typeface="Arial"/>
                <a:cs typeface="Arial"/>
              </a:rPr>
              <a:t>Systems</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25</a:t>
            </a:fld>
            <a:endParaRPr sz="1150" dirty="0">
              <a:latin typeface="Arial"/>
              <a:cs typeface="Arial"/>
            </a:endParaRPr>
          </a:p>
        </p:txBody>
      </p:sp>
      <p:sp>
        <p:nvSpPr>
          <p:cNvPr id="5" name="object 5"/>
          <p:cNvSpPr txBox="1">
            <a:spLocks noGrp="1"/>
          </p:cNvSpPr>
          <p:nvPr>
            <p:ph type="ftr" sz="quarter" idx="5"/>
          </p:nvPr>
        </p:nvSpPr>
        <p:spPr>
          <a:xfrm>
            <a:off x="7560963" y="7092146"/>
            <a:ext cx="2045185" cy="210326"/>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112359" y="1590647"/>
            <a:ext cx="7703820" cy="5199380"/>
          </a:xfrm>
          <a:prstGeom prst="rect">
            <a:avLst/>
          </a:prstGeom>
        </p:spPr>
        <p:txBody>
          <a:bodyPr vert="horz" wrap="square" lIns="0" tIns="0" rIns="0" bIns="0" rtlCol="0">
            <a:noAutofit/>
          </a:bodyPr>
          <a:lstStyle/>
          <a:p>
            <a:pPr marL="12700">
              <a:lnSpc>
                <a:spcPct val="100000"/>
              </a:lnSpc>
            </a:pPr>
            <a:r>
              <a:rPr sz="2250" b="1" i="1" spc="5" dirty="0">
                <a:solidFill>
                  <a:srgbClr val="09178B"/>
                </a:solidFill>
                <a:latin typeface="Arial"/>
                <a:cs typeface="Arial"/>
              </a:rPr>
              <a:t>‘</a:t>
            </a:r>
            <a:r>
              <a:rPr sz="2250" b="1" i="1" spc="-160" dirty="0">
                <a:solidFill>
                  <a:srgbClr val="09178B"/>
                </a:solidFill>
                <a:latin typeface="Arial"/>
                <a:cs typeface="Arial"/>
              </a:rPr>
              <a:t>T</a:t>
            </a:r>
            <a:r>
              <a:rPr sz="2250" b="1" i="1" spc="10" dirty="0">
                <a:solidFill>
                  <a:srgbClr val="09178B"/>
                </a:solidFill>
                <a:latin typeface="Arial"/>
                <a:cs typeface="Arial"/>
              </a:rPr>
              <a:t>erminal’</a:t>
            </a:r>
            <a:r>
              <a:rPr sz="2250" b="1" i="1" spc="-114" dirty="0">
                <a:solidFill>
                  <a:srgbClr val="09178B"/>
                </a:solidFill>
                <a:latin typeface="Arial"/>
                <a:cs typeface="Arial"/>
              </a:rPr>
              <a:t> </a:t>
            </a:r>
            <a:r>
              <a:rPr sz="2250" b="1" i="1" spc="10" dirty="0">
                <a:solidFill>
                  <a:srgbClr val="09178B"/>
                </a:solidFill>
                <a:latin typeface="Arial"/>
                <a:cs typeface="Arial"/>
              </a:rPr>
              <a:t>defenses would attack </a:t>
            </a:r>
            <a:r>
              <a:rPr sz="2250" b="1" i="1" spc="-30" dirty="0">
                <a:solidFill>
                  <a:srgbClr val="09178B"/>
                </a:solidFill>
                <a:latin typeface="Arial"/>
                <a:cs typeface="Arial"/>
              </a:rPr>
              <a:t>R</a:t>
            </a:r>
            <a:r>
              <a:rPr sz="2250" b="1" i="1" spc="10" dirty="0">
                <a:solidFill>
                  <a:srgbClr val="09178B"/>
                </a:solidFill>
                <a:latin typeface="Arial"/>
                <a:cs typeface="Arial"/>
              </a:rPr>
              <a:t>Vs during re-entry </a:t>
            </a:r>
            <a:r>
              <a:rPr sz="2250" b="1" i="1" spc="20" dirty="0">
                <a:solidFill>
                  <a:srgbClr val="09178B"/>
                </a:solidFill>
                <a:latin typeface="Arial"/>
                <a:cs typeface="Arial"/>
              </a:rPr>
              <a:t>—</a:t>
            </a:r>
            <a:endParaRPr sz="2250" dirty="0">
              <a:latin typeface="Arial"/>
              <a:cs typeface="Arial"/>
            </a:endParaRPr>
          </a:p>
          <a:p>
            <a:pPr>
              <a:lnSpc>
                <a:spcPts val="550"/>
              </a:lnSpc>
              <a:spcBef>
                <a:spcPts val="7"/>
              </a:spcBef>
            </a:pPr>
            <a:endParaRPr sz="550" dirty="0"/>
          </a:p>
          <a:p>
            <a:pPr>
              <a:lnSpc>
                <a:spcPts val="1000"/>
              </a:lnSpc>
            </a:pPr>
            <a:endParaRPr sz="1000" dirty="0"/>
          </a:p>
          <a:p>
            <a:pPr marL="269240" marR="702945" indent="-185420">
              <a:lnSpc>
                <a:spcPts val="2290"/>
              </a:lnSpc>
              <a:buClr>
                <a:srgbClr val="09178B"/>
              </a:buClr>
              <a:buFont typeface="Arial"/>
              <a:buChar char="•"/>
              <a:tabLst>
                <a:tab pos="269240" algn="l"/>
              </a:tabLst>
            </a:pPr>
            <a:r>
              <a:rPr sz="2150" spc="-95" dirty="0">
                <a:solidFill>
                  <a:srgbClr val="09178B"/>
                </a:solidFill>
                <a:latin typeface="Arial"/>
                <a:cs typeface="Arial"/>
              </a:rPr>
              <a:t>T</a:t>
            </a:r>
            <a:r>
              <a:rPr sz="2150" spc="-10" dirty="0">
                <a:solidFill>
                  <a:srgbClr val="09178B"/>
                </a:solidFill>
                <a:latin typeface="Arial"/>
                <a:cs typeface="Arial"/>
              </a:rPr>
              <a:t>raditional</a:t>
            </a:r>
            <a:r>
              <a:rPr sz="2150" spc="-5" dirty="0">
                <a:solidFill>
                  <a:srgbClr val="09178B"/>
                </a:solidFill>
                <a:latin typeface="Arial"/>
                <a:cs typeface="Arial"/>
              </a:rPr>
              <a:t> </a:t>
            </a:r>
            <a:r>
              <a:rPr sz="2150" spc="-10" dirty="0">
                <a:solidFill>
                  <a:srgbClr val="09178B"/>
                </a:solidFill>
                <a:latin typeface="Arial"/>
                <a:cs typeface="Arial"/>
              </a:rPr>
              <a:t>(radars</a:t>
            </a:r>
            <a:r>
              <a:rPr sz="2150" spc="-5" dirty="0">
                <a:solidFill>
                  <a:srgbClr val="09178B"/>
                </a:solidFill>
                <a:latin typeface="Arial"/>
                <a:cs typeface="Arial"/>
              </a:rPr>
              <a:t> </a:t>
            </a:r>
            <a:r>
              <a:rPr sz="2150" spc="-15" dirty="0">
                <a:solidFill>
                  <a:srgbClr val="09178B"/>
                </a:solidFill>
                <a:latin typeface="Arial"/>
                <a:cs typeface="Arial"/>
              </a:rPr>
              <a:t>&amp;</a:t>
            </a:r>
            <a:r>
              <a:rPr sz="2150" spc="-5" dirty="0">
                <a:solidFill>
                  <a:srgbClr val="09178B"/>
                </a:solidFill>
                <a:latin typeface="Arial"/>
                <a:cs typeface="Arial"/>
              </a:rPr>
              <a:t> </a:t>
            </a:r>
            <a:r>
              <a:rPr sz="2150" spc="-10" dirty="0">
                <a:solidFill>
                  <a:srgbClr val="09178B"/>
                </a:solidFill>
                <a:latin typeface="Arial"/>
                <a:cs typeface="Arial"/>
              </a:rPr>
              <a:t>rockets</a:t>
            </a:r>
            <a:r>
              <a:rPr sz="2150" spc="-5" dirty="0">
                <a:solidFill>
                  <a:srgbClr val="09178B"/>
                </a:solidFill>
                <a:latin typeface="Arial"/>
                <a:cs typeface="Arial"/>
              </a:rPr>
              <a:t> </a:t>
            </a:r>
            <a:r>
              <a:rPr sz="2150" spc="-15" dirty="0">
                <a:solidFill>
                  <a:srgbClr val="09178B"/>
                </a:solidFill>
                <a:latin typeface="Arial"/>
                <a:cs typeface="Arial"/>
              </a:rPr>
              <a:t>armed</a:t>
            </a:r>
            <a:r>
              <a:rPr sz="2150" spc="-5" dirty="0">
                <a:solidFill>
                  <a:srgbClr val="09178B"/>
                </a:solidFill>
                <a:latin typeface="Arial"/>
                <a:cs typeface="Arial"/>
              </a:rPr>
              <a:t> </a:t>
            </a:r>
            <a:r>
              <a:rPr sz="2150" spc="-10" dirty="0">
                <a:solidFill>
                  <a:srgbClr val="09178B"/>
                </a:solidFill>
                <a:latin typeface="Arial"/>
                <a:cs typeface="Arial"/>
              </a:rPr>
              <a:t>with</a:t>
            </a:r>
            <a:r>
              <a:rPr sz="2150" spc="-5" dirty="0">
                <a:solidFill>
                  <a:srgbClr val="09178B"/>
                </a:solidFill>
                <a:latin typeface="Arial"/>
                <a:cs typeface="Arial"/>
              </a:rPr>
              <a:t> </a:t>
            </a:r>
            <a:r>
              <a:rPr sz="2150" spc="-10" dirty="0">
                <a:solidFill>
                  <a:srgbClr val="09178B"/>
                </a:solidFill>
                <a:latin typeface="Arial"/>
                <a:cs typeface="Arial"/>
              </a:rPr>
              <a:t>conventional</a:t>
            </a:r>
            <a:r>
              <a:rPr sz="2150" spc="-5" dirty="0">
                <a:solidFill>
                  <a:srgbClr val="09178B"/>
                </a:solidFill>
                <a:latin typeface="Arial"/>
                <a:cs typeface="Arial"/>
              </a:rPr>
              <a:t> </a:t>
            </a:r>
            <a:r>
              <a:rPr sz="2150" spc="-10" dirty="0">
                <a:solidFill>
                  <a:srgbClr val="09178B"/>
                </a:solidFill>
                <a:latin typeface="Arial"/>
                <a:cs typeface="Arial"/>
              </a:rPr>
              <a:t>or nuclear</a:t>
            </a:r>
            <a:r>
              <a:rPr sz="2150" spc="-5" dirty="0">
                <a:solidFill>
                  <a:srgbClr val="09178B"/>
                </a:solidFill>
                <a:latin typeface="Arial"/>
                <a:cs typeface="Arial"/>
              </a:rPr>
              <a:t> </a:t>
            </a:r>
            <a:r>
              <a:rPr sz="2150" spc="-15" dirty="0">
                <a:solidFill>
                  <a:srgbClr val="09178B"/>
                </a:solidFill>
                <a:latin typeface="Arial"/>
                <a:cs typeface="Arial"/>
              </a:rPr>
              <a:t>warheads)</a:t>
            </a:r>
            <a:endParaRPr sz="2150" dirty="0">
              <a:latin typeface="Arial"/>
              <a:cs typeface="Arial"/>
            </a:endParaRPr>
          </a:p>
          <a:p>
            <a:pPr>
              <a:lnSpc>
                <a:spcPts val="500"/>
              </a:lnSpc>
              <a:spcBef>
                <a:spcPts val="49"/>
              </a:spcBef>
              <a:buClr>
                <a:srgbClr val="09178B"/>
              </a:buClr>
              <a:buFont typeface="Arial"/>
              <a:buChar char="•"/>
            </a:pPr>
            <a:endParaRPr sz="500" dirty="0"/>
          </a:p>
          <a:p>
            <a:pPr>
              <a:lnSpc>
                <a:spcPts val="1000"/>
              </a:lnSpc>
              <a:buClr>
                <a:srgbClr val="09178B"/>
              </a:buClr>
              <a:buFont typeface="Arial"/>
              <a:buChar char="•"/>
            </a:pPr>
            <a:endParaRPr sz="1000" dirty="0"/>
          </a:p>
          <a:p>
            <a:pPr marL="269240" marR="144145" indent="-185420">
              <a:lnSpc>
                <a:spcPts val="2290"/>
              </a:lnSpc>
              <a:buClr>
                <a:srgbClr val="09178B"/>
              </a:buClr>
              <a:buFont typeface="Arial"/>
              <a:buChar char="•"/>
              <a:tabLst>
                <a:tab pos="269240" algn="l"/>
              </a:tabLst>
            </a:pPr>
            <a:r>
              <a:rPr sz="2150" spc="-10" dirty="0">
                <a:solidFill>
                  <a:srgbClr val="09178B"/>
                </a:solidFill>
                <a:latin typeface="Arial"/>
                <a:cs typeface="Arial"/>
              </a:rPr>
              <a:t>‘Simple/novel’</a:t>
            </a:r>
            <a:r>
              <a:rPr sz="2150" spc="-85" dirty="0">
                <a:solidFill>
                  <a:srgbClr val="09178B"/>
                </a:solidFill>
                <a:latin typeface="Arial"/>
                <a:cs typeface="Arial"/>
              </a:rPr>
              <a:t> </a:t>
            </a:r>
            <a:r>
              <a:rPr sz="2150" spc="-15" dirty="0">
                <a:solidFill>
                  <a:srgbClr val="09178B"/>
                </a:solidFill>
                <a:latin typeface="Arial"/>
                <a:cs typeface="Arial"/>
              </a:rPr>
              <a:t>systems</a:t>
            </a:r>
            <a:r>
              <a:rPr sz="2150" spc="-5" dirty="0">
                <a:solidFill>
                  <a:srgbClr val="09178B"/>
                </a:solidFill>
                <a:latin typeface="Arial"/>
                <a:cs typeface="Arial"/>
              </a:rPr>
              <a:t> </a:t>
            </a:r>
            <a:r>
              <a:rPr sz="2150" spc="-10" dirty="0">
                <a:solidFill>
                  <a:srgbClr val="09178B"/>
                </a:solidFill>
                <a:latin typeface="Arial"/>
                <a:cs typeface="Arial"/>
              </a:rPr>
              <a:t>(curtains</a:t>
            </a:r>
            <a:r>
              <a:rPr sz="2150" spc="-5" dirty="0">
                <a:solidFill>
                  <a:srgbClr val="09178B"/>
                </a:solidFill>
                <a:latin typeface="Arial"/>
                <a:cs typeface="Arial"/>
              </a:rPr>
              <a:t> </a:t>
            </a:r>
            <a:r>
              <a:rPr sz="2150" spc="-10" dirty="0">
                <a:solidFill>
                  <a:srgbClr val="09178B"/>
                </a:solidFill>
                <a:latin typeface="Arial"/>
                <a:cs typeface="Arial"/>
              </a:rPr>
              <a:t>of</a:t>
            </a:r>
            <a:r>
              <a:rPr sz="2150" spc="-5" dirty="0">
                <a:solidFill>
                  <a:srgbClr val="09178B"/>
                </a:solidFill>
                <a:latin typeface="Arial"/>
                <a:cs typeface="Arial"/>
              </a:rPr>
              <a:t> </a:t>
            </a:r>
            <a:r>
              <a:rPr sz="2150" spc="-10" dirty="0">
                <a:solidFill>
                  <a:srgbClr val="09178B"/>
                </a:solidFill>
                <a:latin typeface="Arial"/>
                <a:cs typeface="Arial"/>
              </a:rPr>
              <a:t>projectiles,</a:t>
            </a:r>
            <a:r>
              <a:rPr sz="2150" spc="-5" dirty="0">
                <a:solidFill>
                  <a:srgbClr val="09178B"/>
                </a:solidFill>
                <a:latin typeface="Arial"/>
                <a:cs typeface="Arial"/>
              </a:rPr>
              <a:t> </a:t>
            </a:r>
            <a:r>
              <a:rPr sz="2150" spc="-10" dirty="0">
                <a:solidFill>
                  <a:srgbClr val="09178B"/>
                </a:solidFill>
                <a:latin typeface="Arial"/>
                <a:cs typeface="Arial"/>
              </a:rPr>
              <a:t>‘dust</a:t>
            </a:r>
            <a:r>
              <a:rPr sz="2150" spc="-5" dirty="0">
                <a:solidFill>
                  <a:srgbClr val="09178B"/>
                </a:solidFill>
                <a:latin typeface="Arial"/>
                <a:cs typeface="Arial"/>
              </a:rPr>
              <a:t> </a:t>
            </a:r>
            <a:r>
              <a:rPr sz="2150" spc="-15" dirty="0">
                <a:solidFill>
                  <a:srgbClr val="09178B"/>
                </a:solidFill>
                <a:latin typeface="Arial"/>
                <a:cs typeface="Arial"/>
              </a:rPr>
              <a:t>defense’</a:t>
            </a:r>
            <a:r>
              <a:rPr sz="2150" spc="-10" dirty="0">
                <a:solidFill>
                  <a:srgbClr val="09178B"/>
                </a:solidFill>
                <a:latin typeface="Arial"/>
                <a:cs typeface="Arial"/>
              </a:rPr>
              <a:t> using</a:t>
            </a:r>
            <a:r>
              <a:rPr sz="2150" spc="-5" dirty="0">
                <a:solidFill>
                  <a:srgbClr val="09178B"/>
                </a:solidFill>
                <a:latin typeface="Arial"/>
                <a:cs typeface="Arial"/>
              </a:rPr>
              <a:t> </a:t>
            </a:r>
            <a:r>
              <a:rPr sz="2150" spc="-10" dirty="0">
                <a:solidFill>
                  <a:srgbClr val="09178B"/>
                </a:solidFill>
                <a:latin typeface="Arial"/>
                <a:cs typeface="Arial"/>
              </a:rPr>
              <a:t>buried</a:t>
            </a:r>
            <a:r>
              <a:rPr sz="2150" spc="-5" dirty="0">
                <a:solidFill>
                  <a:srgbClr val="09178B"/>
                </a:solidFill>
                <a:latin typeface="Arial"/>
                <a:cs typeface="Arial"/>
              </a:rPr>
              <a:t> </a:t>
            </a:r>
            <a:r>
              <a:rPr sz="2150" spc="-15" dirty="0">
                <a:solidFill>
                  <a:srgbClr val="09178B"/>
                </a:solidFill>
                <a:latin typeface="Arial"/>
                <a:cs typeface="Arial"/>
              </a:rPr>
              <a:t>bombs)</a:t>
            </a:r>
            <a:endParaRPr sz="2150" dirty="0">
              <a:latin typeface="Arial"/>
              <a:cs typeface="Arial"/>
            </a:endParaRPr>
          </a:p>
          <a:p>
            <a:pPr>
              <a:lnSpc>
                <a:spcPts val="1300"/>
              </a:lnSpc>
              <a:spcBef>
                <a:spcPts val="52"/>
              </a:spcBef>
              <a:buClr>
                <a:srgbClr val="09178B"/>
              </a:buClr>
              <a:buFont typeface="Arial"/>
              <a:buChar char="•"/>
            </a:pPr>
            <a:endParaRPr sz="1300" dirty="0"/>
          </a:p>
          <a:p>
            <a:pPr marL="12700">
              <a:lnSpc>
                <a:spcPct val="100000"/>
              </a:lnSpc>
            </a:pPr>
            <a:r>
              <a:rPr sz="2250" b="1" i="1" spc="10" dirty="0">
                <a:solidFill>
                  <a:srgbClr val="09178B"/>
                </a:solidFill>
                <a:latin typeface="Arial"/>
                <a:cs typeface="Arial"/>
              </a:rPr>
              <a:t>‘Mid-course’</a:t>
            </a:r>
            <a:r>
              <a:rPr sz="2250" b="1" i="1" spc="-114" dirty="0">
                <a:solidFill>
                  <a:srgbClr val="09178B"/>
                </a:solidFill>
                <a:latin typeface="Arial"/>
                <a:cs typeface="Arial"/>
              </a:rPr>
              <a:t> </a:t>
            </a:r>
            <a:r>
              <a:rPr sz="2250" b="1" i="1" spc="10" dirty="0">
                <a:solidFill>
                  <a:srgbClr val="09178B"/>
                </a:solidFill>
                <a:latin typeface="Arial"/>
                <a:cs typeface="Arial"/>
              </a:rPr>
              <a:t>defenses would attack </a:t>
            </a:r>
            <a:r>
              <a:rPr sz="2250" b="1" i="1" spc="-30" dirty="0">
                <a:solidFill>
                  <a:srgbClr val="09178B"/>
                </a:solidFill>
                <a:latin typeface="Arial"/>
                <a:cs typeface="Arial"/>
              </a:rPr>
              <a:t>R</a:t>
            </a:r>
            <a:r>
              <a:rPr sz="2250" b="1" i="1" spc="10" dirty="0">
                <a:solidFill>
                  <a:srgbClr val="09178B"/>
                </a:solidFill>
                <a:latin typeface="Arial"/>
                <a:cs typeface="Arial"/>
              </a:rPr>
              <a:t>Vs in space </a:t>
            </a:r>
            <a:r>
              <a:rPr sz="2250" b="1" i="1" spc="20" dirty="0">
                <a:solidFill>
                  <a:srgbClr val="09178B"/>
                </a:solidFill>
                <a:latin typeface="Arial"/>
                <a:cs typeface="Arial"/>
              </a:rPr>
              <a:t>—</a:t>
            </a:r>
            <a:endParaRPr sz="2250" dirty="0">
              <a:latin typeface="Arial"/>
              <a:cs typeface="Arial"/>
            </a:endParaRPr>
          </a:p>
          <a:p>
            <a:pPr>
              <a:lnSpc>
                <a:spcPts val="1200"/>
              </a:lnSpc>
              <a:spcBef>
                <a:spcPts val="39"/>
              </a:spcBef>
            </a:pPr>
            <a:endParaRPr sz="1200" dirty="0"/>
          </a:p>
          <a:p>
            <a:pPr>
              <a:lnSpc>
                <a:spcPts val="1100"/>
              </a:lnSpc>
              <a:spcBef>
                <a:spcPts val="85"/>
              </a:spcBef>
              <a:buClr>
                <a:srgbClr val="09178B"/>
              </a:buClr>
              <a:buFont typeface="Arial"/>
              <a:buChar char="•"/>
            </a:pPr>
            <a:endParaRPr sz="1100" dirty="0"/>
          </a:p>
          <a:p>
            <a:pPr marL="269240" indent="-185420">
              <a:lnSpc>
                <a:spcPct val="100000"/>
              </a:lnSpc>
              <a:buClr>
                <a:srgbClr val="09178B"/>
              </a:buClr>
              <a:buFont typeface="Arial"/>
              <a:buChar char="•"/>
              <a:tabLst>
                <a:tab pos="269240" algn="l"/>
              </a:tabLst>
            </a:pPr>
            <a:r>
              <a:rPr sz="2150" spc="-10" dirty="0">
                <a:solidFill>
                  <a:srgbClr val="09178B"/>
                </a:solidFill>
                <a:latin typeface="Arial"/>
                <a:cs typeface="Arial"/>
              </a:rPr>
              <a:t>Kinetic-</a:t>
            </a:r>
            <a:r>
              <a:rPr lang="en-US" sz="2150" spc="-10" dirty="0">
                <a:solidFill>
                  <a:srgbClr val="09178B"/>
                </a:solidFill>
                <a:latin typeface="Arial"/>
                <a:cs typeface="Arial"/>
              </a:rPr>
              <a:t>kill vehicles</a:t>
            </a:r>
            <a:r>
              <a:rPr lang="en-US" sz="2150" spc="-5" dirty="0">
                <a:solidFill>
                  <a:srgbClr val="09178B"/>
                </a:solidFill>
                <a:latin typeface="Arial"/>
                <a:cs typeface="Arial"/>
              </a:rPr>
              <a:t>, </a:t>
            </a:r>
            <a:r>
              <a:rPr sz="2150" spc="-10" dirty="0">
                <a:solidFill>
                  <a:srgbClr val="09178B"/>
                </a:solidFill>
                <a:latin typeface="Arial"/>
                <a:cs typeface="Arial"/>
              </a:rPr>
              <a:t>particle</a:t>
            </a:r>
            <a:r>
              <a:rPr sz="2150" spc="-5" dirty="0">
                <a:solidFill>
                  <a:srgbClr val="09178B"/>
                </a:solidFill>
                <a:latin typeface="Arial"/>
                <a:cs typeface="Arial"/>
              </a:rPr>
              <a:t> </a:t>
            </a:r>
            <a:r>
              <a:rPr sz="2150" spc="-15" dirty="0">
                <a:solidFill>
                  <a:srgbClr val="09178B"/>
                </a:solidFill>
                <a:latin typeface="Arial"/>
                <a:cs typeface="Arial"/>
              </a:rPr>
              <a:t>beams</a:t>
            </a:r>
            <a:r>
              <a:rPr lang="en-US" sz="2150" spc="-15" dirty="0">
                <a:solidFill>
                  <a:srgbClr val="09178B"/>
                </a:solidFill>
                <a:latin typeface="Arial"/>
                <a:cs typeface="Arial"/>
              </a:rPr>
              <a:t>, x-ray lasers</a:t>
            </a:r>
            <a:endParaRPr sz="2150" dirty="0">
              <a:latin typeface="Arial"/>
              <a:cs typeface="Arial"/>
            </a:endParaRPr>
          </a:p>
          <a:p>
            <a:pPr>
              <a:lnSpc>
                <a:spcPts val="750"/>
              </a:lnSpc>
              <a:spcBef>
                <a:spcPts val="2"/>
              </a:spcBef>
              <a:buClr>
                <a:srgbClr val="09178B"/>
              </a:buClr>
              <a:buFont typeface="Arial"/>
              <a:buChar char="•"/>
            </a:pPr>
            <a:endParaRPr sz="750" dirty="0"/>
          </a:p>
          <a:p>
            <a:pPr>
              <a:lnSpc>
                <a:spcPts val="1000"/>
              </a:lnSpc>
              <a:buClr>
                <a:srgbClr val="09178B"/>
              </a:buClr>
              <a:buFont typeface="Arial"/>
              <a:buChar char="•"/>
            </a:pPr>
            <a:endParaRPr sz="1000" dirty="0"/>
          </a:p>
          <a:p>
            <a:pPr marL="12700" marR="19685">
              <a:lnSpc>
                <a:spcPts val="2440"/>
              </a:lnSpc>
            </a:pPr>
            <a:r>
              <a:rPr sz="2250" b="1" i="1" spc="10" dirty="0">
                <a:solidFill>
                  <a:srgbClr val="09178B"/>
                </a:solidFill>
                <a:latin typeface="Arial"/>
                <a:cs typeface="Arial"/>
              </a:rPr>
              <a:t>‘Boost-</a:t>
            </a:r>
            <a:r>
              <a:rPr sz="2250" b="1" i="1" spc="5" dirty="0">
                <a:solidFill>
                  <a:srgbClr val="09178B"/>
                </a:solidFill>
                <a:latin typeface="Arial"/>
                <a:cs typeface="Arial"/>
              </a:rPr>
              <a:t>p</a:t>
            </a:r>
            <a:r>
              <a:rPr sz="2250" b="1" i="1" spc="10" dirty="0">
                <a:solidFill>
                  <a:srgbClr val="09178B"/>
                </a:solidFill>
                <a:latin typeface="Arial"/>
                <a:cs typeface="Arial"/>
              </a:rPr>
              <a:t>hase’</a:t>
            </a:r>
            <a:r>
              <a:rPr sz="2250" b="1" i="1" spc="-114" dirty="0">
                <a:solidFill>
                  <a:srgbClr val="09178B"/>
                </a:solidFill>
                <a:latin typeface="Arial"/>
                <a:cs typeface="Arial"/>
              </a:rPr>
              <a:t> </a:t>
            </a:r>
            <a:r>
              <a:rPr sz="2250" b="1" i="1" spc="10" dirty="0">
                <a:solidFill>
                  <a:srgbClr val="09178B"/>
                </a:solidFill>
                <a:latin typeface="Arial"/>
                <a:cs typeface="Arial"/>
              </a:rPr>
              <a:t>defenses would attack missiles during powered </a:t>
            </a:r>
            <a:r>
              <a:rPr sz="2250" b="1" i="1" spc="5" dirty="0">
                <a:solidFill>
                  <a:srgbClr val="09178B"/>
                </a:solidFill>
                <a:latin typeface="Arial"/>
                <a:cs typeface="Arial"/>
              </a:rPr>
              <a:t>flight,</a:t>
            </a:r>
            <a:r>
              <a:rPr sz="2250" b="1" i="1" spc="10" dirty="0">
                <a:solidFill>
                  <a:srgbClr val="09178B"/>
                </a:solidFill>
                <a:latin typeface="Arial"/>
                <a:cs typeface="Arial"/>
              </a:rPr>
              <a:t> when </a:t>
            </a:r>
            <a:r>
              <a:rPr sz="2250" b="1" i="1" spc="5" dirty="0">
                <a:solidFill>
                  <a:srgbClr val="09178B"/>
                </a:solidFill>
                <a:latin typeface="Arial"/>
                <a:cs typeface="Arial"/>
              </a:rPr>
              <a:t>their</a:t>
            </a:r>
            <a:r>
              <a:rPr sz="2250" b="1" i="1" spc="10" dirty="0">
                <a:solidFill>
                  <a:srgbClr val="09178B"/>
                </a:solidFill>
                <a:latin typeface="Arial"/>
                <a:cs typeface="Arial"/>
              </a:rPr>
              <a:t> rocket mot</a:t>
            </a:r>
            <a:r>
              <a:rPr sz="2250" b="1" i="1" spc="5" dirty="0">
                <a:solidFill>
                  <a:srgbClr val="09178B"/>
                </a:solidFill>
                <a:latin typeface="Arial"/>
                <a:cs typeface="Arial"/>
              </a:rPr>
              <a:t>o</a:t>
            </a:r>
            <a:r>
              <a:rPr sz="2250" b="1" i="1" spc="10" dirty="0">
                <a:solidFill>
                  <a:srgbClr val="09178B"/>
                </a:solidFill>
                <a:latin typeface="Arial"/>
                <a:cs typeface="Arial"/>
              </a:rPr>
              <a:t>rs are burning </a:t>
            </a:r>
            <a:r>
              <a:rPr sz="2250" b="1" i="1" spc="20" dirty="0">
                <a:solidFill>
                  <a:srgbClr val="09178B"/>
                </a:solidFill>
                <a:latin typeface="Arial"/>
                <a:cs typeface="Arial"/>
              </a:rPr>
              <a:t>—</a:t>
            </a:r>
            <a:endParaRPr sz="2250" dirty="0">
              <a:latin typeface="Arial"/>
              <a:cs typeface="Arial"/>
            </a:endParaRPr>
          </a:p>
          <a:p>
            <a:pPr>
              <a:lnSpc>
                <a:spcPts val="1200"/>
              </a:lnSpc>
              <a:spcBef>
                <a:spcPts val="1"/>
              </a:spcBef>
            </a:pPr>
            <a:endParaRPr sz="1200" dirty="0"/>
          </a:p>
          <a:p>
            <a:pPr marL="269240" indent="-185420">
              <a:lnSpc>
                <a:spcPct val="100000"/>
              </a:lnSpc>
              <a:buClr>
                <a:srgbClr val="09178B"/>
              </a:buClr>
              <a:buFont typeface="Arial"/>
              <a:buChar char="•"/>
              <a:tabLst>
                <a:tab pos="269240" algn="l"/>
              </a:tabLst>
            </a:pPr>
            <a:r>
              <a:rPr sz="2150" spc="-15" dirty="0">
                <a:solidFill>
                  <a:srgbClr val="09178B"/>
                </a:solidFill>
                <a:latin typeface="Arial"/>
                <a:cs typeface="Arial"/>
              </a:rPr>
              <a:t>IR</a:t>
            </a:r>
            <a:r>
              <a:rPr sz="2150" spc="-5" dirty="0">
                <a:solidFill>
                  <a:srgbClr val="09178B"/>
                </a:solidFill>
                <a:latin typeface="Arial"/>
                <a:cs typeface="Arial"/>
              </a:rPr>
              <a:t> </a:t>
            </a:r>
            <a:r>
              <a:rPr sz="2150" spc="-15" dirty="0">
                <a:solidFill>
                  <a:srgbClr val="09178B"/>
                </a:solidFill>
                <a:latin typeface="Arial"/>
                <a:cs typeface="Arial"/>
              </a:rPr>
              <a:t>sensors</a:t>
            </a:r>
            <a:endParaRPr sz="2150" dirty="0">
              <a:latin typeface="Arial"/>
              <a:cs typeface="Arial"/>
            </a:endParaRPr>
          </a:p>
          <a:p>
            <a:pPr>
              <a:lnSpc>
                <a:spcPts val="1100"/>
              </a:lnSpc>
              <a:spcBef>
                <a:spcPts val="85"/>
              </a:spcBef>
              <a:buClr>
                <a:srgbClr val="09178B"/>
              </a:buClr>
              <a:buFont typeface="Arial"/>
              <a:buChar char="•"/>
            </a:pPr>
            <a:endParaRPr sz="1100" dirty="0"/>
          </a:p>
          <a:p>
            <a:pPr marL="269240" indent="-185420">
              <a:lnSpc>
                <a:spcPct val="100000"/>
              </a:lnSpc>
              <a:buClr>
                <a:srgbClr val="09178B"/>
              </a:buClr>
              <a:buFont typeface="Arial"/>
              <a:buChar char="•"/>
              <a:tabLst>
                <a:tab pos="269240" algn="l"/>
              </a:tabLst>
            </a:pPr>
            <a:r>
              <a:rPr sz="2150" spc="-10" dirty="0">
                <a:solidFill>
                  <a:srgbClr val="09178B"/>
                </a:solidFill>
                <a:latin typeface="Arial"/>
                <a:cs typeface="Arial"/>
              </a:rPr>
              <a:t>Kinetic-kill</a:t>
            </a:r>
            <a:r>
              <a:rPr sz="2150" spc="-5" dirty="0">
                <a:solidFill>
                  <a:srgbClr val="09178B"/>
                </a:solidFill>
                <a:latin typeface="Arial"/>
                <a:cs typeface="Arial"/>
              </a:rPr>
              <a:t> </a:t>
            </a:r>
            <a:r>
              <a:rPr sz="2150" spc="-10" dirty="0">
                <a:solidFill>
                  <a:srgbClr val="09178B"/>
                </a:solidFill>
                <a:latin typeface="Arial"/>
                <a:cs typeface="Arial"/>
              </a:rPr>
              <a:t>vehicles</a:t>
            </a:r>
            <a:r>
              <a:rPr sz="2150" spc="-5" dirty="0">
                <a:solidFill>
                  <a:srgbClr val="09178B"/>
                </a:solidFill>
                <a:latin typeface="Arial"/>
                <a:cs typeface="Arial"/>
              </a:rPr>
              <a:t> </a:t>
            </a:r>
            <a:r>
              <a:rPr sz="2150" spc="-15" dirty="0">
                <a:solidFill>
                  <a:srgbClr val="09178B"/>
                </a:solidFill>
                <a:latin typeface="Arial"/>
                <a:cs typeface="Arial"/>
              </a:rPr>
              <a:t>(KKVs),</a:t>
            </a:r>
            <a:r>
              <a:rPr sz="2150" spc="-5" dirty="0">
                <a:solidFill>
                  <a:srgbClr val="09178B"/>
                </a:solidFill>
                <a:latin typeface="Arial"/>
                <a:cs typeface="Arial"/>
              </a:rPr>
              <a:t> </a:t>
            </a:r>
            <a:r>
              <a:rPr sz="2150" spc="-10" dirty="0">
                <a:solidFill>
                  <a:srgbClr val="09178B"/>
                </a:solidFill>
                <a:latin typeface="Arial"/>
                <a:cs typeface="Arial"/>
              </a:rPr>
              <a:t>lasers,</a:t>
            </a:r>
            <a:r>
              <a:rPr sz="2150" spc="-5" dirty="0">
                <a:solidFill>
                  <a:srgbClr val="09178B"/>
                </a:solidFill>
                <a:latin typeface="Arial"/>
                <a:cs typeface="Arial"/>
              </a:rPr>
              <a:t> </a:t>
            </a:r>
            <a:r>
              <a:rPr sz="2150" spc="-10" dirty="0">
                <a:solidFill>
                  <a:srgbClr val="09178B"/>
                </a:solidFill>
                <a:latin typeface="Arial"/>
                <a:cs typeface="Arial"/>
              </a:rPr>
              <a:t>particle</a:t>
            </a:r>
            <a:r>
              <a:rPr sz="2150" spc="-5" dirty="0">
                <a:solidFill>
                  <a:srgbClr val="09178B"/>
                </a:solidFill>
                <a:latin typeface="Arial"/>
                <a:cs typeface="Arial"/>
              </a:rPr>
              <a:t> </a:t>
            </a:r>
            <a:r>
              <a:rPr sz="2150" spc="-15" dirty="0">
                <a:solidFill>
                  <a:srgbClr val="09178B"/>
                </a:solidFill>
                <a:latin typeface="Arial"/>
                <a:cs typeface="Arial"/>
              </a:rPr>
              <a:t>beams</a:t>
            </a:r>
            <a:endParaRPr sz="2150" dirty="0">
              <a:latin typeface="Arial"/>
              <a:cs typeface="Arial"/>
            </a:endParaRPr>
          </a:p>
        </p:txBody>
      </p:sp>
    </p:spTree>
    <p:extLst>
      <p:ext uri="{BB962C8B-B14F-4D97-AF65-F5344CB8AC3E}">
        <p14:creationId xmlns:p14="http://schemas.microsoft.com/office/powerpoint/2010/main" val="277878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96522" rIns="0" bIns="0" rtlCol="0">
            <a:noAutofit/>
          </a:bodyPr>
          <a:lstStyle/>
          <a:p>
            <a:pPr marL="2043430">
              <a:lnSpc>
                <a:spcPct val="100000"/>
              </a:lnSpc>
            </a:pPr>
            <a:r>
              <a:rPr sz="3250" spc="-25" dirty="0">
                <a:solidFill>
                  <a:srgbClr val="D62100"/>
                </a:solidFill>
                <a:latin typeface="Arial"/>
                <a:cs typeface="Arial"/>
              </a:rPr>
              <a:t>ABM</a:t>
            </a:r>
            <a:r>
              <a:rPr sz="3250" spc="-5" dirty="0">
                <a:solidFill>
                  <a:srgbClr val="D62100"/>
                </a:solidFill>
                <a:latin typeface="Arial"/>
                <a:cs typeface="Arial"/>
              </a:rPr>
              <a:t> </a:t>
            </a:r>
            <a:r>
              <a:rPr sz="3250" spc="-20" dirty="0">
                <a:solidFill>
                  <a:srgbClr val="D62100"/>
                </a:solidFill>
                <a:latin typeface="Arial"/>
                <a:cs typeface="Arial"/>
              </a:rPr>
              <a:t>System</a:t>
            </a:r>
            <a:r>
              <a:rPr sz="3250" spc="-5" dirty="0">
                <a:solidFill>
                  <a:srgbClr val="D62100"/>
                </a:solidFill>
                <a:latin typeface="Arial"/>
                <a:cs typeface="Arial"/>
              </a:rPr>
              <a:t> </a:t>
            </a:r>
            <a:r>
              <a:rPr sz="3250" spc="-20" dirty="0">
                <a:solidFill>
                  <a:srgbClr val="D62100"/>
                </a:solidFill>
                <a:latin typeface="Arial"/>
                <a:cs typeface="Arial"/>
              </a:rPr>
              <a:t>Requiremen</a:t>
            </a:r>
            <a:r>
              <a:rPr sz="3250" spc="-15" dirty="0">
                <a:solidFill>
                  <a:srgbClr val="D62100"/>
                </a:solidFill>
                <a:latin typeface="Arial"/>
                <a:cs typeface="Arial"/>
              </a:rPr>
              <a:t>t</a:t>
            </a:r>
            <a:r>
              <a:rPr sz="3250" spc="-20" dirty="0">
                <a:solidFill>
                  <a:srgbClr val="D62100"/>
                </a:solidFill>
                <a:latin typeface="Arial"/>
                <a:cs typeface="Arial"/>
              </a:rPr>
              <a:t>s</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26</a:t>
            </a:fld>
            <a:endParaRPr sz="1150" dirty="0">
              <a:latin typeface="Arial"/>
              <a:cs typeface="Arial"/>
            </a:endParaRPr>
          </a:p>
        </p:txBody>
      </p:sp>
      <p:sp>
        <p:nvSpPr>
          <p:cNvPr id="5" name="object 5"/>
          <p:cNvSpPr txBox="1">
            <a:spLocks noGrp="1"/>
          </p:cNvSpPr>
          <p:nvPr>
            <p:ph type="ftr" sz="quarter" idx="5"/>
          </p:nvPr>
        </p:nvSpPr>
        <p:spPr>
          <a:xfrm>
            <a:off x="7560963" y="7096521"/>
            <a:ext cx="2045185" cy="203732"/>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971757" y="1536496"/>
            <a:ext cx="6079490" cy="5420995"/>
          </a:xfrm>
          <a:prstGeom prst="rect">
            <a:avLst/>
          </a:prstGeom>
        </p:spPr>
        <p:txBody>
          <a:bodyPr vert="horz" wrap="square" lIns="0" tIns="0" rIns="0" bIns="0" rtlCol="0">
            <a:noAutofit/>
          </a:bodyPr>
          <a:lstStyle/>
          <a:p>
            <a:pPr marL="197485" indent="-185420">
              <a:lnSpc>
                <a:spcPct val="100000"/>
              </a:lnSpc>
              <a:buClr>
                <a:srgbClr val="09178B"/>
              </a:buClr>
              <a:buFont typeface="Arial"/>
              <a:buChar char="•"/>
              <a:tabLst>
                <a:tab pos="197485" algn="l"/>
              </a:tabLst>
            </a:pPr>
            <a:r>
              <a:rPr sz="2050" spc="0" dirty="0">
                <a:solidFill>
                  <a:srgbClr val="09178B"/>
                </a:solidFill>
                <a:latin typeface="Arial"/>
                <a:cs typeface="Arial"/>
              </a:rPr>
              <a:t>Sensors</a:t>
            </a:r>
            <a:endParaRPr sz="2050" dirty="0">
              <a:latin typeface="Arial"/>
              <a:cs typeface="Arial"/>
            </a:endParaRPr>
          </a:p>
          <a:p>
            <a:pPr>
              <a:lnSpc>
                <a:spcPts val="600"/>
              </a:lnSpc>
              <a:spcBef>
                <a:spcPts val="43"/>
              </a:spcBef>
              <a:buClr>
                <a:srgbClr val="09178B"/>
              </a:buClr>
              <a:buFont typeface="Arial"/>
              <a:buChar char="•"/>
            </a:pPr>
            <a:endParaRPr sz="600" dirty="0"/>
          </a:p>
          <a:p>
            <a:pPr marL="281940">
              <a:lnSpc>
                <a:spcPct val="100000"/>
              </a:lnSpc>
            </a:pPr>
            <a:r>
              <a:rPr sz="1900" spc="15" dirty="0">
                <a:solidFill>
                  <a:srgbClr val="09178B"/>
                </a:solidFill>
                <a:latin typeface="Arial"/>
                <a:cs typeface="Arial"/>
              </a:rPr>
              <a:t>—</a:t>
            </a:r>
            <a:r>
              <a:rPr sz="1900" spc="-330" dirty="0">
                <a:solidFill>
                  <a:srgbClr val="09178B"/>
                </a:solidFill>
                <a:latin typeface="Arial"/>
                <a:cs typeface="Arial"/>
              </a:rPr>
              <a:t> </a:t>
            </a:r>
            <a:r>
              <a:rPr sz="1900" spc="10" dirty="0">
                <a:solidFill>
                  <a:srgbClr val="09178B"/>
                </a:solidFill>
                <a:latin typeface="Arial"/>
                <a:cs typeface="Arial"/>
              </a:rPr>
              <a:t>Goal:</a:t>
            </a:r>
            <a:r>
              <a:rPr sz="1900" spc="5" dirty="0">
                <a:solidFill>
                  <a:srgbClr val="09178B"/>
                </a:solidFill>
                <a:latin typeface="Arial"/>
                <a:cs typeface="Arial"/>
              </a:rPr>
              <a:t> </a:t>
            </a:r>
            <a:r>
              <a:rPr sz="1900" spc="10" dirty="0">
                <a:solidFill>
                  <a:srgbClr val="09178B"/>
                </a:solidFill>
                <a:latin typeface="Arial"/>
                <a:cs typeface="Arial"/>
              </a:rPr>
              <a:t>det</a:t>
            </a:r>
            <a:r>
              <a:rPr sz="1900" spc="5" dirty="0">
                <a:solidFill>
                  <a:srgbClr val="09178B"/>
                </a:solidFill>
                <a:latin typeface="Arial"/>
                <a:cs typeface="Arial"/>
              </a:rPr>
              <a:t>ect, ident</a:t>
            </a:r>
            <a:r>
              <a:rPr sz="1900" spc="0" dirty="0">
                <a:solidFill>
                  <a:srgbClr val="09178B"/>
                </a:solidFill>
                <a:latin typeface="Arial"/>
                <a:cs typeface="Arial"/>
              </a:rPr>
              <a:t>if</a:t>
            </a:r>
            <a:r>
              <a:rPr sz="1900" spc="-140" dirty="0">
                <a:solidFill>
                  <a:srgbClr val="09178B"/>
                </a:solidFill>
                <a:latin typeface="Arial"/>
                <a:cs typeface="Arial"/>
              </a:rPr>
              <a:t>y</a:t>
            </a:r>
            <a:r>
              <a:rPr sz="1900" spc="0" dirty="0">
                <a:solidFill>
                  <a:srgbClr val="09178B"/>
                </a:solidFill>
                <a:latin typeface="Arial"/>
                <a:cs typeface="Arial"/>
              </a:rPr>
              <a:t>,</a:t>
            </a:r>
            <a:r>
              <a:rPr sz="1900" spc="5" dirty="0">
                <a:solidFill>
                  <a:srgbClr val="09178B"/>
                </a:solidFill>
                <a:latin typeface="Arial"/>
                <a:cs typeface="Arial"/>
              </a:rPr>
              <a:t> </a:t>
            </a:r>
            <a:r>
              <a:rPr sz="1900" spc="10" dirty="0">
                <a:solidFill>
                  <a:srgbClr val="09178B"/>
                </a:solidFill>
                <a:latin typeface="Arial"/>
                <a:cs typeface="Arial"/>
              </a:rPr>
              <a:t>and</a:t>
            </a:r>
            <a:r>
              <a:rPr sz="1900" spc="5" dirty="0">
                <a:solidFill>
                  <a:srgbClr val="09178B"/>
                </a:solidFill>
                <a:latin typeface="Arial"/>
                <a:cs typeface="Arial"/>
              </a:rPr>
              <a:t> </a:t>
            </a:r>
            <a:r>
              <a:rPr sz="1900" spc="0" dirty="0">
                <a:solidFill>
                  <a:srgbClr val="09178B"/>
                </a:solidFill>
                <a:latin typeface="Arial"/>
                <a:cs typeface="Arial"/>
              </a:rPr>
              <a:t>t</a:t>
            </a:r>
            <a:r>
              <a:rPr sz="1900" spc="5" dirty="0">
                <a:solidFill>
                  <a:srgbClr val="09178B"/>
                </a:solidFill>
                <a:latin typeface="Arial"/>
                <a:cs typeface="Arial"/>
              </a:rPr>
              <a:t>rack </a:t>
            </a:r>
            <a:r>
              <a:rPr sz="1900" spc="0" dirty="0">
                <a:solidFill>
                  <a:srgbClr val="09178B"/>
                </a:solidFill>
                <a:latin typeface="Arial"/>
                <a:cs typeface="Arial"/>
              </a:rPr>
              <a:t>t</a:t>
            </a:r>
            <a:r>
              <a:rPr sz="1900" spc="5" dirty="0">
                <a:solidFill>
                  <a:srgbClr val="09178B"/>
                </a:solidFill>
                <a:latin typeface="Arial"/>
                <a:cs typeface="Arial"/>
              </a:rPr>
              <a:t>argets</a:t>
            </a:r>
            <a:endParaRPr sz="1900" dirty="0">
              <a:latin typeface="Arial"/>
              <a:cs typeface="Arial"/>
            </a:endParaRPr>
          </a:p>
          <a:p>
            <a:pPr>
              <a:lnSpc>
                <a:spcPts val="700"/>
              </a:lnSpc>
              <a:spcBef>
                <a:spcPts val="46"/>
              </a:spcBef>
            </a:pPr>
            <a:endParaRPr sz="700" dirty="0"/>
          </a:p>
          <a:p>
            <a:pPr marL="281940">
              <a:lnSpc>
                <a:spcPct val="100000"/>
              </a:lnSpc>
            </a:pPr>
            <a:r>
              <a:rPr sz="1900" spc="15" dirty="0">
                <a:solidFill>
                  <a:srgbClr val="09178B"/>
                </a:solidFill>
                <a:latin typeface="Arial"/>
                <a:cs typeface="Arial"/>
              </a:rPr>
              <a:t>—</a:t>
            </a:r>
            <a:r>
              <a:rPr sz="1900" spc="-330" dirty="0">
                <a:solidFill>
                  <a:srgbClr val="09178B"/>
                </a:solidFill>
                <a:latin typeface="Arial"/>
                <a:cs typeface="Arial"/>
              </a:rPr>
              <a:t> </a:t>
            </a:r>
            <a:r>
              <a:rPr sz="1900" spc="5" dirty="0">
                <a:solidFill>
                  <a:srgbClr val="09178B"/>
                </a:solidFill>
                <a:latin typeface="Arial"/>
                <a:cs typeface="Arial"/>
              </a:rPr>
              <a:t>Passive (optical, </a:t>
            </a:r>
            <a:r>
              <a:rPr sz="1900" spc="0" dirty="0">
                <a:solidFill>
                  <a:srgbClr val="09178B"/>
                </a:solidFill>
                <a:latin typeface="Arial"/>
                <a:cs typeface="Arial"/>
              </a:rPr>
              <a:t>I</a:t>
            </a:r>
            <a:r>
              <a:rPr sz="1900" spc="10" dirty="0">
                <a:solidFill>
                  <a:srgbClr val="09178B"/>
                </a:solidFill>
                <a:latin typeface="Arial"/>
                <a:cs typeface="Arial"/>
              </a:rPr>
              <a:t>R)</a:t>
            </a:r>
            <a:endParaRPr sz="1900" dirty="0">
              <a:latin typeface="Arial"/>
              <a:cs typeface="Arial"/>
            </a:endParaRPr>
          </a:p>
          <a:p>
            <a:pPr>
              <a:lnSpc>
                <a:spcPts val="700"/>
              </a:lnSpc>
              <a:spcBef>
                <a:spcPts val="46"/>
              </a:spcBef>
            </a:pPr>
            <a:endParaRPr sz="700" dirty="0"/>
          </a:p>
          <a:p>
            <a:pPr marL="281940">
              <a:lnSpc>
                <a:spcPct val="100000"/>
              </a:lnSpc>
            </a:pPr>
            <a:r>
              <a:rPr sz="1900" spc="15" dirty="0">
                <a:solidFill>
                  <a:srgbClr val="09178B"/>
                </a:solidFill>
                <a:latin typeface="Arial"/>
                <a:cs typeface="Arial"/>
              </a:rPr>
              <a:t>—</a:t>
            </a:r>
            <a:r>
              <a:rPr sz="1900" spc="-330" dirty="0">
                <a:solidFill>
                  <a:srgbClr val="09178B"/>
                </a:solidFill>
                <a:latin typeface="Arial"/>
                <a:cs typeface="Arial"/>
              </a:rPr>
              <a:t> </a:t>
            </a:r>
            <a:r>
              <a:rPr sz="1900" spc="5" dirty="0">
                <a:solidFill>
                  <a:srgbClr val="09178B"/>
                </a:solidFill>
                <a:latin typeface="Arial"/>
                <a:cs typeface="Arial"/>
              </a:rPr>
              <a:t>Active (rada</a:t>
            </a:r>
            <a:r>
              <a:rPr sz="1900" spc="-100" dirty="0">
                <a:solidFill>
                  <a:srgbClr val="09178B"/>
                </a:solidFill>
                <a:latin typeface="Arial"/>
                <a:cs typeface="Arial"/>
              </a:rPr>
              <a:t>r</a:t>
            </a:r>
            <a:r>
              <a:rPr sz="1900" spc="0" dirty="0">
                <a:solidFill>
                  <a:srgbClr val="09178B"/>
                </a:solidFill>
                <a:latin typeface="Arial"/>
                <a:cs typeface="Arial"/>
              </a:rPr>
              <a:t>,</a:t>
            </a:r>
            <a:r>
              <a:rPr sz="1900" spc="5" dirty="0">
                <a:solidFill>
                  <a:srgbClr val="09178B"/>
                </a:solidFill>
                <a:latin typeface="Arial"/>
                <a:cs typeface="Arial"/>
              </a:rPr>
              <a:t> particle </a:t>
            </a:r>
            <a:r>
              <a:rPr sz="1900" spc="10" dirty="0">
                <a:solidFill>
                  <a:srgbClr val="09178B"/>
                </a:solidFill>
                <a:latin typeface="Arial"/>
                <a:cs typeface="Arial"/>
              </a:rPr>
              <a:t>beams)</a:t>
            </a:r>
            <a:endParaRPr sz="1900" dirty="0">
              <a:latin typeface="Arial"/>
              <a:cs typeface="Arial"/>
            </a:endParaRPr>
          </a:p>
          <a:p>
            <a:pPr>
              <a:lnSpc>
                <a:spcPts val="1000"/>
              </a:lnSpc>
              <a:spcBef>
                <a:spcPts val="39"/>
              </a:spcBef>
            </a:pPr>
            <a:endParaRPr sz="1000" dirty="0"/>
          </a:p>
          <a:p>
            <a:pPr marL="197485" indent="-185420">
              <a:lnSpc>
                <a:spcPct val="100000"/>
              </a:lnSpc>
              <a:buClr>
                <a:srgbClr val="09178B"/>
              </a:buClr>
              <a:buFont typeface="Arial"/>
              <a:buChar char="•"/>
              <a:tabLst>
                <a:tab pos="197485" algn="l"/>
              </a:tabLst>
            </a:pPr>
            <a:r>
              <a:rPr sz="2050" spc="-40" dirty="0">
                <a:solidFill>
                  <a:srgbClr val="09178B"/>
                </a:solidFill>
                <a:latin typeface="Arial"/>
                <a:cs typeface="Arial"/>
              </a:rPr>
              <a:t>W</a:t>
            </a:r>
            <a:r>
              <a:rPr sz="2050" spc="0" dirty="0">
                <a:solidFill>
                  <a:srgbClr val="09178B"/>
                </a:solidFill>
                <a:latin typeface="Arial"/>
                <a:cs typeface="Arial"/>
              </a:rPr>
              <a:t>eapons</a:t>
            </a:r>
            <a:endParaRPr sz="2050" dirty="0">
              <a:latin typeface="Arial"/>
              <a:cs typeface="Arial"/>
            </a:endParaRPr>
          </a:p>
          <a:p>
            <a:pPr>
              <a:lnSpc>
                <a:spcPts val="700"/>
              </a:lnSpc>
              <a:spcBef>
                <a:spcPts val="16"/>
              </a:spcBef>
              <a:buClr>
                <a:srgbClr val="09178B"/>
              </a:buClr>
              <a:buFont typeface="Arial"/>
              <a:buChar char="•"/>
            </a:pPr>
            <a:endParaRPr sz="700" dirty="0"/>
          </a:p>
          <a:p>
            <a:pPr marL="281940">
              <a:lnSpc>
                <a:spcPct val="100000"/>
              </a:lnSpc>
            </a:pPr>
            <a:r>
              <a:rPr sz="1900" spc="15" dirty="0">
                <a:solidFill>
                  <a:srgbClr val="09178B"/>
                </a:solidFill>
                <a:latin typeface="Arial"/>
                <a:cs typeface="Arial"/>
              </a:rPr>
              <a:t>—</a:t>
            </a:r>
            <a:r>
              <a:rPr sz="1900" spc="-330" dirty="0">
                <a:solidFill>
                  <a:srgbClr val="09178B"/>
                </a:solidFill>
                <a:latin typeface="Arial"/>
                <a:cs typeface="Arial"/>
              </a:rPr>
              <a:t> </a:t>
            </a:r>
            <a:r>
              <a:rPr sz="1900" spc="10" dirty="0">
                <a:solidFill>
                  <a:srgbClr val="09178B"/>
                </a:solidFill>
                <a:latin typeface="Arial"/>
                <a:cs typeface="Arial"/>
              </a:rPr>
              <a:t>Goal:</a:t>
            </a:r>
            <a:r>
              <a:rPr sz="1900" spc="5" dirty="0">
                <a:solidFill>
                  <a:srgbClr val="09178B"/>
                </a:solidFill>
                <a:latin typeface="Arial"/>
                <a:cs typeface="Arial"/>
              </a:rPr>
              <a:t> destroy missile boosters or </a:t>
            </a:r>
            <a:r>
              <a:rPr sz="1900" spc="10" dirty="0">
                <a:solidFill>
                  <a:srgbClr val="09178B"/>
                </a:solidFill>
                <a:latin typeface="Arial"/>
                <a:cs typeface="Arial"/>
              </a:rPr>
              <a:t>warheads</a:t>
            </a:r>
            <a:r>
              <a:rPr sz="1900" spc="5" dirty="0">
                <a:solidFill>
                  <a:srgbClr val="09178B"/>
                </a:solidFill>
                <a:latin typeface="Arial"/>
                <a:cs typeface="Arial"/>
              </a:rPr>
              <a:t> in flight</a:t>
            </a:r>
            <a:endParaRPr sz="1900" dirty="0">
              <a:latin typeface="Arial"/>
              <a:cs typeface="Arial"/>
            </a:endParaRPr>
          </a:p>
          <a:p>
            <a:pPr>
              <a:lnSpc>
                <a:spcPts val="1000"/>
              </a:lnSpc>
              <a:spcBef>
                <a:spcPts val="39"/>
              </a:spcBef>
            </a:pPr>
            <a:endParaRPr sz="1000" dirty="0"/>
          </a:p>
          <a:p>
            <a:pPr marL="197485" indent="-185420">
              <a:lnSpc>
                <a:spcPct val="100000"/>
              </a:lnSpc>
              <a:buClr>
                <a:srgbClr val="09178B"/>
              </a:buClr>
              <a:buFont typeface="Arial"/>
              <a:buChar char="•"/>
              <a:tabLst>
                <a:tab pos="197485" algn="l"/>
              </a:tabLst>
            </a:pPr>
            <a:r>
              <a:rPr sz="2050" spc="0" dirty="0">
                <a:solidFill>
                  <a:srgbClr val="09178B"/>
                </a:solidFill>
                <a:latin typeface="Arial"/>
                <a:cs typeface="Arial"/>
              </a:rPr>
              <a:t>Battle management capability</a:t>
            </a:r>
            <a:endParaRPr sz="2050" dirty="0">
              <a:latin typeface="Arial"/>
              <a:cs typeface="Arial"/>
            </a:endParaRPr>
          </a:p>
          <a:p>
            <a:pPr>
              <a:lnSpc>
                <a:spcPts val="700"/>
              </a:lnSpc>
              <a:spcBef>
                <a:spcPts val="16"/>
              </a:spcBef>
            </a:pPr>
            <a:endParaRPr sz="700" dirty="0"/>
          </a:p>
          <a:p>
            <a:pPr marL="281940">
              <a:lnSpc>
                <a:spcPct val="100000"/>
              </a:lnSpc>
            </a:pPr>
            <a:r>
              <a:rPr sz="1900" spc="15" dirty="0">
                <a:solidFill>
                  <a:srgbClr val="09178B"/>
                </a:solidFill>
                <a:latin typeface="Arial"/>
                <a:cs typeface="Arial"/>
              </a:rPr>
              <a:t>—</a:t>
            </a:r>
            <a:r>
              <a:rPr sz="1900" spc="-330" dirty="0">
                <a:solidFill>
                  <a:srgbClr val="09178B"/>
                </a:solidFill>
                <a:latin typeface="Arial"/>
                <a:cs typeface="Arial"/>
              </a:rPr>
              <a:t> </a:t>
            </a:r>
            <a:r>
              <a:rPr sz="1900" spc="10" dirty="0">
                <a:solidFill>
                  <a:srgbClr val="09178B"/>
                </a:solidFill>
                <a:latin typeface="Arial"/>
                <a:cs typeface="Arial"/>
              </a:rPr>
              <a:t>Det</a:t>
            </a:r>
            <a:r>
              <a:rPr sz="1900" spc="5" dirty="0">
                <a:solidFill>
                  <a:srgbClr val="09178B"/>
                </a:solidFill>
                <a:latin typeface="Arial"/>
                <a:cs typeface="Arial"/>
              </a:rPr>
              <a:t>ection</a:t>
            </a:r>
            <a:endParaRPr sz="1900" dirty="0">
              <a:latin typeface="Arial"/>
              <a:cs typeface="Arial"/>
            </a:endParaRPr>
          </a:p>
          <a:p>
            <a:pPr>
              <a:lnSpc>
                <a:spcPts val="700"/>
              </a:lnSpc>
              <a:spcBef>
                <a:spcPts val="46"/>
              </a:spcBef>
            </a:pPr>
            <a:endParaRPr sz="700" dirty="0"/>
          </a:p>
          <a:p>
            <a:pPr marL="281940">
              <a:lnSpc>
                <a:spcPct val="100000"/>
              </a:lnSpc>
            </a:pPr>
            <a:r>
              <a:rPr sz="1900" spc="15" dirty="0">
                <a:solidFill>
                  <a:srgbClr val="09178B"/>
                </a:solidFill>
                <a:latin typeface="Arial"/>
                <a:cs typeface="Arial"/>
              </a:rPr>
              <a:t>—</a:t>
            </a:r>
            <a:r>
              <a:rPr sz="1900" spc="-330" dirty="0">
                <a:solidFill>
                  <a:srgbClr val="09178B"/>
                </a:solidFill>
                <a:latin typeface="Arial"/>
                <a:cs typeface="Arial"/>
              </a:rPr>
              <a:t> </a:t>
            </a:r>
            <a:r>
              <a:rPr sz="1900" spc="0" dirty="0">
                <a:solidFill>
                  <a:srgbClr val="09178B"/>
                </a:solidFill>
                <a:latin typeface="Arial"/>
                <a:cs typeface="Arial"/>
              </a:rPr>
              <a:t>I</a:t>
            </a:r>
            <a:r>
              <a:rPr sz="1900" spc="10" dirty="0">
                <a:solidFill>
                  <a:srgbClr val="09178B"/>
                </a:solidFill>
                <a:latin typeface="Arial"/>
                <a:cs typeface="Arial"/>
              </a:rPr>
              <a:t>dent</a:t>
            </a:r>
            <a:r>
              <a:rPr sz="1900" spc="5" dirty="0">
                <a:solidFill>
                  <a:srgbClr val="09178B"/>
                </a:solidFill>
                <a:latin typeface="Arial"/>
                <a:cs typeface="Arial"/>
              </a:rPr>
              <a:t>ification</a:t>
            </a:r>
            <a:endParaRPr sz="1900" dirty="0">
              <a:latin typeface="Arial"/>
              <a:cs typeface="Arial"/>
            </a:endParaRPr>
          </a:p>
          <a:p>
            <a:pPr>
              <a:lnSpc>
                <a:spcPts val="650"/>
              </a:lnSpc>
              <a:spcBef>
                <a:spcPts val="23"/>
              </a:spcBef>
            </a:pPr>
            <a:endParaRPr sz="650" dirty="0"/>
          </a:p>
          <a:p>
            <a:pPr marL="281940">
              <a:lnSpc>
                <a:spcPct val="100000"/>
              </a:lnSpc>
            </a:pPr>
            <a:r>
              <a:rPr sz="1900" spc="15" dirty="0">
                <a:solidFill>
                  <a:srgbClr val="09178B"/>
                </a:solidFill>
                <a:latin typeface="Arial"/>
                <a:cs typeface="Arial"/>
              </a:rPr>
              <a:t>—</a:t>
            </a:r>
            <a:r>
              <a:rPr sz="1900" spc="-330" dirty="0">
                <a:solidFill>
                  <a:srgbClr val="09178B"/>
                </a:solidFill>
                <a:latin typeface="Arial"/>
                <a:cs typeface="Arial"/>
              </a:rPr>
              <a:t> </a:t>
            </a:r>
            <a:r>
              <a:rPr sz="1900" spc="-65" dirty="0">
                <a:solidFill>
                  <a:srgbClr val="09178B"/>
                </a:solidFill>
                <a:latin typeface="Arial"/>
                <a:cs typeface="Arial"/>
              </a:rPr>
              <a:t>T</a:t>
            </a:r>
            <a:r>
              <a:rPr sz="1900" spc="5" dirty="0">
                <a:solidFill>
                  <a:srgbClr val="09178B"/>
                </a:solidFill>
                <a:latin typeface="Arial"/>
                <a:cs typeface="Arial"/>
              </a:rPr>
              <a:t>racking</a:t>
            </a:r>
            <a:endParaRPr sz="1900" dirty="0">
              <a:latin typeface="Arial"/>
              <a:cs typeface="Arial"/>
            </a:endParaRPr>
          </a:p>
          <a:p>
            <a:pPr>
              <a:lnSpc>
                <a:spcPts val="700"/>
              </a:lnSpc>
              <a:spcBef>
                <a:spcPts val="46"/>
              </a:spcBef>
            </a:pPr>
            <a:endParaRPr sz="700" dirty="0"/>
          </a:p>
          <a:p>
            <a:pPr marL="281940">
              <a:lnSpc>
                <a:spcPct val="100000"/>
              </a:lnSpc>
            </a:pPr>
            <a:r>
              <a:rPr sz="1900" spc="15" dirty="0">
                <a:solidFill>
                  <a:srgbClr val="09178B"/>
                </a:solidFill>
                <a:latin typeface="Arial"/>
                <a:cs typeface="Arial"/>
              </a:rPr>
              <a:t>—</a:t>
            </a:r>
            <a:r>
              <a:rPr sz="1900" spc="-330" dirty="0">
                <a:solidFill>
                  <a:srgbClr val="09178B"/>
                </a:solidFill>
                <a:latin typeface="Arial"/>
                <a:cs typeface="Arial"/>
              </a:rPr>
              <a:t> </a:t>
            </a:r>
            <a:r>
              <a:rPr sz="1900" spc="5" dirty="0">
                <a:solidFill>
                  <a:srgbClr val="09178B"/>
                </a:solidFill>
                <a:latin typeface="Arial"/>
                <a:cs typeface="Arial"/>
              </a:rPr>
              <a:t>Discrimination</a:t>
            </a:r>
            <a:endParaRPr sz="1900" dirty="0">
              <a:latin typeface="Arial"/>
              <a:cs typeface="Arial"/>
            </a:endParaRPr>
          </a:p>
          <a:p>
            <a:pPr>
              <a:lnSpc>
                <a:spcPts val="700"/>
              </a:lnSpc>
              <a:spcBef>
                <a:spcPts val="46"/>
              </a:spcBef>
            </a:pPr>
            <a:endParaRPr sz="700" dirty="0"/>
          </a:p>
          <a:p>
            <a:pPr marL="281940">
              <a:lnSpc>
                <a:spcPct val="100000"/>
              </a:lnSpc>
            </a:pPr>
            <a:r>
              <a:rPr sz="1900" spc="15" dirty="0">
                <a:solidFill>
                  <a:srgbClr val="09178B"/>
                </a:solidFill>
                <a:latin typeface="Arial"/>
                <a:cs typeface="Arial"/>
              </a:rPr>
              <a:t>—</a:t>
            </a:r>
            <a:r>
              <a:rPr sz="1900" spc="-330" dirty="0">
                <a:solidFill>
                  <a:srgbClr val="09178B"/>
                </a:solidFill>
                <a:latin typeface="Arial"/>
                <a:cs typeface="Arial"/>
              </a:rPr>
              <a:t> </a:t>
            </a:r>
            <a:r>
              <a:rPr sz="1900" spc="-204" dirty="0">
                <a:solidFill>
                  <a:srgbClr val="09178B"/>
                </a:solidFill>
                <a:latin typeface="Arial"/>
                <a:cs typeface="Arial"/>
              </a:rPr>
              <a:t>T</a:t>
            </a:r>
            <a:r>
              <a:rPr sz="1900" spc="5" dirty="0">
                <a:solidFill>
                  <a:srgbClr val="09178B"/>
                </a:solidFill>
                <a:latin typeface="Arial"/>
                <a:cs typeface="Arial"/>
              </a:rPr>
              <a:t>argeting</a:t>
            </a:r>
            <a:endParaRPr sz="1900" dirty="0">
              <a:latin typeface="Arial"/>
              <a:cs typeface="Arial"/>
            </a:endParaRPr>
          </a:p>
          <a:p>
            <a:pPr>
              <a:lnSpc>
                <a:spcPts val="700"/>
              </a:lnSpc>
              <a:spcBef>
                <a:spcPts val="46"/>
              </a:spcBef>
            </a:pPr>
            <a:endParaRPr sz="700" dirty="0"/>
          </a:p>
          <a:p>
            <a:pPr marL="281940">
              <a:lnSpc>
                <a:spcPct val="100000"/>
              </a:lnSpc>
            </a:pPr>
            <a:r>
              <a:rPr sz="1900" spc="15" dirty="0">
                <a:solidFill>
                  <a:srgbClr val="09178B"/>
                </a:solidFill>
                <a:latin typeface="Arial"/>
                <a:cs typeface="Arial"/>
              </a:rPr>
              <a:t>—</a:t>
            </a:r>
            <a:r>
              <a:rPr sz="1900" spc="-330" dirty="0">
                <a:solidFill>
                  <a:srgbClr val="09178B"/>
                </a:solidFill>
                <a:latin typeface="Arial"/>
                <a:cs typeface="Arial"/>
              </a:rPr>
              <a:t> </a:t>
            </a:r>
            <a:r>
              <a:rPr sz="1900" spc="10" dirty="0">
                <a:solidFill>
                  <a:srgbClr val="09178B"/>
                </a:solidFill>
                <a:latin typeface="Arial"/>
                <a:cs typeface="Arial"/>
              </a:rPr>
              <a:t>Damage</a:t>
            </a:r>
            <a:r>
              <a:rPr sz="1900" spc="5" dirty="0">
                <a:solidFill>
                  <a:srgbClr val="09178B"/>
                </a:solidFill>
                <a:latin typeface="Arial"/>
                <a:cs typeface="Arial"/>
              </a:rPr>
              <a:t> </a:t>
            </a:r>
            <a:r>
              <a:rPr sz="1900" spc="10" dirty="0">
                <a:solidFill>
                  <a:srgbClr val="09178B"/>
                </a:solidFill>
                <a:latin typeface="Arial"/>
                <a:cs typeface="Arial"/>
              </a:rPr>
              <a:t>assessment</a:t>
            </a:r>
            <a:endParaRPr sz="1900" dirty="0">
              <a:latin typeface="Arial"/>
              <a:cs typeface="Arial"/>
            </a:endParaRPr>
          </a:p>
          <a:p>
            <a:pPr>
              <a:lnSpc>
                <a:spcPts val="700"/>
              </a:lnSpc>
              <a:spcBef>
                <a:spcPts val="46"/>
              </a:spcBef>
            </a:pPr>
            <a:endParaRPr sz="700" dirty="0"/>
          </a:p>
          <a:p>
            <a:pPr marL="281940">
              <a:lnSpc>
                <a:spcPct val="100000"/>
              </a:lnSpc>
            </a:pPr>
            <a:r>
              <a:rPr sz="1900" spc="15" dirty="0">
                <a:solidFill>
                  <a:srgbClr val="09178B"/>
                </a:solidFill>
                <a:latin typeface="Arial"/>
                <a:cs typeface="Arial"/>
              </a:rPr>
              <a:t>—</a:t>
            </a:r>
            <a:r>
              <a:rPr sz="1900" spc="-330" dirty="0">
                <a:solidFill>
                  <a:srgbClr val="09178B"/>
                </a:solidFill>
                <a:latin typeface="Arial"/>
                <a:cs typeface="Arial"/>
              </a:rPr>
              <a:t> </a:t>
            </a:r>
            <a:r>
              <a:rPr sz="1900" spc="10" dirty="0">
                <a:solidFill>
                  <a:srgbClr val="09178B"/>
                </a:solidFill>
                <a:latin typeface="Arial"/>
                <a:cs typeface="Arial"/>
              </a:rPr>
              <a:t>Ret</a:t>
            </a:r>
            <a:r>
              <a:rPr sz="1900" spc="5" dirty="0">
                <a:solidFill>
                  <a:srgbClr val="09178B"/>
                </a:solidFill>
                <a:latin typeface="Arial"/>
                <a:cs typeface="Arial"/>
              </a:rPr>
              <a:t>argeting</a:t>
            </a:r>
            <a:endParaRPr sz="1900" dirty="0">
              <a:latin typeface="Arial"/>
              <a:cs typeface="Arial"/>
            </a:endParaRPr>
          </a:p>
        </p:txBody>
      </p:sp>
    </p:spTree>
    <p:extLst>
      <p:ext uri="{BB962C8B-B14F-4D97-AF65-F5344CB8AC3E}">
        <p14:creationId xmlns:p14="http://schemas.microsoft.com/office/powerpoint/2010/main" val="1033169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9168" y="332251"/>
            <a:ext cx="8840470" cy="917575"/>
          </a:xfrm>
          <a:prstGeom prst="rect">
            <a:avLst/>
          </a:prstGeom>
        </p:spPr>
        <p:txBody>
          <a:bodyPr vert="horz" wrap="square" lIns="0" tIns="0" rIns="0" bIns="0" rtlCol="0">
            <a:noAutofit/>
          </a:bodyPr>
          <a:lstStyle/>
          <a:p>
            <a:pPr marL="387985" marR="12700" indent="-375920">
              <a:lnSpc>
                <a:spcPts val="3540"/>
              </a:lnSpc>
            </a:pPr>
            <a:r>
              <a:rPr sz="3250" spc="-20" dirty="0">
                <a:solidFill>
                  <a:srgbClr val="D62100"/>
                </a:solidFill>
                <a:latin typeface="Arial"/>
                <a:cs typeface="Arial"/>
              </a:rPr>
              <a:t>Consequences</a:t>
            </a:r>
            <a:r>
              <a:rPr sz="3250" spc="-5" dirty="0">
                <a:solidFill>
                  <a:srgbClr val="D62100"/>
                </a:solidFill>
                <a:latin typeface="Arial"/>
                <a:cs typeface="Arial"/>
              </a:rPr>
              <a:t> </a:t>
            </a:r>
            <a:r>
              <a:rPr sz="3250" spc="-15" dirty="0">
                <a:solidFill>
                  <a:srgbClr val="D62100"/>
                </a:solidFill>
                <a:latin typeface="Arial"/>
                <a:cs typeface="Arial"/>
              </a:rPr>
              <a:t>of</a:t>
            </a:r>
            <a:r>
              <a:rPr sz="3250" spc="-5" dirty="0">
                <a:solidFill>
                  <a:srgbClr val="D62100"/>
                </a:solidFill>
                <a:latin typeface="Arial"/>
                <a:cs typeface="Arial"/>
              </a:rPr>
              <a:t> </a:t>
            </a:r>
            <a:r>
              <a:rPr sz="3250" spc="-20" dirty="0">
                <a:solidFill>
                  <a:srgbClr val="D62100"/>
                </a:solidFill>
                <a:latin typeface="Arial"/>
                <a:cs typeface="Arial"/>
              </a:rPr>
              <a:t>a</a:t>
            </a:r>
            <a:r>
              <a:rPr sz="3250" spc="-5" dirty="0">
                <a:solidFill>
                  <a:srgbClr val="D62100"/>
                </a:solidFill>
                <a:latin typeface="Arial"/>
                <a:cs typeface="Arial"/>
              </a:rPr>
              <a:t> </a:t>
            </a:r>
            <a:r>
              <a:rPr sz="3250" spc="-20" dirty="0">
                <a:solidFill>
                  <a:srgbClr val="D62100"/>
                </a:solidFill>
                <a:latin typeface="Arial"/>
                <a:cs typeface="Arial"/>
              </a:rPr>
              <a:t>Single</a:t>
            </a:r>
            <a:r>
              <a:rPr sz="3250" spc="-5" dirty="0">
                <a:solidFill>
                  <a:srgbClr val="D62100"/>
                </a:solidFill>
                <a:latin typeface="Arial"/>
                <a:cs typeface="Arial"/>
              </a:rPr>
              <a:t> </a:t>
            </a:r>
            <a:r>
              <a:rPr sz="3250" spc="-155" dirty="0">
                <a:solidFill>
                  <a:srgbClr val="D62100"/>
                </a:solidFill>
                <a:latin typeface="Arial"/>
                <a:cs typeface="Arial"/>
              </a:rPr>
              <a:t>W</a:t>
            </a:r>
            <a:r>
              <a:rPr sz="3250" spc="-20" dirty="0">
                <a:solidFill>
                  <a:srgbClr val="D62100"/>
                </a:solidFill>
                <a:latin typeface="Arial"/>
                <a:cs typeface="Arial"/>
              </a:rPr>
              <a:t>arhead</a:t>
            </a:r>
            <a:r>
              <a:rPr sz="3250" spc="-5" dirty="0">
                <a:solidFill>
                  <a:srgbClr val="D62100"/>
                </a:solidFill>
                <a:latin typeface="Arial"/>
                <a:cs typeface="Arial"/>
              </a:rPr>
              <a:t> </a:t>
            </a:r>
            <a:r>
              <a:rPr sz="3250" spc="-20" dirty="0">
                <a:solidFill>
                  <a:srgbClr val="D62100"/>
                </a:solidFill>
                <a:latin typeface="Arial"/>
                <a:cs typeface="Arial"/>
              </a:rPr>
              <a:t>Pene</a:t>
            </a:r>
            <a:r>
              <a:rPr sz="3250" spc="-15" dirty="0">
                <a:solidFill>
                  <a:srgbClr val="D62100"/>
                </a:solidFill>
                <a:latin typeface="Arial"/>
                <a:cs typeface="Arial"/>
              </a:rPr>
              <a:t>trat</a:t>
            </a:r>
            <a:r>
              <a:rPr sz="3250" spc="0" dirty="0">
                <a:solidFill>
                  <a:srgbClr val="D62100"/>
                </a:solidFill>
                <a:latin typeface="Arial"/>
                <a:cs typeface="Arial"/>
              </a:rPr>
              <a:t>i</a:t>
            </a:r>
            <a:r>
              <a:rPr sz="3250" spc="-20" dirty="0">
                <a:solidFill>
                  <a:srgbClr val="D62100"/>
                </a:solidFill>
                <a:latin typeface="Arial"/>
                <a:cs typeface="Arial"/>
              </a:rPr>
              <a:t>ng</a:t>
            </a:r>
            <a:r>
              <a:rPr sz="3250" spc="-15" dirty="0">
                <a:solidFill>
                  <a:srgbClr val="D62100"/>
                </a:solidFill>
                <a:latin typeface="Arial"/>
                <a:cs typeface="Arial"/>
              </a:rPr>
              <a:t> a</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a:t>
            </a:r>
            <a:r>
              <a:rPr sz="3250" spc="-5" dirty="0">
                <a:solidFill>
                  <a:srgbClr val="D62100"/>
                </a:solidFill>
                <a:latin typeface="Arial"/>
                <a:cs typeface="Arial"/>
              </a:rPr>
              <a:t> </a:t>
            </a:r>
            <a:r>
              <a:rPr sz="3250" spc="-20" dirty="0">
                <a:solidFill>
                  <a:srgbClr val="D62100"/>
                </a:solidFill>
                <a:latin typeface="Arial"/>
                <a:cs typeface="Arial"/>
              </a:rPr>
              <a:t>System</a:t>
            </a:r>
            <a:r>
              <a:rPr sz="3250" spc="-5" dirty="0">
                <a:solidFill>
                  <a:srgbClr val="D62100"/>
                </a:solidFill>
                <a:latin typeface="Arial"/>
                <a:cs typeface="Arial"/>
              </a:rPr>
              <a:t> </a:t>
            </a:r>
            <a:r>
              <a:rPr sz="3250" spc="-95" dirty="0">
                <a:solidFill>
                  <a:srgbClr val="D62100"/>
                </a:solidFill>
                <a:latin typeface="Arial"/>
                <a:cs typeface="Arial"/>
              </a:rPr>
              <a:t>W</a:t>
            </a:r>
            <a:r>
              <a:rPr sz="3250" spc="-20" dirty="0">
                <a:solidFill>
                  <a:srgbClr val="D62100"/>
                </a:solidFill>
                <a:latin typeface="Arial"/>
                <a:cs typeface="Arial"/>
              </a:rPr>
              <a:t>ould</a:t>
            </a:r>
            <a:r>
              <a:rPr sz="3250" spc="-5" dirty="0">
                <a:solidFill>
                  <a:srgbClr val="D62100"/>
                </a:solidFill>
                <a:latin typeface="Arial"/>
                <a:cs typeface="Arial"/>
              </a:rPr>
              <a:t> </a:t>
            </a:r>
            <a:r>
              <a:rPr sz="3250" spc="-20" dirty="0">
                <a:solidFill>
                  <a:srgbClr val="D62100"/>
                </a:solidFill>
                <a:latin typeface="Arial"/>
                <a:cs typeface="Arial"/>
              </a:rPr>
              <a:t>Be</a:t>
            </a:r>
            <a:r>
              <a:rPr sz="3250" spc="-5" dirty="0">
                <a:solidFill>
                  <a:srgbClr val="D62100"/>
                </a:solidFill>
                <a:latin typeface="Arial"/>
                <a:cs typeface="Arial"/>
              </a:rPr>
              <a:t> </a:t>
            </a:r>
            <a:r>
              <a:rPr sz="3250" spc="-15" dirty="0">
                <a:solidFill>
                  <a:srgbClr val="D62100"/>
                </a:solidFill>
                <a:latin typeface="Arial"/>
                <a:cs typeface="Arial"/>
              </a:rPr>
              <a:t>Horrific</a:t>
            </a:r>
            <a:endParaRPr sz="3250">
              <a:latin typeface="Arial"/>
              <a:cs typeface="Arial"/>
            </a:endParaRPr>
          </a:p>
        </p:txBody>
      </p:sp>
      <p:sp>
        <p:nvSpPr>
          <p:cNvPr id="4" name="object 4"/>
          <p:cNvSpPr txBox="1"/>
          <p:nvPr/>
        </p:nvSpPr>
        <p:spPr>
          <a:xfrm>
            <a:off x="486173" y="7096521"/>
            <a:ext cx="1789430" cy="206375"/>
          </a:xfrm>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r>
              <a:rPr sz="1150" spc="10" dirty="0">
                <a:latin typeface="Arial"/>
                <a:cs typeface="Arial"/>
              </a:rPr>
              <a:t>20</a:t>
            </a:r>
            <a:endParaRPr sz="1150" dirty="0">
              <a:latin typeface="Arial"/>
              <a:cs typeface="Arial"/>
            </a:endParaRPr>
          </a:p>
        </p:txBody>
      </p:sp>
      <p:sp>
        <p:nvSpPr>
          <p:cNvPr id="5" name="object 5"/>
          <p:cNvSpPr txBox="1">
            <a:spLocks noGrp="1"/>
          </p:cNvSpPr>
          <p:nvPr>
            <p:ph type="ftr" sz="quarter" idx="5"/>
          </p:nvPr>
        </p:nvSpPr>
        <p:spPr>
          <a:xfrm>
            <a:off x="7560964" y="7096521"/>
            <a:ext cx="2116436" cy="203732"/>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821883" y="2115333"/>
            <a:ext cx="8319770" cy="3780790"/>
          </a:xfrm>
          <a:prstGeom prst="rect">
            <a:avLst/>
          </a:prstGeom>
        </p:spPr>
        <p:txBody>
          <a:bodyPr vert="horz" wrap="square" lIns="0" tIns="0" rIns="0" bIns="0" rtlCol="0">
            <a:noAutofit/>
          </a:bodyPr>
          <a:lstStyle/>
          <a:p>
            <a:pPr marL="12700" marR="352425" indent="3175">
              <a:lnSpc>
                <a:spcPct val="100200"/>
              </a:lnSpc>
            </a:pPr>
            <a:r>
              <a:rPr sz="2150" spc="-15" dirty="0">
                <a:solidFill>
                  <a:srgbClr val="232E98"/>
                </a:solidFill>
                <a:latin typeface="Arial"/>
                <a:cs typeface="Arial"/>
              </a:rPr>
              <a:t>A</a:t>
            </a:r>
            <a:r>
              <a:rPr sz="2150" spc="-120" dirty="0">
                <a:solidFill>
                  <a:srgbClr val="232E98"/>
                </a:solidFill>
                <a:latin typeface="Arial"/>
                <a:cs typeface="Arial"/>
              </a:rPr>
              <a:t> </a:t>
            </a:r>
            <a:r>
              <a:rPr sz="2150" spc="-10" dirty="0">
                <a:solidFill>
                  <a:srgbClr val="232E98"/>
                </a:solidFill>
                <a:latin typeface="Arial"/>
                <a:cs typeface="Arial"/>
              </a:rPr>
              <a:t>large</a:t>
            </a:r>
            <a:r>
              <a:rPr sz="2150" spc="-5" dirty="0">
                <a:solidFill>
                  <a:srgbClr val="232E98"/>
                </a:solidFill>
                <a:latin typeface="Arial"/>
                <a:cs typeface="Arial"/>
              </a:rPr>
              <a:t> </a:t>
            </a:r>
            <a:r>
              <a:rPr sz="2150" spc="-15" dirty="0">
                <a:solidFill>
                  <a:srgbClr val="232E98"/>
                </a:solidFill>
                <a:latin typeface="Arial"/>
                <a:cs typeface="Arial"/>
              </a:rPr>
              <a:t>(100</a:t>
            </a:r>
            <a:r>
              <a:rPr sz="2150" spc="-5" dirty="0">
                <a:solidFill>
                  <a:srgbClr val="232E98"/>
                </a:solidFill>
                <a:latin typeface="Arial"/>
                <a:cs typeface="Arial"/>
              </a:rPr>
              <a:t> </a:t>
            </a:r>
            <a:r>
              <a:rPr sz="2150" spc="-10" dirty="0">
                <a:solidFill>
                  <a:srgbClr val="232E98"/>
                </a:solidFill>
                <a:latin typeface="Arial"/>
                <a:cs typeface="Arial"/>
              </a:rPr>
              <a:t>kiloton</a:t>
            </a:r>
            <a:r>
              <a:rPr sz="2150" spc="-5" dirty="0">
                <a:solidFill>
                  <a:srgbClr val="232E98"/>
                </a:solidFill>
                <a:latin typeface="Arial"/>
                <a:cs typeface="Arial"/>
              </a:rPr>
              <a:t> </a:t>
            </a:r>
            <a:r>
              <a:rPr sz="2150" spc="-15" dirty="0">
                <a:solidFill>
                  <a:srgbClr val="232E98"/>
                </a:solidFill>
                <a:latin typeface="Arial"/>
                <a:cs typeface="Arial"/>
              </a:rPr>
              <a:t>–</a:t>
            </a:r>
            <a:r>
              <a:rPr sz="2150" spc="-5" dirty="0">
                <a:solidFill>
                  <a:srgbClr val="232E98"/>
                </a:solidFill>
                <a:latin typeface="Arial"/>
                <a:cs typeface="Arial"/>
              </a:rPr>
              <a:t> </a:t>
            </a:r>
            <a:r>
              <a:rPr sz="2150" spc="-15" dirty="0">
                <a:solidFill>
                  <a:srgbClr val="232E98"/>
                </a:solidFill>
                <a:latin typeface="Arial"/>
                <a:cs typeface="Arial"/>
              </a:rPr>
              <a:t>1</a:t>
            </a:r>
            <a:r>
              <a:rPr sz="2150" spc="-5" dirty="0">
                <a:solidFill>
                  <a:srgbClr val="232E98"/>
                </a:solidFill>
                <a:latin typeface="Arial"/>
                <a:cs typeface="Arial"/>
              </a:rPr>
              <a:t> </a:t>
            </a:r>
            <a:r>
              <a:rPr sz="2150" spc="-15" dirty="0">
                <a:solidFill>
                  <a:srgbClr val="232E98"/>
                </a:solidFill>
                <a:latin typeface="Arial"/>
                <a:cs typeface="Arial"/>
              </a:rPr>
              <a:t>Megaton)</a:t>
            </a:r>
            <a:r>
              <a:rPr sz="2150" spc="-5" dirty="0">
                <a:solidFill>
                  <a:srgbClr val="232E98"/>
                </a:solidFill>
                <a:latin typeface="Arial"/>
                <a:cs typeface="Arial"/>
              </a:rPr>
              <a:t> </a:t>
            </a:r>
            <a:r>
              <a:rPr sz="2150" spc="-10" dirty="0">
                <a:solidFill>
                  <a:srgbClr val="232E98"/>
                </a:solidFill>
                <a:latin typeface="Arial"/>
                <a:cs typeface="Arial"/>
              </a:rPr>
              <a:t>nuclear</a:t>
            </a:r>
            <a:r>
              <a:rPr sz="2150" spc="-5" dirty="0">
                <a:solidFill>
                  <a:srgbClr val="232E98"/>
                </a:solidFill>
                <a:latin typeface="Arial"/>
                <a:cs typeface="Arial"/>
              </a:rPr>
              <a:t> </a:t>
            </a:r>
            <a:r>
              <a:rPr sz="2150" spc="-10" dirty="0">
                <a:solidFill>
                  <a:srgbClr val="232E98"/>
                </a:solidFill>
                <a:latin typeface="Arial"/>
                <a:cs typeface="Arial"/>
              </a:rPr>
              <a:t>explosion</a:t>
            </a:r>
            <a:r>
              <a:rPr sz="2150" spc="-5" dirty="0">
                <a:solidFill>
                  <a:srgbClr val="232E98"/>
                </a:solidFill>
                <a:latin typeface="Arial"/>
                <a:cs typeface="Arial"/>
              </a:rPr>
              <a:t> </a:t>
            </a:r>
            <a:r>
              <a:rPr sz="2150" spc="-10" dirty="0">
                <a:solidFill>
                  <a:srgbClr val="232E98"/>
                </a:solidFill>
                <a:latin typeface="Arial"/>
                <a:cs typeface="Arial"/>
              </a:rPr>
              <a:t>in</a:t>
            </a:r>
            <a:r>
              <a:rPr sz="2150" spc="-5" dirty="0">
                <a:solidFill>
                  <a:srgbClr val="232E98"/>
                </a:solidFill>
                <a:latin typeface="Arial"/>
                <a:cs typeface="Arial"/>
              </a:rPr>
              <a:t> </a:t>
            </a:r>
            <a:r>
              <a:rPr sz="2150" spc="-15" dirty="0">
                <a:solidFill>
                  <a:srgbClr val="232E98"/>
                </a:solidFill>
                <a:latin typeface="Arial"/>
                <a:cs typeface="Arial"/>
              </a:rPr>
              <a:t>a</a:t>
            </a:r>
            <a:r>
              <a:rPr sz="2150" spc="-5" dirty="0">
                <a:solidFill>
                  <a:srgbClr val="232E98"/>
                </a:solidFill>
                <a:latin typeface="Arial"/>
                <a:cs typeface="Arial"/>
              </a:rPr>
              <a:t> </a:t>
            </a:r>
            <a:r>
              <a:rPr sz="2150" spc="-15" dirty="0">
                <a:solidFill>
                  <a:srgbClr val="232E98"/>
                </a:solidFill>
                <a:latin typeface="Arial"/>
                <a:cs typeface="Arial"/>
              </a:rPr>
              <a:t>major</a:t>
            </a:r>
            <a:r>
              <a:rPr sz="2150" spc="-5" dirty="0">
                <a:solidFill>
                  <a:srgbClr val="232E98"/>
                </a:solidFill>
                <a:latin typeface="Arial"/>
                <a:cs typeface="Arial"/>
              </a:rPr>
              <a:t> </a:t>
            </a:r>
            <a:r>
              <a:rPr sz="2150" spc="-10" dirty="0">
                <a:solidFill>
                  <a:srgbClr val="232E98"/>
                </a:solidFill>
                <a:latin typeface="Arial"/>
                <a:cs typeface="Arial"/>
              </a:rPr>
              <a:t>city would</a:t>
            </a:r>
            <a:r>
              <a:rPr lang="en-US" sz="2150" spc="-10" dirty="0">
                <a:solidFill>
                  <a:srgbClr val="232E98"/>
                </a:solidFill>
                <a:latin typeface="Arial"/>
                <a:cs typeface="Arial"/>
              </a:rPr>
              <a:t> </a:t>
            </a:r>
            <a:r>
              <a:rPr sz="2150" spc="-5" dirty="0">
                <a:solidFill>
                  <a:srgbClr val="232E98"/>
                </a:solidFill>
                <a:latin typeface="Arial"/>
                <a:cs typeface="Arial"/>
              </a:rPr>
              <a:t> </a:t>
            </a:r>
            <a:r>
              <a:rPr sz="2150" spc="-25" dirty="0">
                <a:solidFill>
                  <a:srgbClr val="232E98"/>
                </a:solidFill>
                <a:latin typeface="Arial"/>
                <a:cs typeface="Arial"/>
              </a:rPr>
              <a:t>—</a:t>
            </a:r>
            <a:endParaRPr sz="2150" dirty="0">
              <a:latin typeface="Arial"/>
              <a:cs typeface="Arial"/>
            </a:endParaRPr>
          </a:p>
          <a:p>
            <a:pPr marL="472440" indent="-213360">
              <a:lnSpc>
                <a:spcPct val="100000"/>
              </a:lnSpc>
              <a:spcBef>
                <a:spcPts val="434"/>
              </a:spcBef>
              <a:buClr>
                <a:srgbClr val="232E98"/>
              </a:buClr>
              <a:buSzPct val="127906"/>
              <a:buFont typeface="Times New Roman"/>
              <a:buChar char="•"/>
              <a:tabLst>
                <a:tab pos="472440" algn="l"/>
              </a:tabLst>
            </a:pPr>
            <a:r>
              <a:rPr sz="2150" spc="-10" dirty="0">
                <a:solidFill>
                  <a:srgbClr val="232E98"/>
                </a:solidFill>
                <a:latin typeface="Arial"/>
                <a:cs typeface="Arial"/>
              </a:rPr>
              <a:t>kill</a:t>
            </a:r>
            <a:r>
              <a:rPr sz="2150" spc="-5" dirty="0">
                <a:solidFill>
                  <a:srgbClr val="232E98"/>
                </a:solidFill>
                <a:latin typeface="Arial"/>
                <a:cs typeface="Arial"/>
              </a:rPr>
              <a:t> </a:t>
            </a:r>
            <a:r>
              <a:rPr sz="2150" spc="-10" dirty="0">
                <a:solidFill>
                  <a:srgbClr val="232E98"/>
                </a:solidFill>
                <a:latin typeface="Arial"/>
                <a:cs typeface="Arial"/>
              </a:rPr>
              <a:t>millions</a:t>
            </a:r>
            <a:r>
              <a:rPr sz="2150" spc="-5" dirty="0">
                <a:solidFill>
                  <a:srgbClr val="232E98"/>
                </a:solidFill>
                <a:latin typeface="Arial"/>
                <a:cs typeface="Arial"/>
              </a:rPr>
              <a:t> </a:t>
            </a:r>
            <a:r>
              <a:rPr sz="2150" spc="-10" dirty="0">
                <a:solidFill>
                  <a:srgbClr val="232E98"/>
                </a:solidFill>
                <a:latin typeface="Arial"/>
                <a:cs typeface="Arial"/>
              </a:rPr>
              <a:t>of</a:t>
            </a:r>
            <a:r>
              <a:rPr sz="2150" spc="-5" dirty="0">
                <a:solidFill>
                  <a:srgbClr val="232E98"/>
                </a:solidFill>
                <a:latin typeface="Arial"/>
                <a:cs typeface="Arial"/>
              </a:rPr>
              <a:t> </a:t>
            </a:r>
            <a:r>
              <a:rPr sz="2150" spc="-15" dirty="0">
                <a:solidFill>
                  <a:srgbClr val="232E98"/>
                </a:solidFill>
                <a:latin typeface="Arial"/>
                <a:cs typeface="Arial"/>
              </a:rPr>
              <a:t>people</a:t>
            </a:r>
            <a:endParaRPr sz="2150" dirty="0">
              <a:latin typeface="Arial"/>
              <a:cs typeface="Arial"/>
            </a:endParaRPr>
          </a:p>
          <a:p>
            <a:pPr marL="472440" indent="-213360">
              <a:lnSpc>
                <a:spcPct val="100000"/>
              </a:lnSpc>
              <a:spcBef>
                <a:spcPts val="315"/>
              </a:spcBef>
              <a:buClr>
                <a:srgbClr val="232E98"/>
              </a:buClr>
              <a:buSzPct val="127906"/>
              <a:buFont typeface="Times New Roman"/>
              <a:buChar char="•"/>
              <a:tabLst>
                <a:tab pos="472440" algn="l"/>
              </a:tabLst>
            </a:pPr>
            <a:r>
              <a:rPr sz="2150" spc="-15" dirty="0">
                <a:solidFill>
                  <a:srgbClr val="232E98"/>
                </a:solidFill>
                <a:latin typeface="Arial"/>
                <a:cs typeface="Arial"/>
              </a:rPr>
              <a:t>reduce</a:t>
            </a:r>
            <a:r>
              <a:rPr sz="2150" spc="-5" dirty="0">
                <a:solidFill>
                  <a:srgbClr val="232E98"/>
                </a:solidFill>
                <a:latin typeface="Arial"/>
                <a:cs typeface="Arial"/>
              </a:rPr>
              <a:t> </a:t>
            </a:r>
            <a:r>
              <a:rPr sz="2150" spc="-15" dirty="0">
                <a:solidFill>
                  <a:srgbClr val="232E98"/>
                </a:solidFill>
                <a:latin typeface="Arial"/>
                <a:cs typeface="Arial"/>
              </a:rPr>
              <a:t>a</a:t>
            </a:r>
            <a:r>
              <a:rPr sz="2150" spc="-5" dirty="0">
                <a:solidFill>
                  <a:srgbClr val="232E98"/>
                </a:solidFill>
                <a:latin typeface="Arial"/>
                <a:cs typeface="Arial"/>
              </a:rPr>
              <a:t> </a:t>
            </a:r>
            <a:r>
              <a:rPr sz="2150" spc="-15" dirty="0">
                <a:solidFill>
                  <a:srgbClr val="232E98"/>
                </a:solidFill>
                <a:latin typeface="Arial"/>
                <a:cs typeface="Arial"/>
              </a:rPr>
              <a:t>hundred</a:t>
            </a:r>
            <a:r>
              <a:rPr sz="2150" spc="-5" dirty="0">
                <a:solidFill>
                  <a:srgbClr val="232E98"/>
                </a:solidFill>
                <a:latin typeface="Arial"/>
                <a:cs typeface="Arial"/>
              </a:rPr>
              <a:t> </a:t>
            </a:r>
            <a:r>
              <a:rPr sz="2150" spc="-15" dirty="0">
                <a:solidFill>
                  <a:srgbClr val="232E98"/>
                </a:solidFill>
                <a:latin typeface="Arial"/>
                <a:cs typeface="Arial"/>
              </a:rPr>
              <a:t>square</a:t>
            </a:r>
            <a:r>
              <a:rPr sz="2150" spc="-5" dirty="0">
                <a:solidFill>
                  <a:srgbClr val="232E98"/>
                </a:solidFill>
                <a:latin typeface="Arial"/>
                <a:cs typeface="Arial"/>
              </a:rPr>
              <a:t> </a:t>
            </a:r>
            <a:r>
              <a:rPr sz="2150" spc="-10" dirty="0">
                <a:solidFill>
                  <a:srgbClr val="232E98"/>
                </a:solidFill>
                <a:latin typeface="Arial"/>
                <a:cs typeface="Arial"/>
              </a:rPr>
              <a:t>miles</a:t>
            </a:r>
            <a:r>
              <a:rPr sz="2150" spc="-5" dirty="0">
                <a:solidFill>
                  <a:srgbClr val="232E98"/>
                </a:solidFill>
                <a:latin typeface="Arial"/>
                <a:cs typeface="Arial"/>
              </a:rPr>
              <a:t> </a:t>
            </a:r>
            <a:r>
              <a:rPr sz="2150" spc="-10" dirty="0">
                <a:solidFill>
                  <a:srgbClr val="232E98"/>
                </a:solidFill>
                <a:latin typeface="Arial"/>
                <a:cs typeface="Arial"/>
              </a:rPr>
              <a:t>to</a:t>
            </a:r>
            <a:r>
              <a:rPr sz="2150" spc="-5" dirty="0">
                <a:solidFill>
                  <a:srgbClr val="232E98"/>
                </a:solidFill>
                <a:latin typeface="Arial"/>
                <a:cs typeface="Arial"/>
              </a:rPr>
              <a:t> </a:t>
            </a:r>
            <a:r>
              <a:rPr sz="2150" spc="-10" dirty="0">
                <a:solidFill>
                  <a:srgbClr val="232E98"/>
                </a:solidFill>
                <a:latin typeface="Arial"/>
                <a:cs typeface="Arial"/>
              </a:rPr>
              <a:t>rubble</a:t>
            </a:r>
            <a:endParaRPr sz="2150" dirty="0">
              <a:latin typeface="Arial"/>
              <a:cs typeface="Arial"/>
            </a:endParaRPr>
          </a:p>
          <a:p>
            <a:pPr>
              <a:lnSpc>
                <a:spcPts val="1100"/>
              </a:lnSpc>
              <a:spcBef>
                <a:spcPts val="33"/>
              </a:spcBef>
            </a:pPr>
            <a:endParaRPr sz="1100" dirty="0"/>
          </a:p>
          <a:p>
            <a:pPr marL="12700" marR="260985" indent="3175">
              <a:lnSpc>
                <a:spcPct val="100200"/>
              </a:lnSpc>
            </a:pPr>
            <a:r>
              <a:rPr sz="2150" spc="-135" dirty="0">
                <a:solidFill>
                  <a:srgbClr val="232E98"/>
                </a:solidFill>
                <a:latin typeface="Arial"/>
                <a:cs typeface="Arial"/>
              </a:rPr>
              <a:t>V</a:t>
            </a:r>
            <a:r>
              <a:rPr sz="2150" spc="-10" dirty="0">
                <a:solidFill>
                  <a:srgbClr val="232E98"/>
                </a:solidFill>
                <a:latin typeface="Arial"/>
                <a:cs typeface="Arial"/>
              </a:rPr>
              <a:t>ery</a:t>
            </a:r>
            <a:r>
              <a:rPr sz="2150" spc="-5" dirty="0">
                <a:solidFill>
                  <a:srgbClr val="232E98"/>
                </a:solidFill>
                <a:latin typeface="Arial"/>
                <a:cs typeface="Arial"/>
              </a:rPr>
              <a:t> </a:t>
            </a:r>
            <a:r>
              <a:rPr sz="2150" spc="-10" dirty="0">
                <a:solidFill>
                  <a:srgbClr val="232E98"/>
                </a:solidFill>
                <a:latin typeface="Arial"/>
                <a:cs typeface="Arial"/>
              </a:rPr>
              <a:t>little</a:t>
            </a:r>
            <a:r>
              <a:rPr sz="2150" spc="-5" dirty="0">
                <a:solidFill>
                  <a:srgbClr val="232E98"/>
                </a:solidFill>
                <a:latin typeface="Arial"/>
                <a:cs typeface="Arial"/>
              </a:rPr>
              <a:t> </a:t>
            </a:r>
            <a:r>
              <a:rPr sz="2150" spc="-15" dirty="0">
                <a:solidFill>
                  <a:srgbClr val="232E98"/>
                </a:solidFill>
                <a:latin typeface="Arial"/>
                <a:cs typeface="Arial"/>
              </a:rPr>
              <a:t>can</a:t>
            </a:r>
            <a:r>
              <a:rPr sz="2150" spc="-5" dirty="0">
                <a:solidFill>
                  <a:srgbClr val="232E98"/>
                </a:solidFill>
                <a:latin typeface="Arial"/>
                <a:cs typeface="Arial"/>
              </a:rPr>
              <a:t> </a:t>
            </a:r>
            <a:r>
              <a:rPr sz="2150" spc="-15" dirty="0">
                <a:solidFill>
                  <a:srgbClr val="232E98"/>
                </a:solidFill>
                <a:latin typeface="Arial"/>
                <a:cs typeface="Arial"/>
              </a:rPr>
              <a:t>be</a:t>
            </a:r>
            <a:r>
              <a:rPr sz="2150" spc="-5" dirty="0">
                <a:solidFill>
                  <a:srgbClr val="232E98"/>
                </a:solidFill>
                <a:latin typeface="Arial"/>
                <a:cs typeface="Arial"/>
              </a:rPr>
              <a:t> </a:t>
            </a:r>
            <a:r>
              <a:rPr sz="2150" spc="-15" dirty="0">
                <a:solidFill>
                  <a:srgbClr val="232E98"/>
                </a:solidFill>
                <a:latin typeface="Arial"/>
                <a:cs typeface="Arial"/>
              </a:rPr>
              <a:t>done</a:t>
            </a:r>
            <a:r>
              <a:rPr sz="2150" spc="-5" dirty="0">
                <a:solidFill>
                  <a:srgbClr val="232E98"/>
                </a:solidFill>
                <a:latin typeface="Arial"/>
                <a:cs typeface="Arial"/>
              </a:rPr>
              <a:t> </a:t>
            </a:r>
            <a:r>
              <a:rPr sz="2150" spc="-15" dirty="0">
                <a:solidFill>
                  <a:srgbClr val="232E98"/>
                </a:solidFill>
                <a:latin typeface="Arial"/>
                <a:cs typeface="Arial"/>
              </a:rPr>
              <a:t>before</a:t>
            </a:r>
            <a:r>
              <a:rPr sz="2150" spc="-5" dirty="0">
                <a:solidFill>
                  <a:srgbClr val="232E98"/>
                </a:solidFill>
                <a:latin typeface="Arial"/>
                <a:cs typeface="Arial"/>
              </a:rPr>
              <a:t> </a:t>
            </a:r>
            <a:r>
              <a:rPr sz="2150" spc="-10" dirty="0">
                <a:solidFill>
                  <a:srgbClr val="232E98"/>
                </a:solidFill>
                <a:latin typeface="Arial"/>
                <a:cs typeface="Arial"/>
              </a:rPr>
              <a:t>or</a:t>
            </a:r>
            <a:r>
              <a:rPr sz="2150" spc="-5" dirty="0">
                <a:solidFill>
                  <a:srgbClr val="232E98"/>
                </a:solidFill>
                <a:latin typeface="Arial"/>
                <a:cs typeface="Arial"/>
              </a:rPr>
              <a:t> </a:t>
            </a:r>
            <a:r>
              <a:rPr sz="2150" spc="-10" dirty="0">
                <a:solidFill>
                  <a:srgbClr val="232E98"/>
                </a:solidFill>
                <a:latin typeface="Arial"/>
                <a:cs typeface="Arial"/>
              </a:rPr>
              <a:t>after</a:t>
            </a:r>
            <a:r>
              <a:rPr sz="2150" spc="-5" dirty="0">
                <a:solidFill>
                  <a:srgbClr val="232E98"/>
                </a:solidFill>
                <a:latin typeface="Arial"/>
                <a:cs typeface="Arial"/>
              </a:rPr>
              <a:t> </a:t>
            </a:r>
            <a:r>
              <a:rPr sz="2150" spc="-15" dirty="0">
                <a:solidFill>
                  <a:srgbClr val="232E98"/>
                </a:solidFill>
                <a:latin typeface="Arial"/>
                <a:cs typeface="Arial"/>
              </a:rPr>
              <a:t>a</a:t>
            </a:r>
            <a:r>
              <a:rPr sz="2150" spc="-5" dirty="0">
                <a:solidFill>
                  <a:srgbClr val="232E98"/>
                </a:solidFill>
                <a:latin typeface="Arial"/>
                <a:cs typeface="Arial"/>
              </a:rPr>
              <a:t> </a:t>
            </a:r>
            <a:r>
              <a:rPr sz="2150" spc="-10" dirty="0">
                <a:solidFill>
                  <a:srgbClr val="232E98"/>
                </a:solidFill>
                <a:latin typeface="Arial"/>
                <a:cs typeface="Arial"/>
              </a:rPr>
              <a:t>nuclear</a:t>
            </a:r>
            <a:r>
              <a:rPr sz="2150" spc="-5" dirty="0">
                <a:solidFill>
                  <a:srgbClr val="232E98"/>
                </a:solidFill>
                <a:latin typeface="Arial"/>
                <a:cs typeface="Arial"/>
              </a:rPr>
              <a:t> </a:t>
            </a:r>
            <a:r>
              <a:rPr sz="2150" spc="-10" dirty="0">
                <a:solidFill>
                  <a:srgbClr val="232E98"/>
                </a:solidFill>
                <a:latin typeface="Arial"/>
                <a:cs typeface="Arial"/>
              </a:rPr>
              <a:t>explosion</a:t>
            </a:r>
            <a:r>
              <a:rPr sz="2150" spc="-5" dirty="0">
                <a:solidFill>
                  <a:srgbClr val="232E98"/>
                </a:solidFill>
                <a:latin typeface="Arial"/>
                <a:cs typeface="Arial"/>
              </a:rPr>
              <a:t> </a:t>
            </a:r>
            <a:r>
              <a:rPr sz="2150" spc="-10" dirty="0">
                <a:solidFill>
                  <a:srgbClr val="232E98"/>
                </a:solidFill>
                <a:latin typeface="Arial"/>
                <a:cs typeface="Arial"/>
              </a:rPr>
              <a:t>to</a:t>
            </a:r>
            <a:r>
              <a:rPr sz="2150" spc="-5" dirty="0">
                <a:solidFill>
                  <a:srgbClr val="232E98"/>
                </a:solidFill>
                <a:latin typeface="Arial"/>
                <a:cs typeface="Arial"/>
              </a:rPr>
              <a:t> </a:t>
            </a:r>
            <a:r>
              <a:rPr sz="2150" spc="-15" dirty="0">
                <a:solidFill>
                  <a:srgbClr val="232E98"/>
                </a:solidFill>
                <a:latin typeface="Arial"/>
                <a:cs typeface="Arial"/>
              </a:rPr>
              <a:t>lessen</a:t>
            </a:r>
            <a:r>
              <a:rPr sz="2150" spc="-10" dirty="0">
                <a:solidFill>
                  <a:srgbClr val="232E98"/>
                </a:solidFill>
                <a:latin typeface="Arial"/>
                <a:cs typeface="Arial"/>
              </a:rPr>
              <a:t> the</a:t>
            </a:r>
            <a:r>
              <a:rPr sz="2150" spc="-5" dirty="0">
                <a:solidFill>
                  <a:srgbClr val="232E98"/>
                </a:solidFill>
                <a:latin typeface="Arial"/>
                <a:cs typeface="Arial"/>
              </a:rPr>
              <a:t> </a:t>
            </a:r>
            <a:r>
              <a:rPr sz="2150" spc="-10" dirty="0">
                <a:solidFill>
                  <a:srgbClr val="232E98"/>
                </a:solidFill>
                <a:latin typeface="Arial"/>
                <a:cs typeface="Arial"/>
              </a:rPr>
              <a:t>deaths,</a:t>
            </a:r>
            <a:r>
              <a:rPr sz="2150" spc="-5" dirty="0">
                <a:solidFill>
                  <a:srgbClr val="232E98"/>
                </a:solidFill>
                <a:latin typeface="Arial"/>
                <a:cs typeface="Arial"/>
              </a:rPr>
              <a:t> </a:t>
            </a:r>
            <a:r>
              <a:rPr sz="2150" spc="-10" dirty="0">
                <a:solidFill>
                  <a:srgbClr val="232E98"/>
                </a:solidFill>
                <a:latin typeface="Arial"/>
                <a:cs typeface="Arial"/>
              </a:rPr>
              <a:t>injuries,</a:t>
            </a:r>
            <a:r>
              <a:rPr sz="2150" spc="-5" dirty="0">
                <a:solidFill>
                  <a:srgbClr val="232E98"/>
                </a:solidFill>
                <a:latin typeface="Arial"/>
                <a:cs typeface="Arial"/>
              </a:rPr>
              <a:t> </a:t>
            </a:r>
            <a:r>
              <a:rPr sz="2150" spc="-15" dirty="0">
                <a:solidFill>
                  <a:srgbClr val="232E98"/>
                </a:solidFill>
                <a:latin typeface="Arial"/>
                <a:cs typeface="Arial"/>
              </a:rPr>
              <a:t>and</a:t>
            </a:r>
            <a:r>
              <a:rPr sz="2150" spc="-5" dirty="0">
                <a:solidFill>
                  <a:srgbClr val="232E98"/>
                </a:solidFill>
                <a:latin typeface="Arial"/>
                <a:cs typeface="Arial"/>
              </a:rPr>
              <a:t> </a:t>
            </a:r>
            <a:r>
              <a:rPr sz="2150" spc="-10" dirty="0">
                <a:solidFill>
                  <a:srgbClr val="232E98"/>
                </a:solidFill>
                <a:latin typeface="Arial"/>
                <a:cs typeface="Arial"/>
              </a:rPr>
              <a:t>destruction</a:t>
            </a:r>
            <a:r>
              <a:rPr sz="2150" spc="-5" dirty="0">
                <a:solidFill>
                  <a:srgbClr val="232E98"/>
                </a:solidFill>
                <a:latin typeface="Arial"/>
                <a:cs typeface="Arial"/>
              </a:rPr>
              <a:t> </a:t>
            </a:r>
            <a:r>
              <a:rPr sz="2150" spc="-10" dirty="0">
                <a:solidFill>
                  <a:srgbClr val="232E98"/>
                </a:solidFill>
                <a:latin typeface="Arial"/>
                <a:cs typeface="Arial"/>
              </a:rPr>
              <a:t>it</a:t>
            </a:r>
            <a:r>
              <a:rPr sz="2150" spc="-5" dirty="0">
                <a:solidFill>
                  <a:srgbClr val="232E98"/>
                </a:solidFill>
                <a:latin typeface="Arial"/>
                <a:cs typeface="Arial"/>
              </a:rPr>
              <a:t> </a:t>
            </a:r>
            <a:r>
              <a:rPr sz="2150" spc="-15" dirty="0">
                <a:solidFill>
                  <a:srgbClr val="232E98"/>
                </a:solidFill>
                <a:latin typeface="Arial"/>
                <a:cs typeface="Arial"/>
              </a:rPr>
              <a:t>causes.</a:t>
            </a:r>
            <a:endParaRPr sz="2150" dirty="0">
              <a:latin typeface="Arial"/>
              <a:cs typeface="Arial"/>
            </a:endParaRPr>
          </a:p>
          <a:p>
            <a:pPr>
              <a:lnSpc>
                <a:spcPts val="550"/>
              </a:lnSpc>
              <a:spcBef>
                <a:spcPts val="26"/>
              </a:spcBef>
            </a:pPr>
            <a:endParaRPr sz="550" dirty="0"/>
          </a:p>
          <a:p>
            <a:pPr>
              <a:lnSpc>
                <a:spcPts val="1000"/>
              </a:lnSpc>
            </a:pPr>
            <a:endParaRPr sz="1000" dirty="0"/>
          </a:p>
          <a:p>
            <a:pPr>
              <a:lnSpc>
                <a:spcPts val="1000"/>
              </a:lnSpc>
            </a:pPr>
            <a:endParaRPr sz="1000" dirty="0"/>
          </a:p>
          <a:p>
            <a:pPr>
              <a:lnSpc>
                <a:spcPts val="1000"/>
              </a:lnSpc>
            </a:pPr>
            <a:endParaRPr sz="1000" dirty="0"/>
          </a:p>
          <a:p>
            <a:pPr>
              <a:lnSpc>
                <a:spcPts val="1000"/>
              </a:lnSpc>
            </a:pPr>
            <a:endParaRPr sz="1000" dirty="0"/>
          </a:p>
          <a:p>
            <a:pPr marL="12700" marR="12700" indent="3175">
              <a:lnSpc>
                <a:spcPct val="120200"/>
              </a:lnSpc>
            </a:pPr>
            <a:r>
              <a:rPr sz="2150" spc="-15" dirty="0">
                <a:solidFill>
                  <a:srgbClr val="232E98"/>
                </a:solidFill>
                <a:latin typeface="Arial"/>
                <a:cs typeface="Arial"/>
              </a:rPr>
              <a:t>Consequentl</a:t>
            </a:r>
            <a:r>
              <a:rPr sz="2150" spc="-175" dirty="0">
                <a:solidFill>
                  <a:srgbClr val="232E98"/>
                </a:solidFill>
                <a:latin typeface="Arial"/>
                <a:cs typeface="Arial"/>
              </a:rPr>
              <a:t>y</a:t>
            </a:r>
            <a:r>
              <a:rPr sz="2150" spc="-10" dirty="0">
                <a:solidFill>
                  <a:srgbClr val="232E98"/>
                </a:solidFill>
                <a:latin typeface="Arial"/>
                <a:cs typeface="Arial"/>
              </a:rPr>
              <a:t>,</a:t>
            </a:r>
            <a:r>
              <a:rPr sz="2150" spc="-5" dirty="0">
                <a:solidFill>
                  <a:srgbClr val="232E98"/>
                </a:solidFill>
                <a:latin typeface="Arial"/>
                <a:cs typeface="Arial"/>
              </a:rPr>
              <a:t> </a:t>
            </a:r>
            <a:r>
              <a:rPr sz="2150" spc="-10" dirty="0">
                <a:solidFill>
                  <a:srgbClr val="232E98"/>
                </a:solidFill>
                <a:latin typeface="Arial"/>
                <a:cs typeface="Arial"/>
              </a:rPr>
              <a:t>failure</a:t>
            </a:r>
            <a:r>
              <a:rPr sz="2150" spc="-5" dirty="0">
                <a:solidFill>
                  <a:srgbClr val="232E98"/>
                </a:solidFill>
                <a:latin typeface="Arial"/>
                <a:cs typeface="Arial"/>
              </a:rPr>
              <a:t> </a:t>
            </a:r>
            <a:r>
              <a:rPr sz="2150" spc="-10" dirty="0">
                <a:solidFill>
                  <a:srgbClr val="232E98"/>
                </a:solidFill>
                <a:latin typeface="Arial"/>
                <a:cs typeface="Arial"/>
              </a:rPr>
              <a:t>to</a:t>
            </a:r>
            <a:r>
              <a:rPr sz="2150" spc="-5" dirty="0">
                <a:solidFill>
                  <a:srgbClr val="232E98"/>
                </a:solidFill>
                <a:latin typeface="Arial"/>
                <a:cs typeface="Arial"/>
              </a:rPr>
              <a:t> </a:t>
            </a:r>
            <a:r>
              <a:rPr sz="2150" spc="-10" dirty="0">
                <a:solidFill>
                  <a:srgbClr val="232E98"/>
                </a:solidFill>
                <a:latin typeface="Arial"/>
                <a:cs typeface="Arial"/>
              </a:rPr>
              <a:t>intercept</a:t>
            </a:r>
            <a:r>
              <a:rPr sz="2150" spc="-5" dirty="0">
                <a:solidFill>
                  <a:srgbClr val="232E98"/>
                </a:solidFill>
                <a:latin typeface="Arial"/>
                <a:cs typeface="Arial"/>
              </a:rPr>
              <a:t> </a:t>
            </a:r>
            <a:r>
              <a:rPr sz="2150" spc="-15" dirty="0">
                <a:solidFill>
                  <a:srgbClr val="232E98"/>
                </a:solidFill>
                <a:latin typeface="Arial"/>
                <a:cs typeface="Arial"/>
              </a:rPr>
              <a:t>even</a:t>
            </a:r>
            <a:r>
              <a:rPr sz="2150" spc="-5" dirty="0">
                <a:solidFill>
                  <a:srgbClr val="232E98"/>
                </a:solidFill>
                <a:latin typeface="Arial"/>
                <a:cs typeface="Arial"/>
              </a:rPr>
              <a:t> </a:t>
            </a:r>
            <a:r>
              <a:rPr sz="2150" spc="-15" dirty="0">
                <a:solidFill>
                  <a:srgbClr val="232E98"/>
                </a:solidFill>
                <a:latin typeface="Arial"/>
                <a:cs typeface="Arial"/>
              </a:rPr>
              <a:t>a</a:t>
            </a:r>
            <a:r>
              <a:rPr sz="2150" spc="-5" dirty="0">
                <a:solidFill>
                  <a:srgbClr val="232E98"/>
                </a:solidFill>
                <a:latin typeface="Arial"/>
                <a:cs typeface="Arial"/>
              </a:rPr>
              <a:t> </a:t>
            </a:r>
            <a:r>
              <a:rPr sz="2150" spc="-10" dirty="0">
                <a:solidFill>
                  <a:srgbClr val="232E98"/>
                </a:solidFill>
                <a:latin typeface="Arial"/>
                <a:cs typeface="Arial"/>
              </a:rPr>
              <a:t>single</a:t>
            </a:r>
            <a:r>
              <a:rPr sz="2150" spc="-5" dirty="0">
                <a:solidFill>
                  <a:srgbClr val="232E98"/>
                </a:solidFill>
                <a:latin typeface="Arial"/>
                <a:cs typeface="Arial"/>
              </a:rPr>
              <a:t> </a:t>
            </a:r>
            <a:r>
              <a:rPr sz="2150" spc="-10" dirty="0">
                <a:solidFill>
                  <a:srgbClr val="232E98"/>
                </a:solidFill>
                <a:latin typeface="Arial"/>
                <a:cs typeface="Arial"/>
              </a:rPr>
              <a:t>nuclear</a:t>
            </a:r>
            <a:r>
              <a:rPr sz="2150" spc="-5" dirty="0">
                <a:solidFill>
                  <a:srgbClr val="232E98"/>
                </a:solidFill>
                <a:latin typeface="Arial"/>
                <a:cs typeface="Arial"/>
              </a:rPr>
              <a:t> </a:t>
            </a:r>
            <a:r>
              <a:rPr sz="2150" spc="-15" dirty="0">
                <a:solidFill>
                  <a:srgbClr val="232E98"/>
                </a:solidFill>
                <a:latin typeface="Arial"/>
                <a:cs typeface="Arial"/>
              </a:rPr>
              <a:t>warhead would</a:t>
            </a:r>
            <a:r>
              <a:rPr sz="2150" spc="-5" dirty="0">
                <a:solidFill>
                  <a:srgbClr val="232E98"/>
                </a:solidFill>
                <a:latin typeface="Arial"/>
                <a:cs typeface="Arial"/>
              </a:rPr>
              <a:t> </a:t>
            </a:r>
            <a:r>
              <a:rPr sz="2150" spc="-15" dirty="0">
                <a:solidFill>
                  <a:srgbClr val="232E98"/>
                </a:solidFill>
                <a:latin typeface="Arial"/>
                <a:cs typeface="Arial"/>
              </a:rPr>
              <a:t>have</a:t>
            </a:r>
            <a:r>
              <a:rPr sz="2150" spc="-5" dirty="0">
                <a:solidFill>
                  <a:srgbClr val="232E98"/>
                </a:solidFill>
                <a:latin typeface="Arial"/>
                <a:cs typeface="Arial"/>
              </a:rPr>
              <a:t> </a:t>
            </a:r>
            <a:r>
              <a:rPr sz="2150" spc="-10" dirty="0">
                <a:solidFill>
                  <a:srgbClr val="232E98"/>
                </a:solidFill>
                <a:latin typeface="Arial"/>
                <a:cs typeface="Arial"/>
              </a:rPr>
              <a:t>horrific</a:t>
            </a:r>
            <a:r>
              <a:rPr sz="2150" spc="-5" dirty="0">
                <a:solidFill>
                  <a:srgbClr val="232E98"/>
                </a:solidFill>
                <a:latin typeface="Arial"/>
                <a:cs typeface="Arial"/>
              </a:rPr>
              <a:t> </a:t>
            </a:r>
            <a:r>
              <a:rPr sz="2150" spc="-15" dirty="0">
                <a:solidFill>
                  <a:srgbClr val="232E98"/>
                </a:solidFill>
                <a:latin typeface="Arial"/>
                <a:cs typeface="Arial"/>
              </a:rPr>
              <a:t>consequences</a:t>
            </a:r>
            <a:r>
              <a:rPr sz="2150" spc="-5" dirty="0">
                <a:solidFill>
                  <a:srgbClr val="232E98"/>
                </a:solidFill>
                <a:latin typeface="Arial"/>
                <a:cs typeface="Arial"/>
              </a:rPr>
              <a:t> </a:t>
            </a:r>
            <a:r>
              <a:rPr sz="2150" spc="-15" dirty="0">
                <a:solidFill>
                  <a:srgbClr val="232E98"/>
                </a:solidFill>
                <a:latin typeface="Arial"/>
                <a:cs typeface="Arial"/>
              </a:rPr>
              <a:t>beyond</a:t>
            </a:r>
            <a:r>
              <a:rPr sz="2150" spc="-5" dirty="0">
                <a:solidFill>
                  <a:srgbClr val="232E98"/>
                </a:solidFill>
                <a:latin typeface="Arial"/>
                <a:cs typeface="Arial"/>
              </a:rPr>
              <a:t> </a:t>
            </a:r>
            <a:r>
              <a:rPr sz="2150" spc="-15" dirty="0">
                <a:solidFill>
                  <a:srgbClr val="232E98"/>
                </a:solidFill>
                <a:latin typeface="Arial"/>
                <a:cs typeface="Arial"/>
              </a:rPr>
              <a:t>anything</a:t>
            </a:r>
            <a:r>
              <a:rPr sz="2150" spc="-5" dirty="0">
                <a:solidFill>
                  <a:srgbClr val="232E98"/>
                </a:solidFill>
                <a:latin typeface="Arial"/>
                <a:cs typeface="Arial"/>
              </a:rPr>
              <a:t> </a:t>
            </a:r>
            <a:r>
              <a:rPr sz="2150" spc="-10" dirty="0">
                <a:solidFill>
                  <a:srgbClr val="232E98"/>
                </a:solidFill>
                <a:latin typeface="Arial"/>
                <a:cs typeface="Arial"/>
              </a:rPr>
              <a:t>in</a:t>
            </a:r>
            <a:r>
              <a:rPr sz="2150" spc="-5" dirty="0">
                <a:solidFill>
                  <a:srgbClr val="232E98"/>
                </a:solidFill>
                <a:latin typeface="Arial"/>
                <a:cs typeface="Arial"/>
              </a:rPr>
              <a:t> </a:t>
            </a:r>
            <a:r>
              <a:rPr sz="2150" spc="-15" dirty="0">
                <a:solidFill>
                  <a:srgbClr val="232E98"/>
                </a:solidFill>
                <a:latin typeface="Arial"/>
                <a:cs typeface="Arial"/>
              </a:rPr>
              <a:t>human</a:t>
            </a:r>
            <a:r>
              <a:rPr sz="2150" spc="-5" dirty="0">
                <a:solidFill>
                  <a:srgbClr val="232E98"/>
                </a:solidFill>
                <a:latin typeface="Arial"/>
                <a:cs typeface="Arial"/>
              </a:rPr>
              <a:t> </a:t>
            </a:r>
            <a:r>
              <a:rPr sz="2150" spc="-10" dirty="0">
                <a:solidFill>
                  <a:srgbClr val="232E98"/>
                </a:solidFill>
                <a:latin typeface="Arial"/>
                <a:cs typeface="Arial"/>
              </a:rPr>
              <a:t>histor</a:t>
            </a:r>
            <a:r>
              <a:rPr sz="2150" spc="-175" dirty="0">
                <a:solidFill>
                  <a:srgbClr val="232E98"/>
                </a:solidFill>
                <a:latin typeface="Arial"/>
                <a:cs typeface="Arial"/>
              </a:rPr>
              <a:t>y</a:t>
            </a:r>
            <a:r>
              <a:rPr sz="2150" spc="-10" dirty="0">
                <a:solidFill>
                  <a:srgbClr val="232E98"/>
                </a:solidFill>
                <a:latin typeface="Arial"/>
                <a:cs typeface="Arial"/>
              </a:rPr>
              <a:t>.</a:t>
            </a:r>
            <a:endParaRPr sz="2150" dirty="0">
              <a:latin typeface="Arial"/>
              <a:cs typeface="Arial"/>
            </a:endParaRPr>
          </a:p>
        </p:txBody>
      </p:sp>
    </p:spTree>
    <p:extLst>
      <p:ext uri="{BB962C8B-B14F-4D97-AF65-F5344CB8AC3E}">
        <p14:creationId xmlns:p14="http://schemas.microsoft.com/office/powerpoint/2010/main" val="1462719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196022"/>
            <a:ext cx="10744200" cy="946978"/>
          </a:xfrm>
          <a:prstGeom prst="rect">
            <a:avLst/>
          </a:prstGeom>
        </p:spPr>
        <p:txBody>
          <a:bodyPr vert="horz" wrap="square" lIns="0" tIns="62545" rIns="0" bIns="0" rtlCol="0">
            <a:noAutofit/>
          </a:bodyPr>
          <a:lstStyle/>
          <a:p>
            <a:pPr marL="949960" marR="12700" indent="-282575">
              <a:lnSpc>
                <a:spcPts val="3320"/>
              </a:lnSpc>
            </a:pPr>
            <a:r>
              <a:rPr sz="2800" spc="-25" dirty="0">
                <a:solidFill>
                  <a:srgbClr val="D62100"/>
                </a:solidFill>
                <a:latin typeface="Arial"/>
                <a:cs typeface="Arial"/>
              </a:rPr>
              <a:t>T</a:t>
            </a:r>
            <a:r>
              <a:rPr sz="2800" spc="0" dirty="0">
                <a:solidFill>
                  <a:srgbClr val="D62100"/>
                </a:solidFill>
                <a:latin typeface="Arial"/>
                <a:cs typeface="Arial"/>
              </a:rPr>
              <a:t>he</a:t>
            </a:r>
            <a:r>
              <a:rPr sz="2800" spc="-5" dirty="0">
                <a:solidFill>
                  <a:srgbClr val="D62100"/>
                </a:solidFill>
                <a:latin typeface="Arial"/>
                <a:cs typeface="Arial"/>
              </a:rPr>
              <a:t> </a:t>
            </a:r>
            <a:r>
              <a:rPr lang="en-US" sz="2800" spc="-5" dirty="0">
                <a:solidFill>
                  <a:srgbClr val="D62100"/>
                </a:solidFill>
                <a:latin typeface="Arial"/>
                <a:cs typeface="Arial"/>
              </a:rPr>
              <a:t>Ongoing </a:t>
            </a:r>
            <a:r>
              <a:rPr lang="en-US" sz="2800" dirty="0">
                <a:solidFill>
                  <a:srgbClr val="D62100"/>
                </a:solidFill>
                <a:latin typeface="Arial"/>
                <a:cs typeface="Arial"/>
              </a:rPr>
              <a:t>Dream</a:t>
            </a:r>
            <a:r>
              <a:rPr sz="2800" spc="-5" dirty="0">
                <a:solidFill>
                  <a:srgbClr val="D62100"/>
                </a:solidFill>
                <a:latin typeface="Arial"/>
                <a:cs typeface="Arial"/>
              </a:rPr>
              <a:t> </a:t>
            </a:r>
            <a:r>
              <a:rPr sz="2800" spc="0" dirty="0">
                <a:solidFill>
                  <a:srgbClr val="D62100"/>
                </a:solidFill>
                <a:latin typeface="Arial"/>
                <a:cs typeface="Arial"/>
              </a:rPr>
              <a:t>o</a:t>
            </a:r>
            <a:r>
              <a:rPr sz="2800" spc="-10" dirty="0">
                <a:solidFill>
                  <a:srgbClr val="D62100"/>
                </a:solidFill>
                <a:latin typeface="Arial"/>
                <a:cs typeface="Arial"/>
              </a:rPr>
              <a:t>f</a:t>
            </a:r>
            <a:r>
              <a:rPr sz="2800" spc="-5" dirty="0">
                <a:solidFill>
                  <a:srgbClr val="D62100"/>
                </a:solidFill>
                <a:latin typeface="Arial"/>
                <a:cs typeface="Arial"/>
              </a:rPr>
              <a:t> </a:t>
            </a:r>
            <a:r>
              <a:rPr lang="en-US" sz="2800" spc="-5" dirty="0">
                <a:solidFill>
                  <a:srgbClr val="D62100"/>
                </a:solidFill>
                <a:latin typeface="Arial"/>
                <a:cs typeface="Arial"/>
              </a:rPr>
              <a:t>and Quest for </a:t>
            </a:r>
            <a:r>
              <a:rPr sz="2800" spc="0" dirty="0">
                <a:solidFill>
                  <a:srgbClr val="D62100"/>
                </a:solidFill>
                <a:latin typeface="Arial"/>
                <a:cs typeface="Arial"/>
              </a:rPr>
              <a:t>a</a:t>
            </a:r>
            <a:r>
              <a:rPr sz="2800" spc="-55" dirty="0">
                <a:solidFill>
                  <a:srgbClr val="D62100"/>
                </a:solidFill>
                <a:latin typeface="Arial"/>
                <a:cs typeface="Arial"/>
              </a:rPr>
              <a:t> </a:t>
            </a:r>
            <a:r>
              <a:rPr sz="2800" spc="-365" dirty="0">
                <a:solidFill>
                  <a:srgbClr val="D62100"/>
                </a:solidFill>
                <a:latin typeface="Arial"/>
                <a:cs typeface="Arial"/>
              </a:rPr>
              <a:t>T</a:t>
            </a:r>
            <a:r>
              <a:rPr sz="2800" spc="0" dirty="0">
                <a:solidFill>
                  <a:srgbClr val="D62100"/>
                </a:solidFill>
                <a:latin typeface="Arial"/>
                <a:cs typeface="Arial"/>
              </a:rPr>
              <a:t>echnological</a:t>
            </a:r>
            <a:r>
              <a:rPr sz="2800" spc="-5" dirty="0">
                <a:solidFill>
                  <a:srgbClr val="D62100"/>
                </a:solidFill>
                <a:latin typeface="Arial"/>
                <a:cs typeface="Arial"/>
              </a:rPr>
              <a:t> </a:t>
            </a:r>
            <a:r>
              <a:rPr sz="2800" spc="0" dirty="0">
                <a:solidFill>
                  <a:srgbClr val="D62100"/>
                </a:solidFill>
                <a:latin typeface="Arial"/>
                <a:cs typeface="Arial"/>
              </a:rPr>
              <a:t>Solu</a:t>
            </a:r>
            <a:r>
              <a:rPr sz="2800" spc="-10" dirty="0">
                <a:solidFill>
                  <a:srgbClr val="D62100"/>
                </a:solidFill>
                <a:latin typeface="Arial"/>
                <a:cs typeface="Arial"/>
              </a:rPr>
              <a:t>tion</a:t>
            </a:r>
            <a:r>
              <a:rPr sz="2800" spc="-5" dirty="0">
                <a:solidFill>
                  <a:srgbClr val="D62100"/>
                </a:solidFill>
                <a:latin typeface="Arial"/>
                <a:cs typeface="Arial"/>
              </a:rPr>
              <a:t> </a:t>
            </a:r>
            <a:r>
              <a:rPr sz="2800" spc="-10" dirty="0">
                <a:solidFill>
                  <a:srgbClr val="D62100"/>
                </a:solidFill>
                <a:latin typeface="Arial"/>
                <a:cs typeface="Arial"/>
              </a:rPr>
              <a:t>to</a:t>
            </a:r>
            <a:r>
              <a:rPr sz="2800" spc="-5" dirty="0">
                <a:solidFill>
                  <a:srgbClr val="D62100"/>
                </a:solidFill>
                <a:latin typeface="Arial"/>
                <a:cs typeface="Arial"/>
              </a:rPr>
              <a:t> </a:t>
            </a:r>
            <a:r>
              <a:rPr sz="2800" spc="-10" dirty="0">
                <a:solidFill>
                  <a:srgbClr val="D62100"/>
                </a:solidFill>
                <a:latin typeface="Arial"/>
                <a:cs typeface="Arial"/>
              </a:rPr>
              <a:t>the </a:t>
            </a:r>
            <a:r>
              <a:rPr sz="2800" spc="-25" dirty="0">
                <a:solidFill>
                  <a:srgbClr val="D62100"/>
                </a:solidFill>
                <a:latin typeface="Arial"/>
                <a:cs typeface="Arial"/>
              </a:rPr>
              <a:t>T</a:t>
            </a:r>
            <a:r>
              <a:rPr sz="2800" spc="0" dirty="0">
                <a:solidFill>
                  <a:srgbClr val="D62100"/>
                </a:solidFill>
                <a:latin typeface="Arial"/>
                <a:cs typeface="Arial"/>
              </a:rPr>
              <a:t>hrea</a:t>
            </a:r>
            <a:r>
              <a:rPr sz="2800" spc="-10" dirty="0">
                <a:solidFill>
                  <a:srgbClr val="D62100"/>
                </a:solidFill>
                <a:latin typeface="Arial"/>
                <a:cs typeface="Arial"/>
              </a:rPr>
              <a:t>t</a:t>
            </a:r>
            <a:r>
              <a:rPr sz="2800" spc="-5" dirty="0">
                <a:solidFill>
                  <a:srgbClr val="D62100"/>
                </a:solidFill>
                <a:latin typeface="Arial"/>
                <a:cs typeface="Arial"/>
              </a:rPr>
              <a:t> </a:t>
            </a:r>
            <a:r>
              <a:rPr sz="2800" spc="0" dirty="0">
                <a:solidFill>
                  <a:srgbClr val="D62100"/>
                </a:solidFill>
                <a:latin typeface="Arial"/>
                <a:cs typeface="Arial"/>
              </a:rPr>
              <a:t>o</a:t>
            </a:r>
            <a:r>
              <a:rPr sz="2800" spc="-10" dirty="0">
                <a:solidFill>
                  <a:srgbClr val="D62100"/>
                </a:solidFill>
                <a:latin typeface="Arial"/>
                <a:cs typeface="Arial"/>
              </a:rPr>
              <a:t>f</a:t>
            </a:r>
            <a:r>
              <a:rPr sz="2800" spc="-5" dirty="0">
                <a:solidFill>
                  <a:srgbClr val="D62100"/>
                </a:solidFill>
                <a:latin typeface="Arial"/>
                <a:cs typeface="Arial"/>
              </a:rPr>
              <a:t> </a:t>
            </a:r>
            <a:r>
              <a:rPr sz="2800" spc="0" dirty="0">
                <a:solidFill>
                  <a:srgbClr val="D62100"/>
                </a:solidFill>
                <a:latin typeface="Arial"/>
                <a:cs typeface="Arial"/>
              </a:rPr>
              <a:t>Nuclear-Armed</a:t>
            </a:r>
            <a:r>
              <a:rPr sz="2800" spc="-5" dirty="0">
                <a:solidFill>
                  <a:srgbClr val="D62100"/>
                </a:solidFill>
                <a:latin typeface="Arial"/>
                <a:cs typeface="Arial"/>
              </a:rPr>
              <a:t> </a:t>
            </a:r>
            <a:r>
              <a:rPr sz="2800" spc="0" dirty="0">
                <a:solidFill>
                  <a:srgbClr val="D62100"/>
                </a:solidFill>
                <a:latin typeface="Arial"/>
                <a:cs typeface="Arial"/>
              </a:rPr>
              <a:t>Balli</a:t>
            </a:r>
            <a:r>
              <a:rPr sz="2800" spc="-15" dirty="0">
                <a:solidFill>
                  <a:srgbClr val="D62100"/>
                </a:solidFill>
                <a:latin typeface="Arial"/>
                <a:cs typeface="Arial"/>
              </a:rPr>
              <a:t>stic</a:t>
            </a:r>
            <a:r>
              <a:rPr sz="2800" spc="-5" dirty="0">
                <a:solidFill>
                  <a:srgbClr val="D62100"/>
                </a:solidFill>
                <a:latin typeface="Arial"/>
                <a:cs typeface="Arial"/>
              </a:rPr>
              <a:t> </a:t>
            </a:r>
            <a:r>
              <a:rPr sz="2800" spc="0" dirty="0">
                <a:solidFill>
                  <a:srgbClr val="D62100"/>
                </a:solidFill>
                <a:latin typeface="Arial"/>
                <a:cs typeface="Arial"/>
              </a:rPr>
              <a:t>Missiles</a:t>
            </a:r>
            <a:endParaRPr sz="280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28</a:t>
            </a:fld>
            <a:endParaRPr sz="1150" dirty="0">
              <a:latin typeface="Arial"/>
              <a:cs typeface="Arial"/>
            </a:endParaRPr>
          </a:p>
        </p:txBody>
      </p:sp>
      <p:sp>
        <p:nvSpPr>
          <p:cNvPr id="5" name="object 5"/>
          <p:cNvSpPr txBox="1">
            <a:spLocks noGrp="1"/>
          </p:cNvSpPr>
          <p:nvPr>
            <p:ph type="ftr" sz="quarter" idx="5"/>
          </p:nvPr>
        </p:nvSpPr>
        <p:spPr>
          <a:xfrm>
            <a:off x="7560964" y="7096521"/>
            <a:ext cx="2040236" cy="203732"/>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900360" y="2166941"/>
            <a:ext cx="8246745" cy="3604260"/>
          </a:xfrm>
          <a:prstGeom prst="rect">
            <a:avLst/>
          </a:prstGeom>
        </p:spPr>
        <p:txBody>
          <a:bodyPr vert="horz" wrap="square" lIns="0" tIns="0" rIns="0" bIns="0" rtlCol="0">
            <a:noAutofit/>
          </a:bodyPr>
          <a:lstStyle/>
          <a:p>
            <a:pPr marL="182245" marR="273050" indent="-170180">
              <a:lnSpc>
                <a:spcPct val="107100"/>
              </a:lnSpc>
              <a:buClr>
                <a:srgbClr val="232E98"/>
              </a:buClr>
              <a:buSzPct val="114893"/>
              <a:buFont typeface="Arial"/>
              <a:buChar char="•"/>
              <a:tabLst>
                <a:tab pos="182245" algn="l"/>
              </a:tabLst>
            </a:pPr>
            <a:r>
              <a:rPr sz="2350" spc="0" dirty="0">
                <a:solidFill>
                  <a:srgbClr val="232E98"/>
                </a:solidFill>
                <a:latin typeface="Arial"/>
                <a:cs typeface="Arial"/>
              </a:rPr>
              <a:t>Over the last 50 years the U.S. has spent more than $300 billion in</a:t>
            </a:r>
            <a:r>
              <a:rPr lang="en-US" sz="2350" spc="0" dirty="0">
                <a:solidFill>
                  <a:srgbClr val="232E98"/>
                </a:solidFill>
                <a:latin typeface="Arial"/>
                <a:cs typeface="Arial"/>
              </a:rPr>
              <a:t> 2016</a:t>
            </a:r>
            <a:r>
              <a:rPr sz="2350" spc="0" dirty="0">
                <a:solidFill>
                  <a:srgbClr val="232E98"/>
                </a:solidFill>
                <a:latin typeface="Arial"/>
                <a:cs typeface="Arial"/>
              </a:rPr>
              <a:t> dollars on technologies intended to intercept nuclear-armed long-range ballistic missiles in flight.</a:t>
            </a:r>
            <a:endParaRPr sz="2350" dirty="0">
              <a:latin typeface="Arial"/>
              <a:cs typeface="Arial"/>
            </a:endParaRPr>
          </a:p>
          <a:p>
            <a:pPr>
              <a:lnSpc>
                <a:spcPts val="850"/>
              </a:lnSpc>
              <a:spcBef>
                <a:spcPts val="44"/>
              </a:spcBef>
              <a:buClr>
                <a:srgbClr val="232E98"/>
              </a:buClr>
              <a:buFont typeface="Arial"/>
              <a:buChar char="•"/>
            </a:pPr>
            <a:endParaRPr sz="850" dirty="0"/>
          </a:p>
          <a:p>
            <a:pPr>
              <a:lnSpc>
                <a:spcPts val="1000"/>
              </a:lnSpc>
              <a:buClr>
                <a:srgbClr val="232E98"/>
              </a:buClr>
              <a:buFont typeface="Arial"/>
              <a:buChar char="•"/>
            </a:pPr>
            <a:endParaRPr sz="1000" dirty="0"/>
          </a:p>
          <a:p>
            <a:pPr>
              <a:lnSpc>
                <a:spcPts val="1000"/>
              </a:lnSpc>
              <a:buClr>
                <a:srgbClr val="232E98"/>
              </a:buClr>
              <a:buFont typeface="Arial"/>
              <a:buChar char="•"/>
            </a:pPr>
            <a:endParaRPr sz="1000" dirty="0"/>
          </a:p>
          <a:p>
            <a:pPr marL="182245" marR="146050" indent="-170180">
              <a:lnSpc>
                <a:spcPct val="106500"/>
              </a:lnSpc>
              <a:buClr>
                <a:srgbClr val="232E98"/>
              </a:buClr>
              <a:buSzPct val="114893"/>
              <a:buFont typeface="Arial"/>
              <a:buChar char="•"/>
              <a:tabLst>
                <a:tab pos="182245" algn="l"/>
              </a:tabLst>
            </a:pPr>
            <a:r>
              <a:rPr lang="en-US" sz="2350" spc="-45" dirty="0">
                <a:solidFill>
                  <a:srgbClr val="232E98"/>
                </a:solidFill>
                <a:latin typeface="Arial"/>
                <a:cs typeface="Arial"/>
              </a:rPr>
              <a:t>In recent years, the</a:t>
            </a:r>
            <a:r>
              <a:rPr sz="2350" spc="0" dirty="0">
                <a:solidFill>
                  <a:srgbClr val="232E98"/>
                </a:solidFill>
                <a:latin typeface="Arial"/>
                <a:cs typeface="Arial"/>
              </a:rPr>
              <a:t> </a:t>
            </a:r>
            <a:r>
              <a:rPr lang="en-US" sz="2350" spc="0" dirty="0">
                <a:solidFill>
                  <a:srgbClr val="232E98"/>
                </a:solidFill>
                <a:latin typeface="Arial"/>
                <a:cs typeface="Arial"/>
              </a:rPr>
              <a:t>US is</a:t>
            </a:r>
            <a:r>
              <a:rPr sz="2350" spc="0" dirty="0">
                <a:solidFill>
                  <a:srgbClr val="232E98"/>
                </a:solidFill>
                <a:latin typeface="Arial"/>
                <a:cs typeface="Arial"/>
              </a:rPr>
              <a:t> </a:t>
            </a:r>
            <a:r>
              <a:rPr lang="en-US" sz="2350" dirty="0">
                <a:solidFill>
                  <a:srgbClr val="232E98"/>
                </a:solidFill>
                <a:latin typeface="Arial"/>
                <a:cs typeface="Arial"/>
              </a:rPr>
              <a:t>has been </a:t>
            </a:r>
            <a:r>
              <a:rPr sz="2350" spc="0" dirty="0">
                <a:solidFill>
                  <a:srgbClr val="232E98"/>
                </a:solidFill>
                <a:latin typeface="Arial"/>
                <a:cs typeface="Arial"/>
              </a:rPr>
              <a:t>spending about $</a:t>
            </a:r>
            <a:r>
              <a:rPr lang="en-US" sz="2350" spc="0" dirty="0">
                <a:solidFill>
                  <a:srgbClr val="232E98"/>
                </a:solidFill>
                <a:latin typeface="Arial"/>
                <a:cs typeface="Arial"/>
              </a:rPr>
              <a:t>7-</a:t>
            </a:r>
            <a:r>
              <a:rPr sz="2350" spc="0" dirty="0">
                <a:solidFill>
                  <a:srgbClr val="232E98"/>
                </a:solidFill>
                <a:latin typeface="Arial"/>
                <a:cs typeface="Arial"/>
              </a:rPr>
              <a:t>10 billion per year on </a:t>
            </a:r>
            <a:r>
              <a:rPr lang="en-US" sz="2350" dirty="0">
                <a:solidFill>
                  <a:srgbClr val="232E98"/>
                </a:solidFill>
                <a:latin typeface="Arial"/>
                <a:cs typeface="Arial"/>
              </a:rPr>
              <a:t>missile defense</a:t>
            </a:r>
            <a:r>
              <a:rPr sz="2350" spc="0" dirty="0">
                <a:solidFill>
                  <a:srgbClr val="232E98"/>
                </a:solidFill>
                <a:latin typeface="Arial"/>
                <a:cs typeface="Arial"/>
              </a:rPr>
              <a:t>.</a:t>
            </a:r>
            <a:endParaRPr sz="2350" dirty="0">
              <a:latin typeface="Arial"/>
              <a:cs typeface="Arial"/>
            </a:endParaRPr>
          </a:p>
          <a:p>
            <a:pPr>
              <a:lnSpc>
                <a:spcPts val="950"/>
              </a:lnSpc>
              <a:spcBef>
                <a:spcPts val="19"/>
              </a:spcBef>
              <a:buClr>
                <a:srgbClr val="232E98"/>
              </a:buClr>
              <a:buFont typeface="Arial"/>
              <a:buChar char="•"/>
            </a:pPr>
            <a:endParaRPr sz="950" dirty="0"/>
          </a:p>
          <a:p>
            <a:pPr>
              <a:lnSpc>
                <a:spcPts val="1000"/>
              </a:lnSpc>
              <a:buClr>
                <a:srgbClr val="232E98"/>
              </a:buClr>
              <a:buFont typeface="Arial"/>
              <a:buChar char="•"/>
            </a:pPr>
            <a:endParaRPr sz="1000" dirty="0"/>
          </a:p>
          <a:p>
            <a:pPr>
              <a:lnSpc>
                <a:spcPts val="1000"/>
              </a:lnSpc>
              <a:buClr>
                <a:srgbClr val="232E98"/>
              </a:buClr>
              <a:buFont typeface="Arial"/>
              <a:buChar char="•"/>
            </a:pPr>
            <a:endParaRPr sz="1000" dirty="0"/>
          </a:p>
          <a:p>
            <a:pPr marL="182245" marR="12700" indent="-170180">
              <a:lnSpc>
                <a:spcPct val="104200"/>
              </a:lnSpc>
              <a:buClr>
                <a:srgbClr val="232E98"/>
              </a:buClr>
              <a:buSzPct val="114893"/>
              <a:buFont typeface="Arial"/>
              <a:buChar char="•"/>
              <a:tabLst>
                <a:tab pos="182245" algn="l"/>
              </a:tabLst>
            </a:pPr>
            <a:r>
              <a:rPr lang="en-US" sz="2350" spc="0" dirty="0">
                <a:solidFill>
                  <a:srgbClr val="232E98"/>
                </a:solidFill>
                <a:latin typeface="Arial"/>
                <a:cs typeface="Arial"/>
              </a:rPr>
              <a:t>As of now, t</a:t>
            </a:r>
            <a:r>
              <a:rPr sz="2350" spc="0" dirty="0">
                <a:solidFill>
                  <a:srgbClr val="232E98"/>
                </a:solidFill>
                <a:latin typeface="Arial"/>
                <a:cs typeface="Arial"/>
              </a:rPr>
              <a:t>his </a:t>
            </a:r>
            <a:r>
              <a:rPr lang="en-US" sz="2350" dirty="0">
                <a:solidFill>
                  <a:srgbClr val="232E98"/>
                </a:solidFill>
                <a:latin typeface="Arial"/>
                <a:cs typeface="Arial"/>
              </a:rPr>
              <a:t>enormous</a:t>
            </a:r>
            <a:r>
              <a:rPr sz="2350" spc="0" dirty="0">
                <a:solidFill>
                  <a:srgbClr val="232E98"/>
                </a:solidFill>
                <a:latin typeface="Arial"/>
                <a:cs typeface="Arial"/>
              </a:rPr>
              <a:t> e</a:t>
            </a:r>
            <a:r>
              <a:rPr sz="2350" spc="-45" dirty="0">
                <a:solidFill>
                  <a:srgbClr val="232E98"/>
                </a:solidFill>
                <a:latin typeface="Arial"/>
                <a:cs typeface="Arial"/>
              </a:rPr>
              <a:t>f</a:t>
            </a:r>
            <a:r>
              <a:rPr sz="2350" spc="0" dirty="0">
                <a:solidFill>
                  <a:srgbClr val="232E98"/>
                </a:solidFill>
                <a:latin typeface="Arial"/>
                <a:cs typeface="Arial"/>
              </a:rPr>
              <a:t>fort has not significantly enhanced the security of the United States.</a:t>
            </a:r>
            <a:endParaRPr sz="2350" dirty="0">
              <a:latin typeface="Arial"/>
              <a:cs typeface="Arial"/>
            </a:endParaRPr>
          </a:p>
        </p:txBody>
      </p:sp>
    </p:spTree>
    <p:extLst>
      <p:ext uri="{BB962C8B-B14F-4D97-AF65-F5344CB8AC3E}">
        <p14:creationId xmlns:p14="http://schemas.microsoft.com/office/powerpoint/2010/main" val="3473881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9600" y="1752600"/>
            <a:ext cx="8077200" cy="5157468"/>
          </a:xfrm>
          <a:prstGeom prst="rect">
            <a:avLst/>
          </a:prstGeom>
        </p:spPr>
        <p:txBody>
          <a:bodyPr vert="horz" wrap="square" lIns="0" tIns="0" rIns="0" bIns="0" rtlCol="0">
            <a:noAutofit/>
          </a:bodyPr>
          <a:lstStyle/>
          <a:p>
            <a:pPr marL="304800">
              <a:lnSpc>
                <a:spcPct val="100000"/>
              </a:lnSpc>
            </a:pPr>
            <a:r>
              <a:rPr lang="en-US" sz="2650" dirty="0">
                <a:solidFill>
                  <a:srgbClr val="09178B"/>
                </a:solidFill>
                <a:latin typeface="Arial"/>
                <a:cs typeface="Arial"/>
              </a:rPr>
              <a:t>1/2 of the scripted tests of GMD  interceptors were successful. Assume that this measures the kill efficiency of a GMD interceptor to be 50.0%. How many interceptors need to be fired to take down a single incoming warhead with a probability of greater than 90%?</a:t>
            </a:r>
            <a:endParaRPr sz="500" dirty="0"/>
          </a:p>
          <a:p>
            <a:pPr>
              <a:lnSpc>
                <a:spcPts val="1000"/>
              </a:lnSpc>
            </a:pPr>
            <a:endParaRPr sz="1000" dirty="0"/>
          </a:p>
          <a:p>
            <a:pPr marL="513715" indent="-501650">
              <a:lnSpc>
                <a:spcPct val="100000"/>
              </a:lnSpc>
              <a:buClr>
                <a:srgbClr val="09178B"/>
              </a:buClr>
              <a:buSzPct val="78048"/>
              <a:buFont typeface="Arial"/>
              <a:buAutoNum type="alphaUcPeriod"/>
              <a:tabLst>
                <a:tab pos="513715" algn="l"/>
              </a:tabLst>
            </a:pPr>
            <a:endParaRPr sz="2050" dirty="0">
              <a:latin typeface="Arial"/>
              <a:cs typeface="Arial"/>
            </a:endParaRPr>
          </a:p>
          <a:p>
            <a:pPr>
              <a:lnSpc>
                <a:spcPts val="1200"/>
              </a:lnSpc>
              <a:spcBef>
                <a:spcPts val="31"/>
              </a:spcBef>
              <a:buClr>
                <a:srgbClr val="09178B"/>
              </a:buClr>
              <a:buFont typeface="Arial"/>
              <a:buAutoNum type="alphaUcPeriod"/>
            </a:pPr>
            <a:endParaRPr sz="1200" dirty="0"/>
          </a:p>
          <a:p>
            <a:pPr marL="513715" indent="-501650">
              <a:lnSpc>
                <a:spcPct val="100000"/>
              </a:lnSpc>
              <a:buClr>
                <a:srgbClr val="09178B"/>
              </a:buClr>
              <a:buSzPct val="78048"/>
              <a:buFont typeface="Arial"/>
              <a:buAutoNum type="alphaUcPeriod"/>
              <a:tabLst>
                <a:tab pos="513715" algn="l"/>
              </a:tabLst>
            </a:pPr>
            <a:r>
              <a:rPr lang="en-US" sz="2050" dirty="0">
                <a:solidFill>
                  <a:srgbClr val="09178B"/>
                </a:solidFill>
                <a:latin typeface="Arial"/>
                <a:cs typeface="Arial"/>
              </a:rPr>
              <a:t>One</a:t>
            </a:r>
            <a:endParaRPr sz="2050" dirty="0">
              <a:latin typeface="Arial"/>
              <a:cs typeface="Arial"/>
            </a:endParaRPr>
          </a:p>
          <a:p>
            <a:pPr>
              <a:lnSpc>
                <a:spcPts val="1200"/>
              </a:lnSpc>
              <a:spcBef>
                <a:spcPts val="31"/>
              </a:spcBef>
              <a:buClr>
                <a:srgbClr val="09178B"/>
              </a:buClr>
              <a:buFont typeface="Arial"/>
              <a:buAutoNum type="alphaUcPeriod"/>
            </a:pPr>
            <a:endParaRPr sz="1200" dirty="0"/>
          </a:p>
          <a:p>
            <a:pPr marL="513715" indent="-501650">
              <a:lnSpc>
                <a:spcPct val="100000"/>
              </a:lnSpc>
              <a:buClr>
                <a:srgbClr val="09178B"/>
              </a:buClr>
              <a:buSzPct val="78048"/>
              <a:buFont typeface="Arial"/>
              <a:buAutoNum type="alphaUcPeriod"/>
              <a:tabLst>
                <a:tab pos="513715" algn="l"/>
              </a:tabLst>
            </a:pPr>
            <a:r>
              <a:rPr lang="en-US" sz="2050" dirty="0">
                <a:solidFill>
                  <a:srgbClr val="09178B"/>
                </a:solidFill>
                <a:latin typeface="Arial"/>
                <a:cs typeface="Arial"/>
              </a:rPr>
              <a:t>Two</a:t>
            </a:r>
            <a:endParaRPr sz="2050" dirty="0">
              <a:latin typeface="Arial"/>
              <a:cs typeface="Arial"/>
            </a:endParaRPr>
          </a:p>
          <a:p>
            <a:pPr>
              <a:lnSpc>
                <a:spcPts val="1200"/>
              </a:lnSpc>
              <a:spcBef>
                <a:spcPts val="31"/>
              </a:spcBef>
              <a:buClr>
                <a:srgbClr val="09178B"/>
              </a:buClr>
              <a:buFont typeface="Arial"/>
              <a:buAutoNum type="alphaUcPeriod"/>
            </a:pPr>
            <a:endParaRPr sz="1200" dirty="0"/>
          </a:p>
          <a:p>
            <a:pPr marL="513715" indent="-501650">
              <a:lnSpc>
                <a:spcPct val="100000"/>
              </a:lnSpc>
              <a:buClr>
                <a:srgbClr val="09178B"/>
              </a:buClr>
              <a:buSzPct val="78048"/>
              <a:buFont typeface="Arial"/>
              <a:buAutoNum type="alphaUcPeriod"/>
              <a:tabLst>
                <a:tab pos="513715" algn="l"/>
              </a:tabLst>
            </a:pPr>
            <a:r>
              <a:rPr lang="en-US" sz="2050" dirty="0">
                <a:solidFill>
                  <a:srgbClr val="09178B"/>
                </a:solidFill>
                <a:latin typeface="Arial"/>
                <a:cs typeface="Arial"/>
              </a:rPr>
              <a:t>Three</a:t>
            </a:r>
            <a:endParaRPr sz="2050" dirty="0">
              <a:latin typeface="Arial"/>
              <a:cs typeface="Arial"/>
            </a:endParaRPr>
          </a:p>
          <a:p>
            <a:pPr>
              <a:lnSpc>
                <a:spcPts val="1200"/>
              </a:lnSpc>
              <a:spcBef>
                <a:spcPts val="31"/>
              </a:spcBef>
              <a:buClr>
                <a:srgbClr val="09178B"/>
              </a:buClr>
              <a:buFont typeface="Arial"/>
              <a:buAutoNum type="alphaUcPeriod"/>
            </a:pPr>
            <a:endParaRPr sz="1200" dirty="0"/>
          </a:p>
          <a:p>
            <a:pPr marL="513715" indent="-501650">
              <a:lnSpc>
                <a:spcPct val="100000"/>
              </a:lnSpc>
              <a:buClr>
                <a:srgbClr val="09178B"/>
              </a:buClr>
              <a:buSzPct val="78048"/>
              <a:buFont typeface="Arial"/>
              <a:buAutoNum type="alphaUcPeriod"/>
              <a:tabLst>
                <a:tab pos="513715" algn="l"/>
              </a:tabLst>
            </a:pPr>
            <a:r>
              <a:rPr lang="en-US" sz="2050" dirty="0">
                <a:solidFill>
                  <a:srgbClr val="09178B"/>
                </a:solidFill>
                <a:latin typeface="Arial"/>
                <a:cs typeface="Arial"/>
              </a:rPr>
              <a:t>Four</a:t>
            </a:r>
          </a:p>
          <a:p>
            <a:pPr marL="513715" indent="-501650">
              <a:lnSpc>
                <a:spcPct val="100000"/>
              </a:lnSpc>
              <a:buClr>
                <a:srgbClr val="09178B"/>
              </a:buClr>
              <a:buSzPct val="78048"/>
              <a:buFont typeface="Arial"/>
              <a:buAutoNum type="alphaUcPeriod"/>
              <a:tabLst>
                <a:tab pos="513715" algn="l"/>
              </a:tabLst>
            </a:pPr>
            <a:endParaRPr lang="en-US" sz="1200" dirty="0">
              <a:solidFill>
                <a:srgbClr val="09178B"/>
              </a:solidFill>
              <a:latin typeface="Arial"/>
              <a:cs typeface="Arial"/>
            </a:endParaRPr>
          </a:p>
          <a:p>
            <a:pPr marL="513715" indent="-501650">
              <a:lnSpc>
                <a:spcPct val="100000"/>
              </a:lnSpc>
              <a:buClr>
                <a:srgbClr val="09178B"/>
              </a:buClr>
              <a:buSzPct val="78048"/>
              <a:buFont typeface="Arial"/>
              <a:buAutoNum type="alphaUcPeriod"/>
              <a:tabLst>
                <a:tab pos="513715" algn="l"/>
              </a:tabLst>
            </a:pPr>
            <a:r>
              <a:rPr lang="en-US" sz="2050" dirty="0">
                <a:solidFill>
                  <a:srgbClr val="09178B"/>
                </a:solidFill>
                <a:latin typeface="Arial"/>
                <a:cs typeface="Arial"/>
              </a:rPr>
              <a:t>Five</a:t>
            </a:r>
            <a:endParaRPr sz="205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29</a:t>
            </a:fld>
            <a:endParaRPr sz="1150" dirty="0">
              <a:latin typeface="Arial"/>
              <a:cs typeface="Arial"/>
            </a:endParaRPr>
          </a:p>
        </p:txBody>
      </p:sp>
      <p:sp>
        <p:nvSpPr>
          <p:cNvPr id="5" name="object 5"/>
          <p:cNvSpPr txBox="1">
            <a:spLocks noGrp="1"/>
          </p:cNvSpPr>
          <p:nvPr>
            <p:ph type="ftr" sz="quarter" idx="5"/>
          </p:nvPr>
        </p:nvSpPr>
        <p:spPr>
          <a:xfrm>
            <a:off x="7560963" y="7096521"/>
            <a:ext cx="2045185" cy="203732"/>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211549" rIns="0" bIns="0" rtlCol="0">
            <a:noAutofit/>
          </a:bodyPr>
          <a:lstStyle/>
          <a:p>
            <a:pPr marL="3017520">
              <a:lnSpc>
                <a:spcPct val="100000"/>
              </a:lnSpc>
            </a:pPr>
            <a:r>
              <a:rPr sz="3250" dirty="0">
                <a:solidFill>
                  <a:srgbClr val="D62100"/>
                </a:solidFill>
                <a:latin typeface="Arial"/>
                <a:cs typeface="Arial"/>
              </a:rPr>
              <a:t>i</a:t>
            </a:r>
            <a:r>
              <a:rPr sz="3250" spc="-25" dirty="0">
                <a:solidFill>
                  <a:srgbClr val="D62100"/>
                </a:solidFill>
                <a:latin typeface="Arial"/>
                <a:cs typeface="Arial"/>
              </a:rPr>
              <a:t>Cli</a:t>
            </a:r>
            <a:r>
              <a:rPr sz="3250" spc="-20" dirty="0">
                <a:solidFill>
                  <a:srgbClr val="D62100"/>
                </a:solidFill>
                <a:latin typeface="Arial"/>
                <a:cs typeface="Arial"/>
              </a:rPr>
              <a:t>cker</a:t>
            </a:r>
            <a:r>
              <a:rPr sz="3250" spc="-5" dirty="0">
                <a:solidFill>
                  <a:srgbClr val="D62100"/>
                </a:solidFill>
                <a:latin typeface="Arial"/>
                <a:cs typeface="Arial"/>
              </a:rPr>
              <a:t> </a:t>
            </a:r>
            <a:r>
              <a:rPr sz="3250" spc="-35" dirty="0">
                <a:solidFill>
                  <a:srgbClr val="D62100"/>
                </a:solidFill>
                <a:latin typeface="Arial"/>
                <a:cs typeface="Arial"/>
              </a:rPr>
              <a:t>Q</a:t>
            </a:r>
            <a:r>
              <a:rPr sz="3250" spc="-20" dirty="0">
                <a:solidFill>
                  <a:srgbClr val="D62100"/>
                </a:solidFill>
                <a:latin typeface="Arial"/>
                <a:cs typeface="Arial"/>
              </a:rPr>
              <a:t>ues</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on</a:t>
            </a:r>
            <a:endParaRPr sz="3250">
              <a:latin typeface="Arial"/>
              <a:cs typeface="Arial"/>
            </a:endParaRPr>
          </a:p>
        </p:txBody>
      </p:sp>
    </p:spTree>
    <p:extLst>
      <p:ext uri="{BB962C8B-B14F-4D97-AF65-F5344CB8AC3E}">
        <p14:creationId xmlns:p14="http://schemas.microsoft.com/office/powerpoint/2010/main" val="750435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1C00E-ADCF-40E0-F9D1-BB72B72CD474}"/>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AB7F7975-3982-E6CF-F5D3-CEF1A77AA3FE}"/>
              </a:ext>
            </a:extLst>
          </p:cNvPr>
          <p:cNvSpPr txBox="1"/>
          <p:nvPr/>
        </p:nvSpPr>
        <p:spPr>
          <a:xfrm>
            <a:off x="486173" y="7092146"/>
            <a:ext cx="1496695" cy="208279"/>
          </a:xfrm>
          <a:prstGeom prst="rect">
            <a:avLst/>
          </a:prstGeom>
        </p:spPr>
        <p:txBody>
          <a:bodyPr vert="horz" wrap="square" lIns="0" tIns="0" rIns="0" bIns="0" rtlCol="0">
            <a:noAutofit/>
          </a:bodyPr>
          <a:lstStyle/>
          <a:p>
            <a:pPr marL="12700">
              <a:lnSpc>
                <a:spcPct val="100000"/>
              </a:lnSpc>
            </a:pPr>
            <a:r>
              <a:rPr lang="en-US" sz="1250" dirty="0">
                <a:solidFill>
                  <a:srgbClr val="09178B"/>
                </a:solidFill>
                <a:latin typeface="Arial"/>
                <a:cs typeface="Arial"/>
              </a:rPr>
              <a:t>26p280</a:t>
            </a:r>
            <a:r>
              <a:rPr sz="1250" dirty="0">
                <a:solidFill>
                  <a:srgbClr val="09178B"/>
                </a:solidFill>
                <a:latin typeface="Arial"/>
                <a:cs typeface="Arial"/>
              </a:rPr>
              <a:t> Defenses, p.</a:t>
            </a:r>
            <a:endParaRPr sz="1250" dirty="0">
              <a:latin typeface="Arial"/>
              <a:cs typeface="Arial"/>
            </a:endParaRPr>
          </a:p>
        </p:txBody>
      </p:sp>
      <p:sp>
        <p:nvSpPr>
          <p:cNvPr id="5" name="object 5">
            <a:extLst>
              <a:ext uri="{FF2B5EF4-FFF2-40B4-BE49-F238E27FC236}">
                <a16:creationId xmlns:a16="http://schemas.microsoft.com/office/drawing/2014/main" id="{3FB26DF1-3A7E-3075-AA55-AD28F164D3E3}"/>
              </a:ext>
            </a:extLst>
          </p:cNvPr>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6" name="object 6">
            <a:extLst>
              <a:ext uri="{FF2B5EF4-FFF2-40B4-BE49-F238E27FC236}">
                <a16:creationId xmlns:a16="http://schemas.microsoft.com/office/drawing/2014/main" id="{54552973-70F0-60D8-D35A-7034EDF44CB6}"/>
              </a:ext>
            </a:extLst>
          </p:cNvPr>
          <p:cNvSpPr txBox="1">
            <a:spLocks noGrp="1"/>
          </p:cNvSpPr>
          <p:nvPr>
            <p:ph type="sldNum" sz="quarter" idx="7"/>
          </p:nvPr>
        </p:nvSpPr>
        <p:spPr>
          <a:prstGeom prst="rect">
            <a:avLst/>
          </a:prstGeom>
        </p:spPr>
        <p:txBody>
          <a:bodyPr vert="horz" wrap="square" lIns="0" tIns="0" rIns="0" bIns="0" rtlCol="0">
            <a:noAutofit/>
          </a:bodyPr>
          <a:lstStyle/>
          <a:p>
            <a:pPr marL="1651000">
              <a:lnSpc>
                <a:spcPct val="100000"/>
              </a:lnSpc>
            </a:pPr>
            <a:fld id="{81D60167-4931-47E6-BA6A-407CBD079E47}" type="slidenum">
              <a:rPr sz="1150" spc="10" dirty="0" smtClean="0">
                <a:latin typeface="Arial"/>
                <a:cs typeface="Arial"/>
              </a:rPr>
              <a:t>3</a:t>
            </a:fld>
            <a:endParaRPr sz="1150">
              <a:latin typeface="Arial"/>
              <a:cs typeface="Arial"/>
            </a:endParaRPr>
          </a:p>
        </p:txBody>
      </p:sp>
      <p:pic>
        <p:nvPicPr>
          <p:cNvPr id="3" name="Picture 2" descr="The image depicts Site 906 in Sichuan, China, captured from 2019 to 2025.&#10;&#10;AI-generated content may be incorrect.">
            <a:extLst>
              <a:ext uri="{FF2B5EF4-FFF2-40B4-BE49-F238E27FC236}">
                <a16:creationId xmlns:a16="http://schemas.microsoft.com/office/drawing/2014/main" id="{6C2B656E-B2A9-EE9A-F408-58803D52E352}"/>
              </a:ext>
            </a:extLst>
          </p:cNvPr>
          <p:cNvPicPr>
            <a:picLocks noChangeAspect="1"/>
          </p:cNvPicPr>
          <p:nvPr/>
        </p:nvPicPr>
        <p:blipFill>
          <a:blip r:embed="rId2"/>
          <a:stretch>
            <a:fillRect/>
          </a:stretch>
        </p:blipFill>
        <p:spPr>
          <a:xfrm>
            <a:off x="0" y="1047982"/>
            <a:ext cx="10058400" cy="5676436"/>
          </a:xfrm>
          <a:prstGeom prst="rect">
            <a:avLst/>
          </a:prstGeom>
        </p:spPr>
      </p:pic>
    </p:spTree>
    <p:extLst>
      <p:ext uri="{BB962C8B-B14F-4D97-AF65-F5344CB8AC3E}">
        <p14:creationId xmlns:p14="http://schemas.microsoft.com/office/powerpoint/2010/main" val="571841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9600" y="1524000"/>
            <a:ext cx="8077200" cy="5157468"/>
          </a:xfrm>
          <a:prstGeom prst="rect">
            <a:avLst/>
          </a:prstGeom>
        </p:spPr>
        <p:txBody>
          <a:bodyPr vert="horz" wrap="square" lIns="0" tIns="0" rIns="0" bIns="0" rtlCol="0">
            <a:noAutofit/>
          </a:bodyPr>
          <a:lstStyle/>
          <a:p>
            <a:pPr marL="304800">
              <a:lnSpc>
                <a:spcPct val="100000"/>
              </a:lnSpc>
            </a:pPr>
            <a:r>
              <a:rPr lang="en-US" sz="2650" dirty="0">
                <a:solidFill>
                  <a:srgbClr val="09178B"/>
                </a:solidFill>
                <a:latin typeface="Arial"/>
                <a:cs typeface="Arial"/>
              </a:rPr>
              <a:t>Half of the scripted tests of GMD  interceptors were successful. Assume that this measures the kill efficiency of a GMD interceptor to be 50%. How many interceptors need to be fired to take down a single incoming warhead with a probability of greater than 90%?</a:t>
            </a:r>
            <a:endParaRPr sz="500" dirty="0"/>
          </a:p>
          <a:p>
            <a:pPr marL="12065">
              <a:lnSpc>
                <a:spcPct val="100000"/>
              </a:lnSpc>
              <a:buClr>
                <a:srgbClr val="09178B"/>
              </a:buClr>
              <a:buSzPct val="78048"/>
              <a:tabLst>
                <a:tab pos="513715" algn="l"/>
              </a:tabLst>
            </a:pPr>
            <a:endParaRPr sz="2050" dirty="0">
              <a:latin typeface="Arial"/>
              <a:cs typeface="Arial"/>
            </a:endParaRPr>
          </a:p>
          <a:p>
            <a:pPr>
              <a:lnSpc>
                <a:spcPts val="1200"/>
              </a:lnSpc>
              <a:spcBef>
                <a:spcPts val="31"/>
              </a:spcBef>
              <a:buClr>
                <a:srgbClr val="09178B"/>
              </a:buClr>
            </a:pPr>
            <a:r>
              <a:rPr lang="en-US" sz="1200" dirty="0"/>
              <a:t>                </a:t>
            </a:r>
            <a:endParaRPr sz="1200" dirty="0"/>
          </a:p>
          <a:p>
            <a:pPr marL="513715" indent="-501650">
              <a:lnSpc>
                <a:spcPct val="100000"/>
              </a:lnSpc>
              <a:buClr>
                <a:srgbClr val="09178B"/>
              </a:buClr>
              <a:buSzPct val="78048"/>
              <a:buFont typeface="Arial"/>
              <a:buAutoNum type="alphaUcPeriod"/>
              <a:tabLst>
                <a:tab pos="513715" algn="l"/>
              </a:tabLst>
            </a:pPr>
            <a:r>
              <a:rPr lang="en-US" sz="2050" dirty="0">
                <a:solidFill>
                  <a:srgbClr val="09178B"/>
                </a:solidFill>
                <a:latin typeface="Arial"/>
                <a:cs typeface="Arial"/>
              </a:rPr>
              <a:t>One         Probability to hit is 0.05  </a:t>
            </a:r>
            <a:endParaRPr sz="2050" dirty="0">
              <a:latin typeface="Arial"/>
              <a:cs typeface="Arial"/>
            </a:endParaRPr>
          </a:p>
          <a:p>
            <a:pPr>
              <a:lnSpc>
                <a:spcPts val="1200"/>
              </a:lnSpc>
              <a:spcBef>
                <a:spcPts val="31"/>
              </a:spcBef>
              <a:buClr>
                <a:srgbClr val="09178B"/>
              </a:buClr>
              <a:buFont typeface="Arial"/>
              <a:buAutoNum type="alphaUcPeriod"/>
            </a:pPr>
            <a:endParaRPr sz="1200" dirty="0"/>
          </a:p>
          <a:p>
            <a:pPr marL="513715" indent="-501650">
              <a:lnSpc>
                <a:spcPct val="100000"/>
              </a:lnSpc>
              <a:buClr>
                <a:srgbClr val="09178B"/>
              </a:buClr>
              <a:buSzPct val="78048"/>
              <a:buFont typeface="Arial"/>
              <a:buAutoNum type="alphaUcPeriod"/>
              <a:tabLst>
                <a:tab pos="513715" algn="l"/>
              </a:tabLst>
            </a:pPr>
            <a:r>
              <a:rPr lang="en-US" sz="2050" dirty="0">
                <a:solidFill>
                  <a:srgbClr val="09178B"/>
                </a:solidFill>
                <a:latin typeface="Arial"/>
                <a:cs typeface="Arial"/>
              </a:rPr>
              <a:t>Two         1.0-0.5</a:t>
            </a:r>
            <a:r>
              <a:rPr lang="en-US" sz="2050" baseline="30000" dirty="0">
                <a:solidFill>
                  <a:srgbClr val="09178B"/>
                </a:solidFill>
                <a:latin typeface="Arial"/>
                <a:cs typeface="Arial"/>
              </a:rPr>
              <a:t>2</a:t>
            </a:r>
            <a:r>
              <a:rPr lang="en-US" sz="2050" dirty="0">
                <a:solidFill>
                  <a:srgbClr val="09178B"/>
                </a:solidFill>
                <a:latin typeface="Arial"/>
                <a:cs typeface="Arial"/>
              </a:rPr>
              <a:t> = 0.75</a:t>
            </a:r>
            <a:endParaRPr sz="2050" dirty="0">
              <a:latin typeface="Arial"/>
              <a:cs typeface="Arial"/>
            </a:endParaRPr>
          </a:p>
          <a:p>
            <a:pPr>
              <a:lnSpc>
                <a:spcPts val="1200"/>
              </a:lnSpc>
              <a:spcBef>
                <a:spcPts val="31"/>
              </a:spcBef>
              <a:buClr>
                <a:srgbClr val="09178B"/>
              </a:buClr>
              <a:buFont typeface="Arial"/>
              <a:buAutoNum type="alphaUcPeriod"/>
            </a:pPr>
            <a:endParaRPr sz="1200" dirty="0"/>
          </a:p>
          <a:p>
            <a:pPr marL="513715" indent="-501650">
              <a:lnSpc>
                <a:spcPct val="100000"/>
              </a:lnSpc>
              <a:buClr>
                <a:srgbClr val="09178B"/>
              </a:buClr>
              <a:buSzPct val="78048"/>
              <a:buFont typeface="Arial"/>
              <a:buAutoNum type="alphaUcPeriod"/>
              <a:tabLst>
                <a:tab pos="513715" algn="l"/>
              </a:tabLst>
            </a:pPr>
            <a:r>
              <a:rPr lang="en-US" sz="2050" dirty="0">
                <a:solidFill>
                  <a:srgbClr val="09178B"/>
                </a:solidFill>
                <a:latin typeface="Arial"/>
                <a:cs typeface="Arial"/>
              </a:rPr>
              <a:t>Three      1.0-0.5</a:t>
            </a:r>
            <a:r>
              <a:rPr lang="en-US" sz="2050" baseline="30000" dirty="0">
                <a:solidFill>
                  <a:srgbClr val="09178B"/>
                </a:solidFill>
                <a:latin typeface="Arial"/>
                <a:cs typeface="Arial"/>
              </a:rPr>
              <a:t>3</a:t>
            </a:r>
            <a:r>
              <a:rPr lang="en-US" sz="2050" dirty="0">
                <a:solidFill>
                  <a:srgbClr val="09178B"/>
                </a:solidFill>
                <a:latin typeface="Arial"/>
                <a:cs typeface="Arial"/>
              </a:rPr>
              <a:t> ~ 0.88</a:t>
            </a:r>
            <a:endParaRPr sz="2050" dirty="0">
              <a:latin typeface="Arial"/>
              <a:cs typeface="Arial"/>
            </a:endParaRPr>
          </a:p>
          <a:p>
            <a:pPr>
              <a:lnSpc>
                <a:spcPts val="1200"/>
              </a:lnSpc>
              <a:spcBef>
                <a:spcPts val="31"/>
              </a:spcBef>
              <a:buClr>
                <a:srgbClr val="09178B"/>
              </a:buClr>
              <a:buFont typeface="Arial"/>
              <a:buAutoNum type="alphaUcPeriod"/>
            </a:pPr>
            <a:endParaRPr sz="1200" dirty="0"/>
          </a:p>
          <a:p>
            <a:pPr marL="513715" indent="-501650">
              <a:lnSpc>
                <a:spcPct val="100000"/>
              </a:lnSpc>
              <a:buClr>
                <a:srgbClr val="09178B"/>
              </a:buClr>
              <a:buSzPct val="78048"/>
              <a:buFont typeface="Arial"/>
              <a:buAutoNum type="alphaUcPeriod"/>
              <a:tabLst>
                <a:tab pos="513715" algn="l"/>
              </a:tabLst>
            </a:pPr>
            <a:r>
              <a:rPr lang="en-US" sz="2050" dirty="0">
                <a:solidFill>
                  <a:srgbClr val="09178B"/>
                </a:solidFill>
                <a:latin typeface="Arial"/>
                <a:cs typeface="Arial"/>
              </a:rPr>
              <a:t>Four        1.0-0.5</a:t>
            </a:r>
            <a:r>
              <a:rPr lang="en-US" sz="2050" baseline="30000" dirty="0">
                <a:solidFill>
                  <a:srgbClr val="09178B"/>
                </a:solidFill>
                <a:latin typeface="Arial"/>
                <a:cs typeface="Arial"/>
              </a:rPr>
              <a:t>4</a:t>
            </a:r>
            <a:r>
              <a:rPr lang="en-US" sz="2050" dirty="0">
                <a:solidFill>
                  <a:srgbClr val="09178B"/>
                </a:solidFill>
                <a:latin typeface="Arial"/>
                <a:cs typeface="Arial"/>
              </a:rPr>
              <a:t> ~ 0.94</a:t>
            </a:r>
          </a:p>
          <a:p>
            <a:pPr marL="12065">
              <a:lnSpc>
                <a:spcPct val="100000"/>
              </a:lnSpc>
              <a:buClr>
                <a:srgbClr val="09178B"/>
              </a:buClr>
              <a:buSzPct val="78048"/>
              <a:tabLst>
                <a:tab pos="513715" algn="l"/>
              </a:tabLst>
            </a:pPr>
            <a:endParaRPr lang="en-US" sz="1200" dirty="0">
              <a:solidFill>
                <a:srgbClr val="09178B"/>
              </a:solidFill>
              <a:latin typeface="Arial"/>
              <a:cs typeface="Arial"/>
            </a:endParaRPr>
          </a:p>
          <a:p>
            <a:pPr marL="513715" indent="-501650">
              <a:lnSpc>
                <a:spcPct val="100000"/>
              </a:lnSpc>
              <a:buClr>
                <a:srgbClr val="09178B"/>
              </a:buClr>
              <a:buSzPct val="78048"/>
              <a:buFont typeface="Arial"/>
              <a:buAutoNum type="alphaUcPeriod"/>
              <a:tabLst>
                <a:tab pos="513715" algn="l"/>
              </a:tabLst>
            </a:pPr>
            <a:r>
              <a:rPr lang="en-US" sz="2050" dirty="0">
                <a:solidFill>
                  <a:srgbClr val="09178B"/>
                </a:solidFill>
                <a:latin typeface="Arial"/>
                <a:cs typeface="Arial"/>
              </a:rPr>
              <a:t>Five         1.0-0.5</a:t>
            </a:r>
            <a:r>
              <a:rPr lang="en-US" sz="2050" baseline="30000" dirty="0">
                <a:solidFill>
                  <a:srgbClr val="09178B"/>
                </a:solidFill>
                <a:latin typeface="Arial"/>
                <a:cs typeface="Arial"/>
              </a:rPr>
              <a:t>5</a:t>
            </a:r>
            <a:r>
              <a:rPr lang="en-US" sz="2050" dirty="0">
                <a:solidFill>
                  <a:srgbClr val="09178B"/>
                </a:solidFill>
                <a:latin typeface="Arial"/>
                <a:cs typeface="Arial"/>
              </a:rPr>
              <a:t> ~ 0.97</a:t>
            </a:r>
            <a:endParaRPr sz="205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30</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211549" rIns="0" bIns="0" rtlCol="0">
            <a:noAutofit/>
          </a:bodyPr>
          <a:lstStyle/>
          <a:p>
            <a:pPr marL="3017520">
              <a:lnSpc>
                <a:spcPct val="100000"/>
              </a:lnSpc>
            </a:pPr>
            <a:r>
              <a:rPr sz="3250" dirty="0">
                <a:solidFill>
                  <a:srgbClr val="D62100"/>
                </a:solidFill>
                <a:latin typeface="Arial"/>
                <a:cs typeface="Arial"/>
              </a:rPr>
              <a:t>i</a:t>
            </a:r>
            <a:r>
              <a:rPr sz="3250" spc="-25" dirty="0">
                <a:solidFill>
                  <a:srgbClr val="D62100"/>
                </a:solidFill>
                <a:latin typeface="Arial"/>
                <a:cs typeface="Arial"/>
              </a:rPr>
              <a:t>Cli</a:t>
            </a:r>
            <a:r>
              <a:rPr sz="3250" spc="-20" dirty="0">
                <a:solidFill>
                  <a:srgbClr val="D62100"/>
                </a:solidFill>
                <a:latin typeface="Arial"/>
                <a:cs typeface="Arial"/>
              </a:rPr>
              <a:t>cker</a:t>
            </a:r>
            <a:r>
              <a:rPr sz="3250" spc="-5" dirty="0">
                <a:solidFill>
                  <a:srgbClr val="D62100"/>
                </a:solidFill>
                <a:latin typeface="Arial"/>
                <a:cs typeface="Arial"/>
              </a:rPr>
              <a:t> </a:t>
            </a:r>
            <a:r>
              <a:rPr sz="3250" spc="-35" dirty="0">
                <a:solidFill>
                  <a:srgbClr val="D62100"/>
                </a:solidFill>
                <a:latin typeface="Arial"/>
                <a:cs typeface="Arial"/>
              </a:rPr>
              <a:t>Q</a:t>
            </a:r>
            <a:r>
              <a:rPr sz="3250" spc="-20" dirty="0">
                <a:solidFill>
                  <a:srgbClr val="D62100"/>
                </a:solidFill>
                <a:latin typeface="Arial"/>
                <a:cs typeface="Arial"/>
              </a:rPr>
              <a:t>ues</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on</a:t>
            </a:r>
            <a:endParaRPr sz="3250">
              <a:latin typeface="Arial"/>
              <a:cs typeface="Arial"/>
            </a:endParaRPr>
          </a:p>
        </p:txBody>
      </p:sp>
    </p:spTree>
    <p:extLst>
      <p:ext uri="{BB962C8B-B14F-4D97-AF65-F5344CB8AC3E}">
        <p14:creationId xmlns:p14="http://schemas.microsoft.com/office/powerpoint/2010/main" val="1362005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6200" y="1371600"/>
            <a:ext cx="7371080" cy="5430520"/>
          </a:xfrm>
          <a:prstGeom prst="rect">
            <a:avLst/>
          </a:prstGeom>
        </p:spPr>
        <p:txBody>
          <a:bodyPr vert="horz" wrap="square" lIns="0" tIns="0" rIns="0" bIns="0" rtlCol="0">
            <a:noAutofit/>
          </a:bodyPr>
          <a:lstStyle/>
          <a:p>
            <a:pPr marL="12700" marR="2737485">
              <a:lnSpc>
                <a:spcPct val="138400"/>
              </a:lnSpc>
            </a:pPr>
            <a:r>
              <a:rPr sz="2000" spc="-15" dirty="0">
                <a:solidFill>
                  <a:srgbClr val="09178B"/>
                </a:solidFill>
                <a:latin typeface="Arial"/>
                <a:cs typeface="Arial"/>
              </a:rPr>
              <a:t>Eisenhower</a:t>
            </a:r>
            <a:r>
              <a:rPr sz="2000" spc="-5" dirty="0">
                <a:solidFill>
                  <a:srgbClr val="09178B"/>
                </a:solidFill>
                <a:latin typeface="Arial"/>
                <a:cs typeface="Arial"/>
              </a:rPr>
              <a:t> </a:t>
            </a:r>
            <a:r>
              <a:rPr sz="2000" spc="-10" dirty="0">
                <a:solidFill>
                  <a:srgbClr val="09178B"/>
                </a:solidFill>
                <a:latin typeface="Arial"/>
                <a:cs typeface="Arial"/>
              </a:rPr>
              <a:t>Nike-Zeus</a:t>
            </a:r>
            <a:r>
              <a:rPr sz="2000" spc="-5" dirty="0">
                <a:solidFill>
                  <a:srgbClr val="09178B"/>
                </a:solidFill>
                <a:latin typeface="Arial"/>
                <a:cs typeface="Arial"/>
              </a:rPr>
              <a:t> </a:t>
            </a:r>
            <a:r>
              <a:rPr sz="2000" spc="-15" dirty="0">
                <a:solidFill>
                  <a:srgbClr val="09178B"/>
                </a:solidFill>
                <a:latin typeface="Arial"/>
                <a:cs typeface="Arial"/>
              </a:rPr>
              <a:t>Program</a:t>
            </a:r>
            <a:r>
              <a:rPr sz="2000" spc="-5" dirty="0">
                <a:solidFill>
                  <a:srgbClr val="09178B"/>
                </a:solidFill>
                <a:latin typeface="Arial"/>
                <a:cs typeface="Arial"/>
              </a:rPr>
              <a:t> </a:t>
            </a:r>
            <a:r>
              <a:rPr sz="2000" spc="-10" dirty="0">
                <a:solidFill>
                  <a:srgbClr val="09178B"/>
                </a:solidFill>
                <a:latin typeface="Arial"/>
                <a:cs typeface="Arial"/>
              </a:rPr>
              <a:t>(1950s)</a:t>
            </a:r>
            <a:r>
              <a:rPr sz="2000" spc="-15" dirty="0">
                <a:solidFill>
                  <a:srgbClr val="09178B"/>
                </a:solidFill>
                <a:latin typeface="Arial"/>
                <a:cs typeface="Arial"/>
              </a:rPr>
              <a:t> </a:t>
            </a:r>
            <a:r>
              <a:rPr lang="en-US" sz="2000" spc="-15" dirty="0">
                <a:solidFill>
                  <a:srgbClr val="09178B"/>
                </a:solidFill>
                <a:latin typeface="Arial"/>
                <a:cs typeface="Arial"/>
              </a:rPr>
              <a:t> </a:t>
            </a:r>
            <a:r>
              <a:rPr sz="2000" spc="-15" dirty="0">
                <a:solidFill>
                  <a:srgbClr val="09178B"/>
                </a:solidFill>
                <a:latin typeface="Arial"/>
                <a:cs typeface="Arial"/>
              </a:rPr>
              <a:t>Kennedy</a:t>
            </a:r>
            <a:r>
              <a:rPr sz="2000" spc="-5" dirty="0">
                <a:solidFill>
                  <a:srgbClr val="09178B"/>
                </a:solidFill>
                <a:latin typeface="Arial"/>
                <a:cs typeface="Arial"/>
              </a:rPr>
              <a:t> </a:t>
            </a:r>
            <a:r>
              <a:rPr sz="2000" spc="-10" dirty="0">
                <a:solidFill>
                  <a:srgbClr val="09178B"/>
                </a:solidFill>
                <a:latin typeface="Arial"/>
                <a:cs typeface="Arial"/>
              </a:rPr>
              <a:t>Nike-X</a:t>
            </a:r>
            <a:r>
              <a:rPr sz="2000" spc="-5" dirty="0">
                <a:solidFill>
                  <a:srgbClr val="09178B"/>
                </a:solidFill>
                <a:latin typeface="Arial"/>
                <a:cs typeface="Arial"/>
              </a:rPr>
              <a:t> </a:t>
            </a:r>
            <a:r>
              <a:rPr sz="2000" spc="-15" dirty="0">
                <a:solidFill>
                  <a:srgbClr val="09178B"/>
                </a:solidFill>
                <a:latin typeface="Arial"/>
                <a:cs typeface="Arial"/>
              </a:rPr>
              <a:t>Program</a:t>
            </a:r>
            <a:r>
              <a:rPr sz="2000" spc="-5" dirty="0">
                <a:solidFill>
                  <a:srgbClr val="09178B"/>
                </a:solidFill>
                <a:latin typeface="Arial"/>
                <a:cs typeface="Arial"/>
              </a:rPr>
              <a:t> </a:t>
            </a:r>
            <a:r>
              <a:rPr sz="2000" spc="-10" dirty="0">
                <a:solidFill>
                  <a:srgbClr val="09178B"/>
                </a:solidFill>
                <a:latin typeface="Arial"/>
                <a:cs typeface="Arial"/>
              </a:rPr>
              <a:t>(1960s) Johnson</a:t>
            </a:r>
            <a:r>
              <a:rPr sz="2000" spc="-5" dirty="0">
                <a:solidFill>
                  <a:srgbClr val="09178B"/>
                </a:solidFill>
                <a:latin typeface="Arial"/>
                <a:cs typeface="Arial"/>
              </a:rPr>
              <a:t> </a:t>
            </a:r>
            <a:r>
              <a:rPr sz="2000" spc="-10" dirty="0">
                <a:solidFill>
                  <a:srgbClr val="09178B"/>
                </a:solidFill>
                <a:latin typeface="Arial"/>
                <a:cs typeface="Arial"/>
              </a:rPr>
              <a:t>Sentinel</a:t>
            </a:r>
            <a:r>
              <a:rPr sz="2000" spc="-5" dirty="0">
                <a:solidFill>
                  <a:srgbClr val="09178B"/>
                </a:solidFill>
                <a:latin typeface="Arial"/>
                <a:cs typeface="Arial"/>
              </a:rPr>
              <a:t> </a:t>
            </a:r>
            <a:r>
              <a:rPr sz="2000" spc="-15" dirty="0">
                <a:solidFill>
                  <a:srgbClr val="09178B"/>
                </a:solidFill>
                <a:latin typeface="Arial"/>
                <a:cs typeface="Arial"/>
              </a:rPr>
              <a:t>Program</a:t>
            </a:r>
            <a:r>
              <a:rPr sz="2000" spc="-5" dirty="0">
                <a:solidFill>
                  <a:srgbClr val="09178B"/>
                </a:solidFill>
                <a:latin typeface="Arial"/>
                <a:cs typeface="Arial"/>
              </a:rPr>
              <a:t> </a:t>
            </a:r>
            <a:r>
              <a:rPr sz="2000" spc="-10" dirty="0">
                <a:solidFill>
                  <a:srgbClr val="09178B"/>
                </a:solidFill>
                <a:latin typeface="Arial"/>
                <a:cs typeface="Arial"/>
              </a:rPr>
              <a:t>(1966–68) Nixon</a:t>
            </a:r>
            <a:r>
              <a:rPr sz="2000" spc="-5" dirty="0">
                <a:solidFill>
                  <a:srgbClr val="09178B"/>
                </a:solidFill>
                <a:latin typeface="Arial"/>
                <a:cs typeface="Arial"/>
              </a:rPr>
              <a:t> </a:t>
            </a:r>
            <a:r>
              <a:rPr sz="2000" spc="-15" dirty="0">
                <a:solidFill>
                  <a:srgbClr val="09178B"/>
                </a:solidFill>
                <a:latin typeface="Arial"/>
                <a:cs typeface="Arial"/>
              </a:rPr>
              <a:t>Safeguard</a:t>
            </a:r>
            <a:r>
              <a:rPr sz="2000" spc="-5" dirty="0">
                <a:solidFill>
                  <a:srgbClr val="09178B"/>
                </a:solidFill>
                <a:latin typeface="Arial"/>
                <a:cs typeface="Arial"/>
              </a:rPr>
              <a:t> </a:t>
            </a:r>
            <a:r>
              <a:rPr sz="2000" spc="-15" dirty="0">
                <a:solidFill>
                  <a:srgbClr val="09178B"/>
                </a:solidFill>
                <a:latin typeface="Arial"/>
                <a:cs typeface="Arial"/>
              </a:rPr>
              <a:t>Program</a:t>
            </a:r>
            <a:r>
              <a:rPr sz="2000" spc="-5" dirty="0">
                <a:solidFill>
                  <a:srgbClr val="09178B"/>
                </a:solidFill>
                <a:latin typeface="Arial"/>
                <a:cs typeface="Arial"/>
              </a:rPr>
              <a:t> </a:t>
            </a:r>
            <a:r>
              <a:rPr sz="2000" spc="-10" dirty="0">
                <a:solidFill>
                  <a:srgbClr val="09178B"/>
                </a:solidFill>
                <a:latin typeface="Arial"/>
                <a:cs typeface="Arial"/>
              </a:rPr>
              <a:t>(1969–76)</a:t>
            </a:r>
            <a:r>
              <a:rPr sz="2000" spc="-15" dirty="0">
                <a:solidFill>
                  <a:srgbClr val="09178B"/>
                </a:solidFill>
                <a:latin typeface="Arial"/>
                <a:cs typeface="Arial"/>
              </a:rPr>
              <a:t> Reagan</a:t>
            </a:r>
            <a:r>
              <a:rPr sz="2000" spc="-5" dirty="0">
                <a:solidFill>
                  <a:srgbClr val="09178B"/>
                </a:solidFill>
                <a:latin typeface="Arial"/>
                <a:cs typeface="Arial"/>
              </a:rPr>
              <a:t> </a:t>
            </a:r>
            <a:r>
              <a:rPr sz="2000" spc="-10" dirty="0">
                <a:solidFill>
                  <a:srgbClr val="09178B"/>
                </a:solidFill>
                <a:latin typeface="Arial"/>
                <a:cs typeface="Arial"/>
              </a:rPr>
              <a:t>Star</a:t>
            </a:r>
            <a:r>
              <a:rPr sz="2000" spc="-5" dirty="0">
                <a:solidFill>
                  <a:srgbClr val="09178B"/>
                </a:solidFill>
                <a:latin typeface="Arial"/>
                <a:cs typeface="Arial"/>
              </a:rPr>
              <a:t> </a:t>
            </a:r>
            <a:r>
              <a:rPr sz="2000" spc="-95" dirty="0">
                <a:solidFill>
                  <a:srgbClr val="09178B"/>
                </a:solidFill>
                <a:latin typeface="Arial"/>
                <a:cs typeface="Arial"/>
              </a:rPr>
              <a:t>W</a:t>
            </a:r>
            <a:r>
              <a:rPr sz="2000" spc="-10" dirty="0">
                <a:solidFill>
                  <a:srgbClr val="09178B"/>
                </a:solidFill>
                <a:latin typeface="Arial"/>
                <a:cs typeface="Arial"/>
              </a:rPr>
              <a:t>ars</a:t>
            </a:r>
            <a:r>
              <a:rPr sz="2000" spc="-5" dirty="0">
                <a:solidFill>
                  <a:srgbClr val="09178B"/>
                </a:solidFill>
                <a:latin typeface="Arial"/>
                <a:cs typeface="Arial"/>
              </a:rPr>
              <a:t> </a:t>
            </a:r>
            <a:r>
              <a:rPr sz="2000" spc="-15" dirty="0">
                <a:solidFill>
                  <a:srgbClr val="09178B"/>
                </a:solidFill>
                <a:latin typeface="Arial"/>
                <a:cs typeface="Arial"/>
              </a:rPr>
              <a:t>Program</a:t>
            </a:r>
            <a:r>
              <a:rPr sz="2000" spc="-5" dirty="0">
                <a:solidFill>
                  <a:srgbClr val="09178B"/>
                </a:solidFill>
                <a:latin typeface="Arial"/>
                <a:cs typeface="Arial"/>
              </a:rPr>
              <a:t> </a:t>
            </a:r>
            <a:r>
              <a:rPr sz="2000" spc="-15" dirty="0">
                <a:solidFill>
                  <a:srgbClr val="09178B"/>
                </a:solidFill>
                <a:latin typeface="Arial"/>
                <a:cs typeface="Arial"/>
              </a:rPr>
              <a:t>(1983–1990)</a:t>
            </a:r>
            <a:endParaRPr sz="900" dirty="0"/>
          </a:p>
          <a:p>
            <a:pPr marL="12700">
              <a:lnSpc>
                <a:spcPct val="100000"/>
              </a:lnSpc>
            </a:pPr>
            <a:endParaRPr lang="en-US" sz="900" spc="-10" dirty="0">
              <a:solidFill>
                <a:srgbClr val="09178B"/>
              </a:solidFill>
              <a:latin typeface="Arial"/>
              <a:cs typeface="Arial"/>
            </a:endParaRPr>
          </a:p>
          <a:p>
            <a:pPr marL="12700">
              <a:lnSpc>
                <a:spcPct val="100000"/>
              </a:lnSpc>
            </a:pPr>
            <a:r>
              <a:rPr sz="2000" spc="-10" dirty="0">
                <a:solidFill>
                  <a:srgbClr val="09178B"/>
                </a:solidFill>
                <a:latin typeface="Arial"/>
                <a:cs typeface="Arial"/>
              </a:rPr>
              <a:t>Bush-I</a:t>
            </a:r>
            <a:r>
              <a:rPr sz="2000" spc="-5" dirty="0">
                <a:solidFill>
                  <a:srgbClr val="09178B"/>
                </a:solidFill>
                <a:latin typeface="Arial"/>
                <a:cs typeface="Arial"/>
              </a:rPr>
              <a:t> </a:t>
            </a:r>
            <a:r>
              <a:rPr sz="2000" spc="-15" dirty="0">
                <a:solidFill>
                  <a:srgbClr val="09178B"/>
                </a:solidFill>
                <a:latin typeface="Arial"/>
                <a:cs typeface="Arial"/>
              </a:rPr>
              <a:t>and</a:t>
            </a:r>
            <a:r>
              <a:rPr sz="2000" spc="-5" dirty="0">
                <a:solidFill>
                  <a:srgbClr val="09178B"/>
                </a:solidFill>
                <a:latin typeface="Arial"/>
                <a:cs typeface="Arial"/>
              </a:rPr>
              <a:t> </a:t>
            </a:r>
            <a:r>
              <a:rPr sz="2000" spc="-10" dirty="0">
                <a:solidFill>
                  <a:srgbClr val="09178B"/>
                </a:solidFill>
                <a:latin typeface="Arial"/>
                <a:cs typeface="Arial"/>
              </a:rPr>
              <a:t>Clinton</a:t>
            </a:r>
            <a:r>
              <a:rPr sz="2000" spc="-5" dirty="0">
                <a:solidFill>
                  <a:srgbClr val="09178B"/>
                </a:solidFill>
                <a:latin typeface="Arial"/>
                <a:cs typeface="Arial"/>
              </a:rPr>
              <a:t> </a:t>
            </a:r>
            <a:r>
              <a:rPr sz="2000" spc="-15" dirty="0">
                <a:solidFill>
                  <a:srgbClr val="09178B"/>
                </a:solidFill>
                <a:latin typeface="Arial"/>
                <a:cs typeface="Arial"/>
              </a:rPr>
              <a:t>Program</a:t>
            </a:r>
            <a:r>
              <a:rPr lang="en-US" sz="2000" spc="-15" dirty="0">
                <a:solidFill>
                  <a:srgbClr val="09178B"/>
                </a:solidFill>
                <a:latin typeface="Arial"/>
                <a:cs typeface="Arial"/>
              </a:rPr>
              <a:t>s</a:t>
            </a:r>
            <a:r>
              <a:rPr sz="2000" spc="-5" dirty="0">
                <a:solidFill>
                  <a:srgbClr val="09178B"/>
                </a:solidFill>
                <a:latin typeface="Arial"/>
                <a:cs typeface="Arial"/>
              </a:rPr>
              <a:t> </a:t>
            </a:r>
            <a:r>
              <a:rPr sz="2000" spc="-15" dirty="0">
                <a:solidFill>
                  <a:srgbClr val="09178B"/>
                </a:solidFill>
                <a:latin typeface="Arial"/>
                <a:cs typeface="Arial"/>
              </a:rPr>
              <a:t>(1991–1997)</a:t>
            </a:r>
            <a:endParaRPr sz="2000" dirty="0">
              <a:latin typeface="Arial"/>
              <a:cs typeface="Arial"/>
            </a:endParaRPr>
          </a:p>
          <a:p>
            <a:pPr marL="12700" marR="12700">
              <a:lnSpc>
                <a:spcPct val="138400"/>
              </a:lnSpc>
            </a:pPr>
            <a:endParaRPr lang="en-US" sz="900" spc="-10" dirty="0">
              <a:solidFill>
                <a:srgbClr val="09178B"/>
              </a:solidFill>
              <a:latin typeface="Arial"/>
              <a:cs typeface="Arial"/>
            </a:endParaRPr>
          </a:p>
          <a:p>
            <a:pPr marL="12700" marR="12700">
              <a:lnSpc>
                <a:spcPct val="138400"/>
              </a:lnSpc>
            </a:pPr>
            <a:r>
              <a:rPr sz="2000" spc="-10" dirty="0">
                <a:solidFill>
                  <a:srgbClr val="09178B"/>
                </a:solidFill>
                <a:latin typeface="Arial"/>
                <a:cs typeface="Arial"/>
              </a:rPr>
              <a:t>Clinton</a:t>
            </a:r>
            <a:r>
              <a:rPr sz="2000" spc="-5" dirty="0">
                <a:solidFill>
                  <a:srgbClr val="09178B"/>
                </a:solidFill>
                <a:latin typeface="Arial"/>
                <a:cs typeface="Arial"/>
              </a:rPr>
              <a:t> </a:t>
            </a:r>
            <a:r>
              <a:rPr sz="2000" spc="-10" dirty="0">
                <a:solidFill>
                  <a:srgbClr val="09178B"/>
                </a:solidFill>
                <a:latin typeface="Arial"/>
                <a:cs typeface="Arial"/>
              </a:rPr>
              <a:t>National</a:t>
            </a:r>
            <a:r>
              <a:rPr sz="2000" spc="-5" dirty="0">
                <a:solidFill>
                  <a:srgbClr val="09178B"/>
                </a:solidFill>
                <a:latin typeface="Arial"/>
                <a:cs typeface="Arial"/>
              </a:rPr>
              <a:t> </a:t>
            </a:r>
            <a:r>
              <a:rPr sz="2000" spc="-10" dirty="0">
                <a:solidFill>
                  <a:srgbClr val="09178B"/>
                </a:solidFill>
                <a:latin typeface="Arial"/>
                <a:cs typeface="Arial"/>
              </a:rPr>
              <a:t>Missile</a:t>
            </a:r>
            <a:r>
              <a:rPr sz="2000" spc="-5" dirty="0">
                <a:solidFill>
                  <a:srgbClr val="09178B"/>
                </a:solidFill>
                <a:latin typeface="Arial"/>
                <a:cs typeface="Arial"/>
              </a:rPr>
              <a:t> </a:t>
            </a:r>
            <a:r>
              <a:rPr sz="2000" spc="-15" dirty="0">
                <a:solidFill>
                  <a:srgbClr val="09178B"/>
                </a:solidFill>
                <a:latin typeface="Arial"/>
                <a:cs typeface="Arial"/>
              </a:rPr>
              <a:t>Defense</a:t>
            </a:r>
            <a:r>
              <a:rPr sz="2000" spc="-5" dirty="0">
                <a:solidFill>
                  <a:srgbClr val="09178B"/>
                </a:solidFill>
                <a:latin typeface="Arial"/>
                <a:cs typeface="Arial"/>
              </a:rPr>
              <a:t> </a:t>
            </a:r>
            <a:r>
              <a:rPr sz="2000" spc="-15" dirty="0">
                <a:solidFill>
                  <a:srgbClr val="09178B"/>
                </a:solidFill>
                <a:latin typeface="Arial"/>
                <a:cs typeface="Arial"/>
              </a:rPr>
              <a:t>Research</a:t>
            </a:r>
            <a:r>
              <a:rPr sz="2000" spc="-5" dirty="0">
                <a:solidFill>
                  <a:srgbClr val="09178B"/>
                </a:solidFill>
                <a:latin typeface="Arial"/>
                <a:cs typeface="Arial"/>
              </a:rPr>
              <a:t> </a:t>
            </a:r>
            <a:r>
              <a:rPr sz="2000" spc="-15" dirty="0">
                <a:solidFill>
                  <a:srgbClr val="09178B"/>
                </a:solidFill>
                <a:latin typeface="Arial"/>
                <a:cs typeface="Arial"/>
              </a:rPr>
              <a:t>Program</a:t>
            </a:r>
            <a:r>
              <a:rPr sz="2000" spc="-5" dirty="0">
                <a:solidFill>
                  <a:srgbClr val="09178B"/>
                </a:solidFill>
                <a:latin typeface="Arial"/>
                <a:cs typeface="Arial"/>
              </a:rPr>
              <a:t> </a:t>
            </a:r>
            <a:r>
              <a:rPr sz="2000" spc="-15" dirty="0">
                <a:solidFill>
                  <a:srgbClr val="09178B"/>
                </a:solidFill>
                <a:latin typeface="Arial"/>
                <a:cs typeface="Arial"/>
              </a:rPr>
              <a:t>(1997–2001)</a:t>
            </a:r>
            <a:r>
              <a:rPr sz="2000" spc="-10" dirty="0">
                <a:solidFill>
                  <a:srgbClr val="09178B"/>
                </a:solidFill>
                <a:latin typeface="Arial"/>
                <a:cs typeface="Arial"/>
              </a:rPr>
              <a:t> Bush-II</a:t>
            </a:r>
            <a:r>
              <a:rPr sz="2000" spc="-5" dirty="0">
                <a:solidFill>
                  <a:srgbClr val="09178B"/>
                </a:solidFill>
                <a:latin typeface="Arial"/>
                <a:cs typeface="Arial"/>
              </a:rPr>
              <a:t> </a:t>
            </a:r>
            <a:r>
              <a:rPr sz="2000" spc="-10" dirty="0">
                <a:solidFill>
                  <a:srgbClr val="09178B"/>
                </a:solidFill>
                <a:latin typeface="Arial"/>
                <a:cs typeface="Arial"/>
              </a:rPr>
              <a:t>Missile</a:t>
            </a:r>
            <a:r>
              <a:rPr sz="2000" spc="-5" dirty="0">
                <a:solidFill>
                  <a:srgbClr val="09178B"/>
                </a:solidFill>
                <a:latin typeface="Arial"/>
                <a:cs typeface="Arial"/>
              </a:rPr>
              <a:t> </a:t>
            </a:r>
            <a:r>
              <a:rPr sz="2000" spc="-15" dirty="0">
                <a:solidFill>
                  <a:srgbClr val="09178B"/>
                </a:solidFill>
                <a:latin typeface="Arial"/>
                <a:cs typeface="Arial"/>
              </a:rPr>
              <a:t>Defense</a:t>
            </a:r>
            <a:r>
              <a:rPr sz="2000" spc="-5" dirty="0">
                <a:solidFill>
                  <a:srgbClr val="09178B"/>
                </a:solidFill>
                <a:latin typeface="Arial"/>
                <a:cs typeface="Arial"/>
              </a:rPr>
              <a:t> </a:t>
            </a:r>
            <a:r>
              <a:rPr sz="2000" spc="-15" dirty="0">
                <a:solidFill>
                  <a:srgbClr val="09178B"/>
                </a:solidFill>
                <a:latin typeface="Arial"/>
                <a:cs typeface="Arial"/>
              </a:rPr>
              <a:t>Program</a:t>
            </a:r>
            <a:r>
              <a:rPr sz="2000" spc="-5" dirty="0">
                <a:solidFill>
                  <a:srgbClr val="09178B"/>
                </a:solidFill>
                <a:latin typeface="Arial"/>
                <a:cs typeface="Arial"/>
              </a:rPr>
              <a:t> </a:t>
            </a:r>
            <a:r>
              <a:rPr sz="2000" spc="-15" dirty="0">
                <a:solidFill>
                  <a:srgbClr val="09178B"/>
                </a:solidFill>
                <a:latin typeface="Arial"/>
                <a:cs typeface="Arial"/>
              </a:rPr>
              <a:t>(2001–2009)</a:t>
            </a:r>
            <a:endParaRPr sz="2000" dirty="0">
              <a:latin typeface="Arial"/>
              <a:cs typeface="Arial"/>
            </a:endParaRPr>
          </a:p>
          <a:p>
            <a:pPr>
              <a:lnSpc>
                <a:spcPts val="900"/>
              </a:lnSpc>
              <a:spcBef>
                <a:spcPts val="22"/>
              </a:spcBef>
            </a:pPr>
            <a:endParaRPr sz="900" dirty="0"/>
          </a:p>
          <a:p>
            <a:pPr marL="12700">
              <a:lnSpc>
                <a:spcPct val="100000"/>
              </a:lnSpc>
            </a:pPr>
            <a:r>
              <a:rPr sz="2000" spc="-15" dirty="0">
                <a:solidFill>
                  <a:srgbClr val="09178B"/>
                </a:solidFill>
                <a:latin typeface="Arial"/>
                <a:cs typeface="Arial"/>
              </a:rPr>
              <a:t>Obama</a:t>
            </a:r>
            <a:r>
              <a:rPr sz="2000" spc="-5" dirty="0">
                <a:solidFill>
                  <a:srgbClr val="09178B"/>
                </a:solidFill>
                <a:latin typeface="Arial"/>
                <a:cs typeface="Arial"/>
              </a:rPr>
              <a:t> </a:t>
            </a:r>
            <a:r>
              <a:rPr sz="2000" spc="-10" dirty="0">
                <a:solidFill>
                  <a:srgbClr val="09178B"/>
                </a:solidFill>
                <a:latin typeface="Arial"/>
                <a:cs typeface="Arial"/>
              </a:rPr>
              <a:t>Missile</a:t>
            </a:r>
            <a:r>
              <a:rPr sz="2000" spc="-5" dirty="0">
                <a:solidFill>
                  <a:srgbClr val="09178B"/>
                </a:solidFill>
                <a:latin typeface="Arial"/>
                <a:cs typeface="Arial"/>
              </a:rPr>
              <a:t> </a:t>
            </a:r>
            <a:r>
              <a:rPr sz="2000" spc="-15" dirty="0">
                <a:solidFill>
                  <a:srgbClr val="09178B"/>
                </a:solidFill>
                <a:latin typeface="Arial"/>
                <a:cs typeface="Arial"/>
              </a:rPr>
              <a:t>Defense</a:t>
            </a:r>
            <a:r>
              <a:rPr sz="2000" spc="-5" dirty="0">
                <a:solidFill>
                  <a:srgbClr val="09178B"/>
                </a:solidFill>
                <a:latin typeface="Arial"/>
                <a:cs typeface="Arial"/>
              </a:rPr>
              <a:t> </a:t>
            </a:r>
            <a:r>
              <a:rPr sz="2000" spc="-15" dirty="0">
                <a:solidFill>
                  <a:srgbClr val="09178B"/>
                </a:solidFill>
                <a:latin typeface="Arial"/>
                <a:cs typeface="Arial"/>
              </a:rPr>
              <a:t>Program</a:t>
            </a:r>
            <a:r>
              <a:rPr sz="2000" spc="-5" dirty="0">
                <a:solidFill>
                  <a:srgbClr val="09178B"/>
                </a:solidFill>
                <a:latin typeface="Arial"/>
                <a:cs typeface="Arial"/>
              </a:rPr>
              <a:t> </a:t>
            </a:r>
            <a:r>
              <a:rPr sz="2000" spc="-10" dirty="0">
                <a:solidFill>
                  <a:srgbClr val="09178B"/>
                </a:solidFill>
                <a:latin typeface="Arial"/>
                <a:cs typeface="Arial"/>
              </a:rPr>
              <a:t>(2009–</a:t>
            </a:r>
            <a:r>
              <a:rPr lang="en-US" sz="2000" spc="-10" dirty="0">
                <a:solidFill>
                  <a:srgbClr val="09178B"/>
                </a:solidFill>
                <a:latin typeface="Arial"/>
                <a:cs typeface="Arial"/>
              </a:rPr>
              <a:t>present</a:t>
            </a:r>
            <a:r>
              <a:rPr sz="2000" spc="-10" dirty="0">
                <a:solidFill>
                  <a:srgbClr val="09178B"/>
                </a:solidFill>
                <a:latin typeface="Arial"/>
                <a:cs typeface="Arial"/>
              </a:rPr>
              <a:t>)</a:t>
            </a:r>
            <a:endParaRPr lang="en-US" sz="2000" spc="-10" dirty="0">
              <a:solidFill>
                <a:srgbClr val="09178B"/>
              </a:solidFill>
              <a:latin typeface="Arial"/>
              <a:cs typeface="Arial"/>
            </a:endParaRPr>
          </a:p>
          <a:p>
            <a:pPr marL="12700">
              <a:lnSpc>
                <a:spcPct val="100000"/>
              </a:lnSpc>
            </a:pPr>
            <a:endParaRPr lang="en-US" sz="900" spc="-10" dirty="0">
              <a:solidFill>
                <a:srgbClr val="09178B"/>
              </a:solidFill>
              <a:latin typeface="Arial"/>
              <a:cs typeface="Arial"/>
            </a:endParaRPr>
          </a:p>
          <a:p>
            <a:pPr marL="12700">
              <a:lnSpc>
                <a:spcPct val="100000"/>
              </a:lnSpc>
            </a:pPr>
            <a:r>
              <a:rPr lang="en-US" sz="2000" spc="-10" dirty="0">
                <a:solidFill>
                  <a:srgbClr val="09178B"/>
                </a:solidFill>
                <a:latin typeface="Arial"/>
                <a:cs typeface="Arial"/>
              </a:rPr>
              <a:t>Trump’s Golden  Dome (2025 – present)</a:t>
            </a:r>
          </a:p>
          <a:p>
            <a:pPr>
              <a:lnSpc>
                <a:spcPts val="1200"/>
              </a:lnSpc>
              <a:spcBef>
                <a:spcPts val="91"/>
              </a:spcBef>
            </a:pPr>
            <a:endParaRPr lang="en-US" sz="2000" dirty="0">
              <a:latin typeface="Arial"/>
              <a:cs typeface="Arial"/>
            </a:endParaRPr>
          </a:p>
          <a:p>
            <a:pPr>
              <a:lnSpc>
                <a:spcPts val="1200"/>
              </a:lnSpc>
              <a:spcBef>
                <a:spcPts val="91"/>
              </a:spcBef>
            </a:pPr>
            <a:endParaRPr sz="1200" dirty="0"/>
          </a:p>
          <a:p>
            <a:pPr marL="12700" marR="1615440">
              <a:lnSpc>
                <a:spcPct val="112300"/>
              </a:lnSpc>
            </a:pPr>
            <a:r>
              <a:rPr sz="2000" b="1" i="1" spc="-165" dirty="0">
                <a:solidFill>
                  <a:srgbClr val="C00000"/>
                </a:solidFill>
                <a:latin typeface="Arial"/>
                <a:cs typeface="Arial"/>
              </a:rPr>
              <a:t>T</a:t>
            </a:r>
            <a:r>
              <a:rPr sz="2000" b="1" i="1" spc="-10" dirty="0">
                <a:solidFill>
                  <a:srgbClr val="C00000"/>
                </a:solidFill>
                <a:latin typeface="Arial"/>
                <a:cs typeface="Arial"/>
              </a:rPr>
              <a:t>otal</a:t>
            </a:r>
            <a:r>
              <a:rPr sz="2000" b="1" i="1" spc="-5" dirty="0">
                <a:solidFill>
                  <a:srgbClr val="C00000"/>
                </a:solidFill>
                <a:latin typeface="Arial"/>
                <a:cs typeface="Arial"/>
              </a:rPr>
              <a:t> </a:t>
            </a:r>
            <a:r>
              <a:rPr sz="2000" b="1" i="1" spc="-15" dirty="0">
                <a:solidFill>
                  <a:srgbClr val="C00000"/>
                </a:solidFill>
                <a:latin typeface="Arial"/>
                <a:cs typeface="Arial"/>
              </a:rPr>
              <a:t>spent</a:t>
            </a:r>
            <a:r>
              <a:rPr sz="2000" b="1" i="1" spc="-5" dirty="0">
                <a:solidFill>
                  <a:srgbClr val="C00000"/>
                </a:solidFill>
                <a:latin typeface="Arial"/>
                <a:cs typeface="Arial"/>
              </a:rPr>
              <a:t> </a:t>
            </a:r>
            <a:r>
              <a:rPr sz="2000" b="1" i="1" spc="-15" dirty="0">
                <a:solidFill>
                  <a:srgbClr val="C00000"/>
                </a:solidFill>
                <a:latin typeface="Arial"/>
                <a:cs typeface="Arial"/>
              </a:rPr>
              <a:t>so</a:t>
            </a:r>
            <a:r>
              <a:rPr sz="2000" b="1" i="1" spc="-5" dirty="0">
                <a:solidFill>
                  <a:srgbClr val="C00000"/>
                </a:solidFill>
                <a:latin typeface="Arial"/>
                <a:cs typeface="Arial"/>
              </a:rPr>
              <a:t> </a:t>
            </a:r>
            <a:r>
              <a:rPr sz="2000" b="1" i="1" spc="-10" dirty="0">
                <a:solidFill>
                  <a:srgbClr val="C00000"/>
                </a:solidFill>
                <a:latin typeface="Arial"/>
                <a:cs typeface="Arial"/>
              </a:rPr>
              <a:t>far:</a:t>
            </a:r>
            <a:r>
              <a:rPr sz="2000" b="1" i="1" spc="-5" dirty="0">
                <a:solidFill>
                  <a:srgbClr val="C00000"/>
                </a:solidFill>
                <a:latin typeface="Arial"/>
                <a:cs typeface="Arial"/>
              </a:rPr>
              <a:t> </a:t>
            </a:r>
            <a:r>
              <a:rPr sz="2000" b="1" i="1" spc="-15" dirty="0">
                <a:solidFill>
                  <a:srgbClr val="C00000"/>
                </a:solidFill>
                <a:latin typeface="Arial"/>
                <a:cs typeface="Arial"/>
              </a:rPr>
              <a:t>&gt;</a:t>
            </a:r>
            <a:r>
              <a:rPr sz="2000" b="1" i="1" spc="-5" dirty="0">
                <a:solidFill>
                  <a:srgbClr val="C00000"/>
                </a:solidFill>
                <a:latin typeface="Arial"/>
                <a:cs typeface="Arial"/>
              </a:rPr>
              <a:t> </a:t>
            </a:r>
            <a:r>
              <a:rPr sz="2000" b="1" i="1" spc="-15" dirty="0">
                <a:solidFill>
                  <a:srgbClr val="C00000"/>
                </a:solidFill>
                <a:latin typeface="Arial"/>
                <a:cs typeface="Arial"/>
              </a:rPr>
              <a:t>$</a:t>
            </a:r>
            <a:r>
              <a:rPr lang="en-US" sz="2000" b="1" i="1" spc="-15" dirty="0">
                <a:solidFill>
                  <a:srgbClr val="C00000"/>
                </a:solidFill>
                <a:latin typeface="Arial"/>
                <a:cs typeface="Arial"/>
              </a:rPr>
              <a:t>4</a:t>
            </a:r>
            <a:r>
              <a:rPr sz="2000" b="1" i="1" spc="-15" dirty="0">
                <a:solidFill>
                  <a:srgbClr val="C00000"/>
                </a:solidFill>
                <a:latin typeface="Arial"/>
                <a:cs typeface="Arial"/>
              </a:rPr>
              <a:t>00</a:t>
            </a:r>
            <a:r>
              <a:rPr sz="2000" b="1" i="1" spc="-5" dirty="0">
                <a:solidFill>
                  <a:srgbClr val="C00000"/>
                </a:solidFill>
                <a:latin typeface="Arial"/>
                <a:cs typeface="Arial"/>
              </a:rPr>
              <a:t> </a:t>
            </a:r>
            <a:r>
              <a:rPr sz="2000" b="1" i="1" spc="-10" dirty="0">
                <a:solidFill>
                  <a:srgbClr val="C00000"/>
                </a:solidFill>
                <a:latin typeface="Arial"/>
                <a:cs typeface="Arial"/>
              </a:rPr>
              <a:t>billion</a:t>
            </a:r>
            <a:r>
              <a:rPr sz="2000" b="1" i="1" spc="-5" dirty="0">
                <a:solidFill>
                  <a:srgbClr val="C00000"/>
                </a:solidFill>
                <a:latin typeface="Arial"/>
                <a:cs typeface="Arial"/>
              </a:rPr>
              <a:t> </a:t>
            </a:r>
            <a:r>
              <a:rPr sz="2000" b="1" i="1" spc="-10" dirty="0">
                <a:solidFill>
                  <a:srgbClr val="C00000"/>
                </a:solidFill>
                <a:latin typeface="Arial"/>
                <a:cs typeface="Arial"/>
              </a:rPr>
              <a:t>in</a:t>
            </a:r>
            <a:r>
              <a:rPr lang="en-US" sz="2000" b="1" i="1" spc="-5" dirty="0">
                <a:solidFill>
                  <a:srgbClr val="C00000"/>
                </a:solidFill>
                <a:latin typeface="Arial"/>
                <a:cs typeface="Arial"/>
              </a:rPr>
              <a:t> 2026</a:t>
            </a:r>
            <a:r>
              <a:rPr sz="2000" b="1" i="1" spc="-5" dirty="0">
                <a:solidFill>
                  <a:srgbClr val="C00000"/>
                </a:solidFill>
                <a:latin typeface="Arial"/>
                <a:cs typeface="Arial"/>
              </a:rPr>
              <a:t> </a:t>
            </a:r>
            <a:r>
              <a:rPr sz="2000" b="1" i="1" spc="-10" dirty="0">
                <a:solidFill>
                  <a:srgbClr val="C00000"/>
                </a:solidFill>
                <a:latin typeface="Arial"/>
                <a:cs typeface="Arial"/>
              </a:rPr>
              <a:t>dollars.</a:t>
            </a:r>
            <a:r>
              <a:rPr sz="2000" b="1" i="1" spc="-15" dirty="0">
                <a:solidFill>
                  <a:srgbClr val="C00000"/>
                </a:solidFill>
                <a:latin typeface="Arial"/>
                <a:cs typeface="Arial"/>
              </a:rPr>
              <a:t> </a:t>
            </a:r>
            <a:r>
              <a:rPr sz="2000" b="1" i="1" spc="-15" dirty="0">
                <a:solidFill>
                  <a:srgbClr val="09178B"/>
                </a:solidFill>
                <a:latin typeface="Arial"/>
                <a:cs typeface="Arial"/>
              </a:rPr>
              <a:t>Most</a:t>
            </a:r>
            <a:r>
              <a:rPr sz="2000" b="1" i="1" spc="-5" dirty="0">
                <a:solidFill>
                  <a:srgbClr val="09178B"/>
                </a:solidFill>
                <a:latin typeface="Arial"/>
                <a:cs typeface="Arial"/>
              </a:rPr>
              <a:t> </a:t>
            </a:r>
            <a:r>
              <a:rPr sz="2000" b="1" i="1" spc="-10" dirty="0">
                <a:solidFill>
                  <a:srgbClr val="09178B"/>
                </a:solidFill>
                <a:latin typeface="Arial"/>
                <a:cs typeface="Arial"/>
              </a:rPr>
              <a:t>of</a:t>
            </a:r>
            <a:r>
              <a:rPr sz="2000" b="1" i="1" spc="-5" dirty="0">
                <a:solidFill>
                  <a:srgbClr val="09178B"/>
                </a:solidFill>
                <a:latin typeface="Arial"/>
                <a:cs typeface="Arial"/>
              </a:rPr>
              <a:t> </a:t>
            </a:r>
            <a:r>
              <a:rPr sz="2000" b="1" i="1" spc="-15" dirty="0">
                <a:solidFill>
                  <a:srgbClr val="09178B"/>
                </a:solidFill>
                <a:latin typeface="Arial"/>
                <a:cs typeface="Arial"/>
              </a:rPr>
              <a:t>these</a:t>
            </a:r>
            <a:r>
              <a:rPr sz="2000" b="1" i="1" spc="-5" dirty="0">
                <a:solidFill>
                  <a:srgbClr val="09178B"/>
                </a:solidFill>
                <a:latin typeface="Arial"/>
                <a:cs typeface="Arial"/>
              </a:rPr>
              <a:t> </a:t>
            </a:r>
            <a:r>
              <a:rPr sz="2000" b="1" i="1" spc="-15" dirty="0">
                <a:solidFill>
                  <a:srgbClr val="09178B"/>
                </a:solidFill>
                <a:latin typeface="Arial"/>
                <a:cs typeface="Arial"/>
              </a:rPr>
              <a:t>systems</a:t>
            </a:r>
            <a:r>
              <a:rPr sz="2000" b="1" i="1" spc="-5" dirty="0">
                <a:solidFill>
                  <a:srgbClr val="09178B"/>
                </a:solidFill>
                <a:latin typeface="Arial"/>
                <a:cs typeface="Arial"/>
              </a:rPr>
              <a:t> </a:t>
            </a:r>
            <a:r>
              <a:rPr sz="2000" b="1" i="1" spc="-15" dirty="0">
                <a:solidFill>
                  <a:srgbClr val="09178B"/>
                </a:solidFill>
                <a:latin typeface="Arial"/>
                <a:cs typeface="Arial"/>
              </a:rPr>
              <a:t>were</a:t>
            </a:r>
            <a:r>
              <a:rPr sz="2000" b="1" i="1" spc="-5" dirty="0">
                <a:solidFill>
                  <a:srgbClr val="09178B"/>
                </a:solidFill>
                <a:latin typeface="Arial"/>
                <a:cs typeface="Arial"/>
              </a:rPr>
              <a:t> </a:t>
            </a:r>
            <a:r>
              <a:rPr sz="2000" b="1" i="1" spc="-15" dirty="0">
                <a:solidFill>
                  <a:srgbClr val="09178B"/>
                </a:solidFill>
                <a:latin typeface="Arial"/>
                <a:cs typeface="Arial"/>
              </a:rPr>
              <a:t>never</a:t>
            </a:r>
            <a:r>
              <a:rPr sz="2000" b="1" i="1" spc="-5" dirty="0">
                <a:solidFill>
                  <a:srgbClr val="09178B"/>
                </a:solidFill>
                <a:latin typeface="Arial"/>
                <a:cs typeface="Arial"/>
              </a:rPr>
              <a:t> </a:t>
            </a:r>
            <a:r>
              <a:rPr sz="2000" b="1" i="1" spc="-15" dirty="0">
                <a:solidFill>
                  <a:srgbClr val="09178B"/>
                </a:solidFill>
                <a:latin typeface="Arial"/>
                <a:cs typeface="Arial"/>
              </a:rPr>
              <a:t>deployed.</a:t>
            </a:r>
            <a:r>
              <a:rPr lang="en-US" sz="2000" b="1" i="1" spc="-15" dirty="0">
                <a:solidFill>
                  <a:srgbClr val="09178B"/>
                </a:solidFill>
                <a:latin typeface="Arial"/>
                <a:cs typeface="Arial"/>
              </a:rPr>
              <a:t> None </a:t>
            </a:r>
            <a:r>
              <a:rPr sz="2000" b="1" i="1" spc="-5" dirty="0">
                <a:solidFill>
                  <a:srgbClr val="09178B"/>
                </a:solidFill>
                <a:latin typeface="Arial"/>
                <a:cs typeface="Arial"/>
              </a:rPr>
              <a:t> </a:t>
            </a:r>
            <a:r>
              <a:rPr sz="2000" b="1" i="1" spc="-15" dirty="0">
                <a:solidFill>
                  <a:srgbClr val="09178B"/>
                </a:solidFill>
                <a:latin typeface="Arial"/>
                <a:cs typeface="Arial"/>
              </a:rPr>
              <a:t>were</a:t>
            </a:r>
            <a:r>
              <a:rPr sz="2000" b="1" i="1" spc="-5" dirty="0">
                <a:solidFill>
                  <a:srgbClr val="09178B"/>
                </a:solidFill>
                <a:latin typeface="Arial"/>
                <a:cs typeface="Arial"/>
              </a:rPr>
              <a:t> </a:t>
            </a:r>
            <a:r>
              <a:rPr sz="2000" b="1" i="1" spc="-15" dirty="0">
                <a:solidFill>
                  <a:srgbClr val="09178B"/>
                </a:solidFill>
                <a:latin typeface="Arial"/>
                <a:cs typeface="Arial"/>
              </a:rPr>
              <a:t>found</a:t>
            </a:r>
            <a:r>
              <a:rPr sz="2000" b="1" i="1" spc="-5" dirty="0">
                <a:solidFill>
                  <a:srgbClr val="09178B"/>
                </a:solidFill>
                <a:latin typeface="Arial"/>
                <a:cs typeface="Arial"/>
              </a:rPr>
              <a:t> </a:t>
            </a:r>
            <a:r>
              <a:rPr sz="2000" b="1" i="1" spc="-10" dirty="0">
                <a:solidFill>
                  <a:srgbClr val="09178B"/>
                </a:solidFill>
                <a:latin typeface="Arial"/>
                <a:cs typeface="Arial"/>
              </a:rPr>
              <a:t>to</a:t>
            </a:r>
            <a:r>
              <a:rPr sz="2000" b="1" i="1" spc="-5" dirty="0">
                <a:solidFill>
                  <a:srgbClr val="09178B"/>
                </a:solidFill>
                <a:latin typeface="Arial"/>
                <a:cs typeface="Arial"/>
              </a:rPr>
              <a:t> </a:t>
            </a:r>
            <a:r>
              <a:rPr sz="2000" b="1" i="1" spc="-15" dirty="0">
                <a:solidFill>
                  <a:srgbClr val="09178B"/>
                </a:solidFill>
                <a:latin typeface="Arial"/>
                <a:cs typeface="Arial"/>
              </a:rPr>
              <a:t>be</a:t>
            </a:r>
            <a:r>
              <a:rPr sz="2000" b="1" i="1" spc="-5" dirty="0">
                <a:solidFill>
                  <a:srgbClr val="09178B"/>
                </a:solidFill>
                <a:latin typeface="Arial"/>
                <a:cs typeface="Arial"/>
              </a:rPr>
              <a:t> </a:t>
            </a:r>
            <a:r>
              <a:rPr sz="2000" b="1" i="1" spc="-10" dirty="0">
                <a:solidFill>
                  <a:srgbClr val="09178B"/>
                </a:solidFill>
                <a:latin typeface="Arial"/>
                <a:cs typeface="Arial"/>
              </a:rPr>
              <a:t>effective.</a:t>
            </a:r>
            <a:endParaRPr sz="2000" dirty="0">
              <a:latin typeface="Arial"/>
              <a:cs typeface="Arial"/>
            </a:endParaRPr>
          </a:p>
        </p:txBody>
      </p:sp>
      <p:sp>
        <p:nvSpPr>
          <p:cNvPr id="4" name="object 4"/>
          <p:cNvSpPr txBox="1">
            <a:spLocks noGrp="1"/>
          </p:cNvSpPr>
          <p:nvPr>
            <p:ph type="sldNum" sz="quarter" idx="7"/>
          </p:nvPr>
        </p:nvSpPr>
        <p:spPr>
          <a:xfrm>
            <a:off x="444993" y="7439874"/>
            <a:ext cx="1838013" cy="205951"/>
          </a:xfrm>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31</a:t>
            </a:fld>
            <a:endParaRPr sz="1150" dirty="0">
              <a:latin typeface="Arial"/>
              <a:cs typeface="Arial"/>
            </a:endParaRPr>
          </a:p>
        </p:txBody>
      </p:sp>
      <p:sp>
        <p:nvSpPr>
          <p:cNvPr id="5" name="object 5"/>
          <p:cNvSpPr txBox="1">
            <a:spLocks noGrp="1"/>
          </p:cNvSpPr>
          <p:nvPr>
            <p:ph type="ftr" sz="quarter" idx="5"/>
          </p:nvPr>
        </p:nvSpPr>
        <p:spPr>
          <a:xfrm>
            <a:off x="7543800" y="7353487"/>
            <a:ext cx="2192636" cy="203732"/>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190100" rIns="0" bIns="0" rtlCol="0">
            <a:noAutofit/>
          </a:bodyPr>
          <a:lstStyle/>
          <a:p>
            <a:pPr marL="101600">
              <a:lnSpc>
                <a:spcPct val="100000"/>
              </a:lnSpc>
            </a:pPr>
            <a:r>
              <a:rPr sz="3250" spc="-20" dirty="0">
                <a:solidFill>
                  <a:srgbClr val="D62100"/>
                </a:solidFill>
                <a:latin typeface="Arial"/>
                <a:cs typeface="Arial"/>
              </a:rPr>
              <a:t>Past</a:t>
            </a:r>
            <a:r>
              <a:rPr sz="3250" spc="-5" dirty="0">
                <a:solidFill>
                  <a:srgbClr val="D62100"/>
                </a:solidFill>
                <a:latin typeface="Arial"/>
                <a:cs typeface="Arial"/>
              </a:rPr>
              <a:t> </a:t>
            </a:r>
            <a:r>
              <a:rPr sz="3250" spc="-20" dirty="0">
                <a:solidFill>
                  <a:srgbClr val="D62100"/>
                </a:solidFill>
                <a:latin typeface="Arial"/>
                <a:cs typeface="Arial"/>
              </a:rPr>
              <a:t>and</a:t>
            </a:r>
            <a:r>
              <a:rPr sz="3250" spc="-5" dirty="0">
                <a:solidFill>
                  <a:srgbClr val="D62100"/>
                </a:solidFill>
                <a:latin typeface="Arial"/>
                <a:cs typeface="Arial"/>
              </a:rPr>
              <a:t> </a:t>
            </a:r>
            <a:r>
              <a:rPr sz="3250" spc="-20" dirty="0">
                <a:solidFill>
                  <a:srgbClr val="D62100"/>
                </a:solidFill>
                <a:latin typeface="Arial"/>
                <a:cs typeface="Arial"/>
              </a:rPr>
              <a:t>Current</a:t>
            </a:r>
            <a:r>
              <a:rPr sz="3250" spc="-5" dirty="0">
                <a:solidFill>
                  <a:srgbClr val="D62100"/>
                </a:solidFill>
                <a:latin typeface="Arial"/>
                <a:cs typeface="Arial"/>
              </a:rPr>
              <a:t> </a:t>
            </a:r>
            <a:r>
              <a:rPr sz="3250" spc="-25" dirty="0">
                <a:solidFill>
                  <a:srgbClr val="D62100"/>
                </a:solidFill>
                <a:latin typeface="Arial"/>
                <a:cs typeface="Arial"/>
              </a:rPr>
              <a:t>U</a:t>
            </a:r>
            <a:r>
              <a:rPr sz="3250" spc="-15" dirty="0">
                <a:solidFill>
                  <a:srgbClr val="D62100"/>
                </a:solidFill>
                <a:latin typeface="Arial"/>
                <a:cs typeface="Arial"/>
              </a:rPr>
              <a:t>.</a:t>
            </a:r>
            <a:r>
              <a:rPr sz="3250" spc="-20" dirty="0">
                <a:solidFill>
                  <a:srgbClr val="D62100"/>
                </a:solidFill>
                <a:latin typeface="Arial"/>
                <a:cs typeface="Arial"/>
              </a:rPr>
              <a:t>S.</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ense</a:t>
            </a:r>
            <a:r>
              <a:rPr sz="3250" spc="-5" dirty="0">
                <a:solidFill>
                  <a:srgbClr val="D62100"/>
                </a:solidFill>
                <a:latin typeface="Arial"/>
                <a:cs typeface="Arial"/>
              </a:rPr>
              <a:t> </a:t>
            </a:r>
            <a:r>
              <a:rPr sz="3250" spc="-20" dirty="0">
                <a:solidFill>
                  <a:srgbClr val="D62100"/>
                </a:solidFill>
                <a:latin typeface="Arial"/>
                <a:cs typeface="Arial"/>
              </a:rPr>
              <a:t>Programs</a:t>
            </a:r>
            <a:endParaRPr sz="3250">
              <a:latin typeface="Arial"/>
              <a:cs typeface="Arial"/>
            </a:endParaRPr>
          </a:p>
        </p:txBody>
      </p:sp>
      <p:sp>
        <p:nvSpPr>
          <p:cNvPr id="6" name="TextBox 5"/>
          <p:cNvSpPr txBox="1"/>
          <p:nvPr/>
        </p:nvSpPr>
        <p:spPr>
          <a:xfrm>
            <a:off x="4621822" y="1447800"/>
            <a:ext cx="5450979" cy="369332"/>
          </a:xfrm>
          <a:prstGeom prst="rect">
            <a:avLst/>
          </a:prstGeom>
          <a:noFill/>
        </p:spPr>
        <p:txBody>
          <a:bodyPr wrap="none" rtlCol="0">
            <a:spAutoFit/>
          </a:bodyPr>
          <a:lstStyle/>
          <a:p>
            <a:r>
              <a:rPr lang="en-US" dirty="0">
                <a:sym typeface="Wingdings" panose="05000000000000000000" pitchFamily="2" charset="2"/>
              </a:rPr>
              <a:t> </a:t>
            </a:r>
            <a:r>
              <a:rPr lang="en-US" dirty="0" err="1">
                <a:sym typeface="Wingdings" panose="05000000000000000000" pitchFamily="2" charset="2"/>
              </a:rPr>
              <a:t>nuc</a:t>
            </a:r>
            <a:r>
              <a:rPr lang="en-US" dirty="0">
                <a:sym typeface="Wingdings" panose="05000000000000000000" pitchFamily="2" charset="2"/>
              </a:rPr>
              <a:t>. armed interceptors: small # of incoming missiles</a:t>
            </a:r>
            <a:endParaRPr lang="en-US" dirty="0"/>
          </a:p>
        </p:txBody>
      </p:sp>
      <p:sp>
        <p:nvSpPr>
          <p:cNvPr id="7" name="TextBox 6"/>
          <p:cNvSpPr txBox="1"/>
          <p:nvPr/>
        </p:nvSpPr>
        <p:spPr>
          <a:xfrm>
            <a:off x="3962400" y="1828800"/>
            <a:ext cx="6166112" cy="369332"/>
          </a:xfrm>
          <a:prstGeom prst="rect">
            <a:avLst/>
          </a:prstGeom>
          <a:noFill/>
        </p:spPr>
        <p:txBody>
          <a:bodyPr wrap="none" rtlCol="0">
            <a:spAutoFit/>
          </a:bodyPr>
          <a:lstStyle/>
          <a:p>
            <a:r>
              <a:rPr lang="en-US" dirty="0">
                <a:sym typeface="Wingdings" panose="05000000000000000000" pitchFamily="2" charset="2"/>
              </a:rPr>
              <a:t> nuclear armed interceptors inside atmosphere, protect cities</a:t>
            </a:r>
            <a:endParaRPr lang="en-US" dirty="0"/>
          </a:p>
        </p:txBody>
      </p:sp>
      <p:sp>
        <p:nvSpPr>
          <p:cNvPr id="8" name="TextBox 7"/>
          <p:cNvSpPr txBox="1"/>
          <p:nvPr/>
        </p:nvSpPr>
        <p:spPr>
          <a:xfrm>
            <a:off x="4267200" y="2297668"/>
            <a:ext cx="5885970" cy="369332"/>
          </a:xfrm>
          <a:prstGeom prst="rect">
            <a:avLst/>
          </a:prstGeom>
          <a:noFill/>
        </p:spPr>
        <p:txBody>
          <a:bodyPr wrap="none" rtlCol="0">
            <a:spAutoFit/>
          </a:bodyPr>
          <a:lstStyle/>
          <a:p>
            <a:r>
              <a:rPr lang="en-US" dirty="0">
                <a:sym typeface="Wingdings" panose="05000000000000000000" pitchFamily="2" charset="2"/>
              </a:rPr>
              <a:t> nuclear armed interceptors: protect against limited attack</a:t>
            </a:r>
            <a:endParaRPr lang="en-US" dirty="0"/>
          </a:p>
        </p:txBody>
      </p:sp>
      <p:sp>
        <p:nvSpPr>
          <p:cNvPr id="9" name="TextBox 8"/>
          <p:cNvSpPr txBox="1"/>
          <p:nvPr/>
        </p:nvSpPr>
        <p:spPr>
          <a:xfrm>
            <a:off x="4248630" y="2667000"/>
            <a:ext cx="5086008" cy="369332"/>
          </a:xfrm>
          <a:prstGeom prst="rect">
            <a:avLst/>
          </a:prstGeom>
          <a:noFill/>
        </p:spPr>
        <p:txBody>
          <a:bodyPr wrap="none" rtlCol="0">
            <a:spAutoFit/>
          </a:bodyPr>
          <a:lstStyle/>
          <a:p>
            <a:r>
              <a:rPr lang="en-US" dirty="0">
                <a:sym typeface="Wingdings" panose="05000000000000000000" pitchFamily="2" charset="2"/>
              </a:rPr>
              <a:t> nuclear armed interceptors: protect missile fields</a:t>
            </a:r>
            <a:endParaRPr lang="en-US" dirty="0"/>
          </a:p>
        </p:txBody>
      </p:sp>
      <p:sp>
        <p:nvSpPr>
          <p:cNvPr id="10" name="TextBox 9"/>
          <p:cNvSpPr txBox="1"/>
          <p:nvPr/>
        </p:nvSpPr>
        <p:spPr>
          <a:xfrm>
            <a:off x="4572000" y="3135868"/>
            <a:ext cx="5598071" cy="369332"/>
          </a:xfrm>
          <a:prstGeom prst="rect">
            <a:avLst/>
          </a:prstGeom>
          <a:noFill/>
        </p:spPr>
        <p:txBody>
          <a:bodyPr wrap="none" rtlCol="0">
            <a:spAutoFit/>
          </a:bodyPr>
          <a:lstStyle/>
          <a:p>
            <a:r>
              <a:rPr lang="en-US" dirty="0">
                <a:sym typeface="Wingdings" panose="05000000000000000000" pitchFamily="2" charset="2"/>
              </a:rPr>
              <a:t> broad research program for new technologies for ABM</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32</a:t>
            </a:fld>
            <a:endParaRPr sz="1150" dirty="0">
              <a:latin typeface="Arial"/>
              <a:cs typeface="Arial"/>
            </a:endParaRPr>
          </a:p>
        </p:txBody>
      </p:sp>
      <p:sp>
        <p:nvSpPr>
          <p:cNvPr id="5" name="object 5"/>
          <p:cNvSpPr txBox="1">
            <a:spLocks noGrp="1"/>
          </p:cNvSpPr>
          <p:nvPr>
            <p:ph type="ftr" sz="quarter" idx="5"/>
          </p:nvPr>
        </p:nvSpPr>
        <p:spPr>
          <a:xfrm>
            <a:off x="7560963" y="7096521"/>
            <a:ext cx="2045185" cy="203732"/>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xfrm>
            <a:off x="452250" y="304800"/>
            <a:ext cx="9153899" cy="946978"/>
          </a:xfrm>
          <a:prstGeom prst="rect">
            <a:avLst/>
          </a:prstGeom>
        </p:spPr>
        <p:txBody>
          <a:bodyPr vert="horz" wrap="square" lIns="0" tIns="190100" rIns="0" bIns="0" rtlCol="0">
            <a:noAutofit/>
          </a:bodyPr>
          <a:lstStyle/>
          <a:p>
            <a:pPr marL="101600">
              <a:lnSpc>
                <a:spcPct val="100000"/>
              </a:lnSpc>
            </a:pPr>
            <a:r>
              <a:rPr lang="en-US" sz="3250" spc="-20" dirty="0">
                <a:solidFill>
                  <a:srgbClr val="D62100"/>
                </a:solidFill>
                <a:latin typeface="Arial"/>
                <a:cs typeface="Arial"/>
              </a:rPr>
              <a:t>The Nixon Safeguard Program</a:t>
            </a:r>
            <a:endParaRPr sz="3250" dirty="0">
              <a:latin typeface="Arial"/>
              <a:cs typeface="Arial"/>
            </a:endParaRPr>
          </a:p>
        </p:txBody>
      </p:sp>
      <p:sp>
        <p:nvSpPr>
          <p:cNvPr id="6" name="TextBox 5"/>
          <p:cNvSpPr txBox="1"/>
          <p:nvPr/>
        </p:nvSpPr>
        <p:spPr>
          <a:xfrm>
            <a:off x="609600" y="1465957"/>
            <a:ext cx="8740726" cy="6001643"/>
          </a:xfrm>
          <a:prstGeom prst="rect">
            <a:avLst/>
          </a:prstGeom>
          <a:noFill/>
        </p:spPr>
        <p:txBody>
          <a:bodyPr wrap="none" rtlCol="0">
            <a:spAutoFit/>
          </a:bodyPr>
          <a:lstStyle/>
          <a:p>
            <a:r>
              <a:rPr lang="en-US" sz="2400" dirty="0">
                <a:solidFill>
                  <a:srgbClr val="09178B"/>
                </a:solidFill>
                <a:latin typeface="Arial"/>
                <a:cs typeface="Arial"/>
              </a:rPr>
              <a:t>Based on Sentinel Defense System with reduced scope: </a:t>
            </a:r>
          </a:p>
          <a:p>
            <a:r>
              <a:rPr lang="en-US" sz="2400" dirty="0">
                <a:solidFill>
                  <a:srgbClr val="09178B"/>
                </a:solidFill>
                <a:latin typeface="Arial"/>
                <a:cs typeface="Arial"/>
              </a:rPr>
              <a:t>defend missile sites and not the general population</a:t>
            </a:r>
          </a:p>
          <a:p>
            <a:endParaRPr lang="en-US" sz="800" dirty="0">
              <a:solidFill>
                <a:srgbClr val="09178B"/>
              </a:solidFill>
              <a:latin typeface="Arial"/>
              <a:cs typeface="Arial"/>
            </a:endParaRPr>
          </a:p>
          <a:p>
            <a:r>
              <a:rPr lang="en-US" sz="2400" dirty="0">
                <a:solidFill>
                  <a:srgbClr val="09178B"/>
                </a:solidFill>
                <a:latin typeface="Arial"/>
                <a:cs typeface="Arial"/>
              </a:rPr>
              <a:t>Precision Approach Radar System (PAR) detects incoming</a:t>
            </a:r>
          </a:p>
          <a:p>
            <a:r>
              <a:rPr lang="en-US" sz="2400" dirty="0">
                <a:solidFill>
                  <a:srgbClr val="09178B"/>
                </a:solidFill>
                <a:latin typeface="Arial"/>
                <a:cs typeface="Arial"/>
              </a:rPr>
              <a:t>RVs over artic sea and launches:</a:t>
            </a:r>
          </a:p>
          <a:p>
            <a:endParaRPr lang="en-US" sz="800" dirty="0">
              <a:solidFill>
                <a:srgbClr val="09178B"/>
              </a:solidFill>
              <a:latin typeface="Arial"/>
              <a:cs typeface="Arial"/>
            </a:endParaRPr>
          </a:p>
          <a:p>
            <a:pPr marL="457200" indent="-457200">
              <a:buAutoNum type="arabicParenBoth"/>
            </a:pPr>
            <a:r>
              <a:rPr lang="en-US" sz="2400" dirty="0">
                <a:solidFill>
                  <a:srgbClr val="09178B"/>
                </a:solidFill>
                <a:latin typeface="Arial"/>
                <a:cs typeface="Arial"/>
              </a:rPr>
              <a:t>Long range nuclear armed Spartan missiles to engage</a:t>
            </a:r>
          </a:p>
          <a:p>
            <a:r>
              <a:rPr lang="en-US" sz="2400" dirty="0">
                <a:solidFill>
                  <a:srgbClr val="09178B"/>
                </a:solidFill>
                <a:latin typeface="Arial"/>
                <a:cs typeface="Arial"/>
              </a:rPr>
              <a:t>      incoming RVs outside the atmosphere.</a:t>
            </a:r>
          </a:p>
          <a:p>
            <a:pPr marL="457200" indent="-457200">
              <a:buAutoNum type="arabicParenBoth" startAt="2"/>
            </a:pPr>
            <a:r>
              <a:rPr lang="en-US" sz="2400" dirty="0">
                <a:solidFill>
                  <a:srgbClr val="09178B"/>
                </a:solidFill>
                <a:latin typeface="Arial"/>
                <a:cs typeface="Arial"/>
              </a:rPr>
              <a:t>Short range hypersonic Sprint missiles to engage RVs that </a:t>
            </a:r>
          </a:p>
          <a:p>
            <a:r>
              <a:rPr lang="en-US" sz="2400" dirty="0">
                <a:solidFill>
                  <a:srgbClr val="09178B"/>
                </a:solidFill>
                <a:latin typeface="Arial"/>
                <a:cs typeface="Arial"/>
              </a:rPr>
              <a:t>      have penetrated the Spartan defense.</a:t>
            </a:r>
          </a:p>
          <a:p>
            <a:endParaRPr lang="en-US" sz="800" dirty="0">
              <a:solidFill>
                <a:srgbClr val="09178B"/>
              </a:solidFill>
              <a:latin typeface="Arial"/>
              <a:cs typeface="Arial"/>
            </a:endParaRPr>
          </a:p>
          <a:p>
            <a:r>
              <a:rPr lang="en-US" sz="2400" dirty="0">
                <a:solidFill>
                  <a:srgbClr val="09178B"/>
                </a:solidFill>
                <a:latin typeface="Arial"/>
                <a:cs typeface="Arial"/>
              </a:rPr>
              <a:t>Both Spartan and Sprint missiles carried nuclear warheads.</a:t>
            </a:r>
          </a:p>
          <a:p>
            <a:endParaRPr lang="en-US" sz="2400" dirty="0">
              <a:solidFill>
                <a:srgbClr val="09178B"/>
              </a:solidFill>
              <a:latin typeface="Arial"/>
              <a:cs typeface="Arial"/>
            </a:endParaRPr>
          </a:p>
          <a:p>
            <a:r>
              <a:rPr lang="en-US" sz="2400" dirty="0">
                <a:solidFill>
                  <a:srgbClr val="09178B"/>
                </a:solidFill>
                <a:latin typeface="Arial"/>
                <a:cs typeface="Arial"/>
              </a:rPr>
              <a:t>One Safeguard site in North Dakota went into operation on </a:t>
            </a:r>
          </a:p>
          <a:p>
            <a:r>
              <a:rPr lang="en-US" sz="2400" dirty="0">
                <a:solidFill>
                  <a:srgbClr val="09178B"/>
                </a:solidFill>
                <a:latin typeface="Arial"/>
                <a:cs typeface="Arial"/>
              </a:rPr>
              <a:t>October 1</a:t>
            </a:r>
            <a:r>
              <a:rPr lang="en-US" sz="2400" baseline="30000" dirty="0">
                <a:solidFill>
                  <a:srgbClr val="09178B"/>
                </a:solidFill>
                <a:latin typeface="Arial"/>
                <a:cs typeface="Arial"/>
              </a:rPr>
              <a:t>st</a:t>
            </a:r>
            <a:r>
              <a:rPr lang="en-US" sz="2400" dirty="0">
                <a:solidFill>
                  <a:srgbClr val="09178B"/>
                </a:solidFill>
                <a:latin typeface="Arial"/>
                <a:cs typeface="Arial"/>
              </a:rPr>
              <a:t>, 1975. The house voted to terminate the Safeguard</a:t>
            </a:r>
          </a:p>
          <a:p>
            <a:r>
              <a:rPr lang="en-US" sz="2400" dirty="0">
                <a:solidFill>
                  <a:srgbClr val="09178B"/>
                </a:solidFill>
                <a:latin typeface="Arial"/>
                <a:cs typeface="Arial"/>
              </a:rPr>
              <a:t>program on October 2</a:t>
            </a:r>
            <a:r>
              <a:rPr lang="en-US" sz="2400" baseline="30000" dirty="0">
                <a:solidFill>
                  <a:srgbClr val="09178B"/>
                </a:solidFill>
                <a:latin typeface="Arial"/>
                <a:cs typeface="Arial"/>
              </a:rPr>
              <a:t>nd</a:t>
            </a:r>
            <a:r>
              <a:rPr lang="en-US" sz="2400" dirty="0">
                <a:solidFill>
                  <a:srgbClr val="09178B"/>
                </a:solidFill>
                <a:latin typeface="Arial"/>
                <a:cs typeface="Arial"/>
              </a:rPr>
              <a:t>, 1975 and the North Dakota site was</a:t>
            </a:r>
          </a:p>
          <a:p>
            <a:r>
              <a:rPr lang="en-US" sz="2400" dirty="0">
                <a:solidFill>
                  <a:srgbClr val="09178B"/>
                </a:solidFill>
                <a:latin typeface="Arial"/>
                <a:cs typeface="Arial"/>
              </a:rPr>
              <a:t>deactivated in February 1976.</a:t>
            </a:r>
          </a:p>
          <a:p>
            <a:endParaRPr lang="en-US" sz="2400" dirty="0"/>
          </a:p>
        </p:txBody>
      </p:sp>
    </p:spTree>
    <p:extLst>
      <p:ext uri="{BB962C8B-B14F-4D97-AF65-F5344CB8AC3E}">
        <p14:creationId xmlns:p14="http://schemas.microsoft.com/office/powerpoint/2010/main" val="864440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4800" y="3276600"/>
            <a:ext cx="9829800" cy="3733800"/>
          </a:xfrm>
          <a:prstGeom prst="rect">
            <a:avLst/>
          </a:prstGeom>
        </p:spPr>
        <p:txBody>
          <a:bodyPr vert="horz" wrap="square" lIns="0" tIns="0" rIns="0" bIns="0" rtlCol="0">
            <a:noAutofit/>
          </a:bodyPr>
          <a:lstStyle/>
          <a:p>
            <a:pPr marL="2647950" marR="12700" indent="-2635885">
              <a:lnSpc>
                <a:spcPts val="4430"/>
              </a:lnSpc>
            </a:pPr>
            <a:r>
              <a:rPr sz="4100" i="1" dirty="0">
                <a:solidFill>
                  <a:srgbClr val="09178B"/>
                </a:solidFill>
                <a:latin typeface="Arial"/>
                <a:cs typeface="Arial"/>
              </a:rPr>
              <a:t>Reagan</a:t>
            </a:r>
            <a:r>
              <a:rPr sz="4100" i="1" spc="-75" dirty="0">
                <a:solidFill>
                  <a:srgbClr val="09178B"/>
                </a:solidFill>
                <a:latin typeface="Arial"/>
                <a:cs typeface="Arial"/>
              </a:rPr>
              <a:t>’</a:t>
            </a:r>
            <a:r>
              <a:rPr sz="4100" i="1" spc="0" dirty="0">
                <a:solidFill>
                  <a:srgbClr val="09178B"/>
                </a:solidFill>
                <a:latin typeface="Arial"/>
                <a:cs typeface="Arial"/>
              </a:rPr>
              <a:t>s</a:t>
            </a:r>
            <a:r>
              <a:rPr sz="4100" i="1" spc="5" dirty="0">
                <a:solidFill>
                  <a:srgbClr val="09178B"/>
                </a:solidFill>
                <a:latin typeface="Arial"/>
                <a:cs typeface="Arial"/>
              </a:rPr>
              <a:t> </a:t>
            </a:r>
            <a:r>
              <a:rPr sz="4100" i="1" spc="0" dirty="0">
                <a:solidFill>
                  <a:srgbClr val="09178B"/>
                </a:solidFill>
                <a:latin typeface="Arial"/>
                <a:cs typeface="Arial"/>
              </a:rPr>
              <a:t>‘S</a:t>
            </a:r>
            <a:r>
              <a:rPr sz="4100" i="1" spc="-5" dirty="0">
                <a:solidFill>
                  <a:srgbClr val="09178B"/>
                </a:solidFill>
                <a:latin typeface="Arial"/>
                <a:cs typeface="Arial"/>
              </a:rPr>
              <a:t>t</a:t>
            </a:r>
            <a:r>
              <a:rPr sz="4100" i="1" spc="0" dirty="0">
                <a:solidFill>
                  <a:srgbClr val="09178B"/>
                </a:solidFill>
                <a:latin typeface="Arial"/>
                <a:cs typeface="Arial"/>
              </a:rPr>
              <a:t>ar</a:t>
            </a:r>
            <a:r>
              <a:rPr sz="4100" i="1" spc="5" dirty="0">
                <a:solidFill>
                  <a:srgbClr val="09178B"/>
                </a:solidFill>
                <a:latin typeface="Arial"/>
                <a:cs typeface="Arial"/>
              </a:rPr>
              <a:t> </a:t>
            </a:r>
            <a:r>
              <a:rPr sz="4100" i="1" spc="-155" dirty="0">
                <a:solidFill>
                  <a:srgbClr val="09178B"/>
                </a:solidFill>
                <a:latin typeface="Arial"/>
                <a:cs typeface="Arial"/>
              </a:rPr>
              <a:t>W</a:t>
            </a:r>
            <a:r>
              <a:rPr sz="4100" i="1" spc="0" dirty="0">
                <a:solidFill>
                  <a:srgbClr val="09178B"/>
                </a:solidFill>
                <a:latin typeface="Arial"/>
                <a:cs typeface="Arial"/>
              </a:rPr>
              <a:t>ars’</a:t>
            </a:r>
            <a:r>
              <a:rPr sz="4100" i="1" spc="-145" dirty="0">
                <a:solidFill>
                  <a:srgbClr val="09178B"/>
                </a:solidFill>
                <a:latin typeface="Arial"/>
                <a:cs typeface="Arial"/>
              </a:rPr>
              <a:t> </a:t>
            </a:r>
            <a:r>
              <a:rPr sz="4100" i="1" spc="0" dirty="0">
                <a:solidFill>
                  <a:srgbClr val="09178B"/>
                </a:solidFill>
                <a:latin typeface="Arial"/>
                <a:cs typeface="Arial"/>
              </a:rPr>
              <a:t>Program (1980s)</a:t>
            </a:r>
            <a:r>
              <a:rPr lang="en-US" sz="4100" i="1" dirty="0">
                <a:solidFill>
                  <a:srgbClr val="09178B"/>
                </a:solidFill>
                <a:latin typeface="Arial"/>
                <a:cs typeface="Arial"/>
              </a:rPr>
              <a:t>, </a:t>
            </a:r>
          </a:p>
          <a:p>
            <a:pPr marL="2647950" marR="12700" indent="-2635885">
              <a:lnSpc>
                <a:spcPts val="4430"/>
              </a:lnSpc>
            </a:pPr>
            <a:endParaRPr lang="en-US" sz="3200" i="1" dirty="0">
              <a:solidFill>
                <a:srgbClr val="09178B"/>
              </a:solidFill>
              <a:latin typeface="Arial"/>
              <a:cs typeface="Arial"/>
            </a:endParaRPr>
          </a:p>
          <a:p>
            <a:pPr marL="2647950" marR="12700" indent="-2635885">
              <a:lnSpc>
                <a:spcPts val="4430"/>
              </a:lnSpc>
            </a:pPr>
            <a:r>
              <a:rPr lang="en-US" sz="3200" i="1" dirty="0">
                <a:solidFill>
                  <a:srgbClr val="09178B"/>
                </a:solidFill>
                <a:latin typeface="Arial"/>
                <a:cs typeface="Arial"/>
              </a:rPr>
              <a:t>R&amp;D program broadly studying technologies for</a:t>
            </a:r>
          </a:p>
          <a:p>
            <a:pPr marL="2647950" marR="12700" indent="-2635885">
              <a:lnSpc>
                <a:spcPts val="4430"/>
              </a:lnSpc>
            </a:pPr>
            <a:r>
              <a:rPr lang="en-US" sz="3200" i="1" dirty="0">
                <a:solidFill>
                  <a:srgbClr val="09178B"/>
                </a:solidFill>
                <a:latin typeface="Arial"/>
                <a:cs typeface="Arial"/>
              </a:rPr>
              <a:t>missile defense:</a:t>
            </a:r>
            <a:r>
              <a:rPr lang="en-US" sz="3200" i="1" spc="0" dirty="0">
                <a:solidFill>
                  <a:srgbClr val="09178B"/>
                </a:solidFill>
                <a:latin typeface="Arial"/>
                <a:cs typeface="Arial"/>
              </a:rPr>
              <a:t> </a:t>
            </a:r>
            <a:r>
              <a:rPr lang="en-US" sz="3200" i="1" dirty="0">
                <a:solidFill>
                  <a:srgbClr val="09178B"/>
                </a:solidFill>
                <a:latin typeface="Arial"/>
                <a:cs typeface="Arial"/>
              </a:rPr>
              <a:t>historic</a:t>
            </a:r>
            <a:r>
              <a:rPr lang="en-US" sz="3200" i="1" spc="0" dirty="0">
                <a:solidFill>
                  <a:srgbClr val="09178B"/>
                </a:solidFill>
                <a:latin typeface="Arial"/>
                <a:cs typeface="Arial"/>
              </a:rPr>
              <a:t> example for the challenges</a:t>
            </a:r>
          </a:p>
          <a:p>
            <a:pPr marL="2647950" marR="12700" indent="-2635885">
              <a:lnSpc>
                <a:spcPts val="4430"/>
              </a:lnSpc>
            </a:pPr>
            <a:r>
              <a:rPr lang="en-US" sz="3200" i="1" spc="0" dirty="0">
                <a:solidFill>
                  <a:srgbClr val="09178B"/>
                </a:solidFill>
                <a:latin typeface="Arial"/>
                <a:cs typeface="Arial"/>
              </a:rPr>
              <a:t>related to missile defense</a:t>
            </a:r>
            <a:endParaRPr sz="320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33</a:t>
            </a:fld>
            <a:endParaRPr sz="1150" dirty="0">
              <a:latin typeface="Arial"/>
              <a:cs typeface="Arial"/>
            </a:endParaRPr>
          </a:p>
        </p:txBody>
      </p:sp>
      <p:sp>
        <p:nvSpPr>
          <p:cNvPr id="5" name="object 5"/>
          <p:cNvSpPr txBox="1">
            <a:spLocks noGrp="1"/>
          </p:cNvSpPr>
          <p:nvPr>
            <p:ph type="ftr" sz="quarter" idx="5"/>
          </p:nvPr>
        </p:nvSpPr>
        <p:spPr>
          <a:xfrm>
            <a:off x="7560963" y="7096521"/>
            <a:ext cx="2045185" cy="203732"/>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197759" rIns="0" bIns="0" rtlCol="0">
            <a:noAutofit/>
          </a:bodyPr>
          <a:lstStyle/>
          <a:p>
            <a:pPr marL="711200">
              <a:lnSpc>
                <a:spcPct val="100000"/>
              </a:lnSpc>
            </a:pPr>
            <a:r>
              <a:rPr sz="3250" spc="-25" dirty="0">
                <a:solidFill>
                  <a:srgbClr val="D62100"/>
                </a:solidFill>
                <a:latin typeface="Arial"/>
                <a:cs typeface="Arial"/>
              </a:rPr>
              <a:t>Modul</a:t>
            </a:r>
            <a:r>
              <a:rPr sz="3250" spc="-20" dirty="0">
                <a:solidFill>
                  <a:srgbClr val="D62100"/>
                </a:solidFill>
                <a:latin typeface="Arial"/>
                <a:cs typeface="Arial"/>
              </a:rPr>
              <a:t>e</a:t>
            </a:r>
            <a:r>
              <a:rPr sz="3250" spc="-5" dirty="0">
                <a:solidFill>
                  <a:srgbClr val="D62100"/>
                </a:solidFill>
                <a:latin typeface="Arial"/>
                <a:cs typeface="Arial"/>
              </a:rPr>
              <a:t> </a:t>
            </a:r>
            <a:r>
              <a:rPr sz="3250" spc="-15" dirty="0">
                <a:solidFill>
                  <a:srgbClr val="D62100"/>
                </a:solidFill>
                <a:latin typeface="Arial"/>
                <a:cs typeface="Arial"/>
              </a:rPr>
              <a:t>7:</a:t>
            </a:r>
            <a:r>
              <a:rPr sz="3250" spc="-5" dirty="0">
                <a:solidFill>
                  <a:srgbClr val="D62100"/>
                </a:solidFill>
                <a:latin typeface="Arial"/>
                <a:cs typeface="Arial"/>
              </a:rPr>
              <a:t> </a:t>
            </a:r>
            <a:r>
              <a:rPr sz="3250" spc="-25" dirty="0">
                <a:solidFill>
                  <a:srgbClr val="D62100"/>
                </a:solidFill>
                <a:latin typeface="Arial"/>
                <a:cs typeface="Arial"/>
              </a:rPr>
              <a:t>E</a:t>
            </a:r>
            <a:r>
              <a:rPr sz="3250" spc="-70" dirty="0">
                <a:solidFill>
                  <a:srgbClr val="D62100"/>
                </a:solidFill>
                <a:latin typeface="Arial"/>
                <a:cs typeface="Arial"/>
              </a:rPr>
              <a:t>f</a:t>
            </a:r>
            <a:r>
              <a:rPr sz="3250" spc="-15" dirty="0">
                <a:solidFill>
                  <a:srgbClr val="D62100"/>
                </a:solidFill>
                <a:latin typeface="Arial"/>
                <a:cs typeface="Arial"/>
              </a:rPr>
              <a:t>fort</a:t>
            </a:r>
            <a:r>
              <a:rPr sz="3250" spc="-20" dirty="0">
                <a:solidFill>
                  <a:srgbClr val="D62100"/>
                </a:solidFill>
                <a:latin typeface="Arial"/>
                <a:cs typeface="Arial"/>
              </a:rPr>
              <a:t>s</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o</a:t>
            </a:r>
            <a:r>
              <a:rPr sz="3250" spc="-5" dirty="0">
                <a:solidFill>
                  <a:srgbClr val="D62100"/>
                </a:solidFill>
                <a:latin typeface="Arial"/>
                <a:cs typeface="Arial"/>
              </a:rPr>
              <a:t> </a:t>
            </a:r>
            <a:r>
              <a:rPr sz="3250" spc="-25" dirty="0">
                <a:solidFill>
                  <a:srgbClr val="D62100"/>
                </a:solidFill>
                <a:latin typeface="Arial"/>
                <a:cs typeface="Arial"/>
              </a:rPr>
              <a:t>De</a:t>
            </a:r>
            <a:r>
              <a:rPr sz="3250" spc="-15" dirty="0">
                <a:solidFill>
                  <a:srgbClr val="D62100"/>
                </a:solidFill>
                <a:latin typeface="Arial"/>
                <a:cs typeface="Arial"/>
              </a:rPr>
              <a:t>f</a:t>
            </a:r>
            <a:r>
              <a:rPr sz="3250" spc="-20" dirty="0">
                <a:solidFill>
                  <a:srgbClr val="D62100"/>
                </a:solidFill>
                <a:latin typeface="Arial"/>
                <a:cs typeface="Arial"/>
              </a:rPr>
              <a:t>end</a:t>
            </a:r>
            <a:r>
              <a:rPr sz="3250" spc="-180" dirty="0">
                <a:solidFill>
                  <a:srgbClr val="D62100"/>
                </a:solidFill>
                <a:latin typeface="Arial"/>
                <a:cs typeface="Arial"/>
              </a:rPr>
              <a:t> </a:t>
            </a:r>
            <a:r>
              <a:rPr sz="3250" spc="-20" dirty="0">
                <a:solidFill>
                  <a:srgbClr val="D62100"/>
                </a:solidFill>
                <a:latin typeface="Arial"/>
                <a:cs typeface="Arial"/>
              </a:rPr>
              <a:t>Agai</a:t>
            </a:r>
            <a:r>
              <a:rPr sz="3250" spc="-15" dirty="0">
                <a:solidFill>
                  <a:srgbClr val="D62100"/>
                </a:solidFill>
                <a:latin typeface="Arial"/>
                <a:cs typeface="Arial"/>
              </a:rPr>
              <a:t>nst</a:t>
            </a:r>
            <a:r>
              <a:rPr sz="3250" spc="-180" dirty="0">
                <a:solidFill>
                  <a:srgbClr val="D62100"/>
                </a:solidFill>
                <a:latin typeface="Arial"/>
                <a:cs typeface="Arial"/>
              </a:rPr>
              <a:t> </a:t>
            </a:r>
            <a:r>
              <a:rPr sz="3250" spc="-20" dirty="0">
                <a:solidFill>
                  <a:srgbClr val="D62100"/>
                </a:solidFill>
                <a:latin typeface="Arial"/>
                <a:cs typeface="Arial"/>
              </a:rPr>
              <a:t>At</a:t>
            </a:r>
            <a:r>
              <a:rPr sz="3250" spc="-15" dirty="0">
                <a:solidFill>
                  <a:srgbClr val="D62100"/>
                </a:solidFill>
                <a:latin typeface="Arial"/>
                <a:cs typeface="Arial"/>
              </a:rPr>
              <a:t>t</a:t>
            </a:r>
            <a:r>
              <a:rPr sz="3250" spc="-20" dirty="0">
                <a:solidFill>
                  <a:srgbClr val="D62100"/>
                </a:solidFill>
                <a:latin typeface="Arial"/>
                <a:cs typeface="Arial"/>
              </a:rPr>
              <a:t>ack</a:t>
            </a:r>
            <a:endParaRPr sz="3250">
              <a:latin typeface="Arial"/>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58369" y="1690136"/>
            <a:ext cx="8332470" cy="5167863"/>
          </a:xfrm>
          <a:prstGeom prst="rect">
            <a:avLst/>
          </a:prstGeom>
        </p:spPr>
        <p:txBody>
          <a:bodyPr vert="horz" wrap="square" lIns="0" tIns="0" rIns="0" bIns="0" rtlCol="0">
            <a:noAutofit/>
          </a:bodyPr>
          <a:lstStyle/>
          <a:p>
            <a:pPr marL="12700">
              <a:lnSpc>
                <a:spcPct val="100000"/>
              </a:lnSpc>
            </a:pPr>
            <a:r>
              <a:rPr sz="2150" spc="-15" dirty="0">
                <a:solidFill>
                  <a:srgbClr val="09178B"/>
                </a:solidFill>
                <a:latin typeface="Arial"/>
                <a:cs typeface="Arial"/>
              </a:rPr>
              <a:t>Began</a:t>
            </a:r>
            <a:r>
              <a:rPr sz="2150" spc="-5" dirty="0">
                <a:solidFill>
                  <a:srgbClr val="09178B"/>
                </a:solidFill>
                <a:latin typeface="Arial"/>
                <a:cs typeface="Arial"/>
              </a:rPr>
              <a:t> </a:t>
            </a:r>
            <a:r>
              <a:rPr sz="2150" spc="-10" dirty="0">
                <a:solidFill>
                  <a:srgbClr val="09178B"/>
                </a:solidFill>
                <a:latin typeface="Arial"/>
                <a:cs typeface="Arial"/>
              </a:rPr>
              <a:t>with</a:t>
            </a:r>
            <a:r>
              <a:rPr sz="2150" spc="-5" dirty="0">
                <a:solidFill>
                  <a:srgbClr val="09178B"/>
                </a:solidFill>
                <a:latin typeface="Arial"/>
                <a:cs typeface="Arial"/>
              </a:rPr>
              <a:t> </a:t>
            </a:r>
            <a:r>
              <a:rPr sz="2150" spc="-15" dirty="0">
                <a:solidFill>
                  <a:srgbClr val="09178B"/>
                </a:solidFill>
                <a:latin typeface="Arial"/>
                <a:cs typeface="Arial"/>
              </a:rPr>
              <a:t>Reagan</a:t>
            </a:r>
            <a:r>
              <a:rPr sz="2150" spc="-45" dirty="0">
                <a:solidFill>
                  <a:srgbClr val="09178B"/>
                </a:solidFill>
                <a:latin typeface="Arial"/>
                <a:cs typeface="Arial"/>
              </a:rPr>
              <a:t>’</a:t>
            </a:r>
            <a:r>
              <a:rPr sz="2150" spc="-15" dirty="0">
                <a:solidFill>
                  <a:srgbClr val="09178B"/>
                </a:solidFill>
                <a:latin typeface="Arial"/>
                <a:cs typeface="Arial"/>
              </a:rPr>
              <a:t>s</a:t>
            </a:r>
            <a:r>
              <a:rPr sz="2150" spc="-5" dirty="0">
                <a:solidFill>
                  <a:srgbClr val="09178B"/>
                </a:solidFill>
                <a:latin typeface="Arial"/>
                <a:cs typeface="Arial"/>
              </a:rPr>
              <a:t> </a:t>
            </a:r>
            <a:r>
              <a:rPr sz="2150" spc="-15" dirty="0">
                <a:solidFill>
                  <a:srgbClr val="09178B"/>
                </a:solidFill>
                <a:latin typeface="Arial"/>
                <a:cs typeface="Arial"/>
              </a:rPr>
              <a:t>speech</a:t>
            </a:r>
            <a:r>
              <a:rPr sz="2150" spc="-5" dirty="0">
                <a:solidFill>
                  <a:srgbClr val="09178B"/>
                </a:solidFill>
                <a:latin typeface="Arial"/>
                <a:cs typeface="Arial"/>
              </a:rPr>
              <a:t> </a:t>
            </a:r>
            <a:r>
              <a:rPr sz="2150" spc="-15" dirty="0">
                <a:solidFill>
                  <a:srgbClr val="09178B"/>
                </a:solidFill>
                <a:latin typeface="Arial"/>
                <a:cs typeface="Arial"/>
              </a:rPr>
              <a:t>on</a:t>
            </a:r>
            <a:r>
              <a:rPr sz="2150" spc="-5" dirty="0">
                <a:solidFill>
                  <a:srgbClr val="09178B"/>
                </a:solidFill>
                <a:latin typeface="Arial"/>
                <a:cs typeface="Arial"/>
              </a:rPr>
              <a:t> </a:t>
            </a:r>
            <a:r>
              <a:rPr sz="2150" spc="-15" dirty="0">
                <a:solidFill>
                  <a:srgbClr val="09178B"/>
                </a:solidFill>
                <a:latin typeface="Arial"/>
                <a:cs typeface="Arial"/>
              </a:rPr>
              <a:t>March</a:t>
            </a:r>
            <a:r>
              <a:rPr sz="2150" spc="-5" dirty="0">
                <a:solidFill>
                  <a:srgbClr val="09178B"/>
                </a:solidFill>
                <a:latin typeface="Arial"/>
                <a:cs typeface="Arial"/>
              </a:rPr>
              <a:t> </a:t>
            </a:r>
            <a:r>
              <a:rPr sz="2150" spc="-10" dirty="0">
                <a:solidFill>
                  <a:srgbClr val="09178B"/>
                </a:solidFill>
                <a:latin typeface="Arial"/>
                <a:cs typeface="Arial"/>
              </a:rPr>
              <a:t>23rd,</a:t>
            </a:r>
            <a:r>
              <a:rPr sz="2150" spc="-5" dirty="0">
                <a:solidFill>
                  <a:srgbClr val="09178B"/>
                </a:solidFill>
                <a:latin typeface="Arial"/>
                <a:cs typeface="Arial"/>
              </a:rPr>
              <a:t> </a:t>
            </a:r>
            <a:r>
              <a:rPr sz="2150" spc="-15" dirty="0">
                <a:solidFill>
                  <a:srgbClr val="09178B"/>
                </a:solidFill>
                <a:latin typeface="Arial"/>
                <a:cs typeface="Arial"/>
              </a:rPr>
              <a:t>1983</a:t>
            </a:r>
            <a:r>
              <a:rPr lang="en-US" sz="2150" spc="-15" dirty="0">
                <a:solidFill>
                  <a:srgbClr val="09178B"/>
                </a:solidFill>
                <a:latin typeface="Arial"/>
                <a:cs typeface="Arial"/>
              </a:rPr>
              <a:t> expressing hope to render nuclear weapons impotent</a:t>
            </a:r>
            <a:r>
              <a:rPr sz="2150" spc="-5" dirty="0">
                <a:solidFill>
                  <a:srgbClr val="09178B"/>
                </a:solidFill>
                <a:latin typeface="Arial"/>
                <a:cs typeface="Arial"/>
              </a:rPr>
              <a:t> </a:t>
            </a:r>
            <a:r>
              <a:rPr sz="2150" spc="-25" dirty="0">
                <a:solidFill>
                  <a:srgbClr val="09178B"/>
                </a:solidFill>
                <a:latin typeface="Arial"/>
                <a:cs typeface="Arial"/>
              </a:rPr>
              <a:t>—</a:t>
            </a:r>
            <a:endParaRPr sz="2150" dirty="0">
              <a:latin typeface="Arial"/>
              <a:cs typeface="Arial"/>
            </a:endParaRPr>
          </a:p>
          <a:p>
            <a:pPr>
              <a:lnSpc>
                <a:spcPts val="1400"/>
              </a:lnSpc>
              <a:spcBef>
                <a:spcPts val="79"/>
              </a:spcBef>
              <a:buClr>
                <a:srgbClr val="09178B"/>
              </a:buClr>
            </a:pPr>
            <a:endParaRPr sz="1400" dirty="0"/>
          </a:p>
          <a:p>
            <a:pPr marL="269240" marR="12700" indent="-185420">
              <a:lnSpc>
                <a:spcPts val="2360"/>
              </a:lnSpc>
              <a:buClr>
                <a:srgbClr val="09178B"/>
              </a:buClr>
              <a:buFont typeface="Arial"/>
              <a:buChar char="•"/>
              <a:tabLst>
                <a:tab pos="269240" algn="l"/>
              </a:tabLst>
            </a:pPr>
            <a:r>
              <a:rPr sz="2000" spc="-15" dirty="0">
                <a:solidFill>
                  <a:srgbClr val="09178B"/>
                </a:solidFill>
                <a:latin typeface="Arial"/>
                <a:cs typeface="Arial"/>
              </a:rPr>
              <a:t>Expressed</a:t>
            </a:r>
            <a:r>
              <a:rPr sz="2000" spc="-5" dirty="0">
                <a:solidFill>
                  <a:srgbClr val="09178B"/>
                </a:solidFill>
                <a:latin typeface="Arial"/>
                <a:cs typeface="Arial"/>
              </a:rPr>
              <a:t> </a:t>
            </a:r>
            <a:r>
              <a:rPr sz="2000" spc="-15" dirty="0">
                <a:solidFill>
                  <a:srgbClr val="09178B"/>
                </a:solidFill>
                <a:latin typeface="Arial"/>
                <a:cs typeface="Arial"/>
              </a:rPr>
              <a:t>a</a:t>
            </a:r>
            <a:r>
              <a:rPr sz="2000" spc="-5" dirty="0">
                <a:solidFill>
                  <a:srgbClr val="09178B"/>
                </a:solidFill>
                <a:latin typeface="Arial"/>
                <a:cs typeface="Arial"/>
              </a:rPr>
              <a:t> </a:t>
            </a:r>
            <a:r>
              <a:rPr sz="2000" spc="-15" dirty="0">
                <a:solidFill>
                  <a:srgbClr val="09178B"/>
                </a:solidFill>
                <a:latin typeface="Arial"/>
                <a:cs typeface="Arial"/>
              </a:rPr>
              <a:t>grand</a:t>
            </a:r>
            <a:r>
              <a:rPr sz="2000" spc="-5" dirty="0">
                <a:solidFill>
                  <a:srgbClr val="09178B"/>
                </a:solidFill>
                <a:latin typeface="Arial"/>
                <a:cs typeface="Arial"/>
              </a:rPr>
              <a:t> </a:t>
            </a:r>
            <a:r>
              <a:rPr sz="2000" spc="-10" dirty="0">
                <a:solidFill>
                  <a:srgbClr val="09178B"/>
                </a:solidFill>
                <a:latin typeface="Arial"/>
                <a:cs typeface="Arial"/>
              </a:rPr>
              <a:t>vision</a:t>
            </a:r>
            <a:r>
              <a:rPr sz="2000" spc="-5" dirty="0">
                <a:solidFill>
                  <a:srgbClr val="09178B"/>
                </a:solidFill>
                <a:latin typeface="Arial"/>
                <a:cs typeface="Arial"/>
              </a:rPr>
              <a:t> </a:t>
            </a:r>
            <a:r>
              <a:rPr sz="2000" spc="-10" dirty="0">
                <a:solidFill>
                  <a:srgbClr val="09178B"/>
                </a:solidFill>
                <a:latin typeface="Arial"/>
                <a:cs typeface="Arial"/>
              </a:rPr>
              <a:t>to</a:t>
            </a:r>
            <a:r>
              <a:rPr sz="2000" spc="-5" dirty="0">
                <a:solidFill>
                  <a:srgbClr val="09178B"/>
                </a:solidFill>
                <a:latin typeface="Arial"/>
                <a:cs typeface="Arial"/>
              </a:rPr>
              <a:t> </a:t>
            </a:r>
            <a:r>
              <a:rPr sz="2000" spc="-15" dirty="0">
                <a:solidFill>
                  <a:srgbClr val="09178B"/>
                </a:solidFill>
                <a:latin typeface="Arial"/>
                <a:cs typeface="Arial"/>
              </a:rPr>
              <a:t>make</a:t>
            </a:r>
            <a:r>
              <a:rPr sz="2000" spc="-5" dirty="0">
                <a:solidFill>
                  <a:srgbClr val="09178B"/>
                </a:solidFill>
                <a:latin typeface="Arial"/>
                <a:cs typeface="Arial"/>
              </a:rPr>
              <a:t> </a:t>
            </a:r>
            <a:r>
              <a:rPr sz="2000" spc="-10" dirty="0">
                <a:solidFill>
                  <a:srgbClr val="09178B"/>
                </a:solidFill>
                <a:latin typeface="Arial"/>
                <a:cs typeface="Arial"/>
              </a:rPr>
              <a:t>nuclear</a:t>
            </a:r>
            <a:r>
              <a:rPr sz="2000" spc="-5" dirty="0">
                <a:solidFill>
                  <a:srgbClr val="09178B"/>
                </a:solidFill>
                <a:latin typeface="Arial"/>
                <a:cs typeface="Arial"/>
              </a:rPr>
              <a:t> </a:t>
            </a:r>
            <a:r>
              <a:rPr sz="2000" spc="-15" dirty="0">
                <a:solidFill>
                  <a:srgbClr val="09178B"/>
                </a:solidFill>
                <a:latin typeface="Arial"/>
                <a:cs typeface="Arial"/>
              </a:rPr>
              <a:t>weapons</a:t>
            </a:r>
            <a:r>
              <a:rPr sz="2000" spc="-5" dirty="0">
                <a:solidFill>
                  <a:srgbClr val="09178B"/>
                </a:solidFill>
                <a:latin typeface="Arial"/>
                <a:cs typeface="Arial"/>
              </a:rPr>
              <a:t> </a:t>
            </a:r>
            <a:r>
              <a:rPr sz="2000" spc="-10" dirty="0">
                <a:solidFill>
                  <a:srgbClr val="09178B"/>
                </a:solidFill>
                <a:latin typeface="Arial"/>
                <a:cs typeface="Arial"/>
              </a:rPr>
              <a:t>“impotent</a:t>
            </a:r>
            <a:r>
              <a:rPr sz="2000" spc="-5" dirty="0">
                <a:solidFill>
                  <a:srgbClr val="09178B"/>
                </a:solidFill>
                <a:latin typeface="Arial"/>
                <a:cs typeface="Arial"/>
              </a:rPr>
              <a:t> </a:t>
            </a:r>
            <a:r>
              <a:rPr sz="2000" spc="-15" dirty="0">
                <a:solidFill>
                  <a:srgbClr val="09178B"/>
                </a:solidFill>
                <a:latin typeface="Arial"/>
                <a:cs typeface="Arial"/>
              </a:rPr>
              <a:t>and</a:t>
            </a:r>
            <a:r>
              <a:rPr sz="2000" spc="-10" dirty="0">
                <a:solidFill>
                  <a:srgbClr val="09178B"/>
                </a:solidFill>
                <a:latin typeface="Arial"/>
                <a:cs typeface="Arial"/>
              </a:rPr>
              <a:t> obsolete”,</a:t>
            </a:r>
            <a:r>
              <a:rPr sz="2000" spc="-5" dirty="0">
                <a:solidFill>
                  <a:srgbClr val="09178B"/>
                </a:solidFill>
                <a:latin typeface="Arial"/>
                <a:cs typeface="Arial"/>
              </a:rPr>
              <a:t> </a:t>
            </a:r>
            <a:r>
              <a:rPr sz="2000" spc="-10" dirty="0">
                <a:solidFill>
                  <a:srgbClr val="09178B"/>
                </a:solidFill>
                <a:latin typeface="Arial"/>
                <a:cs typeface="Arial"/>
              </a:rPr>
              <a:t>replacing</a:t>
            </a:r>
            <a:r>
              <a:rPr sz="2000" spc="-5" dirty="0">
                <a:solidFill>
                  <a:srgbClr val="09178B"/>
                </a:solidFill>
                <a:latin typeface="Arial"/>
                <a:cs typeface="Arial"/>
              </a:rPr>
              <a:t> </a:t>
            </a:r>
            <a:r>
              <a:rPr sz="2000" spc="-10" dirty="0">
                <a:solidFill>
                  <a:srgbClr val="09178B"/>
                </a:solidFill>
                <a:latin typeface="Arial"/>
                <a:cs typeface="Arial"/>
              </a:rPr>
              <a:t>nuclear</a:t>
            </a:r>
            <a:r>
              <a:rPr sz="2000" spc="-5" dirty="0">
                <a:solidFill>
                  <a:srgbClr val="09178B"/>
                </a:solidFill>
                <a:latin typeface="Arial"/>
                <a:cs typeface="Arial"/>
              </a:rPr>
              <a:t> </a:t>
            </a:r>
            <a:r>
              <a:rPr sz="2000" spc="-10" dirty="0">
                <a:solidFill>
                  <a:srgbClr val="09178B"/>
                </a:solidFill>
                <a:latin typeface="Arial"/>
                <a:cs typeface="Arial"/>
              </a:rPr>
              <a:t>deterrence</a:t>
            </a:r>
            <a:r>
              <a:rPr sz="2000" spc="-5" dirty="0">
                <a:solidFill>
                  <a:srgbClr val="09178B"/>
                </a:solidFill>
                <a:latin typeface="Arial"/>
                <a:cs typeface="Arial"/>
              </a:rPr>
              <a:t> </a:t>
            </a:r>
            <a:r>
              <a:rPr sz="2000" spc="-15" dirty="0">
                <a:solidFill>
                  <a:srgbClr val="09178B"/>
                </a:solidFill>
                <a:latin typeface="Arial"/>
                <a:cs typeface="Arial"/>
              </a:rPr>
              <a:t>by</a:t>
            </a:r>
            <a:r>
              <a:rPr sz="2000" spc="-5" dirty="0">
                <a:solidFill>
                  <a:srgbClr val="09178B"/>
                </a:solidFill>
                <a:latin typeface="Arial"/>
                <a:cs typeface="Arial"/>
              </a:rPr>
              <a:t> </a:t>
            </a:r>
            <a:r>
              <a:rPr sz="2000" spc="-15" dirty="0">
                <a:solidFill>
                  <a:srgbClr val="09178B"/>
                </a:solidFill>
                <a:latin typeface="Arial"/>
                <a:cs typeface="Arial"/>
              </a:rPr>
              <a:t>a</a:t>
            </a:r>
            <a:r>
              <a:rPr sz="2000" spc="-5" dirty="0">
                <a:solidFill>
                  <a:srgbClr val="09178B"/>
                </a:solidFill>
                <a:latin typeface="Arial"/>
                <a:cs typeface="Arial"/>
              </a:rPr>
              <a:t> </a:t>
            </a:r>
            <a:r>
              <a:rPr sz="2000" spc="-10" dirty="0">
                <a:solidFill>
                  <a:srgbClr val="09178B"/>
                </a:solidFill>
                <a:latin typeface="Arial"/>
                <a:cs typeface="Arial"/>
              </a:rPr>
              <a:t>defensive</a:t>
            </a:r>
            <a:r>
              <a:rPr sz="2000" spc="-5" dirty="0">
                <a:solidFill>
                  <a:srgbClr val="09178B"/>
                </a:solidFill>
                <a:latin typeface="Arial"/>
                <a:cs typeface="Arial"/>
              </a:rPr>
              <a:t> </a:t>
            </a:r>
            <a:r>
              <a:rPr sz="2000" spc="-15" dirty="0">
                <a:solidFill>
                  <a:srgbClr val="09178B"/>
                </a:solidFill>
                <a:latin typeface="Arial"/>
                <a:cs typeface="Arial"/>
              </a:rPr>
              <a:t>weapons</a:t>
            </a:r>
            <a:r>
              <a:rPr sz="2000" spc="-5" dirty="0">
                <a:solidFill>
                  <a:srgbClr val="09178B"/>
                </a:solidFill>
                <a:latin typeface="Arial"/>
                <a:cs typeface="Arial"/>
              </a:rPr>
              <a:t> </a:t>
            </a:r>
            <a:r>
              <a:rPr sz="2000" spc="-15" dirty="0">
                <a:solidFill>
                  <a:srgbClr val="09178B"/>
                </a:solidFill>
                <a:latin typeface="Arial"/>
                <a:cs typeface="Arial"/>
              </a:rPr>
              <a:t>system</a:t>
            </a:r>
            <a:endParaRPr sz="2000" dirty="0">
              <a:latin typeface="Arial"/>
              <a:cs typeface="Arial"/>
            </a:endParaRPr>
          </a:p>
          <a:p>
            <a:pPr>
              <a:lnSpc>
                <a:spcPts val="1300"/>
              </a:lnSpc>
              <a:spcBef>
                <a:spcPts val="67"/>
              </a:spcBef>
              <a:buClr>
                <a:srgbClr val="09178B"/>
              </a:buClr>
              <a:buFont typeface="Arial"/>
              <a:buChar char="•"/>
            </a:pPr>
            <a:endParaRPr sz="1300" dirty="0"/>
          </a:p>
          <a:p>
            <a:pPr marL="269240" indent="-185420">
              <a:lnSpc>
                <a:spcPct val="100000"/>
              </a:lnSpc>
              <a:buClr>
                <a:srgbClr val="09178B"/>
              </a:buClr>
              <a:buFont typeface="Arial"/>
              <a:buChar char="•"/>
              <a:tabLst>
                <a:tab pos="269240" algn="l"/>
              </a:tabLst>
            </a:pPr>
            <a:r>
              <a:rPr lang="en-US" sz="2000" spc="-95" dirty="0">
                <a:solidFill>
                  <a:srgbClr val="09178B"/>
                </a:solidFill>
                <a:latin typeface="Arial"/>
                <a:cs typeface="Arial"/>
              </a:rPr>
              <a:t>Surprised experts in the US government and w</a:t>
            </a:r>
            <a:r>
              <a:rPr sz="2000" spc="-15" dirty="0">
                <a:solidFill>
                  <a:srgbClr val="09178B"/>
                </a:solidFill>
                <a:latin typeface="Arial"/>
                <a:cs typeface="Arial"/>
              </a:rPr>
              <a:t>as</a:t>
            </a:r>
            <a:r>
              <a:rPr sz="2000" spc="-5" dirty="0">
                <a:solidFill>
                  <a:srgbClr val="09178B"/>
                </a:solidFill>
                <a:latin typeface="Arial"/>
                <a:cs typeface="Arial"/>
              </a:rPr>
              <a:t> </a:t>
            </a:r>
            <a:r>
              <a:rPr sz="2000" spc="-15" dirty="0">
                <a:solidFill>
                  <a:srgbClr val="09178B"/>
                </a:solidFill>
                <a:latin typeface="Arial"/>
                <a:cs typeface="Arial"/>
              </a:rPr>
              <a:t>a</a:t>
            </a:r>
            <a:r>
              <a:rPr sz="2000" spc="-5" dirty="0">
                <a:solidFill>
                  <a:srgbClr val="09178B"/>
                </a:solidFill>
                <a:latin typeface="Arial"/>
                <a:cs typeface="Arial"/>
              </a:rPr>
              <a:t> </a:t>
            </a:r>
            <a:r>
              <a:rPr sz="2000" spc="-10" dirty="0">
                <a:solidFill>
                  <a:srgbClr val="09178B"/>
                </a:solidFill>
                <a:latin typeface="Arial"/>
                <a:cs typeface="Arial"/>
              </a:rPr>
              <a:t>radical</a:t>
            </a:r>
            <a:r>
              <a:rPr sz="2000" spc="-5" dirty="0">
                <a:solidFill>
                  <a:srgbClr val="09178B"/>
                </a:solidFill>
                <a:latin typeface="Arial"/>
                <a:cs typeface="Arial"/>
              </a:rPr>
              <a:t> </a:t>
            </a:r>
            <a:r>
              <a:rPr sz="2000" spc="-10" dirty="0">
                <a:solidFill>
                  <a:srgbClr val="09178B"/>
                </a:solidFill>
                <a:latin typeface="Arial"/>
                <a:cs typeface="Arial"/>
              </a:rPr>
              <a:t>departure</a:t>
            </a:r>
            <a:r>
              <a:rPr sz="2000" spc="-5" dirty="0">
                <a:solidFill>
                  <a:srgbClr val="09178B"/>
                </a:solidFill>
                <a:latin typeface="Arial"/>
                <a:cs typeface="Arial"/>
              </a:rPr>
              <a:t> </a:t>
            </a:r>
            <a:r>
              <a:rPr sz="2000" spc="-10" dirty="0">
                <a:solidFill>
                  <a:srgbClr val="09178B"/>
                </a:solidFill>
                <a:latin typeface="Arial"/>
                <a:cs typeface="Arial"/>
              </a:rPr>
              <a:t>from</a:t>
            </a:r>
            <a:r>
              <a:rPr sz="2000" spc="-5" dirty="0">
                <a:solidFill>
                  <a:srgbClr val="09178B"/>
                </a:solidFill>
                <a:latin typeface="Arial"/>
                <a:cs typeface="Arial"/>
              </a:rPr>
              <a:t> </a:t>
            </a:r>
            <a:r>
              <a:rPr sz="2000" spc="-10" dirty="0">
                <a:solidFill>
                  <a:srgbClr val="09178B"/>
                </a:solidFill>
                <a:latin typeface="Arial"/>
                <a:cs typeface="Arial"/>
              </a:rPr>
              <a:t>previous</a:t>
            </a:r>
            <a:r>
              <a:rPr sz="2000" spc="-5" dirty="0">
                <a:solidFill>
                  <a:srgbClr val="09178B"/>
                </a:solidFill>
                <a:latin typeface="Arial"/>
                <a:cs typeface="Arial"/>
              </a:rPr>
              <a:t> </a:t>
            </a:r>
            <a:r>
              <a:rPr sz="2000" spc="-15" dirty="0">
                <a:solidFill>
                  <a:srgbClr val="09178B"/>
                </a:solidFill>
                <a:latin typeface="Arial"/>
                <a:cs typeface="Arial"/>
              </a:rPr>
              <a:t>US</a:t>
            </a:r>
            <a:r>
              <a:rPr sz="2000" spc="-5" dirty="0">
                <a:solidFill>
                  <a:srgbClr val="09178B"/>
                </a:solidFill>
                <a:latin typeface="Arial"/>
                <a:cs typeface="Arial"/>
              </a:rPr>
              <a:t> </a:t>
            </a:r>
            <a:r>
              <a:rPr sz="2000" spc="-10" dirty="0">
                <a:solidFill>
                  <a:srgbClr val="09178B"/>
                </a:solidFill>
                <a:latin typeface="Arial"/>
                <a:cs typeface="Arial"/>
              </a:rPr>
              <a:t>policy</a:t>
            </a:r>
            <a:endParaRPr sz="2000" dirty="0">
              <a:latin typeface="Arial"/>
              <a:cs typeface="Arial"/>
            </a:endParaRPr>
          </a:p>
          <a:p>
            <a:pPr>
              <a:lnSpc>
                <a:spcPts val="550"/>
              </a:lnSpc>
              <a:spcBef>
                <a:spcPts val="1"/>
              </a:spcBef>
              <a:buClr>
                <a:srgbClr val="09178B"/>
              </a:buClr>
              <a:buFont typeface="Arial"/>
              <a:buChar char="•"/>
            </a:pPr>
            <a:endParaRPr sz="550" dirty="0"/>
          </a:p>
          <a:p>
            <a:pPr>
              <a:lnSpc>
                <a:spcPts val="1000"/>
              </a:lnSpc>
              <a:buClr>
                <a:srgbClr val="09178B"/>
              </a:buClr>
              <a:buFont typeface="Arial"/>
              <a:buChar char="•"/>
            </a:pPr>
            <a:endParaRPr sz="1000" dirty="0"/>
          </a:p>
          <a:p>
            <a:pPr marL="269240" marR="238125" indent="-185420">
              <a:lnSpc>
                <a:spcPts val="2360"/>
              </a:lnSpc>
              <a:buClr>
                <a:srgbClr val="09178B"/>
              </a:buClr>
              <a:buFont typeface="Arial"/>
              <a:buChar char="•"/>
              <a:tabLst>
                <a:tab pos="269240" algn="l"/>
              </a:tabLst>
            </a:pPr>
            <a:r>
              <a:rPr sz="2000" spc="-10" dirty="0">
                <a:solidFill>
                  <a:srgbClr val="09178B"/>
                </a:solidFill>
                <a:latin typeface="Arial"/>
                <a:cs typeface="Arial"/>
              </a:rPr>
              <a:t>Contradicted</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results</a:t>
            </a:r>
            <a:r>
              <a:rPr sz="2000" spc="-5" dirty="0">
                <a:solidFill>
                  <a:srgbClr val="09178B"/>
                </a:solidFill>
                <a:latin typeface="Arial"/>
                <a:cs typeface="Arial"/>
              </a:rPr>
              <a:t> </a:t>
            </a:r>
            <a:r>
              <a:rPr sz="2000" spc="-10" dirty="0">
                <a:solidFill>
                  <a:srgbClr val="09178B"/>
                </a:solidFill>
                <a:latin typeface="Arial"/>
                <a:cs typeface="Arial"/>
              </a:rPr>
              <a:t>of</a:t>
            </a:r>
            <a:r>
              <a:rPr sz="2000" spc="-5" dirty="0">
                <a:solidFill>
                  <a:srgbClr val="09178B"/>
                </a:solidFill>
                <a:latin typeface="Arial"/>
                <a:cs typeface="Arial"/>
              </a:rPr>
              <a:t> </a:t>
            </a:r>
            <a:r>
              <a:rPr sz="2000" spc="-10" dirty="0">
                <a:solidFill>
                  <a:srgbClr val="09178B"/>
                </a:solidFill>
                <a:latin typeface="Arial"/>
                <a:cs typeface="Arial"/>
              </a:rPr>
              <a:t>just-completed</a:t>
            </a:r>
            <a:r>
              <a:rPr sz="2000" spc="-5" dirty="0">
                <a:solidFill>
                  <a:srgbClr val="09178B"/>
                </a:solidFill>
                <a:latin typeface="Arial"/>
                <a:cs typeface="Arial"/>
              </a:rPr>
              <a:t> </a:t>
            </a:r>
            <a:r>
              <a:rPr sz="2000" spc="-10" dirty="0">
                <a:solidFill>
                  <a:srgbClr val="09178B"/>
                </a:solidFill>
                <a:latin typeface="Arial"/>
                <a:cs typeface="Arial"/>
              </a:rPr>
              <a:t>studies</a:t>
            </a:r>
            <a:r>
              <a:rPr sz="2000" spc="-5" dirty="0">
                <a:solidFill>
                  <a:srgbClr val="09178B"/>
                </a:solidFill>
                <a:latin typeface="Arial"/>
                <a:cs typeface="Arial"/>
              </a:rPr>
              <a:t> </a:t>
            </a:r>
            <a:r>
              <a:rPr sz="2000" spc="-15" dirty="0">
                <a:solidFill>
                  <a:srgbClr val="09178B"/>
                </a:solidFill>
                <a:latin typeface="Arial"/>
                <a:cs typeface="Arial"/>
              </a:rPr>
              <a:t>by</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5" dirty="0">
                <a:solidFill>
                  <a:srgbClr val="09178B"/>
                </a:solidFill>
                <a:latin typeface="Arial"/>
                <a:cs typeface="Arial"/>
              </a:rPr>
              <a:t>White</a:t>
            </a:r>
            <a:r>
              <a:rPr sz="2000" spc="-5" dirty="0">
                <a:solidFill>
                  <a:srgbClr val="09178B"/>
                </a:solidFill>
                <a:latin typeface="Arial"/>
                <a:cs typeface="Arial"/>
              </a:rPr>
              <a:t> </a:t>
            </a:r>
            <a:r>
              <a:rPr sz="2000" spc="-15" dirty="0">
                <a:solidFill>
                  <a:srgbClr val="09178B"/>
                </a:solidFill>
                <a:latin typeface="Arial"/>
                <a:cs typeface="Arial"/>
              </a:rPr>
              <a:t>House</a:t>
            </a:r>
            <a:r>
              <a:rPr sz="2000" spc="-10" dirty="0">
                <a:solidFill>
                  <a:srgbClr val="09178B"/>
                </a:solidFill>
                <a:latin typeface="Arial"/>
                <a:cs typeface="Arial"/>
              </a:rPr>
              <a:t> and</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5" dirty="0">
                <a:solidFill>
                  <a:srgbClr val="09178B"/>
                </a:solidFill>
                <a:latin typeface="Arial"/>
                <a:cs typeface="Arial"/>
              </a:rPr>
              <a:t>DoD</a:t>
            </a:r>
            <a:endParaRPr sz="2000" dirty="0">
              <a:latin typeface="Arial"/>
              <a:cs typeface="Arial"/>
            </a:endParaRPr>
          </a:p>
          <a:p>
            <a:pPr>
              <a:lnSpc>
                <a:spcPts val="1400"/>
              </a:lnSpc>
              <a:spcBef>
                <a:spcPts val="79"/>
              </a:spcBef>
              <a:buClr>
                <a:srgbClr val="09178B"/>
              </a:buClr>
              <a:buFont typeface="Arial"/>
              <a:buChar char="•"/>
            </a:pPr>
            <a:endParaRPr sz="1400" dirty="0"/>
          </a:p>
          <a:p>
            <a:pPr marL="269240" marR="379095" indent="-185420">
              <a:lnSpc>
                <a:spcPts val="2360"/>
              </a:lnSpc>
              <a:buClr>
                <a:srgbClr val="09178B"/>
              </a:buClr>
              <a:buFont typeface="Arial"/>
              <a:buChar char="•"/>
              <a:tabLst>
                <a:tab pos="269240" algn="l"/>
              </a:tabLst>
            </a:pPr>
            <a:r>
              <a:rPr sz="2000" spc="-10" dirty="0">
                <a:solidFill>
                  <a:srgbClr val="09178B"/>
                </a:solidFill>
                <a:latin typeface="Arial"/>
                <a:cs typeface="Arial"/>
              </a:rPr>
              <a:t>Did</a:t>
            </a:r>
            <a:r>
              <a:rPr sz="2000" spc="-5" dirty="0">
                <a:solidFill>
                  <a:srgbClr val="09178B"/>
                </a:solidFill>
                <a:latin typeface="Arial"/>
                <a:cs typeface="Arial"/>
              </a:rPr>
              <a:t> </a:t>
            </a:r>
            <a:r>
              <a:rPr sz="2000" spc="-10" dirty="0">
                <a:solidFill>
                  <a:srgbClr val="09178B"/>
                </a:solidFill>
                <a:latin typeface="Arial"/>
                <a:cs typeface="Arial"/>
              </a:rPr>
              <a:t>not</a:t>
            </a:r>
            <a:r>
              <a:rPr sz="2000" spc="-5" dirty="0">
                <a:solidFill>
                  <a:srgbClr val="09178B"/>
                </a:solidFill>
                <a:latin typeface="Arial"/>
                <a:cs typeface="Arial"/>
              </a:rPr>
              <a:t> </a:t>
            </a:r>
            <a:r>
              <a:rPr sz="2000" spc="-15" dirty="0">
                <a:solidFill>
                  <a:srgbClr val="09178B"/>
                </a:solidFill>
                <a:latin typeface="Arial"/>
                <a:cs typeface="Arial"/>
              </a:rPr>
              <a:t>say</a:t>
            </a:r>
            <a:r>
              <a:rPr sz="2000" spc="-5" dirty="0">
                <a:solidFill>
                  <a:srgbClr val="09178B"/>
                </a:solidFill>
                <a:latin typeface="Arial"/>
                <a:cs typeface="Arial"/>
              </a:rPr>
              <a:t> </a:t>
            </a:r>
            <a:r>
              <a:rPr sz="2000" spc="-15" dirty="0">
                <a:solidFill>
                  <a:srgbClr val="09178B"/>
                </a:solidFill>
                <a:latin typeface="Arial"/>
                <a:cs typeface="Arial"/>
              </a:rPr>
              <a:t>success</a:t>
            </a:r>
            <a:r>
              <a:rPr sz="2000" spc="-5" dirty="0">
                <a:solidFill>
                  <a:srgbClr val="09178B"/>
                </a:solidFill>
                <a:latin typeface="Arial"/>
                <a:cs typeface="Arial"/>
              </a:rPr>
              <a:t> </a:t>
            </a:r>
            <a:r>
              <a:rPr sz="2000" spc="-15" dirty="0">
                <a:solidFill>
                  <a:srgbClr val="09178B"/>
                </a:solidFill>
                <a:latin typeface="Arial"/>
                <a:cs typeface="Arial"/>
              </a:rPr>
              <a:t>was</a:t>
            </a:r>
            <a:r>
              <a:rPr sz="2000" spc="-5" dirty="0">
                <a:solidFill>
                  <a:srgbClr val="09178B"/>
                </a:solidFill>
                <a:latin typeface="Arial"/>
                <a:cs typeface="Arial"/>
              </a:rPr>
              <a:t> </a:t>
            </a:r>
            <a:r>
              <a:rPr sz="2000" spc="-10" dirty="0">
                <a:solidFill>
                  <a:srgbClr val="09178B"/>
                </a:solidFill>
                <a:latin typeface="Arial"/>
                <a:cs typeface="Arial"/>
              </a:rPr>
              <a:t>assured,</a:t>
            </a:r>
            <a:r>
              <a:rPr sz="2000" spc="-5" dirty="0">
                <a:solidFill>
                  <a:srgbClr val="09178B"/>
                </a:solidFill>
                <a:latin typeface="Arial"/>
                <a:cs typeface="Arial"/>
              </a:rPr>
              <a:t> </a:t>
            </a:r>
            <a:r>
              <a:rPr sz="2000" spc="-10" dirty="0">
                <a:solidFill>
                  <a:srgbClr val="09178B"/>
                </a:solidFill>
                <a:latin typeface="Arial"/>
                <a:cs typeface="Arial"/>
              </a:rPr>
              <a:t>but</a:t>
            </a:r>
            <a:r>
              <a:rPr sz="2000" spc="-5" dirty="0">
                <a:solidFill>
                  <a:srgbClr val="09178B"/>
                </a:solidFill>
                <a:latin typeface="Arial"/>
                <a:cs typeface="Arial"/>
              </a:rPr>
              <a:t> </a:t>
            </a:r>
            <a:r>
              <a:rPr sz="2000" spc="-10" dirty="0">
                <a:solidFill>
                  <a:srgbClr val="09178B"/>
                </a:solidFill>
                <a:latin typeface="Arial"/>
                <a:cs typeface="Arial"/>
              </a:rPr>
              <a:t>implied</a:t>
            </a:r>
            <a:r>
              <a:rPr sz="2000" spc="-5" dirty="0">
                <a:solidFill>
                  <a:srgbClr val="09178B"/>
                </a:solidFill>
                <a:latin typeface="Arial"/>
                <a:cs typeface="Arial"/>
              </a:rPr>
              <a:t> it </a:t>
            </a:r>
            <a:r>
              <a:rPr sz="2000" spc="-15" dirty="0">
                <a:solidFill>
                  <a:srgbClr val="09178B"/>
                </a:solidFill>
                <a:latin typeface="Arial"/>
                <a:cs typeface="Arial"/>
              </a:rPr>
              <a:t>was</a:t>
            </a:r>
            <a:r>
              <a:rPr sz="2000" spc="-5" dirty="0">
                <a:solidFill>
                  <a:srgbClr val="09178B"/>
                </a:solidFill>
                <a:latin typeface="Arial"/>
                <a:cs typeface="Arial"/>
              </a:rPr>
              <a:t> </a:t>
            </a:r>
            <a:r>
              <a:rPr sz="2000" spc="-10" dirty="0">
                <a:solidFill>
                  <a:srgbClr val="09178B"/>
                </a:solidFill>
                <a:latin typeface="Arial"/>
                <a:cs typeface="Arial"/>
              </a:rPr>
              <a:t>highly</a:t>
            </a:r>
            <a:r>
              <a:rPr sz="2000" spc="-5" dirty="0">
                <a:solidFill>
                  <a:srgbClr val="09178B"/>
                </a:solidFill>
                <a:latin typeface="Arial"/>
                <a:cs typeface="Arial"/>
              </a:rPr>
              <a:t> </a:t>
            </a:r>
            <a:r>
              <a:rPr sz="2000" spc="-10" dirty="0">
                <a:solidFill>
                  <a:srgbClr val="09178B"/>
                </a:solidFill>
                <a:latin typeface="Arial"/>
                <a:cs typeface="Arial"/>
              </a:rPr>
              <a:t>likely</a:t>
            </a:r>
            <a:r>
              <a:rPr sz="2000" spc="-5" dirty="0">
                <a:solidFill>
                  <a:srgbClr val="09178B"/>
                </a:solidFill>
                <a:latin typeface="Arial"/>
                <a:cs typeface="Arial"/>
              </a:rPr>
              <a:t> </a:t>
            </a:r>
            <a:r>
              <a:rPr sz="2000" spc="-15" dirty="0">
                <a:solidFill>
                  <a:srgbClr val="09178B"/>
                </a:solidFill>
                <a:latin typeface="Arial"/>
                <a:cs typeface="Arial"/>
              </a:rPr>
              <a:t>and</a:t>
            </a:r>
            <a:r>
              <a:rPr sz="2000" spc="-10" dirty="0">
                <a:solidFill>
                  <a:srgbClr val="09178B"/>
                </a:solidFill>
                <a:latin typeface="Arial"/>
                <a:cs typeface="Arial"/>
              </a:rPr>
              <a:t> could</a:t>
            </a:r>
            <a:r>
              <a:rPr sz="2000" spc="-5" dirty="0">
                <a:solidFill>
                  <a:srgbClr val="09178B"/>
                </a:solidFill>
                <a:latin typeface="Arial"/>
                <a:cs typeface="Arial"/>
              </a:rPr>
              <a:t> </a:t>
            </a:r>
            <a:r>
              <a:rPr sz="2000" spc="-15" dirty="0">
                <a:solidFill>
                  <a:srgbClr val="09178B"/>
                </a:solidFill>
                <a:latin typeface="Arial"/>
                <a:cs typeface="Arial"/>
              </a:rPr>
              <a:t>be</a:t>
            </a:r>
            <a:r>
              <a:rPr sz="2000" spc="-5" dirty="0">
                <a:solidFill>
                  <a:srgbClr val="09178B"/>
                </a:solidFill>
                <a:latin typeface="Arial"/>
                <a:cs typeface="Arial"/>
              </a:rPr>
              <a:t> </a:t>
            </a:r>
            <a:r>
              <a:rPr sz="2000" spc="-10" dirty="0">
                <a:solidFill>
                  <a:srgbClr val="09178B"/>
                </a:solidFill>
                <a:latin typeface="Arial"/>
                <a:cs typeface="Arial"/>
              </a:rPr>
              <a:t>achieved</a:t>
            </a:r>
            <a:r>
              <a:rPr sz="2000" spc="-5" dirty="0">
                <a:solidFill>
                  <a:srgbClr val="09178B"/>
                </a:solidFill>
                <a:latin typeface="Arial"/>
                <a:cs typeface="Arial"/>
              </a:rPr>
              <a:t> </a:t>
            </a:r>
            <a:r>
              <a:rPr sz="2000" spc="-15" dirty="0">
                <a:solidFill>
                  <a:srgbClr val="09178B"/>
                </a:solidFill>
                <a:latin typeface="Arial"/>
                <a:cs typeface="Arial"/>
              </a:rPr>
              <a:t>soon</a:t>
            </a:r>
            <a:endParaRPr sz="2000" dirty="0">
              <a:latin typeface="Arial"/>
              <a:cs typeface="Arial"/>
            </a:endParaRPr>
          </a:p>
          <a:p>
            <a:pPr>
              <a:lnSpc>
                <a:spcPts val="1400"/>
              </a:lnSpc>
              <a:spcBef>
                <a:spcPts val="79"/>
              </a:spcBef>
              <a:buClr>
                <a:srgbClr val="09178B"/>
              </a:buClr>
              <a:buFont typeface="Arial"/>
              <a:buChar char="•"/>
            </a:pPr>
            <a:endParaRPr sz="1400" dirty="0"/>
          </a:p>
          <a:p>
            <a:pPr marL="269240" marR="265430" indent="-185420">
              <a:lnSpc>
                <a:spcPts val="2360"/>
              </a:lnSpc>
              <a:buClr>
                <a:srgbClr val="09178B"/>
              </a:buClr>
              <a:buFont typeface="Arial"/>
              <a:buChar char="•"/>
              <a:tabLst>
                <a:tab pos="269240" algn="l"/>
              </a:tabLst>
            </a:pPr>
            <a:r>
              <a:rPr sz="2000" spc="-15" dirty="0">
                <a:solidFill>
                  <a:srgbClr val="09178B"/>
                </a:solidFill>
                <a:latin typeface="Arial"/>
                <a:cs typeface="Arial"/>
              </a:rPr>
              <a:t>Launched</a:t>
            </a:r>
            <a:r>
              <a:rPr sz="2000" spc="-5" dirty="0">
                <a:solidFill>
                  <a:srgbClr val="09178B"/>
                </a:solidFill>
                <a:latin typeface="Arial"/>
                <a:cs typeface="Arial"/>
              </a:rPr>
              <a:t> </a:t>
            </a:r>
            <a:r>
              <a:rPr sz="2000" spc="-15" dirty="0">
                <a:solidFill>
                  <a:srgbClr val="09178B"/>
                </a:solidFill>
                <a:latin typeface="Arial"/>
                <a:cs typeface="Arial"/>
              </a:rPr>
              <a:t>a</a:t>
            </a:r>
            <a:r>
              <a:rPr sz="2000" spc="-5" dirty="0">
                <a:solidFill>
                  <a:srgbClr val="09178B"/>
                </a:solidFill>
                <a:latin typeface="Arial"/>
                <a:cs typeface="Arial"/>
              </a:rPr>
              <a:t> </a:t>
            </a:r>
            <a:r>
              <a:rPr sz="2000" spc="-15" dirty="0">
                <a:solidFill>
                  <a:srgbClr val="09178B"/>
                </a:solidFill>
                <a:latin typeface="Arial"/>
                <a:cs typeface="Arial"/>
              </a:rPr>
              <a:t>majo</a:t>
            </a:r>
            <a:r>
              <a:rPr sz="2000" spc="-120" dirty="0">
                <a:solidFill>
                  <a:srgbClr val="09178B"/>
                </a:solidFill>
                <a:latin typeface="Arial"/>
                <a:cs typeface="Arial"/>
              </a:rPr>
              <a:t>r</a:t>
            </a:r>
            <a:r>
              <a:rPr sz="2000" spc="-10" dirty="0">
                <a:solidFill>
                  <a:srgbClr val="09178B"/>
                </a:solidFill>
                <a:latin typeface="Arial"/>
                <a:cs typeface="Arial"/>
              </a:rPr>
              <a:t>,</a:t>
            </a:r>
            <a:r>
              <a:rPr sz="2000" spc="-5" dirty="0">
                <a:solidFill>
                  <a:srgbClr val="09178B"/>
                </a:solidFill>
                <a:latin typeface="Arial"/>
                <a:cs typeface="Arial"/>
              </a:rPr>
              <a:t> </a:t>
            </a:r>
            <a:r>
              <a:rPr sz="2000" spc="-10" dirty="0">
                <a:solidFill>
                  <a:srgbClr val="09178B"/>
                </a:solidFill>
                <a:latin typeface="Arial"/>
                <a:cs typeface="Arial"/>
              </a:rPr>
              <a:t>long-term</a:t>
            </a:r>
            <a:r>
              <a:rPr sz="2000" spc="-5" dirty="0">
                <a:solidFill>
                  <a:srgbClr val="09178B"/>
                </a:solidFill>
                <a:latin typeface="Arial"/>
                <a:cs typeface="Arial"/>
              </a:rPr>
              <a:t> </a:t>
            </a:r>
            <a:r>
              <a:rPr sz="2000" spc="-10" dirty="0">
                <a:solidFill>
                  <a:srgbClr val="09178B"/>
                </a:solidFill>
                <a:latin typeface="Arial"/>
                <a:cs typeface="Arial"/>
              </a:rPr>
              <a:t>research</a:t>
            </a:r>
            <a:r>
              <a:rPr sz="2000" spc="-5" dirty="0">
                <a:solidFill>
                  <a:srgbClr val="09178B"/>
                </a:solidFill>
                <a:latin typeface="Arial"/>
                <a:cs typeface="Arial"/>
              </a:rPr>
              <a:t> </a:t>
            </a:r>
            <a:r>
              <a:rPr sz="2000" spc="-15" dirty="0">
                <a:solidFill>
                  <a:srgbClr val="09178B"/>
                </a:solidFill>
                <a:latin typeface="Arial"/>
                <a:cs typeface="Arial"/>
              </a:rPr>
              <a:t>and</a:t>
            </a:r>
            <a:r>
              <a:rPr sz="2000" spc="-5" dirty="0">
                <a:solidFill>
                  <a:srgbClr val="09178B"/>
                </a:solidFill>
                <a:latin typeface="Arial"/>
                <a:cs typeface="Arial"/>
              </a:rPr>
              <a:t> </a:t>
            </a:r>
            <a:r>
              <a:rPr sz="2000" spc="-15" dirty="0">
                <a:solidFill>
                  <a:srgbClr val="09178B"/>
                </a:solidFill>
                <a:latin typeface="Arial"/>
                <a:cs typeface="Arial"/>
              </a:rPr>
              <a:t>development</a:t>
            </a:r>
            <a:r>
              <a:rPr sz="2000" spc="-5" dirty="0">
                <a:solidFill>
                  <a:srgbClr val="09178B"/>
                </a:solidFill>
                <a:latin typeface="Arial"/>
                <a:cs typeface="Arial"/>
              </a:rPr>
              <a:t> </a:t>
            </a:r>
            <a:r>
              <a:rPr sz="2000" spc="-10" dirty="0">
                <a:solidFill>
                  <a:srgbClr val="09178B"/>
                </a:solidFill>
                <a:latin typeface="Arial"/>
                <a:cs typeface="Arial"/>
              </a:rPr>
              <a:t>program:</a:t>
            </a:r>
            <a:r>
              <a:rPr sz="2000" spc="-5" dirty="0">
                <a:solidFill>
                  <a:srgbClr val="09178B"/>
                </a:solidFill>
                <a:latin typeface="Arial"/>
                <a:cs typeface="Arial"/>
              </a:rPr>
              <a:t> </a:t>
            </a:r>
            <a:r>
              <a:rPr sz="2000" spc="-10" dirty="0">
                <a:solidFill>
                  <a:srgbClr val="09178B"/>
                </a:solidFill>
                <a:latin typeface="Arial"/>
                <a:cs typeface="Arial"/>
              </a:rPr>
              <a:t>the Strategic</a:t>
            </a:r>
            <a:r>
              <a:rPr sz="2000" spc="-5" dirty="0">
                <a:solidFill>
                  <a:srgbClr val="09178B"/>
                </a:solidFill>
                <a:latin typeface="Arial"/>
                <a:cs typeface="Arial"/>
              </a:rPr>
              <a:t> </a:t>
            </a:r>
            <a:r>
              <a:rPr sz="2000" spc="-15" dirty="0">
                <a:solidFill>
                  <a:srgbClr val="09178B"/>
                </a:solidFill>
                <a:latin typeface="Arial"/>
                <a:cs typeface="Arial"/>
              </a:rPr>
              <a:t>Defense</a:t>
            </a:r>
            <a:r>
              <a:rPr sz="2000" spc="-5" dirty="0">
                <a:solidFill>
                  <a:srgbClr val="09178B"/>
                </a:solidFill>
                <a:latin typeface="Arial"/>
                <a:cs typeface="Arial"/>
              </a:rPr>
              <a:t> </a:t>
            </a:r>
            <a:r>
              <a:rPr sz="2000" spc="-10" dirty="0">
                <a:solidFill>
                  <a:srgbClr val="09178B"/>
                </a:solidFill>
                <a:latin typeface="Arial"/>
                <a:cs typeface="Arial"/>
              </a:rPr>
              <a:t>Initiative</a:t>
            </a:r>
            <a:r>
              <a:rPr sz="2000" spc="-5" dirty="0">
                <a:solidFill>
                  <a:srgbClr val="09178B"/>
                </a:solidFill>
                <a:latin typeface="Arial"/>
                <a:cs typeface="Arial"/>
              </a:rPr>
              <a:t> </a:t>
            </a:r>
            <a:r>
              <a:rPr sz="2000" spc="-10" dirty="0">
                <a:solidFill>
                  <a:srgbClr val="09178B"/>
                </a:solidFill>
                <a:latin typeface="Arial"/>
                <a:cs typeface="Arial"/>
              </a:rPr>
              <a:t>(SDI)</a:t>
            </a:r>
            <a:endParaRPr sz="200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34</a:t>
            </a:fld>
            <a:endParaRPr sz="1150" dirty="0">
              <a:latin typeface="Arial"/>
              <a:cs typeface="Arial"/>
            </a:endParaRPr>
          </a:p>
        </p:txBody>
      </p:sp>
      <p:sp>
        <p:nvSpPr>
          <p:cNvPr id="5" name="object 5"/>
          <p:cNvSpPr txBox="1">
            <a:spLocks noGrp="1"/>
          </p:cNvSpPr>
          <p:nvPr>
            <p:ph type="ftr" sz="quarter" idx="5"/>
          </p:nvPr>
        </p:nvSpPr>
        <p:spPr>
          <a:xfrm>
            <a:off x="7560964" y="7010400"/>
            <a:ext cx="2192636" cy="289853"/>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xfrm>
            <a:off x="-304800" y="-152400"/>
            <a:ext cx="9606149" cy="1447800"/>
          </a:xfrm>
          <a:prstGeom prst="rect">
            <a:avLst/>
          </a:prstGeom>
        </p:spPr>
        <p:txBody>
          <a:bodyPr vert="horz" wrap="square" lIns="0" tIns="194856" rIns="0" bIns="0" rtlCol="0">
            <a:noAutofit/>
          </a:bodyPr>
          <a:lstStyle/>
          <a:p>
            <a:pPr marL="499745">
              <a:lnSpc>
                <a:spcPct val="100000"/>
              </a:lnSpc>
            </a:pPr>
            <a:r>
              <a:rPr sz="2800" spc="-20" dirty="0">
                <a:solidFill>
                  <a:srgbClr val="D62100"/>
                </a:solidFill>
                <a:latin typeface="Arial"/>
                <a:cs typeface="Arial"/>
              </a:rPr>
              <a:t>Reagan</a:t>
            </a:r>
            <a:r>
              <a:rPr sz="2800" spc="-60" dirty="0">
                <a:solidFill>
                  <a:srgbClr val="D62100"/>
                </a:solidFill>
                <a:latin typeface="Arial"/>
                <a:cs typeface="Arial"/>
              </a:rPr>
              <a:t>’</a:t>
            </a:r>
            <a:r>
              <a:rPr sz="2800" spc="-20" dirty="0">
                <a:solidFill>
                  <a:srgbClr val="D62100"/>
                </a:solidFill>
                <a:latin typeface="Arial"/>
                <a:cs typeface="Arial"/>
              </a:rPr>
              <a:t>s</a:t>
            </a:r>
            <a:r>
              <a:rPr sz="2800" spc="-5" dirty="0">
                <a:solidFill>
                  <a:srgbClr val="D62100"/>
                </a:solidFill>
                <a:latin typeface="Arial"/>
                <a:cs typeface="Arial"/>
              </a:rPr>
              <a:t> </a:t>
            </a:r>
            <a:r>
              <a:rPr sz="2800" spc="-300" dirty="0">
                <a:solidFill>
                  <a:srgbClr val="D62100"/>
                </a:solidFill>
                <a:latin typeface="Arial"/>
                <a:cs typeface="Arial"/>
              </a:rPr>
              <a:t> </a:t>
            </a:r>
            <a:r>
              <a:rPr sz="2800" spc="-25" dirty="0">
                <a:solidFill>
                  <a:srgbClr val="D62100"/>
                </a:solidFill>
                <a:latin typeface="Arial"/>
                <a:cs typeface="Arial"/>
              </a:rPr>
              <a:t>ABM</a:t>
            </a:r>
            <a:r>
              <a:rPr sz="2800" spc="-5" dirty="0">
                <a:solidFill>
                  <a:srgbClr val="D62100"/>
                </a:solidFill>
                <a:latin typeface="Arial"/>
                <a:cs typeface="Arial"/>
              </a:rPr>
              <a:t> </a:t>
            </a:r>
            <a:r>
              <a:rPr sz="2800" spc="-95" dirty="0">
                <a:solidFill>
                  <a:srgbClr val="D62100"/>
                </a:solidFill>
                <a:latin typeface="Arial"/>
                <a:cs typeface="Arial"/>
              </a:rPr>
              <a:t>W</a:t>
            </a:r>
            <a:r>
              <a:rPr sz="2800" spc="-20" dirty="0">
                <a:solidFill>
                  <a:srgbClr val="D62100"/>
                </a:solidFill>
                <a:latin typeface="Arial"/>
                <a:cs typeface="Arial"/>
              </a:rPr>
              <a:t>eapon</a:t>
            </a:r>
            <a:r>
              <a:rPr sz="2800" spc="-5" dirty="0">
                <a:solidFill>
                  <a:srgbClr val="D62100"/>
                </a:solidFill>
                <a:latin typeface="Arial"/>
                <a:cs typeface="Arial"/>
              </a:rPr>
              <a:t> </a:t>
            </a:r>
            <a:r>
              <a:rPr sz="2800" spc="-20" dirty="0">
                <a:solidFill>
                  <a:srgbClr val="D62100"/>
                </a:solidFill>
                <a:latin typeface="Arial"/>
                <a:cs typeface="Arial"/>
              </a:rPr>
              <a:t>Program</a:t>
            </a:r>
            <a:r>
              <a:rPr lang="en-US" sz="2800" spc="-20" dirty="0">
                <a:solidFill>
                  <a:srgbClr val="D62100"/>
                </a:solidFill>
                <a:latin typeface="Arial"/>
                <a:cs typeface="Arial"/>
              </a:rPr>
              <a:t> Motivated by Vision to Render Nuclear Weapons Impotent – Not Based on Evaluation of Current or Future Technological Capabilities</a:t>
            </a:r>
            <a:endParaRPr sz="2800" dirty="0">
              <a:latin typeface="Arial"/>
              <a:cs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24040" y="1447800"/>
            <a:ext cx="7614284" cy="5229225"/>
          </a:xfrm>
          <a:prstGeom prst="rect">
            <a:avLst/>
          </a:prstGeom>
        </p:spPr>
        <p:txBody>
          <a:bodyPr vert="horz" wrap="square" lIns="0" tIns="0" rIns="0" bIns="0" rtlCol="0">
            <a:noAutofit/>
          </a:bodyPr>
          <a:lstStyle/>
          <a:p>
            <a:pPr marL="12700">
              <a:lnSpc>
                <a:spcPct val="100000"/>
              </a:lnSpc>
            </a:pPr>
            <a:r>
              <a:rPr sz="2150" spc="-30" dirty="0">
                <a:solidFill>
                  <a:srgbClr val="09178B"/>
                </a:solidFill>
                <a:latin typeface="Arial"/>
                <a:cs typeface="Arial"/>
              </a:rPr>
              <a:t>W</a:t>
            </a:r>
            <a:r>
              <a:rPr sz="2150" spc="-15" dirty="0">
                <a:solidFill>
                  <a:srgbClr val="09178B"/>
                </a:solidFill>
                <a:latin typeface="Arial"/>
                <a:cs typeface="Arial"/>
              </a:rPr>
              <a:t>hy</a:t>
            </a:r>
            <a:r>
              <a:rPr sz="2150" spc="-5" dirty="0">
                <a:solidFill>
                  <a:srgbClr val="09178B"/>
                </a:solidFill>
                <a:latin typeface="Arial"/>
                <a:cs typeface="Arial"/>
              </a:rPr>
              <a:t> </a:t>
            </a:r>
            <a:r>
              <a:rPr sz="2150" spc="-15" dirty="0">
                <a:solidFill>
                  <a:srgbClr val="09178B"/>
                </a:solidFill>
                <a:latin typeface="Arial"/>
                <a:cs typeface="Arial"/>
              </a:rPr>
              <a:t>was</a:t>
            </a:r>
            <a:r>
              <a:rPr sz="2150" spc="-5" dirty="0">
                <a:solidFill>
                  <a:srgbClr val="09178B"/>
                </a:solidFill>
                <a:latin typeface="Arial"/>
                <a:cs typeface="Arial"/>
              </a:rPr>
              <a:t> </a:t>
            </a:r>
            <a:r>
              <a:rPr sz="2150" spc="-15" dirty="0">
                <a:solidFill>
                  <a:srgbClr val="09178B"/>
                </a:solidFill>
                <a:latin typeface="Arial"/>
                <a:cs typeface="Arial"/>
              </a:rPr>
              <a:t>almost</a:t>
            </a:r>
            <a:r>
              <a:rPr sz="2150" spc="-5" dirty="0">
                <a:solidFill>
                  <a:srgbClr val="09178B"/>
                </a:solidFill>
                <a:latin typeface="Arial"/>
                <a:cs typeface="Arial"/>
              </a:rPr>
              <a:t> </a:t>
            </a:r>
            <a:r>
              <a:rPr sz="2150" spc="-15" dirty="0">
                <a:solidFill>
                  <a:srgbClr val="09178B"/>
                </a:solidFill>
                <a:latin typeface="Arial"/>
                <a:cs typeface="Arial"/>
              </a:rPr>
              <a:t>everyone</a:t>
            </a:r>
            <a:r>
              <a:rPr sz="2150" spc="-5" dirty="0">
                <a:solidFill>
                  <a:srgbClr val="09178B"/>
                </a:solidFill>
                <a:latin typeface="Arial"/>
                <a:cs typeface="Arial"/>
              </a:rPr>
              <a:t> </a:t>
            </a:r>
            <a:r>
              <a:rPr sz="2150" spc="-10" dirty="0">
                <a:solidFill>
                  <a:srgbClr val="09178B"/>
                </a:solidFill>
                <a:latin typeface="Arial"/>
                <a:cs typeface="Arial"/>
              </a:rPr>
              <a:t>surprised?</a:t>
            </a:r>
            <a:r>
              <a:rPr sz="2150" spc="-5" dirty="0">
                <a:solidFill>
                  <a:srgbClr val="09178B"/>
                </a:solidFill>
                <a:latin typeface="Arial"/>
                <a:cs typeface="Arial"/>
              </a:rPr>
              <a:t> </a:t>
            </a:r>
            <a:r>
              <a:rPr sz="2150" spc="-25" dirty="0">
                <a:solidFill>
                  <a:srgbClr val="09178B"/>
                </a:solidFill>
                <a:latin typeface="Arial"/>
                <a:cs typeface="Arial"/>
              </a:rPr>
              <a:t>—</a:t>
            </a:r>
            <a:endParaRPr sz="2150" dirty="0">
              <a:latin typeface="Arial"/>
              <a:cs typeface="Arial"/>
            </a:endParaRPr>
          </a:p>
          <a:p>
            <a:pPr>
              <a:lnSpc>
                <a:spcPts val="1000"/>
              </a:lnSpc>
            </a:pPr>
            <a:endParaRPr sz="1000" dirty="0"/>
          </a:p>
          <a:p>
            <a:pPr>
              <a:lnSpc>
                <a:spcPts val="1000"/>
              </a:lnSpc>
              <a:spcBef>
                <a:spcPts val="37"/>
              </a:spcBef>
            </a:pPr>
            <a:endParaRPr sz="1000" dirty="0"/>
          </a:p>
          <a:p>
            <a:pPr marL="269240" marR="12700" indent="-185420">
              <a:lnSpc>
                <a:spcPts val="2360"/>
              </a:lnSpc>
              <a:buClr>
                <a:srgbClr val="09178B"/>
              </a:buClr>
              <a:buFont typeface="Arial"/>
              <a:buChar char="•"/>
              <a:tabLst>
                <a:tab pos="269240" algn="l"/>
              </a:tabLst>
            </a:pPr>
            <a:r>
              <a:rPr sz="2000" spc="-15"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President</a:t>
            </a:r>
            <a:r>
              <a:rPr sz="2000" spc="-5" dirty="0">
                <a:solidFill>
                  <a:srgbClr val="09178B"/>
                </a:solidFill>
                <a:latin typeface="Arial"/>
                <a:cs typeface="Arial"/>
              </a:rPr>
              <a:t> </a:t>
            </a:r>
            <a:r>
              <a:rPr sz="2000" spc="-10" dirty="0">
                <a:solidFill>
                  <a:srgbClr val="09178B"/>
                </a:solidFill>
                <a:latin typeface="Arial"/>
                <a:cs typeface="Arial"/>
              </a:rPr>
              <a:t>consulted</a:t>
            </a:r>
            <a:r>
              <a:rPr sz="2000" spc="-5" dirty="0">
                <a:solidFill>
                  <a:srgbClr val="09178B"/>
                </a:solidFill>
                <a:latin typeface="Arial"/>
                <a:cs typeface="Arial"/>
              </a:rPr>
              <a:t> </a:t>
            </a:r>
            <a:r>
              <a:rPr sz="2000" spc="-10" dirty="0">
                <a:solidFill>
                  <a:srgbClr val="09178B"/>
                </a:solidFill>
                <a:latin typeface="Arial"/>
                <a:cs typeface="Arial"/>
              </a:rPr>
              <a:t>with</a:t>
            </a:r>
            <a:r>
              <a:rPr sz="2000" spc="-5" dirty="0">
                <a:solidFill>
                  <a:srgbClr val="09178B"/>
                </a:solidFill>
                <a:latin typeface="Arial"/>
                <a:cs typeface="Arial"/>
              </a:rPr>
              <a:t> </a:t>
            </a:r>
            <a:r>
              <a:rPr sz="2000" spc="-10" dirty="0">
                <a:solidFill>
                  <a:srgbClr val="09178B"/>
                </a:solidFill>
                <a:latin typeface="Arial"/>
                <a:cs typeface="Arial"/>
              </a:rPr>
              <a:t>only</a:t>
            </a:r>
            <a:r>
              <a:rPr sz="2000" spc="-5" dirty="0">
                <a:solidFill>
                  <a:srgbClr val="09178B"/>
                </a:solidFill>
                <a:latin typeface="Arial"/>
                <a:cs typeface="Arial"/>
              </a:rPr>
              <a:t> </a:t>
            </a:r>
            <a:r>
              <a:rPr sz="2000" spc="-15" dirty="0">
                <a:solidFill>
                  <a:srgbClr val="09178B"/>
                </a:solidFill>
                <a:latin typeface="Arial"/>
                <a:cs typeface="Arial"/>
              </a:rPr>
              <a:t>a</a:t>
            </a:r>
            <a:r>
              <a:rPr sz="2000" spc="-5" dirty="0">
                <a:solidFill>
                  <a:srgbClr val="09178B"/>
                </a:solidFill>
                <a:latin typeface="Arial"/>
                <a:cs typeface="Arial"/>
              </a:rPr>
              <a:t> </a:t>
            </a:r>
            <a:r>
              <a:rPr sz="2000" spc="-15" dirty="0">
                <a:solidFill>
                  <a:srgbClr val="09178B"/>
                </a:solidFill>
                <a:latin typeface="Arial"/>
                <a:cs typeface="Arial"/>
              </a:rPr>
              <a:t>few</a:t>
            </a:r>
            <a:r>
              <a:rPr sz="2000" spc="-5" dirty="0">
                <a:solidFill>
                  <a:srgbClr val="09178B"/>
                </a:solidFill>
                <a:latin typeface="Arial"/>
                <a:cs typeface="Arial"/>
              </a:rPr>
              <a:t> </a:t>
            </a:r>
            <a:r>
              <a:rPr sz="2000" spc="-10" dirty="0">
                <a:solidFill>
                  <a:srgbClr val="09178B"/>
                </a:solidFill>
                <a:latin typeface="Arial"/>
                <a:cs typeface="Arial"/>
              </a:rPr>
              <a:t>advisors</a:t>
            </a:r>
            <a:r>
              <a:rPr sz="2000" spc="-5" dirty="0">
                <a:solidFill>
                  <a:srgbClr val="09178B"/>
                </a:solidFill>
                <a:latin typeface="Arial"/>
                <a:cs typeface="Arial"/>
              </a:rPr>
              <a:t> </a:t>
            </a:r>
            <a:r>
              <a:rPr sz="2000" spc="-10" dirty="0">
                <a:solidFill>
                  <a:srgbClr val="09178B"/>
                </a:solidFill>
                <a:latin typeface="Arial"/>
                <a:cs typeface="Arial"/>
              </a:rPr>
              <a:t>(not</a:t>
            </a:r>
            <a:r>
              <a:rPr sz="2000" spc="-5" dirty="0">
                <a:solidFill>
                  <a:srgbClr val="09178B"/>
                </a:solidFill>
                <a:latin typeface="Arial"/>
                <a:cs typeface="Arial"/>
              </a:rPr>
              <a:t> </a:t>
            </a:r>
            <a:r>
              <a:rPr sz="2000" spc="-10" dirty="0">
                <a:solidFill>
                  <a:srgbClr val="09178B"/>
                </a:solidFill>
                <a:latin typeface="Arial"/>
                <a:cs typeface="Arial"/>
              </a:rPr>
              <a:t>including his</a:t>
            </a:r>
            <a:r>
              <a:rPr sz="2000" spc="-5" dirty="0">
                <a:solidFill>
                  <a:srgbClr val="09178B"/>
                </a:solidFill>
                <a:latin typeface="Arial"/>
                <a:cs typeface="Arial"/>
              </a:rPr>
              <a:t> </a:t>
            </a:r>
            <a:r>
              <a:rPr sz="2000" spc="-10" dirty="0">
                <a:solidFill>
                  <a:srgbClr val="09178B"/>
                </a:solidFill>
                <a:latin typeface="Arial"/>
                <a:cs typeface="Arial"/>
              </a:rPr>
              <a:t>Secretary</a:t>
            </a:r>
            <a:r>
              <a:rPr sz="2000" spc="-5" dirty="0">
                <a:solidFill>
                  <a:srgbClr val="09178B"/>
                </a:solidFill>
                <a:latin typeface="Arial"/>
                <a:cs typeface="Arial"/>
              </a:rPr>
              <a:t> </a:t>
            </a:r>
            <a:r>
              <a:rPr sz="2000" spc="-10" dirty="0">
                <a:solidFill>
                  <a:srgbClr val="09178B"/>
                </a:solidFill>
                <a:latin typeface="Arial"/>
                <a:cs typeface="Arial"/>
              </a:rPr>
              <a:t>of</a:t>
            </a:r>
            <a:r>
              <a:rPr sz="2000" spc="-5" dirty="0">
                <a:solidFill>
                  <a:srgbClr val="09178B"/>
                </a:solidFill>
                <a:latin typeface="Arial"/>
                <a:cs typeface="Arial"/>
              </a:rPr>
              <a:t> </a:t>
            </a:r>
            <a:r>
              <a:rPr sz="2000" spc="-15" dirty="0">
                <a:solidFill>
                  <a:srgbClr val="09178B"/>
                </a:solidFill>
                <a:latin typeface="Arial"/>
                <a:cs typeface="Arial"/>
              </a:rPr>
              <a:t>Defense</a:t>
            </a:r>
            <a:r>
              <a:rPr sz="2000" spc="-5" dirty="0">
                <a:solidFill>
                  <a:srgbClr val="09178B"/>
                </a:solidFill>
                <a:latin typeface="Arial"/>
                <a:cs typeface="Arial"/>
              </a:rPr>
              <a:t> </a:t>
            </a:r>
            <a:r>
              <a:rPr sz="2000" spc="-10" dirty="0">
                <a:solidFill>
                  <a:srgbClr val="09178B"/>
                </a:solidFill>
                <a:latin typeface="Arial"/>
                <a:cs typeface="Arial"/>
              </a:rPr>
              <a:t>or</a:t>
            </a:r>
            <a:r>
              <a:rPr sz="2000" spc="-5" dirty="0">
                <a:solidFill>
                  <a:srgbClr val="09178B"/>
                </a:solidFill>
                <a:latin typeface="Arial"/>
                <a:cs typeface="Arial"/>
              </a:rPr>
              <a:t> </a:t>
            </a:r>
            <a:r>
              <a:rPr sz="2000" spc="-10" dirty="0">
                <a:solidFill>
                  <a:srgbClr val="09178B"/>
                </a:solidFill>
                <a:latin typeface="Arial"/>
                <a:cs typeface="Arial"/>
              </a:rPr>
              <a:t>his</a:t>
            </a:r>
            <a:r>
              <a:rPr sz="2000" spc="-5" dirty="0">
                <a:solidFill>
                  <a:srgbClr val="09178B"/>
                </a:solidFill>
                <a:latin typeface="Arial"/>
                <a:cs typeface="Arial"/>
              </a:rPr>
              <a:t> </a:t>
            </a:r>
            <a:r>
              <a:rPr sz="2000" spc="-15" dirty="0">
                <a:solidFill>
                  <a:srgbClr val="09178B"/>
                </a:solidFill>
                <a:latin typeface="Arial"/>
                <a:cs typeface="Arial"/>
              </a:rPr>
              <a:t>Science</a:t>
            </a:r>
            <a:r>
              <a:rPr sz="2000" spc="-114" dirty="0">
                <a:solidFill>
                  <a:srgbClr val="09178B"/>
                </a:solidFill>
                <a:latin typeface="Arial"/>
                <a:cs typeface="Arial"/>
              </a:rPr>
              <a:t> </a:t>
            </a:r>
            <a:r>
              <a:rPr sz="2000" spc="-10" dirty="0">
                <a:solidFill>
                  <a:srgbClr val="09178B"/>
                </a:solidFill>
                <a:latin typeface="Arial"/>
                <a:cs typeface="Arial"/>
              </a:rPr>
              <a:t>Advisor)</a:t>
            </a:r>
            <a:r>
              <a:rPr sz="2000" spc="-5" dirty="0">
                <a:solidFill>
                  <a:srgbClr val="09178B"/>
                </a:solidFill>
                <a:latin typeface="Arial"/>
                <a:cs typeface="Arial"/>
              </a:rPr>
              <a:t> </a:t>
            </a:r>
            <a:r>
              <a:rPr sz="2000" spc="-10" dirty="0">
                <a:solidFill>
                  <a:srgbClr val="09178B"/>
                </a:solidFill>
                <a:latin typeface="Arial"/>
                <a:cs typeface="Arial"/>
              </a:rPr>
              <a:t>before</a:t>
            </a:r>
            <a:r>
              <a:rPr sz="2000" spc="-5" dirty="0">
                <a:solidFill>
                  <a:srgbClr val="09178B"/>
                </a:solidFill>
                <a:latin typeface="Arial"/>
                <a:cs typeface="Arial"/>
              </a:rPr>
              <a:t> </a:t>
            </a:r>
            <a:r>
              <a:rPr sz="2000" spc="-10" dirty="0">
                <a:solidFill>
                  <a:srgbClr val="09178B"/>
                </a:solidFill>
                <a:latin typeface="Arial"/>
                <a:cs typeface="Arial"/>
              </a:rPr>
              <a:t>giving</a:t>
            </a:r>
            <a:r>
              <a:rPr sz="2000" spc="-5" dirty="0">
                <a:solidFill>
                  <a:srgbClr val="09178B"/>
                </a:solidFill>
                <a:latin typeface="Arial"/>
                <a:cs typeface="Arial"/>
              </a:rPr>
              <a:t> </a:t>
            </a:r>
            <a:r>
              <a:rPr sz="2000" spc="-10" dirty="0">
                <a:solidFill>
                  <a:srgbClr val="09178B"/>
                </a:solidFill>
                <a:latin typeface="Arial"/>
                <a:cs typeface="Arial"/>
              </a:rPr>
              <a:t>his speech.</a:t>
            </a:r>
            <a:endParaRPr sz="2000" dirty="0">
              <a:latin typeface="Arial"/>
              <a:cs typeface="Arial"/>
            </a:endParaRPr>
          </a:p>
          <a:p>
            <a:pPr>
              <a:lnSpc>
                <a:spcPts val="900"/>
              </a:lnSpc>
              <a:spcBef>
                <a:spcPts val="22"/>
              </a:spcBef>
              <a:buClr>
                <a:srgbClr val="09178B"/>
              </a:buClr>
              <a:buFont typeface="Arial"/>
              <a:buChar char="•"/>
            </a:pPr>
            <a:endParaRPr sz="900" dirty="0"/>
          </a:p>
          <a:p>
            <a:pPr>
              <a:lnSpc>
                <a:spcPts val="1000"/>
              </a:lnSpc>
              <a:buClr>
                <a:srgbClr val="09178B"/>
              </a:buClr>
              <a:buFont typeface="Arial"/>
              <a:buChar char="•"/>
            </a:pPr>
            <a:endParaRPr sz="1000" dirty="0"/>
          </a:p>
          <a:p>
            <a:pPr marL="269240" marR="476884" indent="-185420">
              <a:lnSpc>
                <a:spcPts val="2360"/>
              </a:lnSpc>
              <a:buClr>
                <a:srgbClr val="09178B"/>
              </a:buClr>
              <a:buFont typeface="Arial"/>
              <a:buChar char="•"/>
              <a:tabLst>
                <a:tab pos="269240" algn="l"/>
              </a:tabLst>
            </a:pPr>
            <a:r>
              <a:rPr sz="2000" spc="-15"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U.S.</a:t>
            </a:r>
            <a:r>
              <a:rPr sz="2000" spc="-5" dirty="0">
                <a:solidFill>
                  <a:srgbClr val="09178B"/>
                </a:solidFill>
                <a:latin typeface="Arial"/>
                <a:cs typeface="Arial"/>
              </a:rPr>
              <a:t> </a:t>
            </a:r>
            <a:r>
              <a:rPr sz="2000" spc="-10" dirty="0">
                <a:solidFill>
                  <a:srgbClr val="09178B"/>
                </a:solidFill>
                <a:latin typeface="Arial"/>
                <a:cs typeface="Arial"/>
              </a:rPr>
              <a:t>already</a:t>
            </a:r>
            <a:r>
              <a:rPr sz="2000" spc="-5" dirty="0">
                <a:solidFill>
                  <a:srgbClr val="09178B"/>
                </a:solidFill>
                <a:latin typeface="Arial"/>
                <a:cs typeface="Arial"/>
              </a:rPr>
              <a:t> </a:t>
            </a:r>
            <a:r>
              <a:rPr sz="2000" spc="-15" dirty="0">
                <a:solidFill>
                  <a:srgbClr val="09178B"/>
                </a:solidFill>
                <a:latin typeface="Arial"/>
                <a:cs typeface="Arial"/>
              </a:rPr>
              <a:t>had</a:t>
            </a:r>
            <a:r>
              <a:rPr sz="2000" spc="-5" dirty="0">
                <a:solidFill>
                  <a:srgbClr val="09178B"/>
                </a:solidFill>
                <a:latin typeface="Arial"/>
                <a:cs typeface="Arial"/>
              </a:rPr>
              <a:t> </a:t>
            </a:r>
            <a:r>
              <a:rPr sz="2000" spc="-15" dirty="0">
                <a:solidFill>
                  <a:srgbClr val="09178B"/>
                </a:solidFill>
                <a:latin typeface="Arial"/>
                <a:cs typeface="Arial"/>
              </a:rPr>
              <a:t>a</a:t>
            </a:r>
            <a:r>
              <a:rPr sz="2000" spc="-5" dirty="0">
                <a:solidFill>
                  <a:srgbClr val="09178B"/>
                </a:solidFill>
                <a:latin typeface="Arial"/>
                <a:cs typeface="Arial"/>
              </a:rPr>
              <a:t> </a:t>
            </a:r>
            <a:r>
              <a:rPr sz="2000" spc="-10" dirty="0">
                <a:solidFill>
                  <a:srgbClr val="09178B"/>
                </a:solidFill>
                <a:latin typeface="Arial"/>
                <a:cs typeface="Arial"/>
              </a:rPr>
              <a:t>very</a:t>
            </a:r>
            <a:r>
              <a:rPr sz="2000" spc="-5" dirty="0">
                <a:solidFill>
                  <a:srgbClr val="09178B"/>
                </a:solidFill>
                <a:latin typeface="Arial"/>
                <a:cs typeface="Arial"/>
              </a:rPr>
              <a:t> </a:t>
            </a:r>
            <a:r>
              <a:rPr sz="2000" spc="-10" dirty="0">
                <a:solidFill>
                  <a:srgbClr val="09178B"/>
                </a:solidFill>
                <a:latin typeface="Arial"/>
                <a:cs typeface="Arial"/>
              </a:rPr>
              <a:t>large</a:t>
            </a:r>
            <a:r>
              <a:rPr sz="2000" spc="-5" dirty="0">
                <a:solidFill>
                  <a:srgbClr val="09178B"/>
                </a:solidFill>
                <a:latin typeface="Arial"/>
                <a:cs typeface="Arial"/>
              </a:rPr>
              <a:t> </a:t>
            </a:r>
            <a:r>
              <a:rPr sz="2000" spc="-10" dirty="0">
                <a:solidFill>
                  <a:srgbClr val="09178B"/>
                </a:solidFill>
                <a:latin typeface="Arial"/>
                <a:cs typeface="Arial"/>
              </a:rPr>
              <a:t>research</a:t>
            </a:r>
            <a:r>
              <a:rPr sz="2000" spc="-5" dirty="0">
                <a:solidFill>
                  <a:srgbClr val="09178B"/>
                </a:solidFill>
                <a:latin typeface="Arial"/>
                <a:cs typeface="Arial"/>
              </a:rPr>
              <a:t> </a:t>
            </a:r>
            <a:r>
              <a:rPr sz="2000" spc="-15" dirty="0">
                <a:solidFill>
                  <a:srgbClr val="09178B"/>
                </a:solidFill>
                <a:latin typeface="Arial"/>
                <a:cs typeface="Arial"/>
              </a:rPr>
              <a:t>program</a:t>
            </a:r>
            <a:r>
              <a:rPr sz="2000" spc="-5" dirty="0">
                <a:solidFill>
                  <a:srgbClr val="09178B"/>
                </a:solidFill>
                <a:latin typeface="Arial"/>
                <a:cs typeface="Arial"/>
              </a:rPr>
              <a:t> </a:t>
            </a:r>
            <a:r>
              <a:rPr sz="2000" spc="-10" dirty="0">
                <a:solidFill>
                  <a:srgbClr val="09178B"/>
                </a:solidFill>
                <a:latin typeface="Arial"/>
                <a:cs typeface="Arial"/>
              </a:rPr>
              <a:t>that</a:t>
            </a:r>
            <a:r>
              <a:rPr sz="2000" spc="-5" dirty="0">
                <a:solidFill>
                  <a:srgbClr val="09178B"/>
                </a:solidFill>
                <a:latin typeface="Arial"/>
                <a:cs typeface="Arial"/>
              </a:rPr>
              <a:t> </a:t>
            </a:r>
            <a:r>
              <a:rPr sz="2000" spc="-15" dirty="0">
                <a:solidFill>
                  <a:srgbClr val="09178B"/>
                </a:solidFill>
                <a:latin typeface="Arial"/>
                <a:cs typeface="Arial"/>
              </a:rPr>
              <a:t>was</a:t>
            </a:r>
            <a:r>
              <a:rPr sz="2000" spc="-10" dirty="0">
                <a:solidFill>
                  <a:srgbClr val="09178B"/>
                </a:solidFill>
                <a:latin typeface="Arial"/>
                <a:cs typeface="Arial"/>
              </a:rPr>
              <a:t> investigating</a:t>
            </a:r>
            <a:r>
              <a:rPr sz="2000" spc="-114" dirty="0">
                <a:solidFill>
                  <a:srgbClr val="09178B"/>
                </a:solidFill>
                <a:latin typeface="Arial"/>
                <a:cs typeface="Arial"/>
              </a:rPr>
              <a:t> </a:t>
            </a:r>
            <a:r>
              <a:rPr sz="2000" spc="-15" dirty="0">
                <a:solidFill>
                  <a:srgbClr val="09178B"/>
                </a:solidFill>
                <a:latin typeface="Arial"/>
                <a:cs typeface="Arial"/>
              </a:rPr>
              <a:t>ABM</a:t>
            </a:r>
            <a:r>
              <a:rPr sz="2000" spc="-5" dirty="0">
                <a:solidFill>
                  <a:srgbClr val="09178B"/>
                </a:solidFill>
                <a:latin typeface="Arial"/>
                <a:cs typeface="Arial"/>
              </a:rPr>
              <a:t> </a:t>
            </a:r>
            <a:r>
              <a:rPr sz="2000" spc="-15" dirty="0">
                <a:solidFill>
                  <a:srgbClr val="09178B"/>
                </a:solidFill>
                <a:latin typeface="Arial"/>
                <a:cs typeface="Arial"/>
              </a:rPr>
              <a:t>weapons.</a:t>
            </a:r>
            <a:endParaRPr sz="2000" dirty="0">
              <a:latin typeface="Arial"/>
              <a:cs typeface="Arial"/>
            </a:endParaRPr>
          </a:p>
          <a:p>
            <a:pPr>
              <a:lnSpc>
                <a:spcPts val="900"/>
              </a:lnSpc>
              <a:spcBef>
                <a:spcPts val="22"/>
              </a:spcBef>
              <a:buClr>
                <a:srgbClr val="09178B"/>
              </a:buClr>
              <a:buFont typeface="Arial"/>
              <a:buChar char="•"/>
            </a:pPr>
            <a:endParaRPr sz="900" dirty="0"/>
          </a:p>
          <a:p>
            <a:pPr>
              <a:lnSpc>
                <a:spcPts val="1000"/>
              </a:lnSpc>
              <a:buClr>
                <a:srgbClr val="09178B"/>
              </a:buClr>
              <a:buFont typeface="Arial"/>
              <a:buChar char="•"/>
            </a:pPr>
            <a:endParaRPr sz="1000" dirty="0"/>
          </a:p>
          <a:p>
            <a:pPr marL="269240" marR="349250" indent="-185420" algn="just">
              <a:lnSpc>
                <a:spcPts val="2360"/>
              </a:lnSpc>
              <a:buClr>
                <a:srgbClr val="09178B"/>
              </a:buClr>
              <a:buFont typeface="Arial"/>
              <a:buChar char="•"/>
              <a:tabLst>
                <a:tab pos="269240" algn="l"/>
              </a:tabLst>
            </a:pPr>
            <a:r>
              <a:rPr sz="2000" spc="-15" dirty="0">
                <a:solidFill>
                  <a:srgbClr val="09178B"/>
                </a:solidFill>
                <a:latin typeface="Arial"/>
                <a:cs typeface="Arial"/>
              </a:rPr>
              <a:t>The</a:t>
            </a:r>
            <a:r>
              <a:rPr sz="2000" spc="-5" dirty="0">
                <a:solidFill>
                  <a:srgbClr val="09178B"/>
                </a:solidFill>
                <a:latin typeface="Arial"/>
                <a:cs typeface="Arial"/>
              </a:rPr>
              <a:t> </a:t>
            </a:r>
            <a:r>
              <a:rPr sz="2000" spc="-15" dirty="0">
                <a:solidFill>
                  <a:srgbClr val="09178B"/>
                </a:solidFill>
                <a:latin typeface="Arial"/>
                <a:cs typeface="Arial"/>
              </a:rPr>
              <a:t>White</a:t>
            </a:r>
            <a:r>
              <a:rPr sz="2000" spc="-5" dirty="0">
                <a:solidFill>
                  <a:srgbClr val="09178B"/>
                </a:solidFill>
                <a:latin typeface="Arial"/>
                <a:cs typeface="Arial"/>
              </a:rPr>
              <a:t> </a:t>
            </a:r>
            <a:r>
              <a:rPr sz="2000" spc="-15" dirty="0">
                <a:solidFill>
                  <a:srgbClr val="09178B"/>
                </a:solidFill>
                <a:latin typeface="Arial"/>
                <a:cs typeface="Arial"/>
              </a:rPr>
              <a:t>House</a:t>
            </a:r>
            <a:r>
              <a:rPr sz="2000" spc="-5" dirty="0">
                <a:solidFill>
                  <a:srgbClr val="09178B"/>
                </a:solidFill>
                <a:latin typeface="Arial"/>
                <a:cs typeface="Arial"/>
              </a:rPr>
              <a:t> </a:t>
            </a:r>
            <a:r>
              <a:rPr sz="2000" spc="-15" dirty="0">
                <a:solidFill>
                  <a:srgbClr val="09178B"/>
                </a:solidFill>
                <a:latin typeface="Arial"/>
                <a:cs typeface="Arial"/>
              </a:rPr>
              <a:t>Science</a:t>
            </a:r>
            <a:r>
              <a:rPr sz="2000" spc="-5" dirty="0">
                <a:solidFill>
                  <a:srgbClr val="09178B"/>
                </a:solidFill>
                <a:latin typeface="Arial"/>
                <a:cs typeface="Arial"/>
              </a:rPr>
              <a:t> </a:t>
            </a:r>
            <a:r>
              <a:rPr sz="2000" spc="-10" dirty="0">
                <a:solidFill>
                  <a:srgbClr val="09178B"/>
                </a:solidFill>
                <a:latin typeface="Arial"/>
                <a:cs typeface="Arial"/>
              </a:rPr>
              <a:t>Council</a:t>
            </a:r>
            <a:r>
              <a:rPr sz="2000" spc="-5" dirty="0">
                <a:solidFill>
                  <a:srgbClr val="09178B"/>
                </a:solidFill>
                <a:latin typeface="Arial"/>
                <a:cs typeface="Arial"/>
              </a:rPr>
              <a:t> </a:t>
            </a:r>
            <a:r>
              <a:rPr sz="2000" spc="-15" dirty="0">
                <a:solidFill>
                  <a:srgbClr val="09178B"/>
                </a:solidFill>
                <a:latin typeface="Arial"/>
                <a:cs typeface="Arial"/>
              </a:rPr>
              <a:t>had</a:t>
            </a:r>
            <a:r>
              <a:rPr sz="2000" spc="-5" dirty="0">
                <a:solidFill>
                  <a:srgbClr val="09178B"/>
                </a:solidFill>
                <a:latin typeface="Arial"/>
                <a:cs typeface="Arial"/>
              </a:rPr>
              <a:t> </a:t>
            </a:r>
            <a:r>
              <a:rPr lang="en-US" sz="2000" spc="-10" dirty="0">
                <a:solidFill>
                  <a:srgbClr val="09178B"/>
                </a:solidFill>
                <a:latin typeface="Arial"/>
                <a:cs typeface="Arial"/>
              </a:rPr>
              <a:t>recently</a:t>
            </a:r>
            <a:r>
              <a:rPr sz="2000" spc="-5" dirty="0">
                <a:solidFill>
                  <a:srgbClr val="09178B"/>
                </a:solidFill>
                <a:latin typeface="Arial"/>
                <a:cs typeface="Arial"/>
              </a:rPr>
              <a:t> </a:t>
            </a:r>
            <a:r>
              <a:rPr sz="2000" spc="-15" dirty="0">
                <a:solidFill>
                  <a:srgbClr val="09178B"/>
                </a:solidFill>
                <a:latin typeface="Arial"/>
                <a:cs typeface="Arial"/>
              </a:rPr>
              <a:t>completed</a:t>
            </a:r>
            <a:r>
              <a:rPr sz="2000" spc="-5" dirty="0">
                <a:solidFill>
                  <a:srgbClr val="09178B"/>
                </a:solidFill>
                <a:latin typeface="Arial"/>
                <a:cs typeface="Arial"/>
              </a:rPr>
              <a:t> </a:t>
            </a:r>
            <a:r>
              <a:rPr sz="2000" spc="-15" dirty="0">
                <a:solidFill>
                  <a:srgbClr val="09178B"/>
                </a:solidFill>
                <a:latin typeface="Arial"/>
                <a:cs typeface="Arial"/>
              </a:rPr>
              <a:t>a</a:t>
            </a:r>
            <a:r>
              <a:rPr sz="2000" spc="-5" dirty="0">
                <a:solidFill>
                  <a:srgbClr val="09178B"/>
                </a:solidFill>
                <a:latin typeface="Arial"/>
                <a:cs typeface="Arial"/>
              </a:rPr>
              <a:t> </a:t>
            </a:r>
            <a:r>
              <a:rPr sz="2000" spc="-10" dirty="0">
                <a:solidFill>
                  <a:srgbClr val="09178B"/>
                </a:solidFill>
                <a:latin typeface="Arial"/>
                <a:cs typeface="Arial"/>
              </a:rPr>
              <a:t>study which</a:t>
            </a:r>
            <a:r>
              <a:rPr sz="2000" spc="-5" dirty="0">
                <a:solidFill>
                  <a:srgbClr val="09178B"/>
                </a:solidFill>
                <a:latin typeface="Arial"/>
                <a:cs typeface="Arial"/>
              </a:rPr>
              <a:t> </a:t>
            </a:r>
            <a:r>
              <a:rPr sz="2000" spc="-10" dirty="0">
                <a:solidFill>
                  <a:srgbClr val="09178B"/>
                </a:solidFill>
                <a:latin typeface="Arial"/>
                <a:cs typeface="Arial"/>
              </a:rPr>
              <a:t>concluded</a:t>
            </a:r>
            <a:r>
              <a:rPr sz="2000" spc="-5" dirty="0">
                <a:solidFill>
                  <a:srgbClr val="09178B"/>
                </a:solidFill>
                <a:latin typeface="Arial"/>
                <a:cs typeface="Arial"/>
              </a:rPr>
              <a:t> </a:t>
            </a:r>
            <a:r>
              <a:rPr sz="2000" spc="-10" dirty="0">
                <a:solidFill>
                  <a:srgbClr val="09178B"/>
                </a:solidFill>
                <a:latin typeface="Arial"/>
                <a:cs typeface="Arial"/>
              </a:rPr>
              <a:t>that</a:t>
            </a:r>
            <a:r>
              <a:rPr sz="2000" spc="-5" dirty="0">
                <a:solidFill>
                  <a:srgbClr val="09178B"/>
                </a:solidFill>
                <a:latin typeface="Arial"/>
                <a:cs typeface="Arial"/>
              </a:rPr>
              <a:t> </a:t>
            </a:r>
            <a:r>
              <a:rPr sz="2000" spc="-10" dirty="0">
                <a:solidFill>
                  <a:srgbClr val="09178B"/>
                </a:solidFill>
                <a:latin typeface="Arial"/>
                <a:cs typeface="Arial"/>
              </a:rPr>
              <a:t>missile</a:t>
            </a:r>
            <a:r>
              <a:rPr sz="2000" spc="-5" dirty="0">
                <a:solidFill>
                  <a:srgbClr val="09178B"/>
                </a:solidFill>
                <a:latin typeface="Arial"/>
                <a:cs typeface="Arial"/>
              </a:rPr>
              <a:t> </a:t>
            </a:r>
            <a:r>
              <a:rPr sz="2000" spc="-15" dirty="0">
                <a:solidFill>
                  <a:srgbClr val="09178B"/>
                </a:solidFill>
                <a:latin typeface="Arial"/>
                <a:cs typeface="Arial"/>
              </a:rPr>
              <a:t>defense</a:t>
            </a:r>
            <a:r>
              <a:rPr sz="2000" spc="-5" dirty="0">
                <a:solidFill>
                  <a:srgbClr val="09178B"/>
                </a:solidFill>
                <a:latin typeface="Arial"/>
                <a:cs typeface="Arial"/>
              </a:rPr>
              <a:t> </a:t>
            </a:r>
            <a:r>
              <a:rPr sz="2000" spc="-15" dirty="0">
                <a:solidFill>
                  <a:srgbClr val="09178B"/>
                </a:solidFill>
                <a:latin typeface="Arial"/>
                <a:cs typeface="Arial"/>
              </a:rPr>
              <a:t>would</a:t>
            </a:r>
            <a:r>
              <a:rPr sz="2000" spc="-5" dirty="0">
                <a:solidFill>
                  <a:srgbClr val="09178B"/>
                </a:solidFill>
                <a:latin typeface="Arial"/>
                <a:cs typeface="Arial"/>
              </a:rPr>
              <a:t> </a:t>
            </a:r>
            <a:r>
              <a:rPr sz="2000" spc="-15" dirty="0">
                <a:solidFill>
                  <a:srgbClr val="09178B"/>
                </a:solidFill>
                <a:latin typeface="Arial"/>
                <a:cs typeface="Arial"/>
              </a:rPr>
              <a:t>be</a:t>
            </a:r>
            <a:r>
              <a:rPr sz="2000" spc="-5" dirty="0">
                <a:solidFill>
                  <a:srgbClr val="09178B"/>
                </a:solidFill>
                <a:latin typeface="Arial"/>
                <a:cs typeface="Arial"/>
              </a:rPr>
              <a:t> </a:t>
            </a:r>
            <a:r>
              <a:rPr sz="2000" spc="-10" dirty="0">
                <a:solidFill>
                  <a:srgbClr val="09178B"/>
                </a:solidFill>
                <a:latin typeface="Arial"/>
                <a:cs typeface="Arial"/>
              </a:rPr>
              <a:t>technologically infeasible</a:t>
            </a:r>
            <a:r>
              <a:rPr sz="2000" spc="-5" dirty="0">
                <a:solidFill>
                  <a:srgbClr val="09178B"/>
                </a:solidFill>
                <a:latin typeface="Arial"/>
                <a:cs typeface="Arial"/>
              </a:rPr>
              <a:t> </a:t>
            </a:r>
            <a:r>
              <a:rPr sz="2000" spc="-10" dirty="0">
                <a:solidFill>
                  <a:srgbClr val="09178B"/>
                </a:solidFill>
                <a:latin typeface="Arial"/>
                <a:cs typeface="Arial"/>
              </a:rPr>
              <a:t>for</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foreseeable</a:t>
            </a:r>
            <a:r>
              <a:rPr sz="2000" spc="-5" dirty="0">
                <a:solidFill>
                  <a:srgbClr val="09178B"/>
                </a:solidFill>
                <a:latin typeface="Arial"/>
                <a:cs typeface="Arial"/>
              </a:rPr>
              <a:t> </a:t>
            </a:r>
            <a:r>
              <a:rPr sz="2000" spc="-10" dirty="0">
                <a:solidFill>
                  <a:srgbClr val="09178B"/>
                </a:solidFill>
                <a:latin typeface="Arial"/>
                <a:cs typeface="Arial"/>
              </a:rPr>
              <a:t>future.</a:t>
            </a:r>
            <a:endParaRPr sz="2000" dirty="0">
              <a:latin typeface="Arial"/>
              <a:cs typeface="Arial"/>
            </a:endParaRPr>
          </a:p>
          <a:p>
            <a:pPr>
              <a:lnSpc>
                <a:spcPts val="900"/>
              </a:lnSpc>
              <a:spcBef>
                <a:spcPts val="22"/>
              </a:spcBef>
              <a:buClr>
                <a:srgbClr val="09178B"/>
              </a:buClr>
              <a:buFont typeface="Arial"/>
              <a:buChar char="•"/>
            </a:pPr>
            <a:endParaRPr sz="900" dirty="0"/>
          </a:p>
          <a:p>
            <a:pPr>
              <a:lnSpc>
                <a:spcPts val="1000"/>
              </a:lnSpc>
              <a:buClr>
                <a:srgbClr val="09178B"/>
              </a:buClr>
              <a:buFont typeface="Arial"/>
              <a:buChar char="•"/>
            </a:pPr>
            <a:endParaRPr sz="1000" dirty="0"/>
          </a:p>
          <a:p>
            <a:pPr marL="269240" marR="110489" indent="-185420">
              <a:lnSpc>
                <a:spcPts val="2360"/>
              </a:lnSpc>
              <a:buClr>
                <a:srgbClr val="09178B"/>
              </a:buClr>
              <a:buFont typeface="Arial"/>
              <a:buChar char="•"/>
              <a:tabLst>
                <a:tab pos="269240" algn="l"/>
              </a:tabLst>
            </a:pPr>
            <a:r>
              <a:rPr sz="2000" spc="-15" dirty="0">
                <a:solidFill>
                  <a:srgbClr val="09178B"/>
                </a:solidFill>
                <a:latin typeface="Arial"/>
                <a:cs typeface="Arial"/>
              </a:rPr>
              <a:t>The</a:t>
            </a:r>
            <a:r>
              <a:rPr sz="2000" spc="-5" dirty="0">
                <a:solidFill>
                  <a:srgbClr val="09178B"/>
                </a:solidFill>
                <a:latin typeface="Arial"/>
                <a:cs typeface="Arial"/>
              </a:rPr>
              <a:t> </a:t>
            </a:r>
            <a:r>
              <a:rPr sz="2000" spc="-15" dirty="0">
                <a:solidFill>
                  <a:srgbClr val="09178B"/>
                </a:solidFill>
                <a:latin typeface="Arial"/>
                <a:cs typeface="Arial"/>
              </a:rPr>
              <a:t>Defense</a:t>
            </a:r>
            <a:r>
              <a:rPr sz="2000" spc="-5" dirty="0">
                <a:solidFill>
                  <a:srgbClr val="09178B"/>
                </a:solidFill>
                <a:latin typeface="Arial"/>
                <a:cs typeface="Arial"/>
              </a:rPr>
              <a:t> </a:t>
            </a:r>
            <a:r>
              <a:rPr sz="2000" spc="-15" dirty="0">
                <a:solidFill>
                  <a:srgbClr val="09178B"/>
                </a:solidFill>
                <a:latin typeface="Arial"/>
                <a:cs typeface="Arial"/>
              </a:rPr>
              <a:t>Department</a:t>
            </a:r>
            <a:r>
              <a:rPr sz="2000" spc="-5" dirty="0">
                <a:solidFill>
                  <a:srgbClr val="09178B"/>
                </a:solidFill>
                <a:latin typeface="Arial"/>
                <a:cs typeface="Arial"/>
              </a:rPr>
              <a:t> </a:t>
            </a:r>
            <a:r>
              <a:rPr sz="2000" spc="-15" dirty="0">
                <a:solidFill>
                  <a:srgbClr val="09178B"/>
                </a:solidFill>
                <a:latin typeface="Arial"/>
                <a:cs typeface="Arial"/>
              </a:rPr>
              <a:t>had</a:t>
            </a:r>
            <a:r>
              <a:rPr sz="2000" spc="-5" dirty="0">
                <a:solidFill>
                  <a:srgbClr val="09178B"/>
                </a:solidFill>
                <a:latin typeface="Arial"/>
                <a:cs typeface="Arial"/>
              </a:rPr>
              <a:t> </a:t>
            </a:r>
            <a:r>
              <a:rPr sz="2000" spc="-15" dirty="0">
                <a:solidFill>
                  <a:srgbClr val="09178B"/>
                </a:solidFill>
                <a:latin typeface="Arial"/>
                <a:cs typeface="Arial"/>
              </a:rPr>
              <a:t>completed</a:t>
            </a:r>
            <a:r>
              <a:rPr sz="2000" spc="-5" dirty="0">
                <a:solidFill>
                  <a:srgbClr val="09178B"/>
                </a:solidFill>
                <a:latin typeface="Arial"/>
                <a:cs typeface="Arial"/>
              </a:rPr>
              <a:t> </a:t>
            </a:r>
            <a:r>
              <a:rPr sz="2000" spc="-15" dirty="0">
                <a:solidFill>
                  <a:srgbClr val="09178B"/>
                </a:solidFill>
                <a:latin typeface="Arial"/>
                <a:cs typeface="Arial"/>
              </a:rPr>
              <a:t>a</a:t>
            </a:r>
            <a:r>
              <a:rPr sz="2000" spc="-5" dirty="0">
                <a:solidFill>
                  <a:srgbClr val="09178B"/>
                </a:solidFill>
                <a:latin typeface="Arial"/>
                <a:cs typeface="Arial"/>
              </a:rPr>
              <a:t> </a:t>
            </a:r>
            <a:r>
              <a:rPr sz="2000" spc="-10" dirty="0">
                <a:solidFill>
                  <a:srgbClr val="09178B"/>
                </a:solidFill>
                <a:latin typeface="Arial"/>
                <a:cs typeface="Arial"/>
              </a:rPr>
              <a:t>series</a:t>
            </a:r>
            <a:r>
              <a:rPr sz="2000" spc="-5" dirty="0">
                <a:solidFill>
                  <a:srgbClr val="09178B"/>
                </a:solidFill>
                <a:latin typeface="Arial"/>
                <a:cs typeface="Arial"/>
              </a:rPr>
              <a:t> </a:t>
            </a:r>
            <a:r>
              <a:rPr sz="2000" spc="-10" dirty="0">
                <a:solidFill>
                  <a:srgbClr val="09178B"/>
                </a:solidFill>
                <a:latin typeface="Arial"/>
                <a:cs typeface="Arial"/>
              </a:rPr>
              <a:t>of</a:t>
            </a:r>
            <a:r>
              <a:rPr sz="2000" spc="-5" dirty="0">
                <a:solidFill>
                  <a:srgbClr val="09178B"/>
                </a:solidFill>
                <a:latin typeface="Arial"/>
                <a:cs typeface="Arial"/>
              </a:rPr>
              <a:t> </a:t>
            </a:r>
            <a:r>
              <a:rPr sz="2000" spc="-10" dirty="0">
                <a:solidFill>
                  <a:srgbClr val="09178B"/>
                </a:solidFill>
                <a:latin typeface="Arial"/>
                <a:cs typeface="Arial"/>
              </a:rPr>
              <a:t>detailed studies</a:t>
            </a:r>
            <a:r>
              <a:rPr sz="2000" spc="-5" dirty="0">
                <a:solidFill>
                  <a:srgbClr val="09178B"/>
                </a:solidFill>
                <a:latin typeface="Arial"/>
                <a:cs typeface="Arial"/>
              </a:rPr>
              <a:t> </a:t>
            </a:r>
            <a:r>
              <a:rPr sz="2000" spc="-10" dirty="0">
                <a:solidFill>
                  <a:srgbClr val="09178B"/>
                </a:solidFill>
                <a:latin typeface="Arial"/>
                <a:cs typeface="Arial"/>
              </a:rPr>
              <a:t>that</a:t>
            </a:r>
            <a:r>
              <a:rPr sz="2000" spc="-5" dirty="0">
                <a:solidFill>
                  <a:srgbClr val="09178B"/>
                </a:solidFill>
                <a:latin typeface="Arial"/>
                <a:cs typeface="Arial"/>
              </a:rPr>
              <a:t> </a:t>
            </a:r>
            <a:r>
              <a:rPr sz="2000" spc="-10" dirty="0">
                <a:solidFill>
                  <a:srgbClr val="09178B"/>
                </a:solidFill>
                <a:latin typeface="Arial"/>
                <a:cs typeface="Arial"/>
              </a:rPr>
              <a:t>concluded</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prospects</a:t>
            </a:r>
            <a:r>
              <a:rPr sz="2000" spc="-5" dirty="0">
                <a:solidFill>
                  <a:srgbClr val="09178B"/>
                </a:solidFill>
                <a:latin typeface="Arial"/>
                <a:cs typeface="Arial"/>
              </a:rPr>
              <a:t> </a:t>
            </a:r>
            <a:r>
              <a:rPr sz="2000" spc="-10" dirty="0">
                <a:solidFill>
                  <a:srgbClr val="09178B"/>
                </a:solidFill>
                <a:latin typeface="Arial"/>
                <a:cs typeface="Arial"/>
              </a:rPr>
              <a:t>for</a:t>
            </a:r>
            <a:r>
              <a:rPr sz="2000" spc="-5" dirty="0">
                <a:solidFill>
                  <a:srgbClr val="09178B"/>
                </a:solidFill>
                <a:latin typeface="Arial"/>
                <a:cs typeface="Arial"/>
              </a:rPr>
              <a:t> </a:t>
            </a:r>
            <a:r>
              <a:rPr sz="2000" spc="-15" dirty="0">
                <a:solidFill>
                  <a:srgbClr val="09178B"/>
                </a:solidFill>
                <a:latin typeface="Arial"/>
                <a:cs typeface="Arial"/>
              </a:rPr>
              <a:t>success</a:t>
            </a:r>
            <a:r>
              <a:rPr sz="2000" spc="-5" dirty="0">
                <a:solidFill>
                  <a:srgbClr val="09178B"/>
                </a:solidFill>
                <a:latin typeface="Arial"/>
                <a:cs typeface="Arial"/>
              </a:rPr>
              <a:t> </a:t>
            </a:r>
            <a:r>
              <a:rPr sz="2000" spc="-15" dirty="0">
                <a:solidFill>
                  <a:srgbClr val="09178B"/>
                </a:solidFill>
                <a:latin typeface="Arial"/>
                <a:cs typeface="Arial"/>
              </a:rPr>
              <a:t>were</a:t>
            </a:r>
            <a:r>
              <a:rPr sz="2000" spc="-5" dirty="0">
                <a:solidFill>
                  <a:srgbClr val="09178B"/>
                </a:solidFill>
                <a:latin typeface="Arial"/>
                <a:cs typeface="Arial"/>
              </a:rPr>
              <a:t> </a:t>
            </a:r>
            <a:r>
              <a:rPr sz="2000" spc="-10" dirty="0">
                <a:solidFill>
                  <a:srgbClr val="09178B"/>
                </a:solidFill>
                <a:latin typeface="Arial"/>
                <a:cs typeface="Arial"/>
              </a:rPr>
              <a:t>very</a:t>
            </a:r>
            <a:r>
              <a:rPr sz="2000" spc="-5" dirty="0">
                <a:solidFill>
                  <a:srgbClr val="09178B"/>
                </a:solidFill>
                <a:latin typeface="Arial"/>
                <a:cs typeface="Arial"/>
              </a:rPr>
              <a:t> </a:t>
            </a:r>
            <a:r>
              <a:rPr sz="2000" spc="-10" dirty="0">
                <a:solidFill>
                  <a:srgbClr val="09178B"/>
                </a:solidFill>
                <a:latin typeface="Arial"/>
                <a:cs typeface="Arial"/>
              </a:rPr>
              <a:t>poor and</a:t>
            </a:r>
            <a:r>
              <a:rPr sz="2000" spc="-5" dirty="0">
                <a:solidFill>
                  <a:srgbClr val="09178B"/>
                </a:solidFill>
                <a:latin typeface="Arial"/>
                <a:cs typeface="Arial"/>
              </a:rPr>
              <a:t> </a:t>
            </a:r>
            <a:r>
              <a:rPr sz="2000" spc="-15" dirty="0">
                <a:solidFill>
                  <a:srgbClr val="09178B"/>
                </a:solidFill>
                <a:latin typeface="Arial"/>
                <a:cs typeface="Arial"/>
              </a:rPr>
              <a:t>recommended</a:t>
            </a:r>
            <a:r>
              <a:rPr sz="2000" spc="-5" dirty="0">
                <a:solidFill>
                  <a:srgbClr val="09178B"/>
                </a:solidFill>
                <a:latin typeface="Arial"/>
                <a:cs typeface="Arial"/>
              </a:rPr>
              <a:t> </a:t>
            </a:r>
            <a:r>
              <a:rPr sz="2000" spc="-10" dirty="0">
                <a:solidFill>
                  <a:srgbClr val="09178B"/>
                </a:solidFill>
                <a:latin typeface="Arial"/>
                <a:cs typeface="Arial"/>
              </a:rPr>
              <a:t>reducing</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funding</a:t>
            </a:r>
            <a:r>
              <a:rPr sz="2000" spc="-5" dirty="0">
                <a:solidFill>
                  <a:srgbClr val="09178B"/>
                </a:solidFill>
                <a:latin typeface="Arial"/>
                <a:cs typeface="Arial"/>
              </a:rPr>
              <a:t> </a:t>
            </a:r>
            <a:r>
              <a:rPr sz="2000" spc="-10" dirty="0">
                <a:solidFill>
                  <a:srgbClr val="09178B"/>
                </a:solidFill>
                <a:latin typeface="Arial"/>
                <a:cs typeface="Arial"/>
              </a:rPr>
              <a:t>of</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existing</a:t>
            </a:r>
            <a:r>
              <a:rPr sz="2000" spc="-114" dirty="0">
                <a:solidFill>
                  <a:srgbClr val="09178B"/>
                </a:solidFill>
                <a:latin typeface="Arial"/>
                <a:cs typeface="Arial"/>
              </a:rPr>
              <a:t> </a:t>
            </a:r>
            <a:r>
              <a:rPr sz="2000" spc="-15" dirty="0">
                <a:solidFill>
                  <a:srgbClr val="09178B"/>
                </a:solidFill>
                <a:latin typeface="Arial"/>
                <a:cs typeface="Arial"/>
              </a:rPr>
              <a:t>ABM</a:t>
            </a:r>
            <a:r>
              <a:rPr sz="2000" spc="-10" dirty="0">
                <a:solidFill>
                  <a:srgbClr val="09178B"/>
                </a:solidFill>
                <a:latin typeface="Arial"/>
                <a:cs typeface="Arial"/>
              </a:rPr>
              <a:t> research</a:t>
            </a:r>
            <a:r>
              <a:rPr sz="2000" spc="-5" dirty="0">
                <a:solidFill>
                  <a:srgbClr val="09178B"/>
                </a:solidFill>
                <a:latin typeface="Arial"/>
                <a:cs typeface="Arial"/>
              </a:rPr>
              <a:t> </a:t>
            </a:r>
            <a:r>
              <a:rPr sz="2000" spc="-15" dirty="0">
                <a:solidFill>
                  <a:srgbClr val="09178B"/>
                </a:solidFill>
                <a:latin typeface="Arial"/>
                <a:cs typeface="Arial"/>
              </a:rPr>
              <a:t>program</a:t>
            </a:r>
            <a:r>
              <a:rPr lang="en-US" sz="2000" spc="-5" dirty="0">
                <a:solidFill>
                  <a:srgbClr val="09178B"/>
                </a:solidFill>
                <a:latin typeface="Arial"/>
                <a:cs typeface="Arial"/>
              </a:rPr>
              <a:t> - </a:t>
            </a:r>
            <a:r>
              <a:rPr sz="2000" spc="-15" dirty="0">
                <a:solidFill>
                  <a:srgbClr val="09178B"/>
                </a:solidFill>
                <a:latin typeface="Arial"/>
                <a:cs typeface="Arial"/>
              </a:rPr>
              <a:t>DDR&amp;E</a:t>
            </a:r>
            <a:r>
              <a:rPr lang="en-US" sz="2000" spc="-15" dirty="0">
                <a:solidFill>
                  <a:srgbClr val="09178B"/>
                </a:solidFill>
                <a:latin typeface="Arial"/>
                <a:cs typeface="Arial"/>
              </a:rPr>
              <a:t> (Defense Department Research &amp; Engineering Enterprise)</a:t>
            </a:r>
            <a:r>
              <a:rPr sz="2000" spc="-5" dirty="0">
                <a:solidFill>
                  <a:srgbClr val="09178B"/>
                </a:solidFill>
                <a:latin typeface="Arial"/>
                <a:cs typeface="Arial"/>
              </a:rPr>
              <a:t> </a:t>
            </a:r>
            <a:r>
              <a:rPr sz="2000" spc="-15" dirty="0">
                <a:solidFill>
                  <a:srgbClr val="09178B"/>
                </a:solidFill>
                <a:latin typeface="Arial"/>
                <a:cs typeface="Arial"/>
              </a:rPr>
              <a:t>had</a:t>
            </a:r>
            <a:r>
              <a:rPr sz="2000" spc="-5" dirty="0">
                <a:solidFill>
                  <a:srgbClr val="09178B"/>
                </a:solidFill>
                <a:latin typeface="Arial"/>
                <a:cs typeface="Arial"/>
              </a:rPr>
              <a:t> </a:t>
            </a:r>
            <a:r>
              <a:rPr sz="2000" spc="-10" dirty="0">
                <a:solidFill>
                  <a:srgbClr val="09178B"/>
                </a:solidFill>
                <a:latin typeface="Arial"/>
                <a:cs typeface="Arial"/>
              </a:rPr>
              <a:t>testified</a:t>
            </a:r>
            <a:r>
              <a:rPr sz="2000" spc="-5" dirty="0">
                <a:solidFill>
                  <a:srgbClr val="09178B"/>
                </a:solidFill>
                <a:latin typeface="Arial"/>
                <a:cs typeface="Arial"/>
              </a:rPr>
              <a:t> </a:t>
            </a:r>
            <a:r>
              <a:rPr sz="2000" spc="-10" dirty="0">
                <a:solidFill>
                  <a:srgbClr val="09178B"/>
                </a:solidFill>
                <a:latin typeface="Arial"/>
                <a:cs typeface="Arial"/>
              </a:rPr>
              <a:t>about</a:t>
            </a:r>
            <a:r>
              <a:rPr sz="2000" spc="-5" dirty="0">
                <a:solidFill>
                  <a:srgbClr val="09178B"/>
                </a:solidFill>
                <a:latin typeface="Arial"/>
                <a:cs typeface="Arial"/>
              </a:rPr>
              <a:t> </a:t>
            </a:r>
            <a:r>
              <a:rPr sz="2000" spc="-15" dirty="0">
                <a:solidFill>
                  <a:srgbClr val="09178B"/>
                </a:solidFill>
                <a:latin typeface="Arial"/>
                <a:cs typeface="Arial"/>
              </a:rPr>
              <a:t>them</a:t>
            </a:r>
            <a:r>
              <a:rPr sz="2000" spc="-5" dirty="0">
                <a:solidFill>
                  <a:srgbClr val="09178B"/>
                </a:solidFill>
                <a:latin typeface="Arial"/>
                <a:cs typeface="Arial"/>
              </a:rPr>
              <a:t> </a:t>
            </a:r>
            <a:r>
              <a:rPr sz="2000" spc="-10" dirty="0">
                <a:solidFill>
                  <a:srgbClr val="09178B"/>
                </a:solidFill>
                <a:latin typeface="Arial"/>
                <a:cs typeface="Arial"/>
              </a:rPr>
              <a:t>earlier</a:t>
            </a:r>
            <a:r>
              <a:rPr sz="2000" spc="-5" dirty="0">
                <a:solidFill>
                  <a:srgbClr val="09178B"/>
                </a:solidFill>
                <a:latin typeface="Arial"/>
                <a:cs typeface="Arial"/>
              </a:rPr>
              <a:t> </a:t>
            </a:r>
            <a:r>
              <a:rPr sz="2000" spc="-10" dirty="0">
                <a:solidFill>
                  <a:srgbClr val="09178B"/>
                </a:solidFill>
                <a:latin typeface="Arial"/>
                <a:cs typeface="Arial"/>
              </a:rPr>
              <a:t>that</a:t>
            </a:r>
            <a:r>
              <a:rPr sz="2000" spc="-15" dirty="0">
                <a:solidFill>
                  <a:srgbClr val="09178B"/>
                </a:solidFill>
                <a:latin typeface="Arial"/>
                <a:cs typeface="Arial"/>
              </a:rPr>
              <a:t> same</a:t>
            </a:r>
            <a:r>
              <a:rPr sz="2000" spc="-5" dirty="0">
                <a:solidFill>
                  <a:srgbClr val="09178B"/>
                </a:solidFill>
                <a:latin typeface="Arial"/>
                <a:cs typeface="Arial"/>
              </a:rPr>
              <a:t> </a:t>
            </a:r>
            <a:r>
              <a:rPr sz="2000" spc="-10" dirty="0">
                <a:solidFill>
                  <a:srgbClr val="09178B"/>
                </a:solidFill>
                <a:latin typeface="Arial"/>
                <a:cs typeface="Arial"/>
              </a:rPr>
              <a:t>day).</a:t>
            </a:r>
            <a:endParaRPr sz="2000" dirty="0">
              <a:latin typeface="Arial"/>
              <a:cs typeface="Arial"/>
            </a:endParaRPr>
          </a:p>
        </p:txBody>
      </p:sp>
      <p:sp>
        <p:nvSpPr>
          <p:cNvPr id="4" name="object 4"/>
          <p:cNvSpPr txBox="1">
            <a:spLocks noGrp="1"/>
          </p:cNvSpPr>
          <p:nvPr>
            <p:ph type="sldNum" sz="quarter" idx="7"/>
          </p:nvPr>
        </p:nvSpPr>
        <p:spPr>
          <a:xfrm>
            <a:off x="486173" y="7414049"/>
            <a:ext cx="1838013" cy="205951"/>
          </a:xfrm>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35</a:t>
            </a:fld>
            <a:endParaRPr sz="1150" dirty="0">
              <a:latin typeface="Arial"/>
              <a:cs typeface="Arial"/>
            </a:endParaRPr>
          </a:p>
        </p:txBody>
      </p:sp>
      <p:sp>
        <p:nvSpPr>
          <p:cNvPr id="5" name="object 5"/>
          <p:cNvSpPr txBox="1">
            <a:spLocks noGrp="1"/>
          </p:cNvSpPr>
          <p:nvPr>
            <p:ph type="ftr" sz="quarter" idx="5"/>
          </p:nvPr>
        </p:nvSpPr>
        <p:spPr>
          <a:xfrm>
            <a:off x="7162800" y="7414049"/>
            <a:ext cx="2209800" cy="129751"/>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7" name="object 3"/>
          <p:cNvSpPr txBox="1">
            <a:spLocks noGrp="1"/>
          </p:cNvSpPr>
          <p:nvPr>
            <p:ph type="title"/>
          </p:nvPr>
        </p:nvSpPr>
        <p:spPr>
          <a:xfrm>
            <a:off x="-304800" y="-152400"/>
            <a:ext cx="9606149" cy="1447800"/>
          </a:xfrm>
          <a:prstGeom prst="rect">
            <a:avLst/>
          </a:prstGeom>
        </p:spPr>
        <p:txBody>
          <a:bodyPr vert="horz" wrap="square" lIns="0" tIns="194856" rIns="0" bIns="0" rtlCol="0">
            <a:noAutofit/>
          </a:bodyPr>
          <a:lstStyle/>
          <a:p>
            <a:pPr marL="499745">
              <a:lnSpc>
                <a:spcPct val="100000"/>
              </a:lnSpc>
            </a:pPr>
            <a:r>
              <a:rPr sz="2800" spc="-20" dirty="0">
                <a:solidFill>
                  <a:srgbClr val="D62100"/>
                </a:solidFill>
                <a:latin typeface="Arial"/>
                <a:cs typeface="Arial"/>
              </a:rPr>
              <a:t>Reagan</a:t>
            </a:r>
            <a:r>
              <a:rPr sz="2800" spc="-60" dirty="0">
                <a:solidFill>
                  <a:srgbClr val="D62100"/>
                </a:solidFill>
                <a:latin typeface="Arial"/>
                <a:cs typeface="Arial"/>
              </a:rPr>
              <a:t>’</a:t>
            </a:r>
            <a:r>
              <a:rPr sz="2800" spc="-20" dirty="0">
                <a:solidFill>
                  <a:srgbClr val="D62100"/>
                </a:solidFill>
                <a:latin typeface="Arial"/>
                <a:cs typeface="Arial"/>
              </a:rPr>
              <a:t>s</a:t>
            </a:r>
            <a:r>
              <a:rPr sz="2800" spc="-5" dirty="0">
                <a:solidFill>
                  <a:srgbClr val="D62100"/>
                </a:solidFill>
                <a:latin typeface="Arial"/>
                <a:cs typeface="Arial"/>
              </a:rPr>
              <a:t> </a:t>
            </a:r>
            <a:r>
              <a:rPr sz="2800" spc="-300" dirty="0">
                <a:solidFill>
                  <a:srgbClr val="D62100"/>
                </a:solidFill>
                <a:latin typeface="Arial"/>
                <a:cs typeface="Arial"/>
              </a:rPr>
              <a:t> </a:t>
            </a:r>
            <a:r>
              <a:rPr sz="2800" spc="-25" dirty="0">
                <a:solidFill>
                  <a:srgbClr val="D62100"/>
                </a:solidFill>
                <a:latin typeface="Arial"/>
                <a:cs typeface="Arial"/>
              </a:rPr>
              <a:t>ABM</a:t>
            </a:r>
            <a:r>
              <a:rPr sz="2800" spc="-5" dirty="0">
                <a:solidFill>
                  <a:srgbClr val="D62100"/>
                </a:solidFill>
                <a:latin typeface="Arial"/>
                <a:cs typeface="Arial"/>
              </a:rPr>
              <a:t> </a:t>
            </a:r>
            <a:r>
              <a:rPr sz="2800" spc="-95" dirty="0">
                <a:solidFill>
                  <a:srgbClr val="D62100"/>
                </a:solidFill>
                <a:latin typeface="Arial"/>
                <a:cs typeface="Arial"/>
              </a:rPr>
              <a:t>W</a:t>
            </a:r>
            <a:r>
              <a:rPr sz="2800" spc="-20" dirty="0">
                <a:solidFill>
                  <a:srgbClr val="D62100"/>
                </a:solidFill>
                <a:latin typeface="Arial"/>
                <a:cs typeface="Arial"/>
              </a:rPr>
              <a:t>eapon</a:t>
            </a:r>
            <a:r>
              <a:rPr sz="2800" spc="-5" dirty="0">
                <a:solidFill>
                  <a:srgbClr val="D62100"/>
                </a:solidFill>
                <a:latin typeface="Arial"/>
                <a:cs typeface="Arial"/>
              </a:rPr>
              <a:t> </a:t>
            </a:r>
            <a:r>
              <a:rPr sz="2800" spc="-20" dirty="0">
                <a:solidFill>
                  <a:srgbClr val="D62100"/>
                </a:solidFill>
                <a:latin typeface="Arial"/>
                <a:cs typeface="Arial"/>
              </a:rPr>
              <a:t>Program</a:t>
            </a:r>
            <a:r>
              <a:rPr lang="en-US" sz="2800" spc="-20" dirty="0">
                <a:solidFill>
                  <a:srgbClr val="D62100"/>
                </a:solidFill>
                <a:latin typeface="Arial"/>
                <a:cs typeface="Arial"/>
              </a:rPr>
              <a:t> Motivated by Vision to Render Nuclear Weapons Impotent – Not Based on Evaluation of Current or Future Technological Capabilities</a:t>
            </a:r>
            <a:endParaRPr sz="2800" dirty="0">
              <a:latin typeface="Arial"/>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36479" y="1801495"/>
            <a:ext cx="8358505" cy="5437505"/>
          </a:xfrm>
          <a:prstGeom prst="rect">
            <a:avLst/>
          </a:prstGeom>
        </p:spPr>
        <p:txBody>
          <a:bodyPr vert="horz" wrap="square" lIns="0" tIns="0" rIns="0" bIns="0" rtlCol="0">
            <a:noAutofit/>
          </a:bodyPr>
          <a:lstStyle/>
          <a:p>
            <a:pPr marL="12700">
              <a:lnSpc>
                <a:spcPct val="100000"/>
              </a:lnSpc>
            </a:pPr>
            <a:r>
              <a:rPr sz="2150" spc="-15" dirty="0">
                <a:solidFill>
                  <a:srgbClr val="09178B"/>
                </a:solidFill>
                <a:latin typeface="Arial"/>
                <a:cs typeface="Arial"/>
              </a:rPr>
              <a:t>Some</a:t>
            </a:r>
            <a:r>
              <a:rPr sz="2150" spc="-5" dirty="0">
                <a:solidFill>
                  <a:srgbClr val="09178B"/>
                </a:solidFill>
                <a:latin typeface="Arial"/>
                <a:cs typeface="Arial"/>
              </a:rPr>
              <a:t> </a:t>
            </a:r>
            <a:r>
              <a:rPr sz="2150" spc="-15" dirty="0">
                <a:solidFill>
                  <a:srgbClr val="09178B"/>
                </a:solidFill>
                <a:latin typeface="Arial"/>
                <a:cs typeface="Arial"/>
              </a:rPr>
              <a:t>consequences</a:t>
            </a:r>
            <a:r>
              <a:rPr sz="2150" spc="-5" dirty="0">
                <a:solidFill>
                  <a:srgbClr val="09178B"/>
                </a:solidFill>
                <a:latin typeface="Arial"/>
                <a:cs typeface="Arial"/>
              </a:rPr>
              <a:t> </a:t>
            </a:r>
            <a:r>
              <a:rPr sz="2150" spc="-10" dirty="0">
                <a:solidFill>
                  <a:srgbClr val="09178B"/>
                </a:solidFill>
                <a:latin typeface="Arial"/>
                <a:cs typeface="Arial"/>
              </a:rPr>
              <a:t>of</a:t>
            </a:r>
            <a:r>
              <a:rPr sz="2150" spc="-5" dirty="0">
                <a:solidFill>
                  <a:srgbClr val="09178B"/>
                </a:solidFill>
                <a:latin typeface="Arial"/>
                <a:cs typeface="Arial"/>
              </a:rPr>
              <a:t> </a:t>
            </a:r>
            <a:r>
              <a:rPr sz="2150" spc="-15" dirty="0">
                <a:solidFill>
                  <a:srgbClr val="09178B"/>
                </a:solidFill>
                <a:latin typeface="Arial"/>
                <a:cs typeface="Arial"/>
              </a:rPr>
              <a:t>Reagan</a:t>
            </a:r>
            <a:r>
              <a:rPr sz="2150" spc="-45" dirty="0">
                <a:solidFill>
                  <a:srgbClr val="09178B"/>
                </a:solidFill>
                <a:latin typeface="Arial"/>
                <a:cs typeface="Arial"/>
              </a:rPr>
              <a:t>’</a:t>
            </a:r>
            <a:r>
              <a:rPr sz="2150" spc="-15" dirty="0">
                <a:solidFill>
                  <a:srgbClr val="09178B"/>
                </a:solidFill>
                <a:latin typeface="Arial"/>
                <a:cs typeface="Arial"/>
              </a:rPr>
              <a:t>s</a:t>
            </a:r>
            <a:r>
              <a:rPr sz="2150" spc="-5" dirty="0">
                <a:solidFill>
                  <a:srgbClr val="09178B"/>
                </a:solidFill>
                <a:latin typeface="Arial"/>
                <a:cs typeface="Arial"/>
              </a:rPr>
              <a:t> </a:t>
            </a:r>
            <a:r>
              <a:rPr lang="en-US" sz="2150" spc="-15" dirty="0">
                <a:solidFill>
                  <a:srgbClr val="09178B"/>
                </a:solidFill>
                <a:latin typeface="Arial"/>
                <a:cs typeface="Arial"/>
              </a:rPr>
              <a:t>ABM politics </a:t>
            </a:r>
            <a:r>
              <a:rPr sz="2150" spc="-15" dirty="0">
                <a:solidFill>
                  <a:srgbClr val="09178B"/>
                </a:solidFill>
                <a:latin typeface="Arial"/>
                <a:cs typeface="Arial"/>
              </a:rPr>
              <a:t>—</a:t>
            </a:r>
            <a:endParaRPr sz="2150" dirty="0">
              <a:latin typeface="Arial"/>
              <a:cs typeface="Arial"/>
            </a:endParaRPr>
          </a:p>
          <a:p>
            <a:pPr>
              <a:lnSpc>
                <a:spcPts val="550"/>
              </a:lnSpc>
              <a:spcBef>
                <a:spcPts val="44"/>
              </a:spcBef>
            </a:pPr>
            <a:endParaRPr sz="550" dirty="0"/>
          </a:p>
          <a:p>
            <a:pPr>
              <a:lnSpc>
                <a:spcPts val="1000"/>
              </a:lnSpc>
            </a:pPr>
            <a:endParaRPr sz="1000" dirty="0"/>
          </a:p>
          <a:p>
            <a:pPr marL="252095" marR="857885" indent="-167640">
              <a:lnSpc>
                <a:spcPts val="2360"/>
              </a:lnSpc>
              <a:buClr>
                <a:srgbClr val="09178B"/>
              </a:buClr>
              <a:buFont typeface="Arial"/>
              <a:buChar char="•"/>
              <a:tabLst>
                <a:tab pos="252095" algn="l"/>
              </a:tabLst>
            </a:pPr>
            <a:r>
              <a:rPr sz="2000" spc="-15" dirty="0">
                <a:solidFill>
                  <a:srgbClr val="09178B"/>
                </a:solidFill>
                <a:latin typeface="Arial"/>
                <a:cs typeface="Arial"/>
              </a:rPr>
              <a:t>Raised</a:t>
            </a:r>
            <a:r>
              <a:rPr sz="2000" spc="-5" dirty="0">
                <a:solidFill>
                  <a:srgbClr val="09178B"/>
                </a:solidFill>
                <a:latin typeface="Arial"/>
                <a:cs typeface="Arial"/>
              </a:rPr>
              <a:t> </a:t>
            </a:r>
            <a:r>
              <a:rPr sz="2000" spc="-10" dirty="0">
                <a:solidFill>
                  <a:srgbClr val="09178B"/>
                </a:solidFill>
                <a:latin typeface="Arial"/>
                <a:cs typeface="Arial"/>
              </a:rPr>
              <a:t>public</a:t>
            </a:r>
            <a:r>
              <a:rPr sz="2000" spc="-5" dirty="0">
                <a:solidFill>
                  <a:srgbClr val="09178B"/>
                </a:solidFill>
                <a:latin typeface="Arial"/>
                <a:cs typeface="Arial"/>
              </a:rPr>
              <a:t> </a:t>
            </a:r>
            <a:r>
              <a:rPr sz="2000" spc="-15" dirty="0">
                <a:solidFill>
                  <a:srgbClr val="09178B"/>
                </a:solidFill>
                <a:latin typeface="Arial"/>
                <a:cs typeface="Arial"/>
              </a:rPr>
              <a:t>hopes</a:t>
            </a:r>
            <a:r>
              <a:rPr sz="2000" spc="-5" dirty="0">
                <a:solidFill>
                  <a:srgbClr val="09178B"/>
                </a:solidFill>
                <a:latin typeface="Arial"/>
                <a:cs typeface="Arial"/>
              </a:rPr>
              <a:t> </a:t>
            </a:r>
            <a:r>
              <a:rPr sz="2000" spc="-15" dirty="0">
                <a:solidFill>
                  <a:srgbClr val="09178B"/>
                </a:solidFill>
                <a:latin typeface="Arial"/>
                <a:cs typeface="Arial"/>
              </a:rPr>
              <a:t>and</a:t>
            </a:r>
            <a:r>
              <a:rPr sz="2000" spc="-5" dirty="0">
                <a:solidFill>
                  <a:srgbClr val="09178B"/>
                </a:solidFill>
                <a:latin typeface="Arial"/>
                <a:cs typeface="Arial"/>
              </a:rPr>
              <a:t> </a:t>
            </a:r>
            <a:r>
              <a:rPr sz="2000" spc="-10" dirty="0">
                <a:solidFill>
                  <a:srgbClr val="09178B"/>
                </a:solidFill>
                <a:latin typeface="Arial"/>
                <a:cs typeface="Arial"/>
              </a:rPr>
              <a:t>expectations</a:t>
            </a:r>
            <a:r>
              <a:rPr sz="2000" spc="-5" dirty="0">
                <a:solidFill>
                  <a:srgbClr val="09178B"/>
                </a:solidFill>
                <a:latin typeface="Arial"/>
                <a:cs typeface="Arial"/>
              </a:rPr>
              <a:t> </a:t>
            </a:r>
            <a:r>
              <a:rPr sz="2000" spc="-10" dirty="0">
                <a:solidFill>
                  <a:srgbClr val="09178B"/>
                </a:solidFill>
                <a:latin typeface="Arial"/>
                <a:cs typeface="Arial"/>
              </a:rPr>
              <a:t>that</a:t>
            </a:r>
            <a:r>
              <a:rPr sz="2000" spc="-5" dirty="0">
                <a:solidFill>
                  <a:srgbClr val="09178B"/>
                </a:solidFill>
                <a:latin typeface="Arial"/>
                <a:cs typeface="Arial"/>
              </a:rPr>
              <a:t> </a:t>
            </a:r>
            <a:r>
              <a:rPr sz="2000" spc="-10" dirty="0">
                <a:solidFill>
                  <a:srgbClr val="09178B"/>
                </a:solidFill>
                <a:latin typeface="Arial"/>
                <a:cs typeface="Arial"/>
              </a:rPr>
              <a:t>could</a:t>
            </a:r>
            <a:r>
              <a:rPr sz="2000" spc="-5" dirty="0">
                <a:solidFill>
                  <a:srgbClr val="09178B"/>
                </a:solidFill>
                <a:latin typeface="Arial"/>
                <a:cs typeface="Arial"/>
              </a:rPr>
              <a:t> </a:t>
            </a:r>
            <a:r>
              <a:rPr sz="2000" spc="-10" dirty="0">
                <a:solidFill>
                  <a:srgbClr val="09178B"/>
                </a:solidFill>
                <a:latin typeface="Arial"/>
                <a:cs typeface="Arial"/>
              </a:rPr>
              <a:t>not</a:t>
            </a:r>
            <a:r>
              <a:rPr sz="2000" spc="-5" dirty="0">
                <a:solidFill>
                  <a:srgbClr val="09178B"/>
                </a:solidFill>
                <a:latin typeface="Arial"/>
                <a:cs typeface="Arial"/>
              </a:rPr>
              <a:t> </a:t>
            </a:r>
            <a:r>
              <a:rPr sz="2000" spc="-15" dirty="0">
                <a:solidFill>
                  <a:srgbClr val="09178B"/>
                </a:solidFill>
                <a:latin typeface="Arial"/>
                <a:cs typeface="Arial"/>
              </a:rPr>
              <a:t>be</a:t>
            </a:r>
            <a:r>
              <a:rPr sz="2000" spc="-5" dirty="0">
                <a:solidFill>
                  <a:srgbClr val="09178B"/>
                </a:solidFill>
                <a:latin typeface="Arial"/>
                <a:cs typeface="Arial"/>
              </a:rPr>
              <a:t> </a:t>
            </a:r>
            <a:r>
              <a:rPr sz="2000" spc="-10" dirty="0">
                <a:solidFill>
                  <a:srgbClr val="09178B"/>
                </a:solidFill>
                <a:latin typeface="Arial"/>
                <a:cs typeface="Arial"/>
              </a:rPr>
              <a:t>fulfilled (“protection</a:t>
            </a:r>
            <a:r>
              <a:rPr sz="2000" spc="-5" dirty="0">
                <a:solidFill>
                  <a:srgbClr val="09178B"/>
                </a:solidFill>
                <a:latin typeface="Arial"/>
                <a:cs typeface="Arial"/>
              </a:rPr>
              <a:t> </a:t>
            </a:r>
            <a:r>
              <a:rPr sz="2000" spc="-10" dirty="0">
                <a:solidFill>
                  <a:srgbClr val="09178B"/>
                </a:solidFill>
                <a:latin typeface="Arial"/>
                <a:cs typeface="Arial"/>
              </a:rPr>
              <a:t>of</a:t>
            </a:r>
            <a:r>
              <a:rPr sz="2000" spc="-5" dirty="0">
                <a:solidFill>
                  <a:srgbClr val="09178B"/>
                </a:solidFill>
                <a:latin typeface="Arial"/>
                <a:cs typeface="Arial"/>
              </a:rPr>
              <a:t> </a:t>
            </a:r>
            <a:r>
              <a:rPr sz="2000" spc="-10" dirty="0">
                <a:solidFill>
                  <a:srgbClr val="09178B"/>
                </a:solidFill>
                <a:latin typeface="Arial"/>
                <a:cs typeface="Arial"/>
              </a:rPr>
              <a:t>our</a:t>
            </a:r>
            <a:r>
              <a:rPr sz="2000" spc="-5" dirty="0">
                <a:solidFill>
                  <a:srgbClr val="09178B"/>
                </a:solidFill>
                <a:latin typeface="Arial"/>
                <a:cs typeface="Arial"/>
              </a:rPr>
              <a:t> </a:t>
            </a:r>
            <a:r>
              <a:rPr sz="2000" spc="-10" dirty="0">
                <a:solidFill>
                  <a:srgbClr val="09178B"/>
                </a:solidFill>
                <a:latin typeface="Arial"/>
                <a:cs typeface="Arial"/>
              </a:rPr>
              <a:t>population</a:t>
            </a:r>
            <a:r>
              <a:rPr sz="2000" spc="-5" dirty="0">
                <a:solidFill>
                  <a:srgbClr val="09178B"/>
                </a:solidFill>
                <a:latin typeface="Arial"/>
                <a:cs typeface="Arial"/>
              </a:rPr>
              <a:t> </a:t>
            </a:r>
            <a:r>
              <a:rPr sz="2000" spc="-10" dirty="0">
                <a:solidFill>
                  <a:srgbClr val="09178B"/>
                </a:solidFill>
                <a:latin typeface="Arial"/>
                <a:cs typeface="Arial"/>
              </a:rPr>
              <a:t>against</a:t>
            </a:r>
            <a:r>
              <a:rPr sz="2000" spc="-5" dirty="0">
                <a:solidFill>
                  <a:srgbClr val="09178B"/>
                </a:solidFill>
                <a:latin typeface="Arial"/>
                <a:cs typeface="Arial"/>
              </a:rPr>
              <a:t> </a:t>
            </a:r>
            <a:r>
              <a:rPr sz="2000" spc="-10" dirty="0">
                <a:solidFill>
                  <a:srgbClr val="09178B"/>
                </a:solidFill>
                <a:latin typeface="Arial"/>
                <a:cs typeface="Arial"/>
              </a:rPr>
              <a:t>nuclear</a:t>
            </a:r>
            <a:r>
              <a:rPr sz="2000" spc="-5" dirty="0">
                <a:solidFill>
                  <a:srgbClr val="09178B"/>
                </a:solidFill>
                <a:latin typeface="Arial"/>
                <a:cs typeface="Arial"/>
              </a:rPr>
              <a:t> </a:t>
            </a:r>
            <a:r>
              <a:rPr sz="2000" spc="-10" dirty="0">
                <a:solidFill>
                  <a:srgbClr val="09178B"/>
                </a:solidFill>
                <a:latin typeface="Arial"/>
                <a:cs typeface="Arial"/>
              </a:rPr>
              <a:t>attack</a:t>
            </a:r>
            <a:r>
              <a:rPr sz="2000" spc="-5" dirty="0">
                <a:solidFill>
                  <a:srgbClr val="09178B"/>
                </a:solidFill>
                <a:latin typeface="Arial"/>
                <a:cs typeface="Arial"/>
              </a:rPr>
              <a:t> </a:t>
            </a:r>
            <a:r>
              <a:rPr sz="2000" spc="-10" dirty="0">
                <a:solidFill>
                  <a:srgbClr val="09178B"/>
                </a:solidFill>
                <a:latin typeface="Arial"/>
                <a:cs typeface="Arial"/>
              </a:rPr>
              <a:t>is</a:t>
            </a:r>
            <a:r>
              <a:rPr sz="2000" spc="-5" dirty="0">
                <a:solidFill>
                  <a:srgbClr val="09178B"/>
                </a:solidFill>
                <a:latin typeface="Arial"/>
                <a:cs typeface="Arial"/>
              </a:rPr>
              <a:t> </a:t>
            </a:r>
            <a:r>
              <a:rPr sz="2000" spc="-15" dirty="0">
                <a:solidFill>
                  <a:srgbClr val="09178B"/>
                </a:solidFill>
                <a:latin typeface="Arial"/>
                <a:cs typeface="Arial"/>
              </a:rPr>
              <a:t>a</a:t>
            </a:r>
            <a:r>
              <a:rPr sz="2000" spc="-5" dirty="0">
                <a:solidFill>
                  <a:srgbClr val="09178B"/>
                </a:solidFill>
                <a:latin typeface="Arial"/>
                <a:cs typeface="Arial"/>
              </a:rPr>
              <a:t> </a:t>
            </a:r>
            <a:r>
              <a:rPr sz="2000" spc="-10" dirty="0">
                <a:solidFill>
                  <a:srgbClr val="09178B"/>
                </a:solidFill>
                <a:latin typeface="Arial"/>
                <a:cs typeface="Arial"/>
              </a:rPr>
              <a:t>practical possibility</a:t>
            </a:r>
            <a:r>
              <a:rPr sz="2000" spc="-5" dirty="0">
                <a:solidFill>
                  <a:srgbClr val="09178B"/>
                </a:solidFill>
                <a:latin typeface="Arial"/>
                <a:cs typeface="Arial"/>
              </a:rPr>
              <a:t> </a:t>
            </a:r>
            <a:r>
              <a:rPr sz="2000" spc="-15" dirty="0">
                <a:solidFill>
                  <a:srgbClr val="09178B"/>
                </a:solidFill>
                <a:latin typeface="Arial"/>
                <a:cs typeface="Arial"/>
              </a:rPr>
              <a:t>and</a:t>
            </a:r>
            <a:r>
              <a:rPr sz="2000" spc="-5" dirty="0">
                <a:solidFill>
                  <a:srgbClr val="09178B"/>
                </a:solidFill>
                <a:latin typeface="Arial"/>
                <a:cs typeface="Arial"/>
              </a:rPr>
              <a:t> </a:t>
            </a:r>
            <a:r>
              <a:rPr sz="2000" spc="-10" dirty="0">
                <a:solidFill>
                  <a:srgbClr val="09178B"/>
                </a:solidFill>
                <a:latin typeface="Arial"/>
                <a:cs typeface="Arial"/>
              </a:rPr>
              <a:t>might</a:t>
            </a:r>
            <a:r>
              <a:rPr sz="2000" spc="-5" dirty="0">
                <a:solidFill>
                  <a:srgbClr val="09178B"/>
                </a:solidFill>
                <a:latin typeface="Arial"/>
                <a:cs typeface="Arial"/>
              </a:rPr>
              <a:t> </a:t>
            </a:r>
            <a:r>
              <a:rPr sz="2000" spc="-15" dirty="0">
                <a:solidFill>
                  <a:srgbClr val="09178B"/>
                </a:solidFill>
                <a:latin typeface="Arial"/>
                <a:cs typeface="Arial"/>
              </a:rPr>
              <a:t>even</a:t>
            </a:r>
            <a:r>
              <a:rPr sz="2000" spc="-5" dirty="0">
                <a:solidFill>
                  <a:srgbClr val="09178B"/>
                </a:solidFill>
                <a:latin typeface="Arial"/>
                <a:cs typeface="Arial"/>
              </a:rPr>
              <a:t> </a:t>
            </a:r>
            <a:r>
              <a:rPr sz="2000" spc="-15" dirty="0">
                <a:solidFill>
                  <a:srgbClr val="09178B"/>
                </a:solidFill>
                <a:latin typeface="Arial"/>
                <a:cs typeface="Arial"/>
              </a:rPr>
              <a:t>be</a:t>
            </a:r>
            <a:r>
              <a:rPr sz="2000" spc="-5" dirty="0">
                <a:solidFill>
                  <a:srgbClr val="09178B"/>
                </a:solidFill>
                <a:latin typeface="Arial"/>
                <a:cs typeface="Arial"/>
              </a:rPr>
              <a:t> </a:t>
            </a:r>
            <a:r>
              <a:rPr sz="2000" spc="-15" dirty="0">
                <a:solidFill>
                  <a:srgbClr val="09178B"/>
                </a:solidFill>
                <a:latin typeface="Arial"/>
                <a:cs typeface="Arial"/>
              </a:rPr>
              <a:t>accomplished</a:t>
            </a:r>
            <a:r>
              <a:rPr sz="2000" spc="-5" dirty="0">
                <a:solidFill>
                  <a:srgbClr val="09178B"/>
                </a:solidFill>
                <a:latin typeface="Arial"/>
                <a:cs typeface="Arial"/>
              </a:rPr>
              <a:t> </a:t>
            </a:r>
            <a:r>
              <a:rPr sz="2000" spc="-10" dirty="0">
                <a:solidFill>
                  <a:srgbClr val="09178B"/>
                </a:solidFill>
                <a:latin typeface="Arial"/>
                <a:cs typeface="Arial"/>
              </a:rPr>
              <a:t>soon”)</a:t>
            </a:r>
            <a:endParaRPr sz="2000" dirty="0">
              <a:latin typeface="Arial"/>
              <a:cs typeface="Arial"/>
            </a:endParaRPr>
          </a:p>
          <a:p>
            <a:pPr>
              <a:lnSpc>
                <a:spcPts val="1400"/>
              </a:lnSpc>
              <a:spcBef>
                <a:spcPts val="79"/>
              </a:spcBef>
              <a:buClr>
                <a:srgbClr val="09178B"/>
              </a:buClr>
              <a:buFont typeface="Arial"/>
              <a:buChar char="•"/>
            </a:pPr>
            <a:endParaRPr sz="1400" dirty="0"/>
          </a:p>
          <a:p>
            <a:pPr marL="252095" marR="294005" indent="-167640">
              <a:lnSpc>
                <a:spcPts val="2360"/>
              </a:lnSpc>
              <a:buClr>
                <a:srgbClr val="09178B"/>
              </a:buClr>
              <a:buFont typeface="Arial"/>
              <a:buChar char="•"/>
              <a:tabLst>
                <a:tab pos="252095" algn="l"/>
              </a:tabLst>
            </a:pPr>
            <a:r>
              <a:rPr sz="2000" spc="-15" dirty="0">
                <a:solidFill>
                  <a:srgbClr val="09178B"/>
                </a:solidFill>
                <a:latin typeface="Arial"/>
                <a:cs typeface="Arial"/>
              </a:rPr>
              <a:t>Led</a:t>
            </a:r>
            <a:r>
              <a:rPr sz="2000" spc="-5" dirty="0">
                <a:solidFill>
                  <a:srgbClr val="09178B"/>
                </a:solidFill>
                <a:latin typeface="Arial"/>
                <a:cs typeface="Arial"/>
              </a:rPr>
              <a:t> </a:t>
            </a:r>
            <a:r>
              <a:rPr sz="2000" spc="-10" dirty="0">
                <a:solidFill>
                  <a:srgbClr val="09178B"/>
                </a:solidFill>
                <a:latin typeface="Arial"/>
                <a:cs typeface="Arial"/>
              </a:rPr>
              <a:t>to</a:t>
            </a:r>
            <a:r>
              <a:rPr sz="2000" spc="-5" dirty="0">
                <a:solidFill>
                  <a:srgbClr val="09178B"/>
                </a:solidFill>
                <a:latin typeface="Arial"/>
                <a:cs typeface="Arial"/>
              </a:rPr>
              <a:t> </a:t>
            </a:r>
            <a:r>
              <a:rPr sz="2000" spc="-10" dirty="0">
                <a:solidFill>
                  <a:srgbClr val="09178B"/>
                </a:solidFill>
                <a:latin typeface="Arial"/>
                <a:cs typeface="Arial"/>
              </a:rPr>
              <a:t>doubling</a:t>
            </a:r>
            <a:r>
              <a:rPr sz="2000" spc="-5" dirty="0">
                <a:solidFill>
                  <a:srgbClr val="09178B"/>
                </a:solidFill>
                <a:latin typeface="Arial"/>
                <a:cs typeface="Arial"/>
              </a:rPr>
              <a:t> </a:t>
            </a:r>
            <a:r>
              <a:rPr sz="2000" spc="-15" dirty="0">
                <a:solidFill>
                  <a:srgbClr val="09178B"/>
                </a:solidFill>
                <a:latin typeface="Arial"/>
                <a:cs typeface="Arial"/>
              </a:rPr>
              <a:t>and</a:t>
            </a:r>
            <a:r>
              <a:rPr sz="2000" spc="-5" dirty="0">
                <a:solidFill>
                  <a:srgbClr val="09178B"/>
                </a:solidFill>
                <a:latin typeface="Arial"/>
                <a:cs typeface="Arial"/>
              </a:rPr>
              <a:t> </a:t>
            </a:r>
            <a:r>
              <a:rPr sz="2000" spc="-10" dirty="0">
                <a:solidFill>
                  <a:srgbClr val="09178B"/>
                </a:solidFill>
                <a:latin typeface="Arial"/>
                <a:cs typeface="Arial"/>
              </a:rPr>
              <a:t>tripling</a:t>
            </a:r>
            <a:r>
              <a:rPr sz="2000" spc="-5" dirty="0">
                <a:solidFill>
                  <a:srgbClr val="09178B"/>
                </a:solidFill>
                <a:latin typeface="Arial"/>
                <a:cs typeface="Arial"/>
              </a:rPr>
              <a:t> </a:t>
            </a:r>
            <a:r>
              <a:rPr sz="2000" spc="-10" dirty="0">
                <a:solidFill>
                  <a:srgbClr val="09178B"/>
                </a:solidFill>
                <a:latin typeface="Arial"/>
                <a:cs typeface="Arial"/>
              </a:rPr>
              <a:t>of</a:t>
            </a:r>
            <a:r>
              <a:rPr sz="2000" spc="-5" dirty="0">
                <a:solidFill>
                  <a:srgbClr val="09178B"/>
                </a:solidFill>
                <a:latin typeface="Arial"/>
                <a:cs typeface="Arial"/>
              </a:rPr>
              <a:t> </a:t>
            </a:r>
            <a:r>
              <a:rPr sz="2000" spc="-10" dirty="0">
                <a:solidFill>
                  <a:srgbClr val="09178B"/>
                </a:solidFill>
                <a:latin typeface="Arial"/>
                <a:cs typeface="Arial"/>
              </a:rPr>
              <a:t>expenditures</a:t>
            </a:r>
            <a:r>
              <a:rPr sz="2000" spc="-5" dirty="0">
                <a:solidFill>
                  <a:srgbClr val="09178B"/>
                </a:solidFill>
                <a:latin typeface="Arial"/>
                <a:cs typeface="Arial"/>
              </a:rPr>
              <a:t> </a:t>
            </a:r>
            <a:r>
              <a:rPr sz="2000" spc="-15" dirty="0">
                <a:solidFill>
                  <a:srgbClr val="09178B"/>
                </a:solidFill>
                <a:latin typeface="Arial"/>
                <a:cs typeface="Arial"/>
              </a:rPr>
              <a:t>on</a:t>
            </a:r>
            <a:r>
              <a:rPr sz="2000" spc="-114" dirty="0">
                <a:solidFill>
                  <a:srgbClr val="09178B"/>
                </a:solidFill>
                <a:latin typeface="Arial"/>
                <a:cs typeface="Arial"/>
              </a:rPr>
              <a:t> </a:t>
            </a:r>
            <a:r>
              <a:rPr sz="2000" spc="-15" dirty="0">
                <a:solidFill>
                  <a:srgbClr val="09178B"/>
                </a:solidFill>
                <a:latin typeface="Arial"/>
                <a:cs typeface="Arial"/>
              </a:rPr>
              <a:t>ABM</a:t>
            </a:r>
            <a:r>
              <a:rPr sz="2000" spc="-5" dirty="0">
                <a:solidFill>
                  <a:srgbClr val="09178B"/>
                </a:solidFill>
                <a:latin typeface="Arial"/>
                <a:cs typeface="Arial"/>
              </a:rPr>
              <a:t> </a:t>
            </a:r>
            <a:r>
              <a:rPr sz="2000" spc="-15" dirty="0">
                <a:solidFill>
                  <a:srgbClr val="09178B"/>
                </a:solidFill>
                <a:latin typeface="Arial"/>
                <a:cs typeface="Arial"/>
              </a:rPr>
              <a:t>weapon</a:t>
            </a:r>
            <a:r>
              <a:rPr sz="2000" spc="-5" dirty="0">
                <a:solidFill>
                  <a:srgbClr val="09178B"/>
                </a:solidFill>
                <a:latin typeface="Arial"/>
                <a:cs typeface="Arial"/>
              </a:rPr>
              <a:t> </a:t>
            </a:r>
            <a:r>
              <a:rPr sz="2000" spc="-10" dirty="0">
                <a:solidFill>
                  <a:srgbClr val="09178B"/>
                </a:solidFill>
                <a:latin typeface="Arial"/>
                <a:cs typeface="Arial"/>
              </a:rPr>
              <a:t>research and</a:t>
            </a:r>
            <a:r>
              <a:rPr sz="2000" spc="-5" dirty="0">
                <a:solidFill>
                  <a:srgbClr val="09178B"/>
                </a:solidFill>
                <a:latin typeface="Arial"/>
                <a:cs typeface="Arial"/>
              </a:rPr>
              <a:t> </a:t>
            </a:r>
            <a:r>
              <a:rPr sz="2000" spc="-10" dirty="0">
                <a:solidFill>
                  <a:srgbClr val="09178B"/>
                </a:solidFill>
                <a:latin typeface="Arial"/>
                <a:cs typeface="Arial"/>
              </a:rPr>
              <a:t>development,</a:t>
            </a:r>
            <a:r>
              <a:rPr sz="2000" spc="-5" dirty="0">
                <a:solidFill>
                  <a:srgbClr val="09178B"/>
                </a:solidFill>
                <a:latin typeface="Arial"/>
                <a:cs typeface="Arial"/>
              </a:rPr>
              <a:t> </a:t>
            </a:r>
            <a:r>
              <a:rPr lang="en-US" sz="2000" spc="-10" dirty="0">
                <a:solidFill>
                  <a:srgbClr val="09178B"/>
                </a:solidFill>
                <a:latin typeface="Arial"/>
                <a:cs typeface="Arial"/>
              </a:rPr>
              <a:t>increasing</a:t>
            </a:r>
            <a:r>
              <a:rPr sz="2000" spc="-5" dirty="0">
                <a:solidFill>
                  <a:srgbClr val="09178B"/>
                </a:solidFill>
                <a:latin typeface="Arial"/>
                <a:cs typeface="Arial"/>
              </a:rPr>
              <a:t> </a:t>
            </a:r>
            <a:r>
              <a:rPr sz="2000" spc="-15" dirty="0">
                <a:solidFill>
                  <a:srgbClr val="09178B"/>
                </a:solidFill>
                <a:latin typeface="Arial"/>
                <a:cs typeface="Arial"/>
              </a:rPr>
              <a:t>budget</a:t>
            </a:r>
            <a:r>
              <a:rPr sz="2000" spc="-5" dirty="0">
                <a:solidFill>
                  <a:srgbClr val="09178B"/>
                </a:solidFill>
                <a:latin typeface="Arial"/>
                <a:cs typeface="Arial"/>
              </a:rPr>
              <a:t> </a:t>
            </a:r>
            <a:r>
              <a:rPr sz="2000" spc="-10" dirty="0">
                <a:solidFill>
                  <a:srgbClr val="09178B"/>
                </a:solidFill>
                <a:latin typeface="Arial"/>
                <a:cs typeface="Arial"/>
              </a:rPr>
              <a:t>deficits</a:t>
            </a:r>
            <a:endParaRPr sz="2000" dirty="0">
              <a:latin typeface="Arial"/>
              <a:cs typeface="Arial"/>
            </a:endParaRPr>
          </a:p>
          <a:p>
            <a:pPr>
              <a:lnSpc>
                <a:spcPts val="1400"/>
              </a:lnSpc>
              <a:spcBef>
                <a:spcPts val="79"/>
              </a:spcBef>
              <a:buClr>
                <a:srgbClr val="09178B"/>
              </a:buClr>
              <a:buFont typeface="Arial"/>
              <a:buChar char="•"/>
            </a:pPr>
            <a:endParaRPr sz="1400" dirty="0"/>
          </a:p>
          <a:p>
            <a:pPr marL="252095" marR="481965" indent="-167640">
              <a:lnSpc>
                <a:spcPts val="2360"/>
              </a:lnSpc>
              <a:buClr>
                <a:srgbClr val="09178B"/>
              </a:buClr>
              <a:buFont typeface="Arial"/>
              <a:buChar char="•"/>
              <a:tabLst>
                <a:tab pos="252095" algn="l"/>
              </a:tabLst>
            </a:pPr>
            <a:r>
              <a:rPr sz="2000" spc="-15" dirty="0">
                <a:solidFill>
                  <a:srgbClr val="09178B"/>
                </a:solidFill>
                <a:latin typeface="Arial"/>
                <a:cs typeface="Arial"/>
              </a:rPr>
              <a:t>Closed</a:t>
            </a:r>
            <a:r>
              <a:rPr sz="2000" spc="-5" dirty="0">
                <a:solidFill>
                  <a:srgbClr val="09178B"/>
                </a:solidFill>
                <a:latin typeface="Arial"/>
                <a:cs typeface="Arial"/>
              </a:rPr>
              <a:t> </a:t>
            </a:r>
            <a:r>
              <a:rPr sz="2000" spc="-15" dirty="0">
                <a:solidFill>
                  <a:srgbClr val="09178B"/>
                </a:solidFill>
                <a:latin typeface="Arial"/>
                <a:cs typeface="Arial"/>
              </a:rPr>
              <a:t>o</a:t>
            </a:r>
            <a:r>
              <a:rPr sz="2000" spc="-45" dirty="0">
                <a:solidFill>
                  <a:srgbClr val="09178B"/>
                </a:solidFill>
                <a:latin typeface="Arial"/>
                <a:cs typeface="Arial"/>
              </a:rPr>
              <a:t>f</a:t>
            </a:r>
            <a:r>
              <a:rPr sz="2000" spc="-10" dirty="0">
                <a:solidFill>
                  <a:srgbClr val="09178B"/>
                </a:solidFill>
                <a:latin typeface="Arial"/>
                <a:cs typeface="Arial"/>
              </a:rPr>
              <a:t>f</a:t>
            </a:r>
            <a:r>
              <a:rPr sz="2000" spc="-5" dirty="0">
                <a:solidFill>
                  <a:srgbClr val="09178B"/>
                </a:solidFill>
                <a:latin typeface="Arial"/>
                <a:cs typeface="Arial"/>
              </a:rPr>
              <a:t> </a:t>
            </a:r>
            <a:r>
              <a:rPr sz="2000" spc="-10" dirty="0">
                <a:solidFill>
                  <a:srgbClr val="09178B"/>
                </a:solidFill>
                <a:latin typeface="Arial"/>
                <a:cs typeface="Arial"/>
              </a:rPr>
              <a:t>pursuit</a:t>
            </a:r>
            <a:r>
              <a:rPr sz="2000" spc="-5" dirty="0">
                <a:solidFill>
                  <a:srgbClr val="09178B"/>
                </a:solidFill>
                <a:latin typeface="Arial"/>
                <a:cs typeface="Arial"/>
              </a:rPr>
              <a:t> </a:t>
            </a:r>
            <a:r>
              <a:rPr sz="2000" spc="-10" dirty="0">
                <a:solidFill>
                  <a:srgbClr val="09178B"/>
                </a:solidFill>
                <a:latin typeface="Arial"/>
                <a:cs typeface="Arial"/>
              </a:rPr>
              <a:t>of</a:t>
            </a:r>
            <a:r>
              <a:rPr sz="2000" spc="-5" dirty="0">
                <a:solidFill>
                  <a:srgbClr val="09178B"/>
                </a:solidFill>
                <a:latin typeface="Arial"/>
                <a:cs typeface="Arial"/>
              </a:rPr>
              <a:t> </a:t>
            </a:r>
            <a:r>
              <a:rPr sz="2000" spc="-10" dirty="0">
                <a:solidFill>
                  <a:srgbClr val="09178B"/>
                </a:solidFill>
                <a:latin typeface="Arial"/>
                <a:cs typeface="Arial"/>
              </a:rPr>
              <a:t>alternative</a:t>
            </a:r>
            <a:r>
              <a:rPr sz="2000" spc="-5" dirty="0">
                <a:solidFill>
                  <a:srgbClr val="09178B"/>
                </a:solidFill>
                <a:latin typeface="Arial"/>
                <a:cs typeface="Arial"/>
              </a:rPr>
              <a:t> </a:t>
            </a:r>
            <a:r>
              <a:rPr sz="2000" spc="-15" dirty="0">
                <a:solidFill>
                  <a:srgbClr val="09178B"/>
                </a:solidFill>
                <a:latin typeface="Arial"/>
                <a:cs typeface="Arial"/>
              </a:rPr>
              <a:t>approaches</a:t>
            </a:r>
            <a:r>
              <a:rPr sz="2000" spc="-5" dirty="0">
                <a:solidFill>
                  <a:srgbClr val="09178B"/>
                </a:solidFill>
                <a:latin typeface="Arial"/>
                <a:cs typeface="Arial"/>
              </a:rPr>
              <a:t> </a:t>
            </a:r>
            <a:r>
              <a:rPr sz="2000" spc="-10" dirty="0">
                <a:solidFill>
                  <a:srgbClr val="09178B"/>
                </a:solidFill>
                <a:latin typeface="Arial"/>
                <a:cs typeface="Arial"/>
              </a:rPr>
              <a:t>to</a:t>
            </a:r>
            <a:r>
              <a:rPr sz="2000" spc="-5" dirty="0">
                <a:solidFill>
                  <a:srgbClr val="09178B"/>
                </a:solidFill>
                <a:latin typeface="Arial"/>
                <a:cs typeface="Arial"/>
              </a:rPr>
              <a:t> </a:t>
            </a:r>
            <a:r>
              <a:rPr sz="2000" spc="-10" dirty="0">
                <a:solidFill>
                  <a:srgbClr val="09178B"/>
                </a:solidFill>
                <a:latin typeface="Arial"/>
                <a:cs typeface="Arial"/>
              </a:rPr>
              <a:t>reducing</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threat</a:t>
            </a:r>
            <a:r>
              <a:rPr sz="2000" spc="-5" dirty="0">
                <a:solidFill>
                  <a:srgbClr val="09178B"/>
                </a:solidFill>
                <a:latin typeface="Arial"/>
                <a:cs typeface="Arial"/>
              </a:rPr>
              <a:t> </a:t>
            </a:r>
            <a:r>
              <a:rPr sz="2000" spc="-10" dirty="0">
                <a:solidFill>
                  <a:srgbClr val="09178B"/>
                </a:solidFill>
                <a:latin typeface="Arial"/>
                <a:cs typeface="Arial"/>
              </a:rPr>
              <a:t>of nuclear</a:t>
            </a:r>
            <a:r>
              <a:rPr sz="2000" spc="-5" dirty="0">
                <a:solidFill>
                  <a:srgbClr val="09178B"/>
                </a:solidFill>
                <a:latin typeface="Arial"/>
                <a:cs typeface="Arial"/>
              </a:rPr>
              <a:t> </a:t>
            </a:r>
            <a:r>
              <a:rPr sz="2000" spc="-15" dirty="0">
                <a:solidFill>
                  <a:srgbClr val="09178B"/>
                </a:solidFill>
                <a:latin typeface="Arial"/>
                <a:cs typeface="Arial"/>
              </a:rPr>
              <a:t>weapons</a:t>
            </a:r>
            <a:endParaRPr sz="2000" dirty="0">
              <a:latin typeface="Arial"/>
              <a:cs typeface="Arial"/>
            </a:endParaRPr>
          </a:p>
          <a:p>
            <a:pPr marL="84455">
              <a:lnSpc>
                <a:spcPct val="100000"/>
              </a:lnSpc>
              <a:buClr>
                <a:srgbClr val="09178B"/>
              </a:buClr>
              <a:tabLst>
                <a:tab pos="252095" algn="l"/>
              </a:tabLst>
            </a:pPr>
            <a:endParaRPr sz="550" dirty="0"/>
          </a:p>
          <a:p>
            <a:pPr>
              <a:lnSpc>
                <a:spcPts val="1000"/>
              </a:lnSpc>
              <a:buClr>
                <a:srgbClr val="09178B"/>
              </a:buClr>
              <a:buFont typeface="Arial"/>
              <a:buChar char="•"/>
            </a:pPr>
            <a:endParaRPr sz="1000" dirty="0"/>
          </a:p>
          <a:p>
            <a:pPr marL="252095" marR="407670" indent="-167640">
              <a:lnSpc>
                <a:spcPts val="2360"/>
              </a:lnSpc>
              <a:buClr>
                <a:srgbClr val="09178B"/>
              </a:buClr>
              <a:buFont typeface="Arial"/>
              <a:buChar char="•"/>
              <a:tabLst>
                <a:tab pos="252095" algn="l"/>
              </a:tabLst>
            </a:pPr>
            <a:r>
              <a:rPr sz="2000" spc="-10" dirty="0">
                <a:solidFill>
                  <a:srgbClr val="09178B"/>
                </a:solidFill>
                <a:latin typeface="Arial"/>
                <a:cs typeface="Arial"/>
              </a:rPr>
              <a:t>Started</a:t>
            </a:r>
            <a:r>
              <a:rPr sz="2000" spc="-5" dirty="0">
                <a:solidFill>
                  <a:srgbClr val="09178B"/>
                </a:solidFill>
                <a:latin typeface="Arial"/>
                <a:cs typeface="Arial"/>
              </a:rPr>
              <a:t> </a:t>
            </a:r>
            <a:r>
              <a:rPr sz="2000" spc="-10" dirty="0">
                <a:solidFill>
                  <a:srgbClr val="09178B"/>
                </a:solidFill>
                <a:latin typeface="Arial"/>
                <a:cs typeface="Arial"/>
              </a:rPr>
              <a:t>expensive</a:t>
            </a:r>
            <a:r>
              <a:rPr sz="2000" spc="-5" dirty="0">
                <a:solidFill>
                  <a:srgbClr val="09178B"/>
                </a:solidFill>
                <a:latin typeface="Arial"/>
                <a:cs typeface="Arial"/>
              </a:rPr>
              <a:t> </a:t>
            </a:r>
            <a:r>
              <a:rPr sz="2000" spc="-15" dirty="0">
                <a:solidFill>
                  <a:srgbClr val="09178B"/>
                </a:solidFill>
                <a:latin typeface="Arial"/>
                <a:cs typeface="Arial"/>
              </a:rPr>
              <a:t>programs</a:t>
            </a:r>
            <a:r>
              <a:rPr sz="2000" spc="-5" dirty="0">
                <a:solidFill>
                  <a:srgbClr val="09178B"/>
                </a:solidFill>
                <a:latin typeface="Arial"/>
                <a:cs typeface="Arial"/>
              </a:rPr>
              <a:t> </a:t>
            </a:r>
            <a:r>
              <a:rPr sz="2000" spc="-10" dirty="0">
                <a:solidFill>
                  <a:srgbClr val="09178B"/>
                </a:solidFill>
                <a:latin typeface="Arial"/>
                <a:cs typeface="Arial"/>
              </a:rPr>
              <a:t>to</a:t>
            </a:r>
            <a:r>
              <a:rPr sz="2000" spc="-5" dirty="0">
                <a:solidFill>
                  <a:srgbClr val="09178B"/>
                </a:solidFill>
                <a:latin typeface="Arial"/>
                <a:cs typeface="Arial"/>
              </a:rPr>
              <a:t> </a:t>
            </a:r>
            <a:r>
              <a:rPr sz="2000" spc="-10" dirty="0">
                <a:solidFill>
                  <a:srgbClr val="09178B"/>
                </a:solidFill>
                <a:latin typeface="Arial"/>
                <a:cs typeface="Arial"/>
              </a:rPr>
              <a:t>develop</a:t>
            </a:r>
            <a:r>
              <a:rPr sz="2000" spc="-5" dirty="0">
                <a:solidFill>
                  <a:srgbClr val="09178B"/>
                </a:solidFill>
                <a:latin typeface="Arial"/>
                <a:cs typeface="Arial"/>
              </a:rPr>
              <a:t> </a:t>
            </a:r>
            <a:r>
              <a:rPr sz="2000" spc="-15" dirty="0">
                <a:solidFill>
                  <a:srgbClr val="09178B"/>
                </a:solidFill>
                <a:latin typeface="Arial"/>
                <a:cs typeface="Arial"/>
              </a:rPr>
              <a:t>and</a:t>
            </a:r>
            <a:r>
              <a:rPr sz="2000" spc="-5" dirty="0">
                <a:solidFill>
                  <a:srgbClr val="09178B"/>
                </a:solidFill>
                <a:latin typeface="Arial"/>
                <a:cs typeface="Arial"/>
              </a:rPr>
              <a:t> </a:t>
            </a:r>
            <a:r>
              <a:rPr sz="2000" spc="-10" dirty="0">
                <a:solidFill>
                  <a:srgbClr val="09178B"/>
                </a:solidFill>
                <a:latin typeface="Arial"/>
                <a:cs typeface="Arial"/>
              </a:rPr>
              <a:t>deploy</a:t>
            </a:r>
            <a:r>
              <a:rPr sz="2000" spc="-5" dirty="0">
                <a:solidFill>
                  <a:srgbClr val="09178B"/>
                </a:solidFill>
                <a:latin typeface="Arial"/>
                <a:cs typeface="Arial"/>
              </a:rPr>
              <a:t> </a:t>
            </a:r>
            <a:r>
              <a:rPr sz="2000" spc="-10" dirty="0">
                <a:solidFill>
                  <a:srgbClr val="09178B"/>
                </a:solidFill>
                <a:latin typeface="Arial"/>
                <a:cs typeface="Arial"/>
              </a:rPr>
              <a:t>extensive</a:t>
            </a:r>
            <a:r>
              <a:rPr sz="2000" spc="-5" dirty="0">
                <a:solidFill>
                  <a:srgbClr val="09178B"/>
                </a:solidFill>
                <a:latin typeface="Arial"/>
                <a:cs typeface="Arial"/>
              </a:rPr>
              <a:t> </a:t>
            </a:r>
            <a:r>
              <a:rPr sz="2000" spc="-10" dirty="0">
                <a:solidFill>
                  <a:srgbClr val="09178B"/>
                </a:solidFill>
                <a:latin typeface="Arial"/>
                <a:cs typeface="Arial"/>
              </a:rPr>
              <a:t>missile defenses</a:t>
            </a:r>
            <a:r>
              <a:rPr sz="2000" spc="-5" dirty="0">
                <a:solidFill>
                  <a:srgbClr val="09178B"/>
                </a:solidFill>
                <a:latin typeface="Arial"/>
                <a:cs typeface="Arial"/>
              </a:rPr>
              <a:t> </a:t>
            </a:r>
            <a:r>
              <a:rPr sz="2000" spc="-10" dirty="0">
                <a:solidFill>
                  <a:srgbClr val="09178B"/>
                </a:solidFill>
                <a:latin typeface="Arial"/>
                <a:cs typeface="Arial"/>
              </a:rPr>
              <a:t>that</a:t>
            </a:r>
            <a:r>
              <a:rPr sz="2000" spc="-5" dirty="0">
                <a:solidFill>
                  <a:srgbClr val="09178B"/>
                </a:solidFill>
                <a:latin typeface="Arial"/>
                <a:cs typeface="Arial"/>
              </a:rPr>
              <a:t> </a:t>
            </a:r>
            <a:r>
              <a:rPr sz="2000" spc="-10" dirty="0">
                <a:solidFill>
                  <a:srgbClr val="09178B"/>
                </a:solidFill>
                <a:latin typeface="Arial"/>
                <a:cs typeface="Arial"/>
              </a:rPr>
              <a:t>continue</a:t>
            </a:r>
            <a:r>
              <a:rPr sz="2000" spc="-5" dirty="0">
                <a:solidFill>
                  <a:srgbClr val="09178B"/>
                </a:solidFill>
                <a:latin typeface="Arial"/>
                <a:cs typeface="Arial"/>
              </a:rPr>
              <a:t> </a:t>
            </a:r>
            <a:r>
              <a:rPr sz="2000" spc="-10" dirty="0">
                <a:solidFill>
                  <a:srgbClr val="09178B"/>
                </a:solidFill>
                <a:latin typeface="Arial"/>
                <a:cs typeface="Arial"/>
              </a:rPr>
              <a:t>unsuccessfully</a:t>
            </a:r>
            <a:r>
              <a:rPr sz="2000" spc="-5" dirty="0">
                <a:solidFill>
                  <a:srgbClr val="09178B"/>
                </a:solidFill>
                <a:latin typeface="Arial"/>
                <a:cs typeface="Arial"/>
              </a:rPr>
              <a:t> </a:t>
            </a:r>
            <a:r>
              <a:rPr sz="2000" spc="-10" dirty="0">
                <a:solidFill>
                  <a:srgbClr val="09178B"/>
                </a:solidFill>
                <a:latin typeface="Arial"/>
                <a:cs typeface="Arial"/>
              </a:rPr>
              <a:t>to</a:t>
            </a:r>
            <a:r>
              <a:rPr sz="2000" spc="-5" dirty="0">
                <a:solidFill>
                  <a:srgbClr val="09178B"/>
                </a:solidFill>
                <a:latin typeface="Arial"/>
                <a:cs typeface="Arial"/>
              </a:rPr>
              <a:t> </a:t>
            </a:r>
            <a:r>
              <a:rPr sz="2000" spc="-10" dirty="0">
                <a:solidFill>
                  <a:srgbClr val="09178B"/>
                </a:solidFill>
                <a:latin typeface="Arial"/>
                <a:cs typeface="Arial"/>
              </a:rPr>
              <a:t>this</a:t>
            </a:r>
            <a:r>
              <a:rPr sz="2000" spc="-5" dirty="0">
                <a:solidFill>
                  <a:srgbClr val="09178B"/>
                </a:solidFill>
                <a:latin typeface="Arial"/>
                <a:cs typeface="Arial"/>
              </a:rPr>
              <a:t> </a:t>
            </a:r>
            <a:r>
              <a:rPr sz="2000" spc="-15" dirty="0">
                <a:solidFill>
                  <a:srgbClr val="09178B"/>
                </a:solidFill>
                <a:latin typeface="Arial"/>
                <a:cs typeface="Arial"/>
              </a:rPr>
              <a:t>day</a:t>
            </a:r>
            <a:endParaRPr sz="2000" dirty="0">
              <a:latin typeface="Arial"/>
              <a:cs typeface="Arial"/>
            </a:endParaRPr>
          </a:p>
          <a:p>
            <a:pPr>
              <a:lnSpc>
                <a:spcPts val="550"/>
              </a:lnSpc>
              <a:spcBef>
                <a:spcPts val="13"/>
              </a:spcBef>
            </a:pPr>
            <a:endParaRPr sz="550" dirty="0"/>
          </a:p>
          <a:p>
            <a:pPr>
              <a:lnSpc>
                <a:spcPts val="1000"/>
              </a:lnSpc>
            </a:pPr>
            <a:endParaRPr sz="1000" dirty="0"/>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36</a:t>
            </a:fld>
            <a:endParaRPr sz="1150" dirty="0">
              <a:latin typeface="Arial"/>
              <a:cs typeface="Arial"/>
            </a:endParaRPr>
          </a:p>
        </p:txBody>
      </p:sp>
      <p:sp>
        <p:nvSpPr>
          <p:cNvPr id="5" name="object 5"/>
          <p:cNvSpPr txBox="1">
            <a:spLocks noGrp="1"/>
          </p:cNvSpPr>
          <p:nvPr>
            <p:ph type="ftr" sz="quarter" idx="5"/>
          </p:nvPr>
        </p:nvSpPr>
        <p:spPr>
          <a:xfrm>
            <a:off x="7560964" y="7092146"/>
            <a:ext cx="2192636" cy="210326"/>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xfrm>
            <a:off x="-304800" y="317047"/>
            <a:ext cx="9910949" cy="946978"/>
          </a:xfrm>
          <a:prstGeom prst="rect">
            <a:avLst/>
          </a:prstGeom>
        </p:spPr>
        <p:txBody>
          <a:bodyPr vert="horz" wrap="square" lIns="0" tIns="194856" rIns="0" bIns="0" rtlCol="0">
            <a:noAutofit/>
          </a:bodyPr>
          <a:lstStyle/>
          <a:p>
            <a:pPr marL="499745">
              <a:lnSpc>
                <a:spcPct val="100000"/>
              </a:lnSpc>
            </a:pPr>
            <a:r>
              <a:rPr lang="en-US" sz="3250" spc="-20" dirty="0">
                <a:solidFill>
                  <a:srgbClr val="D62100"/>
                </a:solidFill>
                <a:latin typeface="Arial"/>
                <a:cs typeface="Arial"/>
              </a:rPr>
              <a:t>Consequences of </a:t>
            </a:r>
            <a:r>
              <a:rPr sz="3250" spc="-20" dirty="0">
                <a:solidFill>
                  <a:srgbClr val="D62100"/>
                </a:solidFill>
                <a:latin typeface="Arial"/>
                <a:cs typeface="Arial"/>
              </a:rPr>
              <a:t>Reagan</a:t>
            </a:r>
            <a:r>
              <a:rPr sz="3250" spc="-60" dirty="0">
                <a:solidFill>
                  <a:srgbClr val="D62100"/>
                </a:solidFill>
                <a:latin typeface="Arial"/>
                <a:cs typeface="Arial"/>
              </a:rPr>
              <a:t>’</a:t>
            </a:r>
            <a:r>
              <a:rPr sz="3250" spc="-20" dirty="0">
                <a:solidFill>
                  <a:srgbClr val="D62100"/>
                </a:solidFill>
                <a:latin typeface="Arial"/>
                <a:cs typeface="Arial"/>
              </a:rPr>
              <a:t>s</a:t>
            </a:r>
            <a:r>
              <a:rPr sz="3250" spc="-5" dirty="0">
                <a:solidFill>
                  <a:srgbClr val="D62100"/>
                </a:solidFill>
                <a:latin typeface="Arial"/>
                <a:cs typeface="Arial"/>
              </a:rPr>
              <a:t> </a:t>
            </a:r>
            <a:r>
              <a:rPr sz="3250" spc="-300" dirty="0">
                <a:solidFill>
                  <a:srgbClr val="D62100"/>
                </a:solidFill>
                <a:latin typeface="Arial"/>
                <a:cs typeface="Arial"/>
              </a:rPr>
              <a:t> </a:t>
            </a:r>
            <a:r>
              <a:rPr sz="3250" spc="-25" dirty="0">
                <a:solidFill>
                  <a:srgbClr val="D62100"/>
                </a:solidFill>
                <a:latin typeface="Arial"/>
                <a:cs typeface="Arial"/>
              </a:rPr>
              <a:t>ABM</a:t>
            </a:r>
            <a:r>
              <a:rPr sz="3250" spc="-5" dirty="0">
                <a:solidFill>
                  <a:srgbClr val="D62100"/>
                </a:solidFill>
                <a:latin typeface="Arial"/>
                <a:cs typeface="Arial"/>
              </a:rPr>
              <a:t> </a:t>
            </a:r>
            <a:r>
              <a:rPr sz="3250" spc="-95" dirty="0">
                <a:solidFill>
                  <a:srgbClr val="D62100"/>
                </a:solidFill>
                <a:latin typeface="Arial"/>
                <a:cs typeface="Arial"/>
              </a:rPr>
              <a:t>W</a:t>
            </a:r>
            <a:r>
              <a:rPr sz="3250" spc="-20" dirty="0">
                <a:solidFill>
                  <a:srgbClr val="D62100"/>
                </a:solidFill>
                <a:latin typeface="Arial"/>
                <a:cs typeface="Arial"/>
              </a:rPr>
              <a:t>eapon</a:t>
            </a:r>
            <a:r>
              <a:rPr sz="3250" spc="-5" dirty="0">
                <a:solidFill>
                  <a:srgbClr val="D62100"/>
                </a:solidFill>
                <a:latin typeface="Arial"/>
                <a:cs typeface="Arial"/>
              </a:rPr>
              <a:t> </a:t>
            </a:r>
            <a:r>
              <a:rPr sz="3250" spc="-20" dirty="0">
                <a:solidFill>
                  <a:srgbClr val="D62100"/>
                </a:solidFill>
                <a:latin typeface="Arial"/>
                <a:cs typeface="Arial"/>
              </a:rPr>
              <a:t>Program</a:t>
            </a:r>
            <a:endParaRPr sz="3250" dirty="0">
              <a:latin typeface="Arial"/>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67354" y="2013208"/>
            <a:ext cx="7901305" cy="3693160"/>
          </a:xfrm>
          <a:prstGeom prst="rect">
            <a:avLst/>
          </a:prstGeom>
        </p:spPr>
        <p:txBody>
          <a:bodyPr vert="horz" wrap="square" lIns="0" tIns="0" rIns="0" bIns="0" rtlCol="0">
            <a:noAutofit/>
          </a:bodyPr>
          <a:lstStyle/>
          <a:p>
            <a:pPr marL="12700" marR="804545">
              <a:lnSpc>
                <a:spcPct val="111900"/>
              </a:lnSpc>
            </a:pPr>
            <a:r>
              <a:rPr sz="2200" dirty="0">
                <a:solidFill>
                  <a:srgbClr val="09178B"/>
                </a:solidFill>
                <a:latin typeface="Arial"/>
                <a:cs typeface="Arial"/>
              </a:rPr>
              <a:t>Sensors, computers, and weapons would have had to be integrated into an enormously complex system that—</a:t>
            </a:r>
            <a:endParaRPr sz="2200" dirty="0">
              <a:latin typeface="Arial"/>
              <a:cs typeface="Arial"/>
            </a:endParaRPr>
          </a:p>
          <a:p>
            <a:pPr>
              <a:lnSpc>
                <a:spcPts val="1000"/>
              </a:lnSpc>
            </a:pPr>
            <a:endParaRPr sz="1000" dirty="0"/>
          </a:p>
          <a:p>
            <a:pPr>
              <a:lnSpc>
                <a:spcPts val="1100"/>
              </a:lnSpc>
              <a:spcBef>
                <a:spcPts val="85"/>
              </a:spcBef>
            </a:pPr>
            <a:endParaRPr sz="1100" dirty="0"/>
          </a:p>
          <a:p>
            <a:pPr marL="269240" marR="339725" indent="-185420">
              <a:lnSpc>
                <a:spcPct val="111000"/>
              </a:lnSpc>
              <a:buClr>
                <a:srgbClr val="09178B"/>
              </a:buClr>
              <a:buFont typeface="Arial"/>
              <a:buChar char="•"/>
              <a:tabLst>
                <a:tab pos="269240" algn="l"/>
              </a:tabLst>
            </a:pPr>
            <a:r>
              <a:rPr sz="2050" spc="-40" dirty="0">
                <a:solidFill>
                  <a:srgbClr val="09178B"/>
                </a:solidFill>
                <a:latin typeface="Arial"/>
                <a:cs typeface="Arial"/>
              </a:rPr>
              <a:t>W</a:t>
            </a:r>
            <a:r>
              <a:rPr sz="2050" spc="0" dirty="0">
                <a:solidFill>
                  <a:srgbClr val="09178B"/>
                </a:solidFill>
                <a:latin typeface="Arial"/>
                <a:cs typeface="Arial"/>
              </a:rPr>
              <a:t>ould have had to attack ballistic missiles within seconds after having been dormant for years</a:t>
            </a:r>
            <a:endParaRPr sz="2050" dirty="0">
              <a:latin typeface="Arial"/>
              <a:cs typeface="Arial"/>
            </a:endParaRPr>
          </a:p>
          <a:p>
            <a:pPr>
              <a:lnSpc>
                <a:spcPts val="1000"/>
              </a:lnSpc>
              <a:buClr>
                <a:srgbClr val="09178B"/>
              </a:buClr>
              <a:buFont typeface="Arial"/>
              <a:buChar char="•"/>
            </a:pPr>
            <a:endParaRPr sz="1000" dirty="0"/>
          </a:p>
          <a:p>
            <a:pPr>
              <a:lnSpc>
                <a:spcPts val="1200"/>
              </a:lnSpc>
              <a:spcBef>
                <a:spcPts val="15"/>
              </a:spcBef>
              <a:buClr>
                <a:srgbClr val="09178B"/>
              </a:buClr>
              <a:buFont typeface="Arial"/>
              <a:buChar char="•"/>
            </a:pPr>
            <a:endParaRPr sz="1200" dirty="0"/>
          </a:p>
          <a:p>
            <a:pPr marL="269240" marR="12700" indent="-185420">
              <a:lnSpc>
                <a:spcPct val="111000"/>
              </a:lnSpc>
              <a:buClr>
                <a:srgbClr val="09178B"/>
              </a:buClr>
              <a:buFont typeface="Arial"/>
              <a:buChar char="•"/>
              <a:tabLst>
                <a:tab pos="269240" algn="l"/>
              </a:tabLst>
            </a:pPr>
            <a:r>
              <a:rPr sz="2050" spc="-40" dirty="0">
                <a:solidFill>
                  <a:srgbClr val="09178B"/>
                </a:solidFill>
                <a:latin typeface="Arial"/>
                <a:cs typeface="Arial"/>
              </a:rPr>
              <a:t>W</a:t>
            </a:r>
            <a:r>
              <a:rPr sz="2050" spc="0" dirty="0">
                <a:solidFill>
                  <a:srgbClr val="09178B"/>
                </a:solidFill>
                <a:latin typeface="Arial"/>
                <a:cs typeface="Arial"/>
              </a:rPr>
              <a:t>ould have had to work almost perfectly the first time it was  used, even though it could not be tested under realistic conditions</a:t>
            </a:r>
            <a:endParaRPr sz="2050" dirty="0">
              <a:latin typeface="Arial"/>
              <a:cs typeface="Arial"/>
            </a:endParaRPr>
          </a:p>
          <a:p>
            <a:pPr>
              <a:lnSpc>
                <a:spcPts val="1000"/>
              </a:lnSpc>
              <a:buClr>
                <a:srgbClr val="09178B"/>
              </a:buClr>
              <a:buFont typeface="Arial"/>
              <a:buChar char="•"/>
            </a:pPr>
            <a:endParaRPr sz="1000" dirty="0"/>
          </a:p>
          <a:p>
            <a:pPr>
              <a:lnSpc>
                <a:spcPts val="1000"/>
              </a:lnSpc>
              <a:spcBef>
                <a:spcPts val="68"/>
              </a:spcBef>
              <a:buClr>
                <a:srgbClr val="09178B"/>
              </a:buClr>
              <a:buFont typeface="Arial"/>
              <a:buChar char="•"/>
            </a:pPr>
            <a:endParaRPr sz="1000" dirty="0"/>
          </a:p>
          <a:p>
            <a:pPr marL="269240" marR="105410" indent="-185420">
              <a:lnSpc>
                <a:spcPct val="113999"/>
              </a:lnSpc>
              <a:buClr>
                <a:srgbClr val="09178B"/>
              </a:buClr>
              <a:buFont typeface="Arial"/>
              <a:buChar char="•"/>
              <a:tabLst>
                <a:tab pos="269240" algn="l"/>
              </a:tabLst>
            </a:pPr>
            <a:r>
              <a:rPr sz="2050" spc="-40" dirty="0">
                <a:solidFill>
                  <a:srgbClr val="09178B"/>
                </a:solidFill>
                <a:latin typeface="Arial"/>
                <a:cs typeface="Arial"/>
              </a:rPr>
              <a:t>W</a:t>
            </a:r>
            <a:r>
              <a:rPr sz="2050" spc="0" dirty="0">
                <a:solidFill>
                  <a:srgbClr val="09178B"/>
                </a:solidFill>
                <a:latin typeface="Arial"/>
                <a:cs typeface="Arial"/>
              </a:rPr>
              <a:t>ould have had to work almost perfectly while being attacked by Soviet nuclear and</a:t>
            </a:r>
            <a:r>
              <a:rPr lang="en-US" sz="2050" spc="0" dirty="0">
                <a:solidFill>
                  <a:srgbClr val="09178B"/>
                </a:solidFill>
                <a:latin typeface="Arial"/>
                <a:cs typeface="Arial"/>
              </a:rPr>
              <a:t> in the future possibly</a:t>
            </a:r>
            <a:r>
              <a:rPr sz="2050" spc="0" dirty="0">
                <a:solidFill>
                  <a:srgbClr val="09178B"/>
                </a:solidFill>
                <a:latin typeface="Arial"/>
                <a:cs typeface="Arial"/>
              </a:rPr>
              <a:t> space</a:t>
            </a:r>
            <a:r>
              <a:rPr lang="en-US" sz="2050" spc="0" dirty="0">
                <a:solidFill>
                  <a:srgbClr val="09178B"/>
                </a:solidFill>
                <a:latin typeface="Arial"/>
                <a:cs typeface="Arial"/>
              </a:rPr>
              <a:t> based</a:t>
            </a:r>
            <a:r>
              <a:rPr sz="2050" spc="0" dirty="0">
                <a:solidFill>
                  <a:srgbClr val="09178B"/>
                </a:solidFill>
                <a:latin typeface="Arial"/>
                <a:cs typeface="Arial"/>
              </a:rPr>
              <a:t> weapons</a:t>
            </a:r>
            <a:endParaRPr sz="205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37</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194856" rIns="0" bIns="0" rtlCol="0">
            <a:noAutofit/>
          </a:bodyPr>
          <a:lstStyle/>
          <a:p>
            <a:pPr marL="499745">
              <a:lnSpc>
                <a:spcPct val="100000"/>
              </a:lnSpc>
            </a:pPr>
            <a:r>
              <a:rPr sz="3250" spc="-20" dirty="0">
                <a:solidFill>
                  <a:srgbClr val="D62100"/>
                </a:solidFill>
                <a:latin typeface="Arial"/>
                <a:cs typeface="Arial"/>
              </a:rPr>
              <a:t>Reagan</a:t>
            </a:r>
            <a:r>
              <a:rPr sz="3250" spc="-60" dirty="0">
                <a:solidFill>
                  <a:srgbClr val="D62100"/>
                </a:solidFill>
                <a:latin typeface="Arial"/>
                <a:cs typeface="Arial"/>
              </a:rPr>
              <a:t>’</a:t>
            </a:r>
            <a:r>
              <a:rPr sz="3250" spc="-20" dirty="0">
                <a:solidFill>
                  <a:srgbClr val="D62100"/>
                </a:solidFill>
                <a:latin typeface="Arial"/>
                <a:cs typeface="Arial"/>
              </a:rPr>
              <a:t>s</a:t>
            </a:r>
            <a:r>
              <a:rPr sz="3250" spc="-5" dirty="0">
                <a:solidFill>
                  <a:srgbClr val="D62100"/>
                </a:solidFill>
                <a:latin typeface="Arial"/>
                <a:cs typeface="Arial"/>
              </a:rPr>
              <a:t> </a:t>
            </a:r>
            <a:r>
              <a:rPr sz="3250" spc="-300" dirty="0">
                <a:solidFill>
                  <a:srgbClr val="D62100"/>
                </a:solidFill>
                <a:latin typeface="Arial"/>
                <a:cs typeface="Arial"/>
              </a:rPr>
              <a:t> </a:t>
            </a:r>
            <a:r>
              <a:rPr sz="3250" spc="-25" dirty="0">
                <a:solidFill>
                  <a:srgbClr val="D62100"/>
                </a:solidFill>
                <a:latin typeface="Arial"/>
                <a:cs typeface="Arial"/>
              </a:rPr>
              <a:t>ABM</a:t>
            </a:r>
            <a:r>
              <a:rPr sz="3250" spc="-5" dirty="0">
                <a:solidFill>
                  <a:srgbClr val="D62100"/>
                </a:solidFill>
                <a:latin typeface="Arial"/>
                <a:cs typeface="Arial"/>
              </a:rPr>
              <a:t> </a:t>
            </a:r>
            <a:r>
              <a:rPr sz="3250" spc="-95" dirty="0">
                <a:solidFill>
                  <a:srgbClr val="D62100"/>
                </a:solidFill>
                <a:latin typeface="Arial"/>
                <a:cs typeface="Arial"/>
              </a:rPr>
              <a:t>W</a:t>
            </a:r>
            <a:r>
              <a:rPr sz="3250" spc="-20" dirty="0">
                <a:solidFill>
                  <a:srgbClr val="D62100"/>
                </a:solidFill>
                <a:latin typeface="Arial"/>
                <a:cs typeface="Arial"/>
              </a:rPr>
              <a:t>eapon</a:t>
            </a:r>
            <a:r>
              <a:rPr sz="3250" spc="-5" dirty="0">
                <a:solidFill>
                  <a:srgbClr val="D62100"/>
                </a:solidFill>
                <a:latin typeface="Arial"/>
                <a:cs typeface="Arial"/>
              </a:rPr>
              <a:t> </a:t>
            </a:r>
            <a:r>
              <a:rPr sz="3250" spc="-20" dirty="0">
                <a:solidFill>
                  <a:srgbClr val="D62100"/>
                </a:solidFill>
                <a:latin typeface="Arial"/>
                <a:cs typeface="Arial"/>
              </a:rPr>
              <a:t>Program</a:t>
            </a:r>
            <a:r>
              <a:rPr lang="en-US" sz="3250" spc="-20" dirty="0">
                <a:solidFill>
                  <a:srgbClr val="D62100"/>
                </a:solidFill>
                <a:latin typeface="Arial"/>
                <a:cs typeface="Arial"/>
              </a:rPr>
              <a:t>: Challenges</a:t>
            </a:r>
            <a:endParaRPr sz="3250" dirty="0">
              <a:latin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04509" y="1614591"/>
            <a:ext cx="8286115" cy="5060315"/>
          </a:xfrm>
          <a:prstGeom prst="rect">
            <a:avLst/>
          </a:prstGeom>
        </p:spPr>
        <p:txBody>
          <a:bodyPr vert="horz" wrap="square" lIns="0" tIns="0" rIns="0" bIns="0" rtlCol="0">
            <a:noAutofit/>
          </a:bodyPr>
          <a:lstStyle/>
          <a:p>
            <a:pPr marL="12700">
              <a:lnSpc>
                <a:spcPct val="100000"/>
              </a:lnSpc>
            </a:pPr>
            <a:r>
              <a:rPr sz="2150" spc="-15" dirty="0">
                <a:solidFill>
                  <a:srgbClr val="09178B"/>
                </a:solidFill>
                <a:latin typeface="Arial"/>
                <a:cs typeface="Arial"/>
              </a:rPr>
              <a:t>Some</a:t>
            </a:r>
            <a:r>
              <a:rPr sz="2150" spc="-5" dirty="0">
                <a:solidFill>
                  <a:srgbClr val="09178B"/>
                </a:solidFill>
                <a:latin typeface="Arial"/>
                <a:cs typeface="Arial"/>
              </a:rPr>
              <a:t> </a:t>
            </a:r>
            <a:r>
              <a:rPr sz="2150" spc="-10" dirty="0">
                <a:solidFill>
                  <a:srgbClr val="09178B"/>
                </a:solidFill>
                <a:latin typeface="Arial"/>
                <a:cs typeface="Arial"/>
              </a:rPr>
              <a:t>technical</a:t>
            </a:r>
            <a:r>
              <a:rPr sz="2150" spc="-5" dirty="0">
                <a:solidFill>
                  <a:srgbClr val="09178B"/>
                </a:solidFill>
                <a:latin typeface="Arial"/>
                <a:cs typeface="Arial"/>
              </a:rPr>
              <a:t> </a:t>
            </a:r>
            <a:r>
              <a:rPr sz="2150" spc="-10" dirty="0">
                <a:solidFill>
                  <a:srgbClr val="09178B"/>
                </a:solidFill>
                <a:latin typeface="Arial"/>
                <a:cs typeface="Arial"/>
              </a:rPr>
              <a:t>realities</a:t>
            </a:r>
            <a:r>
              <a:rPr sz="2150" spc="-5" dirty="0">
                <a:solidFill>
                  <a:srgbClr val="09178B"/>
                </a:solidFill>
                <a:latin typeface="Arial"/>
                <a:cs typeface="Arial"/>
              </a:rPr>
              <a:t> </a:t>
            </a:r>
            <a:r>
              <a:rPr sz="2150" spc="-10" dirty="0">
                <a:solidFill>
                  <a:srgbClr val="09178B"/>
                </a:solidFill>
                <a:latin typeface="Arial"/>
                <a:cs typeface="Arial"/>
              </a:rPr>
              <a:t>of</a:t>
            </a:r>
            <a:r>
              <a:rPr sz="2150" spc="-5" dirty="0">
                <a:solidFill>
                  <a:srgbClr val="09178B"/>
                </a:solidFill>
                <a:latin typeface="Arial"/>
                <a:cs typeface="Arial"/>
              </a:rPr>
              <a:t> </a:t>
            </a:r>
            <a:r>
              <a:rPr sz="2150" spc="-10" dirty="0">
                <a:solidFill>
                  <a:srgbClr val="09178B"/>
                </a:solidFill>
                <a:latin typeface="Arial"/>
                <a:cs typeface="Arial"/>
              </a:rPr>
              <a:t>the</a:t>
            </a:r>
            <a:r>
              <a:rPr sz="2150" spc="-5" dirty="0">
                <a:solidFill>
                  <a:srgbClr val="09178B"/>
                </a:solidFill>
                <a:latin typeface="Arial"/>
                <a:cs typeface="Arial"/>
              </a:rPr>
              <a:t> </a:t>
            </a:r>
            <a:r>
              <a:rPr sz="2150" spc="-10" dirty="0">
                <a:solidFill>
                  <a:srgbClr val="09178B"/>
                </a:solidFill>
                <a:latin typeface="Arial"/>
                <a:cs typeface="Arial"/>
              </a:rPr>
              <a:t>time</a:t>
            </a:r>
            <a:r>
              <a:rPr sz="2150" spc="-5" dirty="0">
                <a:solidFill>
                  <a:srgbClr val="09178B"/>
                </a:solidFill>
                <a:latin typeface="Arial"/>
                <a:cs typeface="Arial"/>
              </a:rPr>
              <a:t> </a:t>
            </a:r>
            <a:r>
              <a:rPr sz="2150" spc="-25" dirty="0">
                <a:solidFill>
                  <a:srgbClr val="09178B"/>
                </a:solidFill>
                <a:latin typeface="Arial"/>
                <a:cs typeface="Arial"/>
              </a:rPr>
              <a:t>—</a:t>
            </a:r>
            <a:endParaRPr sz="2150" dirty="0">
              <a:latin typeface="Arial"/>
              <a:cs typeface="Arial"/>
            </a:endParaRPr>
          </a:p>
          <a:p>
            <a:pPr>
              <a:lnSpc>
                <a:spcPts val="500"/>
              </a:lnSpc>
              <a:spcBef>
                <a:spcPts val="19"/>
              </a:spcBef>
            </a:pPr>
            <a:endParaRPr sz="500" dirty="0"/>
          </a:p>
          <a:p>
            <a:pPr>
              <a:lnSpc>
                <a:spcPts val="1000"/>
              </a:lnSpc>
            </a:pPr>
            <a:endParaRPr sz="1000" dirty="0"/>
          </a:p>
          <a:p>
            <a:pPr marL="252095" marR="115570" indent="-167640">
              <a:lnSpc>
                <a:spcPct val="107700"/>
              </a:lnSpc>
              <a:buClr>
                <a:srgbClr val="09178B"/>
              </a:buClr>
              <a:buFont typeface="Arial"/>
              <a:buChar char="•"/>
              <a:tabLst>
                <a:tab pos="252095" algn="l"/>
              </a:tabLst>
            </a:pPr>
            <a:r>
              <a:rPr sz="2000" spc="-15" dirty="0">
                <a:solidFill>
                  <a:srgbClr val="09178B"/>
                </a:solidFill>
                <a:latin typeface="Arial"/>
                <a:cs typeface="Arial"/>
              </a:rPr>
              <a:t>A</a:t>
            </a:r>
            <a:r>
              <a:rPr sz="2000" spc="-114" dirty="0">
                <a:solidFill>
                  <a:srgbClr val="09178B"/>
                </a:solidFill>
                <a:latin typeface="Arial"/>
                <a:cs typeface="Arial"/>
              </a:rPr>
              <a:t> </a:t>
            </a:r>
            <a:r>
              <a:rPr sz="2000" spc="-15" dirty="0">
                <a:solidFill>
                  <a:srgbClr val="09178B"/>
                </a:solidFill>
                <a:latin typeface="Arial"/>
                <a:cs typeface="Arial"/>
              </a:rPr>
              <a:t>system</a:t>
            </a:r>
            <a:r>
              <a:rPr sz="2000" spc="-5" dirty="0">
                <a:solidFill>
                  <a:srgbClr val="09178B"/>
                </a:solidFill>
                <a:latin typeface="Arial"/>
                <a:cs typeface="Arial"/>
              </a:rPr>
              <a:t> </a:t>
            </a:r>
            <a:r>
              <a:rPr sz="2000" spc="-10" dirty="0">
                <a:solidFill>
                  <a:srgbClr val="09178B"/>
                </a:solidFill>
                <a:latin typeface="Arial"/>
                <a:cs typeface="Arial"/>
              </a:rPr>
              <a:t>that</a:t>
            </a:r>
            <a:r>
              <a:rPr sz="2000" spc="-5" dirty="0">
                <a:solidFill>
                  <a:srgbClr val="09178B"/>
                </a:solidFill>
                <a:latin typeface="Arial"/>
                <a:cs typeface="Arial"/>
              </a:rPr>
              <a:t> </a:t>
            </a:r>
            <a:r>
              <a:rPr sz="2000" spc="-15" dirty="0">
                <a:solidFill>
                  <a:srgbClr val="09178B"/>
                </a:solidFill>
                <a:latin typeface="Arial"/>
                <a:cs typeface="Arial"/>
              </a:rPr>
              <a:t>was</a:t>
            </a:r>
            <a:r>
              <a:rPr sz="2000" spc="-5" dirty="0">
                <a:solidFill>
                  <a:srgbClr val="09178B"/>
                </a:solidFill>
                <a:latin typeface="Arial"/>
                <a:cs typeface="Arial"/>
              </a:rPr>
              <a:t> </a:t>
            </a:r>
            <a:r>
              <a:rPr sz="2000" spc="-15" dirty="0">
                <a:solidFill>
                  <a:srgbClr val="09178B"/>
                </a:solidFill>
                <a:latin typeface="Arial"/>
                <a:cs typeface="Arial"/>
              </a:rPr>
              <a:t>90%</a:t>
            </a:r>
            <a:r>
              <a:rPr sz="2000" spc="-5" dirty="0">
                <a:solidFill>
                  <a:srgbClr val="09178B"/>
                </a:solidFill>
                <a:latin typeface="Arial"/>
                <a:cs typeface="Arial"/>
              </a:rPr>
              <a:t> </a:t>
            </a:r>
            <a:r>
              <a:rPr sz="2000" spc="-15" dirty="0">
                <a:solidFill>
                  <a:srgbClr val="09178B"/>
                </a:solidFill>
                <a:latin typeface="Arial"/>
                <a:cs typeface="Arial"/>
              </a:rPr>
              <a:t>e</a:t>
            </a:r>
            <a:r>
              <a:rPr sz="2000" spc="-45" dirty="0">
                <a:solidFill>
                  <a:srgbClr val="09178B"/>
                </a:solidFill>
                <a:latin typeface="Arial"/>
                <a:cs typeface="Arial"/>
              </a:rPr>
              <a:t>f</a:t>
            </a:r>
            <a:r>
              <a:rPr sz="2000" spc="-10" dirty="0">
                <a:solidFill>
                  <a:srgbClr val="09178B"/>
                </a:solidFill>
                <a:latin typeface="Arial"/>
                <a:cs typeface="Arial"/>
              </a:rPr>
              <a:t>fective</a:t>
            </a:r>
            <a:r>
              <a:rPr sz="2000" spc="-5" dirty="0">
                <a:solidFill>
                  <a:srgbClr val="09178B"/>
                </a:solidFill>
                <a:latin typeface="Arial"/>
                <a:cs typeface="Arial"/>
              </a:rPr>
              <a:t> </a:t>
            </a:r>
            <a:r>
              <a:rPr sz="2000" spc="-15" dirty="0">
                <a:solidFill>
                  <a:srgbClr val="09178B"/>
                </a:solidFill>
                <a:latin typeface="Arial"/>
                <a:cs typeface="Arial"/>
              </a:rPr>
              <a:t>would</a:t>
            </a:r>
            <a:r>
              <a:rPr sz="2000" spc="-5" dirty="0">
                <a:solidFill>
                  <a:srgbClr val="09178B"/>
                </a:solidFill>
                <a:latin typeface="Arial"/>
                <a:cs typeface="Arial"/>
              </a:rPr>
              <a:t> </a:t>
            </a:r>
            <a:r>
              <a:rPr sz="2000" spc="-15" dirty="0">
                <a:solidFill>
                  <a:srgbClr val="09178B"/>
                </a:solidFill>
                <a:latin typeface="Arial"/>
                <a:cs typeface="Arial"/>
              </a:rPr>
              <a:t>have</a:t>
            </a:r>
            <a:r>
              <a:rPr sz="2000" spc="-5" dirty="0">
                <a:solidFill>
                  <a:srgbClr val="09178B"/>
                </a:solidFill>
                <a:latin typeface="Arial"/>
                <a:cs typeface="Arial"/>
              </a:rPr>
              <a:t> </a:t>
            </a:r>
            <a:r>
              <a:rPr sz="2000" spc="-10" dirty="0">
                <a:solidFill>
                  <a:srgbClr val="09178B"/>
                </a:solidFill>
                <a:latin typeface="Arial"/>
                <a:cs typeface="Arial"/>
              </a:rPr>
              <a:t>allowed</a:t>
            </a:r>
            <a:r>
              <a:rPr sz="2000" spc="-5" dirty="0">
                <a:solidFill>
                  <a:srgbClr val="09178B"/>
                </a:solidFill>
                <a:latin typeface="Arial"/>
                <a:cs typeface="Arial"/>
              </a:rPr>
              <a:t> </a:t>
            </a:r>
            <a:r>
              <a:rPr sz="2000" spc="-15" dirty="0">
                <a:solidFill>
                  <a:srgbClr val="09178B"/>
                </a:solidFill>
                <a:latin typeface="Arial"/>
                <a:cs typeface="Arial"/>
              </a:rPr>
              <a:t>a</a:t>
            </a:r>
            <a:r>
              <a:rPr sz="2000" spc="-5" dirty="0">
                <a:solidFill>
                  <a:srgbClr val="09178B"/>
                </a:solidFill>
                <a:latin typeface="Arial"/>
                <a:cs typeface="Arial"/>
              </a:rPr>
              <a:t> </a:t>
            </a:r>
            <a:r>
              <a:rPr sz="2000" spc="-10" dirty="0">
                <a:solidFill>
                  <a:srgbClr val="09178B"/>
                </a:solidFill>
                <a:latin typeface="Arial"/>
                <a:cs typeface="Arial"/>
              </a:rPr>
              <a:t>Soviet</a:t>
            </a:r>
            <a:r>
              <a:rPr sz="2000" spc="-5" dirty="0">
                <a:solidFill>
                  <a:srgbClr val="09178B"/>
                </a:solidFill>
                <a:latin typeface="Arial"/>
                <a:cs typeface="Arial"/>
              </a:rPr>
              <a:t> </a:t>
            </a:r>
            <a:r>
              <a:rPr sz="2000" spc="-10" dirty="0">
                <a:solidFill>
                  <a:srgbClr val="09178B"/>
                </a:solidFill>
                <a:latin typeface="Arial"/>
                <a:cs typeface="Arial"/>
              </a:rPr>
              <a:t>attack</a:t>
            </a:r>
            <a:r>
              <a:rPr sz="2000" spc="-5" dirty="0">
                <a:solidFill>
                  <a:srgbClr val="09178B"/>
                </a:solidFill>
                <a:latin typeface="Arial"/>
                <a:cs typeface="Arial"/>
              </a:rPr>
              <a:t> </a:t>
            </a:r>
            <a:r>
              <a:rPr sz="2000" spc="-10" dirty="0">
                <a:solidFill>
                  <a:srgbClr val="09178B"/>
                </a:solidFill>
                <a:latin typeface="Arial"/>
                <a:cs typeface="Arial"/>
              </a:rPr>
              <a:t>to kill</a:t>
            </a:r>
            <a:r>
              <a:rPr sz="2000" spc="-5" dirty="0">
                <a:solidFill>
                  <a:srgbClr val="09178B"/>
                </a:solidFill>
                <a:latin typeface="Arial"/>
                <a:cs typeface="Arial"/>
              </a:rPr>
              <a:t> </a:t>
            </a:r>
            <a:r>
              <a:rPr sz="2000" spc="-15" dirty="0">
                <a:solidFill>
                  <a:srgbClr val="09178B"/>
                </a:solidFill>
                <a:latin typeface="Arial"/>
                <a:cs typeface="Arial"/>
              </a:rPr>
              <a:t>75%</a:t>
            </a:r>
            <a:r>
              <a:rPr sz="2000" spc="-5" dirty="0">
                <a:solidFill>
                  <a:srgbClr val="09178B"/>
                </a:solidFill>
                <a:latin typeface="Arial"/>
                <a:cs typeface="Arial"/>
              </a:rPr>
              <a:t> </a:t>
            </a:r>
            <a:r>
              <a:rPr sz="2000" spc="-10" dirty="0">
                <a:solidFill>
                  <a:srgbClr val="09178B"/>
                </a:solidFill>
                <a:latin typeface="Arial"/>
                <a:cs typeface="Arial"/>
              </a:rPr>
              <a:t>of</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5" dirty="0">
                <a:solidFill>
                  <a:srgbClr val="09178B"/>
                </a:solidFill>
                <a:latin typeface="Arial"/>
                <a:cs typeface="Arial"/>
              </a:rPr>
              <a:t>US</a:t>
            </a:r>
            <a:r>
              <a:rPr sz="2000" spc="-5" dirty="0">
                <a:solidFill>
                  <a:srgbClr val="09178B"/>
                </a:solidFill>
                <a:latin typeface="Arial"/>
                <a:cs typeface="Arial"/>
              </a:rPr>
              <a:t> </a:t>
            </a:r>
            <a:r>
              <a:rPr sz="2000" spc="-10" dirty="0">
                <a:solidFill>
                  <a:srgbClr val="09178B"/>
                </a:solidFill>
                <a:latin typeface="Arial"/>
                <a:cs typeface="Arial"/>
              </a:rPr>
              <a:t>population</a:t>
            </a:r>
            <a:r>
              <a:rPr sz="2000" spc="-5" dirty="0">
                <a:solidFill>
                  <a:srgbClr val="09178B"/>
                </a:solidFill>
                <a:latin typeface="Arial"/>
                <a:cs typeface="Arial"/>
              </a:rPr>
              <a:t> </a:t>
            </a:r>
            <a:r>
              <a:rPr sz="2000" spc="-10" dirty="0">
                <a:solidFill>
                  <a:srgbClr val="09178B"/>
                </a:solidFill>
                <a:latin typeface="Arial"/>
                <a:cs typeface="Arial"/>
              </a:rPr>
              <a:t>immediatel</a:t>
            </a:r>
            <a:r>
              <a:rPr sz="2000" spc="-160" dirty="0">
                <a:solidFill>
                  <a:srgbClr val="09178B"/>
                </a:solidFill>
                <a:latin typeface="Arial"/>
                <a:cs typeface="Arial"/>
              </a:rPr>
              <a:t>y</a:t>
            </a:r>
            <a:r>
              <a:rPr sz="2000" spc="-10" dirty="0">
                <a:solidFill>
                  <a:srgbClr val="09178B"/>
                </a:solidFill>
                <a:latin typeface="Arial"/>
                <a:cs typeface="Arial"/>
              </a:rPr>
              <a:t>,</a:t>
            </a:r>
            <a:r>
              <a:rPr sz="2000" spc="-5" dirty="0">
                <a:solidFill>
                  <a:srgbClr val="09178B"/>
                </a:solidFill>
                <a:latin typeface="Arial"/>
                <a:cs typeface="Arial"/>
              </a:rPr>
              <a:t> </a:t>
            </a:r>
            <a:r>
              <a:rPr sz="2000" spc="-10" dirty="0">
                <a:solidFill>
                  <a:srgbClr val="09178B"/>
                </a:solidFill>
                <a:latin typeface="Arial"/>
                <a:cs typeface="Arial"/>
              </a:rPr>
              <a:t>with</a:t>
            </a:r>
            <a:r>
              <a:rPr sz="2000" spc="-5" dirty="0">
                <a:solidFill>
                  <a:srgbClr val="09178B"/>
                </a:solidFill>
                <a:latin typeface="Arial"/>
                <a:cs typeface="Arial"/>
              </a:rPr>
              <a:t> </a:t>
            </a:r>
            <a:r>
              <a:rPr sz="2000" spc="-10" dirty="0">
                <a:solidFill>
                  <a:srgbClr val="09178B"/>
                </a:solidFill>
                <a:latin typeface="Arial"/>
                <a:cs typeface="Arial"/>
              </a:rPr>
              <a:t>millions</a:t>
            </a:r>
            <a:r>
              <a:rPr sz="2000" spc="-5" dirty="0">
                <a:solidFill>
                  <a:srgbClr val="09178B"/>
                </a:solidFill>
                <a:latin typeface="Arial"/>
                <a:cs typeface="Arial"/>
              </a:rPr>
              <a:t> </a:t>
            </a:r>
            <a:r>
              <a:rPr sz="2000" spc="-10" dirty="0">
                <a:solidFill>
                  <a:srgbClr val="09178B"/>
                </a:solidFill>
                <a:latin typeface="Arial"/>
                <a:cs typeface="Arial"/>
              </a:rPr>
              <a:t>of</a:t>
            </a:r>
            <a:r>
              <a:rPr sz="2000" spc="-5" dirty="0">
                <a:solidFill>
                  <a:srgbClr val="09178B"/>
                </a:solidFill>
                <a:latin typeface="Arial"/>
                <a:cs typeface="Arial"/>
              </a:rPr>
              <a:t> </a:t>
            </a:r>
            <a:r>
              <a:rPr sz="2000" spc="-10" dirty="0">
                <a:solidFill>
                  <a:srgbClr val="09178B"/>
                </a:solidFill>
                <a:latin typeface="Arial"/>
                <a:cs typeface="Arial"/>
              </a:rPr>
              <a:t>later</a:t>
            </a:r>
            <a:r>
              <a:rPr sz="2000" spc="-5" dirty="0">
                <a:solidFill>
                  <a:srgbClr val="09178B"/>
                </a:solidFill>
                <a:latin typeface="Arial"/>
                <a:cs typeface="Arial"/>
              </a:rPr>
              <a:t> </a:t>
            </a:r>
            <a:r>
              <a:rPr sz="2000" spc="-10" dirty="0">
                <a:solidFill>
                  <a:srgbClr val="09178B"/>
                </a:solidFill>
                <a:latin typeface="Arial"/>
                <a:cs typeface="Arial"/>
              </a:rPr>
              <a:t>deaths</a:t>
            </a:r>
            <a:endParaRPr sz="2000" dirty="0">
              <a:latin typeface="Arial"/>
              <a:cs typeface="Arial"/>
            </a:endParaRPr>
          </a:p>
          <a:p>
            <a:pPr>
              <a:lnSpc>
                <a:spcPts val="500"/>
              </a:lnSpc>
              <a:spcBef>
                <a:spcPts val="49"/>
              </a:spcBef>
              <a:buClr>
                <a:srgbClr val="09178B"/>
              </a:buClr>
              <a:buFont typeface="Arial"/>
              <a:buChar char="•"/>
            </a:pPr>
            <a:endParaRPr sz="500" dirty="0"/>
          </a:p>
          <a:p>
            <a:pPr>
              <a:lnSpc>
                <a:spcPts val="1000"/>
              </a:lnSpc>
              <a:buClr>
                <a:srgbClr val="09178B"/>
              </a:buClr>
              <a:buFont typeface="Arial"/>
              <a:buChar char="•"/>
            </a:pPr>
            <a:endParaRPr sz="1000" dirty="0"/>
          </a:p>
          <a:p>
            <a:pPr marL="252095" marR="262890" indent="-167640" algn="just">
              <a:lnSpc>
                <a:spcPct val="107700"/>
              </a:lnSpc>
              <a:buClr>
                <a:srgbClr val="09178B"/>
              </a:buClr>
              <a:buFont typeface="Arial"/>
              <a:buChar char="•"/>
              <a:tabLst>
                <a:tab pos="252095" algn="l"/>
              </a:tabLst>
            </a:pPr>
            <a:r>
              <a:rPr sz="2000" spc="-10" dirty="0">
                <a:solidFill>
                  <a:srgbClr val="09178B"/>
                </a:solidFill>
                <a:latin typeface="Arial"/>
                <a:cs typeface="Arial"/>
              </a:rPr>
              <a:t>IR</a:t>
            </a:r>
            <a:r>
              <a:rPr sz="2000" spc="-5" dirty="0">
                <a:solidFill>
                  <a:srgbClr val="09178B"/>
                </a:solidFill>
                <a:latin typeface="Arial"/>
                <a:cs typeface="Arial"/>
              </a:rPr>
              <a:t> </a:t>
            </a:r>
            <a:r>
              <a:rPr sz="2000" spc="-10" dirty="0">
                <a:solidFill>
                  <a:srgbClr val="09178B"/>
                </a:solidFill>
                <a:latin typeface="Arial"/>
                <a:cs typeface="Arial"/>
              </a:rPr>
              <a:t>laser</a:t>
            </a:r>
            <a:r>
              <a:rPr sz="2000" spc="-5" dirty="0">
                <a:solidFill>
                  <a:srgbClr val="09178B"/>
                </a:solidFill>
                <a:latin typeface="Arial"/>
                <a:cs typeface="Arial"/>
              </a:rPr>
              <a:t> </a:t>
            </a:r>
            <a:r>
              <a:rPr sz="2000" spc="-15" dirty="0">
                <a:solidFill>
                  <a:srgbClr val="09178B"/>
                </a:solidFill>
                <a:latin typeface="Arial"/>
                <a:cs typeface="Arial"/>
              </a:rPr>
              <a:t>weapons</a:t>
            </a:r>
            <a:r>
              <a:rPr sz="2000" spc="-5" dirty="0">
                <a:solidFill>
                  <a:srgbClr val="09178B"/>
                </a:solidFill>
                <a:latin typeface="Arial"/>
                <a:cs typeface="Arial"/>
              </a:rPr>
              <a:t> </a:t>
            </a:r>
            <a:r>
              <a:rPr sz="2000" spc="-15" dirty="0">
                <a:solidFill>
                  <a:srgbClr val="09178B"/>
                </a:solidFill>
                <a:latin typeface="Arial"/>
                <a:cs typeface="Arial"/>
              </a:rPr>
              <a:t>would</a:t>
            </a:r>
            <a:r>
              <a:rPr sz="2000" spc="-5" dirty="0">
                <a:solidFill>
                  <a:srgbClr val="09178B"/>
                </a:solidFill>
                <a:latin typeface="Arial"/>
                <a:cs typeface="Arial"/>
              </a:rPr>
              <a:t> </a:t>
            </a:r>
            <a:r>
              <a:rPr sz="2000" spc="-15" dirty="0">
                <a:solidFill>
                  <a:srgbClr val="09178B"/>
                </a:solidFill>
                <a:latin typeface="Arial"/>
                <a:cs typeface="Arial"/>
              </a:rPr>
              <a:t>have</a:t>
            </a:r>
            <a:r>
              <a:rPr sz="2000" spc="-5" dirty="0">
                <a:solidFill>
                  <a:srgbClr val="09178B"/>
                </a:solidFill>
                <a:latin typeface="Arial"/>
                <a:cs typeface="Arial"/>
              </a:rPr>
              <a:t> </a:t>
            </a:r>
            <a:r>
              <a:rPr sz="2000" spc="-10" dirty="0">
                <a:solidFill>
                  <a:srgbClr val="09178B"/>
                </a:solidFill>
                <a:latin typeface="Arial"/>
                <a:cs typeface="Arial"/>
              </a:rPr>
              <a:t>required</a:t>
            </a:r>
            <a:r>
              <a:rPr sz="2000" spc="-5" dirty="0">
                <a:solidFill>
                  <a:srgbClr val="09178B"/>
                </a:solidFill>
                <a:latin typeface="Arial"/>
                <a:cs typeface="Arial"/>
              </a:rPr>
              <a:t> </a:t>
            </a:r>
            <a:r>
              <a:rPr sz="2000" spc="-15" dirty="0">
                <a:solidFill>
                  <a:srgbClr val="09178B"/>
                </a:solidFill>
                <a:latin typeface="Arial"/>
                <a:cs typeface="Arial"/>
              </a:rPr>
              <a:t>space-based</a:t>
            </a:r>
            <a:r>
              <a:rPr sz="2000" spc="-5" dirty="0">
                <a:solidFill>
                  <a:srgbClr val="09178B"/>
                </a:solidFill>
                <a:latin typeface="Arial"/>
                <a:cs typeface="Arial"/>
              </a:rPr>
              <a:t> </a:t>
            </a:r>
            <a:r>
              <a:rPr sz="2000" spc="-10" dirty="0">
                <a:solidFill>
                  <a:srgbClr val="09178B"/>
                </a:solidFill>
                <a:latin typeface="Arial"/>
                <a:cs typeface="Arial"/>
              </a:rPr>
              <a:t>mirrors</a:t>
            </a:r>
            <a:r>
              <a:rPr sz="2000" spc="-5" dirty="0">
                <a:solidFill>
                  <a:srgbClr val="09178B"/>
                </a:solidFill>
                <a:latin typeface="Arial"/>
                <a:cs typeface="Arial"/>
              </a:rPr>
              <a:t> </a:t>
            </a:r>
            <a:r>
              <a:rPr sz="2000" spc="-15" dirty="0">
                <a:solidFill>
                  <a:srgbClr val="09178B"/>
                </a:solidFill>
                <a:latin typeface="Arial"/>
                <a:cs typeface="Arial"/>
              </a:rPr>
              <a:t>10</a:t>
            </a:r>
            <a:r>
              <a:rPr sz="2000" spc="-5" dirty="0">
                <a:solidFill>
                  <a:srgbClr val="09178B"/>
                </a:solidFill>
                <a:latin typeface="Arial"/>
                <a:cs typeface="Arial"/>
              </a:rPr>
              <a:t> </a:t>
            </a:r>
            <a:r>
              <a:rPr sz="2000" spc="-10" dirty="0">
                <a:solidFill>
                  <a:srgbClr val="09178B"/>
                </a:solidFill>
                <a:latin typeface="Arial"/>
                <a:cs typeface="Arial"/>
              </a:rPr>
              <a:t>times larger</a:t>
            </a:r>
            <a:r>
              <a:rPr sz="2000" spc="-5" dirty="0">
                <a:solidFill>
                  <a:srgbClr val="09178B"/>
                </a:solidFill>
                <a:latin typeface="Arial"/>
                <a:cs typeface="Arial"/>
              </a:rPr>
              <a:t> </a:t>
            </a:r>
            <a:r>
              <a:rPr sz="2000" spc="-10" dirty="0">
                <a:solidFill>
                  <a:srgbClr val="09178B"/>
                </a:solidFill>
                <a:latin typeface="Arial"/>
                <a:cs typeface="Arial"/>
              </a:rPr>
              <a:t>than</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largest</a:t>
            </a:r>
            <a:r>
              <a:rPr sz="2000" spc="-5" dirty="0">
                <a:solidFill>
                  <a:srgbClr val="09178B"/>
                </a:solidFill>
                <a:latin typeface="Arial"/>
                <a:cs typeface="Arial"/>
              </a:rPr>
              <a:t> </a:t>
            </a:r>
            <a:r>
              <a:rPr sz="2000" spc="-10" dirty="0">
                <a:solidFill>
                  <a:srgbClr val="09178B"/>
                </a:solidFill>
                <a:latin typeface="Arial"/>
                <a:cs typeface="Arial"/>
              </a:rPr>
              <a:t>ever</a:t>
            </a:r>
            <a:r>
              <a:rPr sz="2000" spc="-5" dirty="0">
                <a:solidFill>
                  <a:srgbClr val="09178B"/>
                </a:solidFill>
                <a:latin typeface="Arial"/>
                <a:cs typeface="Arial"/>
              </a:rPr>
              <a:t> </a:t>
            </a:r>
            <a:r>
              <a:rPr sz="2000" spc="-10" dirty="0">
                <a:solidFill>
                  <a:srgbClr val="09178B"/>
                </a:solidFill>
                <a:latin typeface="Arial"/>
                <a:cs typeface="Arial"/>
              </a:rPr>
              <a:t>built</a:t>
            </a:r>
            <a:r>
              <a:rPr sz="2000" spc="-5" dirty="0">
                <a:solidFill>
                  <a:srgbClr val="09178B"/>
                </a:solidFill>
                <a:latin typeface="Arial"/>
                <a:cs typeface="Arial"/>
              </a:rPr>
              <a:t> </a:t>
            </a:r>
            <a:r>
              <a:rPr sz="2000" spc="-15" dirty="0">
                <a:solidFill>
                  <a:srgbClr val="09178B"/>
                </a:solidFill>
                <a:latin typeface="Arial"/>
                <a:cs typeface="Arial"/>
              </a:rPr>
              <a:t>on</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5" dirty="0">
                <a:solidFill>
                  <a:srgbClr val="09178B"/>
                </a:solidFill>
                <a:latin typeface="Arial"/>
                <a:cs typeface="Arial"/>
              </a:rPr>
              <a:t>ground</a:t>
            </a:r>
            <a:r>
              <a:rPr sz="2000" spc="-5" dirty="0">
                <a:solidFill>
                  <a:srgbClr val="09178B"/>
                </a:solidFill>
                <a:latin typeface="Arial"/>
                <a:cs typeface="Arial"/>
              </a:rPr>
              <a:t> </a:t>
            </a:r>
            <a:r>
              <a:rPr sz="2000" spc="-15" dirty="0">
                <a:solidFill>
                  <a:srgbClr val="09178B"/>
                </a:solidFill>
                <a:latin typeface="Arial"/>
                <a:cs typeface="Arial"/>
              </a:rPr>
              <a:t>and</a:t>
            </a:r>
            <a:r>
              <a:rPr sz="2000" spc="-5" dirty="0">
                <a:solidFill>
                  <a:srgbClr val="09178B"/>
                </a:solidFill>
                <a:latin typeface="Arial"/>
                <a:cs typeface="Arial"/>
              </a:rPr>
              <a:t> </a:t>
            </a:r>
            <a:r>
              <a:rPr sz="2000" spc="-10" dirty="0">
                <a:solidFill>
                  <a:srgbClr val="09178B"/>
                </a:solidFill>
                <a:latin typeface="Arial"/>
                <a:cs typeface="Arial"/>
              </a:rPr>
              <a:t>lasers</a:t>
            </a:r>
            <a:r>
              <a:rPr sz="2000" spc="-5" dirty="0">
                <a:solidFill>
                  <a:srgbClr val="09178B"/>
                </a:solidFill>
                <a:latin typeface="Arial"/>
                <a:cs typeface="Arial"/>
              </a:rPr>
              <a:t> </a:t>
            </a:r>
            <a:r>
              <a:rPr sz="2000" spc="-15" dirty="0">
                <a:solidFill>
                  <a:srgbClr val="09178B"/>
                </a:solidFill>
                <a:latin typeface="Arial"/>
                <a:cs typeface="Arial"/>
              </a:rPr>
              <a:t>&gt;</a:t>
            </a:r>
            <a:r>
              <a:rPr sz="2000" spc="-5" dirty="0">
                <a:solidFill>
                  <a:srgbClr val="09178B"/>
                </a:solidFill>
                <a:latin typeface="Arial"/>
                <a:cs typeface="Arial"/>
              </a:rPr>
              <a:t> </a:t>
            </a:r>
            <a:r>
              <a:rPr sz="2000" spc="-15" dirty="0">
                <a:solidFill>
                  <a:srgbClr val="09178B"/>
                </a:solidFill>
                <a:latin typeface="Arial"/>
                <a:cs typeface="Arial"/>
              </a:rPr>
              <a:t>1</a:t>
            </a:r>
            <a:r>
              <a:rPr sz="2000" spc="-20" dirty="0">
                <a:solidFill>
                  <a:srgbClr val="09178B"/>
                </a:solidFill>
                <a:latin typeface="Arial"/>
                <a:cs typeface="Arial"/>
              </a:rPr>
              <a:t>0</a:t>
            </a:r>
            <a:r>
              <a:rPr sz="1950" spc="15" baseline="21367" dirty="0">
                <a:solidFill>
                  <a:srgbClr val="09178B"/>
                </a:solidFill>
                <a:latin typeface="Arial"/>
                <a:cs typeface="Arial"/>
              </a:rPr>
              <a:t>6 </a:t>
            </a:r>
            <a:r>
              <a:rPr sz="1950" spc="-254" baseline="21367" dirty="0">
                <a:solidFill>
                  <a:srgbClr val="09178B"/>
                </a:solidFill>
                <a:latin typeface="Arial"/>
                <a:cs typeface="Arial"/>
              </a:rPr>
              <a:t> </a:t>
            </a:r>
            <a:r>
              <a:rPr sz="2000" spc="-10" dirty="0">
                <a:solidFill>
                  <a:srgbClr val="09178B"/>
                </a:solidFill>
                <a:latin typeface="Arial"/>
                <a:cs typeface="Arial"/>
              </a:rPr>
              <a:t>times brighter</a:t>
            </a:r>
            <a:endParaRPr sz="2000" dirty="0">
              <a:latin typeface="Arial"/>
              <a:cs typeface="Arial"/>
            </a:endParaRPr>
          </a:p>
          <a:p>
            <a:pPr>
              <a:lnSpc>
                <a:spcPts val="1400"/>
              </a:lnSpc>
              <a:spcBef>
                <a:spcPts val="39"/>
              </a:spcBef>
              <a:buClr>
                <a:srgbClr val="09178B"/>
              </a:buClr>
              <a:buFont typeface="Arial"/>
              <a:buChar char="•"/>
            </a:pPr>
            <a:endParaRPr sz="1400" dirty="0"/>
          </a:p>
          <a:p>
            <a:pPr marL="252095" marR="427355" indent="-167640">
              <a:lnSpc>
                <a:spcPct val="109200"/>
              </a:lnSpc>
              <a:buClr>
                <a:srgbClr val="09178B"/>
              </a:buClr>
              <a:buFont typeface="Arial"/>
              <a:buChar char="•"/>
              <a:tabLst>
                <a:tab pos="252095" algn="l"/>
              </a:tabLst>
            </a:pPr>
            <a:r>
              <a:rPr sz="2000" spc="-15" dirty="0">
                <a:solidFill>
                  <a:srgbClr val="09178B"/>
                </a:solidFill>
                <a:latin typeface="Arial"/>
                <a:cs typeface="Arial"/>
              </a:rPr>
              <a:t>Midcourse</a:t>
            </a:r>
            <a:r>
              <a:rPr sz="2000" spc="-5" dirty="0">
                <a:solidFill>
                  <a:srgbClr val="09178B"/>
                </a:solidFill>
                <a:latin typeface="Arial"/>
                <a:cs typeface="Arial"/>
              </a:rPr>
              <a:t> </a:t>
            </a:r>
            <a:r>
              <a:rPr sz="2000" spc="-10" dirty="0">
                <a:solidFill>
                  <a:srgbClr val="09178B"/>
                </a:solidFill>
                <a:latin typeface="Arial"/>
                <a:cs typeface="Arial"/>
              </a:rPr>
              <a:t>intercept</a:t>
            </a:r>
            <a:r>
              <a:rPr sz="2000" spc="-5" dirty="0">
                <a:solidFill>
                  <a:srgbClr val="09178B"/>
                </a:solidFill>
                <a:latin typeface="Arial"/>
                <a:cs typeface="Arial"/>
              </a:rPr>
              <a:t> </a:t>
            </a:r>
            <a:r>
              <a:rPr sz="2000" spc="-15" dirty="0">
                <a:solidFill>
                  <a:srgbClr val="09178B"/>
                </a:solidFill>
                <a:latin typeface="Arial"/>
                <a:cs typeface="Arial"/>
              </a:rPr>
              <a:t>would</a:t>
            </a:r>
            <a:r>
              <a:rPr sz="2000" spc="-5" dirty="0">
                <a:solidFill>
                  <a:srgbClr val="09178B"/>
                </a:solidFill>
                <a:latin typeface="Arial"/>
                <a:cs typeface="Arial"/>
              </a:rPr>
              <a:t> </a:t>
            </a:r>
            <a:r>
              <a:rPr sz="2000" spc="-15" dirty="0">
                <a:solidFill>
                  <a:srgbClr val="09178B"/>
                </a:solidFill>
                <a:latin typeface="Arial"/>
                <a:cs typeface="Arial"/>
              </a:rPr>
              <a:t>have</a:t>
            </a:r>
            <a:r>
              <a:rPr sz="2000" spc="-5" dirty="0">
                <a:solidFill>
                  <a:srgbClr val="09178B"/>
                </a:solidFill>
                <a:latin typeface="Arial"/>
                <a:cs typeface="Arial"/>
              </a:rPr>
              <a:t> </a:t>
            </a:r>
            <a:r>
              <a:rPr sz="2000" spc="-10" dirty="0">
                <a:solidFill>
                  <a:srgbClr val="09178B"/>
                </a:solidFill>
                <a:latin typeface="Arial"/>
                <a:cs typeface="Arial"/>
              </a:rPr>
              <a:t>required</a:t>
            </a:r>
            <a:r>
              <a:rPr sz="2000" spc="-5" dirty="0">
                <a:solidFill>
                  <a:srgbClr val="09178B"/>
                </a:solidFill>
                <a:latin typeface="Arial"/>
                <a:cs typeface="Arial"/>
              </a:rPr>
              <a:t> </a:t>
            </a:r>
            <a:r>
              <a:rPr sz="2000" spc="-10" dirty="0">
                <a:solidFill>
                  <a:srgbClr val="09178B"/>
                </a:solidFill>
                <a:latin typeface="Arial"/>
                <a:cs typeface="Arial"/>
              </a:rPr>
              <a:t>detection,</a:t>
            </a:r>
            <a:r>
              <a:rPr sz="2000" spc="-5" dirty="0">
                <a:solidFill>
                  <a:srgbClr val="09178B"/>
                </a:solidFill>
                <a:latin typeface="Arial"/>
                <a:cs typeface="Arial"/>
              </a:rPr>
              <a:t> </a:t>
            </a:r>
            <a:r>
              <a:rPr sz="2000" spc="-10" dirty="0">
                <a:solidFill>
                  <a:srgbClr val="09178B"/>
                </a:solidFill>
                <a:latin typeface="Arial"/>
                <a:cs typeface="Arial"/>
              </a:rPr>
              <a:t>tracking,</a:t>
            </a:r>
            <a:r>
              <a:rPr sz="2000" spc="-5" dirty="0">
                <a:solidFill>
                  <a:srgbClr val="09178B"/>
                </a:solidFill>
                <a:latin typeface="Arial"/>
                <a:cs typeface="Arial"/>
              </a:rPr>
              <a:t> </a:t>
            </a:r>
            <a:r>
              <a:rPr sz="2000" spc="-15" dirty="0">
                <a:solidFill>
                  <a:srgbClr val="09178B"/>
                </a:solidFill>
                <a:latin typeface="Arial"/>
                <a:cs typeface="Arial"/>
              </a:rPr>
              <a:t>and</a:t>
            </a:r>
            <a:r>
              <a:rPr sz="2000" spc="-10" dirty="0">
                <a:solidFill>
                  <a:srgbClr val="09178B"/>
                </a:solidFill>
                <a:latin typeface="Arial"/>
                <a:cs typeface="Arial"/>
              </a:rPr>
              <a:t> discrimination</a:t>
            </a:r>
            <a:r>
              <a:rPr sz="2000" spc="-5" dirty="0">
                <a:solidFill>
                  <a:srgbClr val="09178B"/>
                </a:solidFill>
                <a:latin typeface="Arial"/>
                <a:cs typeface="Arial"/>
              </a:rPr>
              <a:t> </a:t>
            </a:r>
            <a:r>
              <a:rPr sz="2000" spc="-10" dirty="0">
                <a:solidFill>
                  <a:srgbClr val="09178B"/>
                </a:solidFill>
                <a:latin typeface="Arial"/>
                <a:cs typeface="Arial"/>
              </a:rPr>
              <a:t>of</a:t>
            </a:r>
            <a:r>
              <a:rPr sz="2000" spc="-5" dirty="0">
                <a:solidFill>
                  <a:srgbClr val="09178B"/>
                </a:solidFill>
                <a:latin typeface="Arial"/>
                <a:cs typeface="Arial"/>
              </a:rPr>
              <a:t> </a:t>
            </a:r>
            <a:r>
              <a:rPr sz="2000" spc="-15" dirty="0">
                <a:solidFill>
                  <a:srgbClr val="09178B"/>
                </a:solidFill>
                <a:latin typeface="Arial"/>
                <a:cs typeface="Arial"/>
              </a:rPr>
              <a:t>~</a:t>
            </a:r>
            <a:r>
              <a:rPr sz="2000" spc="-5" dirty="0">
                <a:solidFill>
                  <a:srgbClr val="09178B"/>
                </a:solidFill>
                <a:latin typeface="Arial"/>
                <a:cs typeface="Arial"/>
              </a:rPr>
              <a:t> </a:t>
            </a:r>
            <a:r>
              <a:rPr sz="2000" spc="-15" dirty="0">
                <a:solidFill>
                  <a:srgbClr val="09178B"/>
                </a:solidFill>
                <a:latin typeface="Arial"/>
                <a:cs typeface="Arial"/>
              </a:rPr>
              <a:t>100,000</a:t>
            </a:r>
            <a:r>
              <a:rPr sz="2000" spc="-5" dirty="0">
                <a:solidFill>
                  <a:srgbClr val="09178B"/>
                </a:solidFill>
                <a:latin typeface="Arial"/>
                <a:cs typeface="Arial"/>
              </a:rPr>
              <a:t> </a:t>
            </a:r>
            <a:r>
              <a:rPr sz="2000" spc="-10" dirty="0">
                <a:solidFill>
                  <a:srgbClr val="09178B"/>
                </a:solidFill>
                <a:latin typeface="Arial"/>
                <a:cs typeface="Arial"/>
              </a:rPr>
              <a:t>objects</a:t>
            </a:r>
            <a:r>
              <a:rPr sz="2000" spc="-5" dirty="0">
                <a:solidFill>
                  <a:srgbClr val="09178B"/>
                </a:solidFill>
                <a:latin typeface="Arial"/>
                <a:cs typeface="Arial"/>
              </a:rPr>
              <a:t> </a:t>
            </a:r>
            <a:r>
              <a:rPr sz="2000" spc="-10" dirty="0">
                <a:solidFill>
                  <a:srgbClr val="09178B"/>
                </a:solidFill>
                <a:latin typeface="Arial"/>
                <a:cs typeface="Arial"/>
              </a:rPr>
              <a:t>in</a:t>
            </a:r>
            <a:r>
              <a:rPr sz="2000" spc="-5" dirty="0">
                <a:solidFill>
                  <a:srgbClr val="09178B"/>
                </a:solidFill>
                <a:latin typeface="Arial"/>
                <a:cs typeface="Arial"/>
              </a:rPr>
              <a:t> </a:t>
            </a:r>
            <a:r>
              <a:rPr sz="2000" spc="-10" dirty="0">
                <a:solidFill>
                  <a:srgbClr val="09178B"/>
                </a:solidFill>
                <a:latin typeface="Arial"/>
                <a:cs typeface="Arial"/>
              </a:rPr>
              <a:t>space,</a:t>
            </a:r>
            <a:r>
              <a:rPr sz="2000" spc="-5" dirty="0">
                <a:solidFill>
                  <a:srgbClr val="09178B"/>
                </a:solidFill>
                <a:latin typeface="Arial"/>
                <a:cs typeface="Arial"/>
              </a:rPr>
              <a:t> </a:t>
            </a:r>
            <a:r>
              <a:rPr sz="2000" spc="-10" dirty="0">
                <a:solidFill>
                  <a:srgbClr val="09178B"/>
                </a:solidFill>
                <a:latin typeface="Arial"/>
                <a:cs typeface="Arial"/>
              </a:rPr>
              <a:t>at</a:t>
            </a:r>
            <a:r>
              <a:rPr sz="2000" spc="-5" dirty="0">
                <a:solidFill>
                  <a:srgbClr val="09178B"/>
                </a:solidFill>
                <a:latin typeface="Arial"/>
                <a:cs typeface="Arial"/>
              </a:rPr>
              <a:t> </a:t>
            </a:r>
            <a:r>
              <a:rPr sz="2000" i="1" spc="-10" dirty="0">
                <a:solidFill>
                  <a:srgbClr val="09178B"/>
                </a:solidFill>
                <a:latin typeface="Arial"/>
                <a:cs typeface="Arial"/>
              </a:rPr>
              <a:t>existing</a:t>
            </a:r>
            <a:r>
              <a:rPr sz="2000" i="1" spc="-5" dirty="0">
                <a:solidFill>
                  <a:srgbClr val="09178B"/>
                </a:solidFill>
                <a:latin typeface="Arial"/>
                <a:cs typeface="Arial"/>
              </a:rPr>
              <a:t> </a:t>
            </a:r>
            <a:r>
              <a:rPr sz="2000" spc="-10" dirty="0">
                <a:solidFill>
                  <a:srgbClr val="09178B"/>
                </a:solidFill>
                <a:latin typeface="Arial"/>
                <a:cs typeface="Arial"/>
              </a:rPr>
              <a:t>Soviet</a:t>
            </a:r>
            <a:r>
              <a:rPr sz="2000" spc="-5" dirty="0">
                <a:solidFill>
                  <a:srgbClr val="09178B"/>
                </a:solidFill>
                <a:latin typeface="Arial"/>
                <a:cs typeface="Arial"/>
              </a:rPr>
              <a:t> </a:t>
            </a:r>
            <a:r>
              <a:rPr sz="2000" spc="-10" dirty="0">
                <a:solidFill>
                  <a:srgbClr val="09178B"/>
                </a:solidFill>
                <a:latin typeface="Arial"/>
                <a:cs typeface="Arial"/>
              </a:rPr>
              <a:t>force levels</a:t>
            </a:r>
            <a:endParaRPr sz="2000" dirty="0">
              <a:latin typeface="Arial"/>
              <a:cs typeface="Arial"/>
            </a:endParaRPr>
          </a:p>
          <a:p>
            <a:pPr>
              <a:lnSpc>
                <a:spcPts val="1400"/>
              </a:lnSpc>
              <a:spcBef>
                <a:spcPts val="75"/>
              </a:spcBef>
              <a:buClr>
                <a:srgbClr val="09178B"/>
              </a:buClr>
              <a:buFont typeface="Arial"/>
              <a:buChar char="•"/>
            </a:pPr>
            <a:endParaRPr sz="1400" dirty="0"/>
          </a:p>
          <a:p>
            <a:pPr marL="252095" marR="12700" indent="-167640">
              <a:lnSpc>
                <a:spcPct val="107700"/>
              </a:lnSpc>
              <a:buClr>
                <a:srgbClr val="09178B"/>
              </a:buClr>
              <a:buFont typeface="Arial"/>
              <a:buChar char="•"/>
              <a:tabLst>
                <a:tab pos="252095" algn="l"/>
              </a:tabLst>
            </a:pPr>
            <a:r>
              <a:rPr sz="2000" spc="-10" dirty="0">
                <a:solidFill>
                  <a:srgbClr val="09178B"/>
                </a:solidFill>
                <a:latin typeface="Arial"/>
                <a:cs typeface="Arial"/>
              </a:rPr>
              <a:t>Battle</a:t>
            </a:r>
            <a:r>
              <a:rPr sz="2000" spc="-5" dirty="0">
                <a:solidFill>
                  <a:srgbClr val="09178B"/>
                </a:solidFill>
                <a:latin typeface="Arial"/>
                <a:cs typeface="Arial"/>
              </a:rPr>
              <a:t> </a:t>
            </a:r>
            <a:r>
              <a:rPr sz="2000" spc="-15" dirty="0">
                <a:solidFill>
                  <a:srgbClr val="09178B"/>
                </a:solidFill>
                <a:latin typeface="Arial"/>
                <a:cs typeface="Arial"/>
              </a:rPr>
              <a:t>management</a:t>
            </a:r>
            <a:r>
              <a:rPr sz="2000" spc="-5" dirty="0">
                <a:solidFill>
                  <a:srgbClr val="09178B"/>
                </a:solidFill>
                <a:latin typeface="Arial"/>
                <a:cs typeface="Arial"/>
              </a:rPr>
              <a:t> </a:t>
            </a:r>
            <a:r>
              <a:rPr sz="2000" spc="-15" dirty="0">
                <a:solidFill>
                  <a:srgbClr val="09178B"/>
                </a:solidFill>
                <a:latin typeface="Arial"/>
                <a:cs typeface="Arial"/>
              </a:rPr>
              <a:t>computer</a:t>
            </a:r>
            <a:r>
              <a:rPr sz="2000" spc="-5" dirty="0">
                <a:solidFill>
                  <a:srgbClr val="09178B"/>
                </a:solidFill>
                <a:latin typeface="Arial"/>
                <a:cs typeface="Arial"/>
              </a:rPr>
              <a:t> </a:t>
            </a:r>
            <a:r>
              <a:rPr sz="2000" spc="-15" dirty="0">
                <a:solidFill>
                  <a:srgbClr val="09178B"/>
                </a:solidFill>
                <a:latin typeface="Arial"/>
                <a:cs typeface="Arial"/>
              </a:rPr>
              <a:t>programs</a:t>
            </a:r>
            <a:r>
              <a:rPr sz="2000" spc="-5" dirty="0">
                <a:solidFill>
                  <a:srgbClr val="09178B"/>
                </a:solidFill>
                <a:latin typeface="Arial"/>
                <a:cs typeface="Arial"/>
              </a:rPr>
              <a:t> </a:t>
            </a:r>
            <a:r>
              <a:rPr sz="2000" spc="-15" dirty="0">
                <a:solidFill>
                  <a:srgbClr val="09178B"/>
                </a:solidFill>
                <a:latin typeface="Arial"/>
                <a:cs typeface="Arial"/>
              </a:rPr>
              <a:t>would</a:t>
            </a:r>
            <a:r>
              <a:rPr sz="2000" spc="-5" dirty="0">
                <a:solidFill>
                  <a:srgbClr val="09178B"/>
                </a:solidFill>
                <a:latin typeface="Arial"/>
                <a:cs typeface="Arial"/>
              </a:rPr>
              <a:t> </a:t>
            </a:r>
            <a:r>
              <a:rPr sz="2000" spc="-15" dirty="0">
                <a:solidFill>
                  <a:srgbClr val="09178B"/>
                </a:solidFill>
                <a:latin typeface="Arial"/>
                <a:cs typeface="Arial"/>
              </a:rPr>
              <a:t>have</a:t>
            </a:r>
            <a:r>
              <a:rPr sz="2000" spc="-5" dirty="0">
                <a:solidFill>
                  <a:srgbClr val="09178B"/>
                </a:solidFill>
                <a:latin typeface="Arial"/>
                <a:cs typeface="Arial"/>
              </a:rPr>
              <a:t> </a:t>
            </a:r>
            <a:r>
              <a:rPr sz="2000" spc="-10" dirty="0">
                <a:solidFill>
                  <a:srgbClr val="09178B"/>
                </a:solidFill>
                <a:latin typeface="Arial"/>
                <a:cs typeface="Arial"/>
              </a:rPr>
              <a:t>required</a:t>
            </a:r>
            <a:r>
              <a:rPr sz="2000" spc="-5" dirty="0">
                <a:solidFill>
                  <a:srgbClr val="09178B"/>
                </a:solidFill>
                <a:latin typeface="Arial"/>
                <a:cs typeface="Arial"/>
              </a:rPr>
              <a:t> </a:t>
            </a:r>
            <a:r>
              <a:rPr sz="2000" spc="-15" dirty="0">
                <a:solidFill>
                  <a:srgbClr val="09178B"/>
                </a:solidFill>
                <a:latin typeface="Arial"/>
                <a:cs typeface="Arial"/>
              </a:rPr>
              <a:t>more</a:t>
            </a:r>
            <a:r>
              <a:rPr sz="2000" spc="-5" dirty="0">
                <a:solidFill>
                  <a:srgbClr val="09178B"/>
                </a:solidFill>
                <a:latin typeface="Arial"/>
                <a:cs typeface="Arial"/>
              </a:rPr>
              <a:t> </a:t>
            </a:r>
            <a:r>
              <a:rPr sz="2000" spc="-10" dirty="0">
                <a:solidFill>
                  <a:srgbClr val="09178B"/>
                </a:solidFill>
                <a:latin typeface="Arial"/>
                <a:cs typeface="Arial"/>
              </a:rPr>
              <a:t>than 100,000</a:t>
            </a:r>
            <a:r>
              <a:rPr sz="2000" spc="-5" dirty="0">
                <a:solidFill>
                  <a:srgbClr val="09178B"/>
                </a:solidFill>
                <a:latin typeface="Arial"/>
                <a:cs typeface="Arial"/>
              </a:rPr>
              <a:t> </a:t>
            </a:r>
            <a:r>
              <a:rPr lang="en-US" sz="2000" spc="-15" dirty="0">
                <a:solidFill>
                  <a:srgbClr val="09178B"/>
                </a:solidFill>
                <a:latin typeface="Arial"/>
                <a:cs typeface="Arial"/>
              </a:rPr>
              <a:t>labor</a:t>
            </a:r>
            <a:r>
              <a:rPr sz="2000" spc="-15" dirty="0">
                <a:solidFill>
                  <a:srgbClr val="09178B"/>
                </a:solidFill>
                <a:latin typeface="Arial"/>
                <a:cs typeface="Arial"/>
              </a:rPr>
              <a:t>-years</a:t>
            </a:r>
            <a:r>
              <a:rPr sz="2000" spc="-5" dirty="0">
                <a:solidFill>
                  <a:srgbClr val="09178B"/>
                </a:solidFill>
                <a:latin typeface="Arial"/>
                <a:cs typeface="Arial"/>
              </a:rPr>
              <a:t> </a:t>
            </a:r>
            <a:r>
              <a:rPr sz="2000" spc="-10" dirty="0">
                <a:solidFill>
                  <a:srgbClr val="09178B"/>
                </a:solidFill>
                <a:latin typeface="Arial"/>
                <a:cs typeface="Arial"/>
              </a:rPr>
              <a:t>to</a:t>
            </a:r>
            <a:r>
              <a:rPr sz="2000" spc="-5" dirty="0">
                <a:solidFill>
                  <a:srgbClr val="09178B"/>
                </a:solidFill>
                <a:latin typeface="Arial"/>
                <a:cs typeface="Arial"/>
              </a:rPr>
              <a:t> </a:t>
            </a:r>
            <a:r>
              <a:rPr sz="2000" spc="-10" dirty="0">
                <a:solidFill>
                  <a:srgbClr val="09178B"/>
                </a:solidFill>
                <a:latin typeface="Arial"/>
                <a:cs typeface="Arial"/>
              </a:rPr>
              <a:t>write</a:t>
            </a:r>
            <a:r>
              <a:rPr sz="2000" spc="-5" dirty="0">
                <a:solidFill>
                  <a:srgbClr val="09178B"/>
                </a:solidFill>
                <a:latin typeface="Arial"/>
                <a:cs typeface="Arial"/>
              </a:rPr>
              <a:t> </a:t>
            </a:r>
            <a:r>
              <a:rPr sz="2000" spc="-10" dirty="0">
                <a:solidFill>
                  <a:srgbClr val="09178B"/>
                </a:solidFill>
                <a:latin typeface="Arial"/>
                <a:cs typeface="Arial"/>
              </a:rPr>
              <a:t>using</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5" dirty="0">
                <a:solidFill>
                  <a:srgbClr val="09178B"/>
                </a:solidFill>
                <a:latin typeface="Arial"/>
                <a:cs typeface="Arial"/>
              </a:rPr>
              <a:t>most</a:t>
            </a:r>
            <a:r>
              <a:rPr sz="2000" spc="-5" dirty="0">
                <a:solidFill>
                  <a:srgbClr val="09178B"/>
                </a:solidFill>
                <a:latin typeface="Arial"/>
                <a:cs typeface="Arial"/>
              </a:rPr>
              <a:t> </a:t>
            </a:r>
            <a:r>
              <a:rPr sz="2000" spc="-15" dirty="0">
                <a:solidFill>
                  <a:srgbClr val="09178B"/>
                </a:solidFill>
                <a:latin typeface="Arial"/>
                <a:cs typeface="Arial"/>
              </a:rPr>
              <a:t>advanced</a:t>
            </a:r>
            <a:r>
              <a:rPr sz="2000" spc="-5" dirty="0">
                <a:solidFill>
                  <a:srgbClr val="09178B"/>
                </a:solidFill>
                <a:latin typeface="Arial"/>
                <a:cs typeface="Arial"/>
              </a:rPr>
              <a:t> </a:t>
            </a:r>
            <a:r>
              <a:rPr sz="2000" spc="-10" dirty="0">
                <a:solidFill>
                  <a:srgbClr val="09178B"/>
                </a:solidFill>
                <a:latin typeface="Arial"/>
                <a:cs typeface="Arial"/>
              </a:rPr>
              <a:t>techniques</a:t>
            </a:r>
            <a:r>
              <a:rPr sz="2000" spc="-5" dirty="0">
                <a:solidFill>
                  <a:srgbClr val="09178B"/>
                </a:solidFill>
                <a:latin typeface="Arial"/>
                <a:cs typeface="Arial"/>
              </a:rPr>
              <a:t> </a:t>
            </a:r>
            <a:r>
              <a:rPr sz="2000" spc="-10" dirty="0">
                <a:solidFill>
                  <a:srgbClr val="09178B"/>
                </a:solidFill>
                <a:latin typeface="Arial"/>
                <a:cs typeface="Arial"/>
              </a:rPr>
              <a:t>then available</a:t>
            </a:r>
            <a:r>
              <a:rPr sz="2000" spc="-5" dirty="0">
                <a:solidFill>
                  <a:srgbClr val="09178B"/>
                </a:solidFill>
                <a:latin typeface="Arial"/>
                <a:cs typeface="Arial"/>
              </a:rPr>
              <a:t> </a:t>
            </a:r>
            <a:r>
              <a:rPr sz="2000" spc="-15" dirty="0">
                <a:solidFill>
                  <a:srgbClr val="09178B"/>
                </a:solidFill>
                <a:latin typeface="Arial"/>
                <a:cs typeface="Arial"/>
              </a:rPr>
              <a:t>and</a:t>
            </a:r>
            <a:r>
              <a:rPr sz="2000" spc="-5" dirty="0">
                <a:solidFill>
                  <a:srgbClr val="09178B"/>
                </a:solidFill>
                <a:latin typeface="Arial"/>
                <a:cs typeface="Arial"/>
              </a:rPr>
              <a:t> </a:t>
            </a:r>
            <a:r>
              <a:rPr sz="2000" spc="-15" dirty="0">
                <a:solidFill>
                  <a:srgbClr val="09178B"/>
                </a:solidFill>
                <a:latin typeface="Arial"/>
                <a:cs typeface="Arial"/>
              </a:rPr>
              <a:t>would</a:t>
            </a:r>
            <a:r>
              <a:rPr sz="2000" spc="-5" dirty="0">
                <a:solidFill>
                  <a:srgbClr val="09178B"/>
                </a:solidFill>
                <a:latin typeface="Arial"/>
                <a:cs typeface="Arial"/>
              </a:rPr>
              <a:t> </a:t>
            </a:r>
            <a:r>
              <a:rPr sz="2000" spc="-15" dirty="0">
                <a:solidFill>
                  <a:srgbClr val="09178B"/>
                </a:solidFill>
                <a:latin typeface="Arial"/>
                <a:cs typeface="Arial"/>
              </a:rPr>
              <a:t>have</a:t>
            </a:r>
            <a:r>
              <a:rPr sz="2000" spc="-5" dirty="0">
                <a:solidFill>
                  <a:srgbClr val="09178B"/>
                </a:solidFill>
                <a:latin typeface="Arial"/>
                <a:cs typeface="Arial"/>
              </a:rPr>
              <a:t> </a:t>
            </a:r>
            <a:r>
              <a:rPr sz="2000" spc="-15" dirty="0">
                <a:solidFill>
                  <a:srgbClr val="09178B"/>
                </a:solidFill>
                <a:latin typeface="Arial"/>
                <a:cs typeface="Arial"/>
              </a:rPr>
              <a:t>had</a:t>
            </a:r>
            <a:r>
              <a:rPr sz="2000" spc="-5" dirty="0">
                <a:solidFill>
                  <a:srgbClr val="09178B"/>
                </a:solidFill>
                <a:latin typeface="Arial"/>
                <a:cs typeface="Arial"/>
              </a:rPr>
              <a:t> </a:t>
            </a:r>
            <a:r>
              <a:rPr sz="2000" spc="-10" dirty="0">
                <a:solidFill>
                  <a:srgbClr val="09178B"/>
                </a:solidFill>
                <a:latin typeface="Arial"/>
                <a:cs typeface="Arial"/>
              </a:rPr>
              <a:t>to</a:t>
            </a:r>
            <a:r>
              <a:rPr sz="2000" spc="-5" dirty="0">
                <a:solidFill>
                  <a:srgbClr val="09178B"/>
                </a:solidFill>
                <a:latin typeface="Arial"/>
                <a:cs typeface="Arial"/>
              </a:rPr>
              <a:t> </a:t>
            </a:r>
            <a:r>
              <a:rPr sz="2000" spc="-15" dirty="0">
                <a:solidFill>
                  <a:srgbClr val="09178B"/>
                </a:solidFill>
                <a:latin typeface="Arial"/>
                <a:cs typeface="Arial"/>
              </a:rPr>
              <a:t>work</a:t>
            </a:r>
            <a:r>
              <a:rPr sz="2000" spc="-5" dirty="0">
                <a:solidFill>
                  <a:srgbClr val="09178B"/>
                </a:solidFill>
                <a:latin typeface="Arial"/>
                <a:cs typeface="Arial"/>
              </a:rPr>
              <a:t> </a:t>
            </a:r>
            <a:r>
              <a:rPr sz="2000" spc="-10" dirty="0">
                <a:solidFill>
                  <a:srgbClr val="09178B"/>
                </a:solidFill>
                <a:latin typeface="Arial"/>
                <a:cs typeface="Arial"/>
              </a:rPr>
              <a:t>almost</a:t>
            </a:r>
            <a:r>
              <a:rPr sz="2000" spc="-5" dirty="0">
                <a:solidFill>
                  <a:srgbClr val="09178B"/>
                </a:solidFill>
                <a:latin typeface="Arial"/>
                <a:cs typeface="Arial"/>
              </a:rPr>
              <a:t> </a:t>
            </a:r>
            <a:r>
              <a:rPr sz="2000" spc="-10" dirty="0">
                <a:solidFill>
                  <a:srgbClr val="09178B"/>
                </a:solidFill>
                <a:latin typeface="Arial"/>
                <a:cs typeface="Arial"/>
              </a:rPr>
              <a:t>flawlessly</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first</a:t>
            </a:r>
            <a:r>
              <a:rPr sz="2000" spc="-5" dirty="0">
                <a:solidFill>
                  <a:srgbClr val="09178B"/>
                </a:solidFill>
                <a:latin typeface="Arial"/>
                <a:cs typeface="Arial"/>
              </a:rPr>
              <a:t> </a:t>
            </a:r>
            <a:r>
              <a:rPr sz="2000" spc="-10" dirty="0">
                <a:solidFill>
                  <a:srgbClr val="09178B"/>
                </a:solidFill>
                <a:latin typeface="Arial"/>
                <a:cs typeface="Arial"/>
              </a:rPr>
              <a:t>time they</a:t>
            </a:r>
            <a:r>
              <a:rPr sz="2000" spc="-5" dirty="0">
                <a:solidFill>
                  <a:srgbClr val="09178B"/>
                </a:solidFill>
                <a:latin typeface="Arial"/>
                <a:cs typeface="Arial"/>
              </a:rPr>
              <a:t> </a:t>
            </a:r>
            <a:r>
              <a:rPr sz="2000" spc="-15" dirty="0">
                <a:solidFill>
                  <a:srgbClr val="09178B"/>
                </a:solidFill>
                <a:latin typeface="Arial"/>
                <a:cs typeface="Arial"/>
              </a:rPr>
              <a:t>were</a:t>
            </a:r>
            <a:r>
              <a:rPr sz="2000" spc="-5" dirty="0">
                <a:solidFill>
                  <a:srgbClr val="09178B"/>
                </a:solidFill>
                <a:latin typeface="Arial"/>
                <a:cs typeface="Arial"/>
              </a:rPr>
              <a:t> </a:t>
            </a:r>
            <a:r>
              <a:rPr sz="2000" spc="-15" dirty="0">
                <a:solidFill>
                  <a:srgbClr val="09178B"/>
                </a:solidFill>
                <a:latin typeface="Arial"/>
                <a:cs typeface="Arial"/>
              </a:rPr>
              <a:t>used</a:t>
            </a:r>
            <a:endParaRPr sz="200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38</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194856" rIns="0" bIns="0" rtlCol="0">
            <a:noAutofit/>
          </a:bodyPr>
          <a:lstStyle/>
          <a:p>
            <a:pPr marL="499745">
              <a:lnSpc>
                <a:spcPct val="100000"/>
              </a:lnSpc>
            </a:pPr>
            <a:r>
              <a:rPr sz="3250" spc="-20" dirty="0">
                <a:solidFill>
                  <a:srgbClr val="D62100"/>
                </a:solidFill>
                <a:latin typeface="Arial"/>
                <a:cs typeface="Arial"/>
              </a:rPr>
              <a:t>Reagan</a:t>
            </a:r>
            <a:r>
              <a:rPr sz="3250" spc="-60" dirty="0">
                <a:solidFill>
                  <a:srgbClr val="D62100"/>
                </a:solidFill>
                <a:latin typeface="Arial"/>
                <a:cs typeface="Arial"/>
              </a:rPr>
              <a:t>’</a:t>
            </a:r>
            <a:r>
              <a:rPr sz="3250" spc="-20" dirty="0">
                <a:solidFill>
                  <a:srgbClr val="D62100"/>
                </a:solidFill>
                <a:latin typeface="Arial"/>
                <a:cs typeface="Arial"/>
              </a:rPr>
              <a:t>s</a:t>
            </a:r>
            <a:r>
              <a:rPr sz="3250" spc="-5" dirty="0">
                <a:solidFill>
                  <a:srgbClr val="D62100"/>
                </a:solidFill>
                <a:latin typeface="Arial"/>
                <a:cs typeface="Arial"/>
              </a:rPr>
              <a:t> </a:t>
            </a:r>
            <a:r>
              <a:rPr sz="3250" spc="-25" dirty="0">
                <a:solidFill>
                  <a:srgbClr val="D62100"/>
                </a:solidFill>
                <a:latin typeface="Arial"/>
                <a:cs typeface="Arial"/>
              </a:rPr>
              <a:t>ABM</a:t>
            </a:r>
            <a:r>
              <a:rPr sz="3250" spc="-5" dirty="0">
                <a:solidFill>
                  <a:srgbClr val="D62100"/>
                </a:solidFill>
                <a:latin typeface="Arial"/>
                <a:cs typeface="Arial"/>
              </a:rPr>
              <a:t> </a:t>
            </a:r>
            <a:r>
              <a:rPr sz="3250" spc="-95" dirty="0">
                <a:solidFill>
                  <a:srgbClr val="D62100"/>
                </a:solidFill>
                <a:latin typeface="Arial"/>
                <a:cs typeface="Arial"/>
              </a:rPr>
              <a:t>W</a:t>
            </a:r>
            <a:r>
              <a:rPr sz="3250" spc="-20" dirty="0">
                <a:solidFill>
                  <a:srgbClr val="D62100"/>
                </a:solidFill>
                <a:latin typeface="Arial"/>
                <a:cs typeface="Arial"/>
              </a:rPr>
              <a:t>eapon</a:t>
            </a:r>
            <a:r>
              <a:rPr sz="3250" spc="-5" dirty="0">
                <a:solidFill>
                  <a:srgbClr val="D62100"/>
                </a:solidFill>
                <a:latin typeface="Arial"/>
                <a:cs typeface="Arial"/>
              </a:rPr>
              <a:t> </a:t>
            </a:r>
            <a:r>
              <a:rPr sz="3250" spc="-20" dirty="0">
                <a:solidFill>
                  <a:srgbClr val="D62100"/>
                </a:solidFill>
                <a:latin typeface="Arial"/>
                <a:cs typeface="Arial"/>
              </a:rPr>
              <a:t>Program</a:t>
            </a:r>
            <a:r>
              <a:rPr lang="en-US" sz="3250" spc="-20" dirty="0">
                <a:solidFill>
                  <a:srgbClr val="D62100"/>
                </a:solidFill>
                <a:latin typeface="Arial"/>
                <a:cs typeface="Arial"/>
              </a:rPr>
              <a:t>: Challenges</a:t>
            </a:r>
            <a:endParaRPr sz="3250" dirty="0">
              <a:latin typeface="Arial"/>
              <a:cs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42741" y="1554463"/>
            <a:ext cx="8021955" cy="5252720"/>
          </a:xfrm>
          <a:prstGeom prst="rect">
            <a:avLst/>
          </a:prstGeom>
        </p:spPr>
        <p:txBody>
          <a:bodyPr vert="horz" wrap="square" lIns="0" tIns="0" rIns="0" bIns="0" rtlCol="0">
            <a:noAutofit/>
          </a:bodyPr>
          <a:lstStyle/>
          <a:p>
            <a:pPr marL="12700" marR="12700">
              <a:lnSpc>
                <a:spcPct val="100400"/>
              </a:lnSpc>
              <a:tabLst>
                <a:tab pos="3495040" algn="l"/>
                <a:tab pos="5906770" algn="l"/>
              </a:tabLst>
            </a:pPr>
            <a:r>
              <a:rPr sz="1900" spc="5" dirty="0">
                <a:solidFill>
                  <a:srgbClr val="09178B"/>
                </a:solidFill>
                <a:latin typeface="Arial"/>
                <a:cs typeface="Arial"/>
              </a:rPr>
              <a:t>For every </a:t>
            </a:r>
            <a:r>
              <a:rPr sz="1900" spc="10" dirty="0">
                <a:solidFill>
                  <a:srgbClr val="09178B"/>
                </a:solidFill>
                <a:latin typeface="Arial"/>
                <a:cs typeface="Arial"/>
              </a:rPr>
              <a:t>SDI</a:t>
            </a:r>
            <a:r>
              <a:rPr sz="1900" spc="5" dirty="0">
                <a:solidFill>
                  <a:srgbClr val="09178B"/>
                </a:solidFill>
                <a:latin typeface="Arial"/>
                <a:cs typeface="Arial"/>
              </a:rPr>
              <a:t> </a:t>
            </a:r>
            <a:r>
              <a:rPr sz="1900" spc="10" dirty="0">
                <a:solidFill>
                  <a:srgbClr val="09178B"/>
                </a:solidFill>
                <a:latin typeface="Arial"/>
                <a:cs typeface="Arial"/>
              </a:rPr>
              <a:t>weapon</a:t>
            </a:r>
            <a:r>
              <a:rPr sz="1900" spc="5" dirty="0">
                <a:solidFill>
                  <a:srgbClr val="09178B"/>
                </a:solidFill>
                <a:latin typeface="Arial"/>
                <a:cs typeface="Arial"/>
              </a:rPr>
              <a:t> </a:t>
            </a:r>
            <a:r>
              <a:rPr sz="1900" spc="10" dirty="0">
                <a:solidFill>
                  <a:srgbClr val="09178B"/>
                </a:solidFill>
                <a:latin typeface="Arial"/>
                <a:cs typeface="Arial"/>
              </a:rPr>
              <a:t>concept	that</a:t>
            </a:r>
            <a:r>
              <a:rPr sz="1900" spc="5" dirty="0">
                <a:solidFill>
                  <a:srgbClr val="09178B"/>
                </a:solidFill>
                <a:latin typeface="Arial"/>
                <a:cs typeface="Arial"/>
              </a:rPr>
              <a:t> </a:t>
            </a:r>
            <a:r>
              <a:rPr sz="1900" spc="10" dirty="0">
                <a:solidFill>
                  <a:srgbClr val="09178B"/>
                </a:solidFill>
                <a:latin typeface="Arial"/>
                <a:cs typeface="Arial"/>
              </a:rPr>
              <a:t>was</a:t>
            </a:r>
            <a:r>
              <a:rPr sz="1900" spc="5" dirty="0">
                <a:solidFill>
                  <a:srgbClr val="09178B"/>
                </a:solidFill>
                <a:latin typeface="Arial"/>
                <a:cs typeface="Arial"/>
              </a:rPr>
              <a:t> proposed or	imagined, including all space-based </a:t>
            </a:r>
            <a:r>
              <a:rPr sz="1900" spc="10" dirty="0">
                <a:solidFill>
                  <a:srgbClr val="09178B"/>
                </a:solidFill>
                <a:latin typeface="Arial"/>
                <a:cs typeface="Arial"/>
              </a:rPr>
              <a:t>weapons,</a:t>
            </a:r>
            <a:r>
              <a:rPr sz="1900" spc="5" dirty="0">
                <a:solidFill>
                  <a:srgbClr val="09178B"/>
                </a:solidFill>
                <a:latin typeface="Arial"/>
                <a:cs typeface="Arial"/>
              </a:rPr>
              <a:t> </a:t>
            </a:r>
            <a:r>
              <a:rPr sz="1900" spc="10" dirty="0">
                <a:solidFill>
                  <a:srgbClr val="09178B"/>
                </a:solidFill>
                <a:latin typeface="Arial"/>
                <a:cs typeface="Arial"/>
              </a:rPr>
              <a:t>a</a:t>
            </a:r>
            <a:r>
              <a:rPr sz="1900" spc="5" dirty="0">
                <a:solidFill>
                  <a:srgbClr val="09178B"/>
                </a:solidFill>
                <a:latin typeface="Arial"/>
                <a:cs typeface="Arial"/>
              </a:rPr>
              <a:t> </a:t>
            </a:r>
            <a:r>
              <a:rPr sz="1900" spc="10" dirty="0">
                <a:solidFill>
                  <a:srgbClr val="09178B"/>
                </a:solidFill>
                <a:latin typeface="Arial"/>
                <a:cs typeface="Arial"/>
              </a:rPr>
              <a:t>count</a:t>
            </a:r>
            <a:r>
              <a:rPr sz="1900" spc="5" dirty="0">
                <a:solidFill>
                  <a:srgbClr val="09178B"/>
                </a:solidFill>
                <a:latin typeface="Arial"/>
                <a:cs typeface="Arial"/>
              </a:rPr>
              <a:t>er-measure </a:t>
            </a:r>
            <a:r>
              <a:rPr sz="1900" spc="10" dirty="0">
                <a:solidFill>
                  <a:srgbClr val="09178B"/>
                </a:solidFill>
                <a:latin typeface="Arial"/>
                <a:cs typeface="Arial"/>
              </a:rPr>
              <a:t>had</a:t>
            </a:r>
            <a:r>
              <a:rPr sz="1900" spc="5" dirty="0">
                <a:solidFill>
                  <a:srgbClr val="09178B"/>
                </a:solidFill>
                <a:latin typeface="Arial"/>
                <a:cs typeface="Arial"/>
              </a:rPr>
              <a:t> already </a:t>
            </a:r>
            <a:r>
              <a:rPr sz="1900" spc="10" dirty="0">
                <a:solidFill>
                  <a:srgbClr val="09178B"/>
                </a:solidFill>
                <a:latin typeface="Arial"/>
                <a:cs typeface="Arial"/>
              </a:rPr>
              <a:t>been</a:t>
            </a:r>
            <a:r>
              <a:rPr sz="1900" spc="5" dirty="0">
                <a:solidFill>
                  <a:srgbClr val="09178B"/>
                </a:solidFill>
                <a:latin typeface="Arial"/>
                <a:cs typeface="Arial"/>
              </a:rPr>
              <a:t> identified.</a:t>
            </a:r>
            <a:endParaRPr sz="1900" dirty="0">
              <a:latin typeface="Arial"/>
              <a:cs typeface="Arial"/>
            </a:endParaRPr>
          </a:p>
          <a:p>
            <a:pPr>
              <a:lnSpc>
                <a:spcPts val="1000"/>
              </a:lnSpc>
              <a:spcBef>
                <a:spcPts val="42"/>
              </a:spcBef>
            </a:pPr>
            <a:endParaRPr sz="1000" dirty="0"/>
          </a:p>
          <a:p>
            <a:pPr marL="12700">
              <a:lnSpc>
                <a:spcPct val="100000"/>
              </a:lnSpc>
            </a:pPr>
            <a:r>
              <a:rPr sz="1900" spc="5" dirty="0">
                <a:solidFill>
                  <a:srgbClr val="09178B"/>
                </a:solidFill>
                <a:latin typeface="Arial"/>
                <a:cs typeface="Arial"/>
              </a:rPr>
              <a:t>Unlike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a:t>
            </a:r>
            <a:r>
              <a:rPr sz="1900" spc="10" dirty="0">
                <a:solidFill>
                  <a:srgbClr val="09178B"/>
                </a:solidFill>
                <a:latin typeface="Arial"/>
                <a:cs typeface="Arial"/>
              </a:rPr>
              <a:t>weapons</a:t>
            </a:r>
            <a:r>
              <a:rPr sz="1900" spc="5" dirty="0">
                <a:solidFill>
                  <a:srgbClr val="09178B"/>
                </a:solidFill>
                <a:latin typeface="Arial"/>
                <a:cs typeface="Arial"/>
              </a:rPr>
              <a:t> </a:t>
            </a:r>
            <a:r>
              <a:rPr sz="1900" spc="0" dirty="0">
                <a:solidFill>
                  <a:srgbClr val="09178B"/>
                </a:solidFill>
                <a:latin typeface="Arial"/>
                <a:cs typeface="Arial"/>
              </a:rPr>
              <a:t>t</a:t>
            </a:r>
            <a:r>
              <a:rPr sz="1900" spc="5" dirty="0">
                <a:solidFill>
                  <a:srgbClr val="09178B"/>
                </a:solidFill>
                <a:latin typeface="Arial"/>
                <a:cs typeface="Arial"/>
              </a:rPr>
              <a:t>hemselves, </a:t>
            </a:r>
            <a:r>
              <a:rPr sz="1900" spc="0" dirty="0">
                <a:solidFill>
                  <a:srgbClr val="09178B"/>
                </a:solidFill>
                <a:latin typeface="Arial"/>
                <a:cs typeface="Arial"/>
              </a:rPr>
              <a:t>t</a:t>
            </a:r>
            <a:r>
              <a:rPr sz="1900" spc="10" dirty="0">
                <a:solidFill>
                  <a:srgbClr val="09178B"/>
                </a:solidFill>
                <a:latin typeface="Arial"/>
                <a:cs typeface="Arial"/>
              </a:rPr>
              <a:t>hese</a:t>
            </a:r>
            <a:r>
              <a:rPr sz="1900" spc="5" dirty="0">
                <a:solidFill>
                  <a:srgbClr val="09178B"/>
                </a:solidFill>
                <a:latin typeface="Arial"/>
                <a:cs typeface="Arial"/>
              </a:rPr>
              <a:t> </a:t>
            </a:r>
            <a:r>
              <a:rPr sz="1900" spc="10" dirty="0">
                <a:solidFill>
                  <a:srgbClr val="09178B"/>
                </a:solidFill>
                <a:latin typeface="Arial"/>
                <a:cs typeface="Arial"/>
              </a:rPr>
              <a:t>count</a:t>
            </a:r>
            <a:r>
              <a:rPr sz="1900" spc="5" dirty="0">
                <a:solidFill>
                  <a:srgbClr val="09178B"/>
                </a:solidFill>
                <a:latin typeface="Arial"/>
                <a:cs typeface="Arial"/>
              </a:rPr>
              <a:t>er-measures </a:t>
            </a:r>
            <a:r>
              <a:rPr sz="1900" spc="10" dirty="0">
                <a:solidFill>
                  <a:srgbClr val="09178B"/>
                </a:solidFill>
                <a:latin typeface="Arial"/>
                <a:cs typeface="Arial"/>
              </a:rPr>
              <a:t>were</a:t>
            </a:r>
            <a:r>
              <a:rPr sz="1900" spc="5" dirty="0">
                <a:solidFill>
                  <a:srgbClr val="09178B"/>
                </a:solidFill>
                <a:latin typeface="Arial"/>
                <a:cs typeface="Arial"/>
              </a:rPr>
              <a:t> </a:t>
            </a:r>
            <a:r>
              <a:rPr sz="1900" spc="15" dirty="0">
                <a:solidFill>
                  <a:srgbClr val="09178B"/>
                </a:solidFill>
                <a:latin typeface="Arial"/>
                <a:cs typeface="Arial"/>
              </a:rPr>
              <a:t>—</a:t>
            </a:r>
            <a:endParaRPr sz="1900" dirty="0">
              <a:latin typeface="Arial"/>
              <a:cs typeface="Arial"/>
            </a:endParaRPr>
          </a:p>
          <a:p>
            <a:pPr>
              <a:lnSpc>
                <a:spcPts val="1000"/>
              </a:lnSpc>
              <a:spcBef>
                <a:spcPts val="44"/>
              </a:spcBef>
            </a:pPr>
            <a:endParaRPr sz="1000" dirty="0"/>
          </a:p>
          <a:p>
            <a:pPr marL="556260" indent="-185420">
              <a:lnSpc>
                <a:spcPct val="100000"/>
              </a:lnSpc>
              <a:buClr>
                <a:srgbClr val="09178B"/>
              </a:buClr>
              <a:buFont typeface="Arial"/>
              <a:buChar char="•"/>
              <a:tabLst>
                <a:tab pos="556260" algn="l"/>
              </a:tabLst>
            </a:pPr>
            <a:r>
              <a:rPr sz="1750" spc="5" dirty="0">
                <a:solidFill>
                  <a:srgbClr val="09178B"/>
                </a:solidFill>
                <a:latin typeface="Arial"/>
                <a:cs typeface="Arial"/>
              </a:rPr>
              <a:t>Possible with existing technology</a:t>
            </a:r>
            <a:endParaRPr sz="1750" dirty="0">
              <a:latin typeface="Arial"/>
              <a:cs typeface="Arial"/>
            </a:endParaRPr>
          </a:p>
          <a:p>
            <a:pPr>
              <a:lnSpc>
                <a:spcPts val="1000"/>
              </a:lnSpc>
              <a:spcBef>
                <a:spcPts val="74"/>
              </a:spcBef>
              <a:buClr>
                <a:srgbClr val="09178B"/>
              </a:buClr>
              <a:buFont typeface="Arial"/>
              <a:buChar char="•"/>
            </a:pPr>
            <a:endParaRPr sz="1000" dirty="0"/>
          </a:p>
          <a:p>
            <a:pPr marL="556260" indent="-185420">
              <a:lnSpc>
                <a:spcPct val="100000"/>
              </a:lnSpc>
              <a:buClr>
                <a:srgbClr val="09178B"/>
              </a:buClr>
              <a:buFont typeface="Arial"/>
              <a:buChar char="•"/>
              <a:tabLst>
                <a:tab pos="556260" algn="l"/>
              </a:tabLst>
            </a:pPr>
            <a:r>
              <a:rPr sz="1750" spc="5" dirty="0">
                <a:solidFill>
                  <a:srgbClr val="09178B"/>
                </a:solidFill>
                <a:latin typeface="Arial"/>
                <a:cs typeface="Arial"/>
              </a:rPr>
              <a:t>Relatively cheap</a:t>
            </a:r>
            <a:endParaRPr sz="1750" dirty="0">
              <a:latin typeface="Arial"/>
              <a:cs typeface="Arial"/>
            </a:endParaRPr>
          </a:p>
          <a:p>
            <a:pPr>
              <a:lnSpc>
                <a:spcPts val="1000"/>
              </a:lnSpc>
              <a:spcBef>
                <a:spcPts val="63"/>
              </a:spcBef>
              <a:buClr>
                <a:srgbClr val="09178B"/>
              </a:buClr>
              <a:buFont typeface="Arial"/>
              <a:buChar char="•"/>
            </a:pPr>
            <a:endParaRPr sz="1000" dirty="0"/>
          </a:p>
          <a:p>
            <a:pPr marL="12700" marR="205740">
              <a:lnSpc>
                <a:spcPct val="100400"/>
              </a:lnSpc>
            </a:pPr>
            <a:r>
              <a:rPr lang="en-US" sz="1900" b="1" i="1" spc="10" dirty="0">
                <a:solidFill>
                  <a:srgbClr val="09178B"/>
                </a:solidFill>
                <a:latin typeface="Arial"/>
                <a:cs typeface="Arial"/>
              </a:rPr>
              <a:t>T</a:t>
            </a:r>
            <a:r>
              <a:rPr sz="1900" b="1" i="1" spc="5" dirty="0">
                <a:solidFill>
                  <a:srgbClr val="09178B"/>
                </a:solidFill>
                <a:latin typeface="Arial"/>
                <a:cs typeface="Arial"/>
              </a:rPr>
              <a:t>he </a:t>
            </a:r>
            <a:r>
              <a:rPr sz="1900" b="1" i="1" spc="10" dirty="0">
                <a:solidFill>
                  <a:srgbClr val="09178B"/>
                </a:solidFill>
                <a:latin typeface="Arial"/>
                <a:cs typeface="Arial"/>
              </a:rPr>
              <a:t>SDI</a:t>
            </a:r>
            <a:r>
              <a:rPr sz="1900" b="1" i="1" spc="5" dirty="0">
                <a:solidFill>
                  <a:srgbClr val="09178B"/>
                </a:solidFill>
                <a:latin typeface="Arial"/>
                <a:cs typeface="Arial"/>
              </a:rPr>
              <a:t> </a:t>
            </a:r>
            <a:r>
              <a:rPr sz="1900" b="1" i="1" spc="10" dirty="0">
                <a:solidFill>
                  <a:srgbClr val="09178B"/>
                </a:solidFill>
                <a:latin typeface="Arial"/>
                <a:cs typeface="Arial"/>
              </a:rPr>
              <a:t>program</a:t>
            </a:r>
            <a:r>
              <a:rPr sz="1900" b="1" i="1" spc="5" dirty="0">
                <a:solidFill>
                  <a:srgbClr val="09178B"/>
                </a:solidFill>
                <a:latin typeface="Arial"/>
                <a:cs typeface="Arial"/>
              </a:rPr>
              <a:t> </a:t>
            </a:r>
            <a:r>
              <a:rPr sz="1900" b="1" i="1" spc="10" dirty="0">
                <a:solidFill>
                  <a:srgbClr val="09178B"/>
                </a:solidFill>
                <a:latin typeface="Arial"/>
                <a:cs typeface="Arial"/>
              </a:rPr>
              <a:t>did</a:t>
            </a:r>
            <a:r>
              <a:rPr sz="1900" b="1" i="1" spc="5" dirty="0">
                <a:solidFill>
                  <a:srgbClr val="09178B"/>
                </a:solidFill>
                <a:latin typeface="Arial"/>
                <a:cs typeface="Arial"/>
              </a:rPr>
              <a:t> not </a:t>
            </a:r>
            <a:r>
              <a:rPr sz="1900" b="1" i="1" spc="10" dirty="0">
                <a:solidFill>
                  <a:srgbClr val="09178B"/>
                </a:solidFill>
                <a:latin typeface="Arial"/>
                <a:cs typeface="Arial"/>
              </a:rPr>
              <a:t>even</a:t>
            </a:r>
            <a:r>
              <a:rPr sz="1900" b="1" i="1" spc="5" dirty="0">
                <a:solidFill>
                  <a:srgbClr val="09178B"/>
                </a:solidFill>
                <a:latin typeface="Arial"/>
                <a:cs typeface="Arial"/>
              </a:rPr>
              <a:t> attempt to </a:t>
            </a:r>
            <a:r>
              <a:rPr sz="1900" b="1" i="1" spc="10" dirty="0">
                <a:solidFill>
                  <a:srgbClr val="09178B"/>
                </a:solidFill>
                <a:latin typeface="Arial"/>
                <a:cs typeface="Arial"/>
              </a:rPr>
              <a:t>address</a:t>
            </a:r>
            <a:r>
              <a:rPr sz="1900" b="1" i="1" spc="5" dirty="0">
                <a:solidFill>
                  <a:srgbClr val="09178B"/>
                </a:solidFill>
                <a:latin typeface="Arial"/>
                <a:cs typeface="Arial"/>
              </a:rPr>
              <a:t> </a:t>
            </a:r>
            <a:r>
              <a:rPr sz="1900" b="1" i="1" spc="10" dirty="0">
                <a:solidFill>
                  <a:srgbClr val="09178B"/>
                </a:solidFill>
                <a:latin typeface="Arial"/>
                <a:cs typeface="Arial"/>
              </a:rPr>
              <a:t>nucl</a:t>
            </a:r>
            <a:r>
              <a:rPr sz="1900" b="1" i="1" spc="5" dirty="0">
                <a:solidFill>
                  <a:srgbClr val="09178B"/>
                </a:solidFill>
                <a:latin typeface="Arial"/>
                <a:cs typeface="Arial"/>
              </a:rPr>
              <a:t>ear weapon</a:t>
            </a:r>
            <a:r>
              <a:rPr sz="1900" b="1" i="1" spc="10" dirty="0">
                <a:solidFill>
                  <a:srgbClr val="09178B"/>
                </a:solidFill>
                <a:latin typeface="Arial"/>
                <a:cs typeface="Arial"/>
              </a:rPr>
              <a:t>s</a:t>
            </a:r>
            <a:r>
              <a:rPr sz="1900" b="1" i="1" spc="5" dirty="0">
                <a:solidFill>
                  <a:srgbClr val="09178B"/>
                </a:solidFill>
                <a:latin typeface="Arial"/>
                <a:cs typeface="Arial"/>
              </a:rPr>
              <a:t> </a:t>
            </a:r>
            <a:r>
              <a:rPr sz="1900" b="1" i="1" spc="0" dirty="0">
                <a:solidFill>
                  <a:srgbClr val="09178B"/>
                </a:solidFill>
                <a:latin typeface="Arial"/>
                <a:cs typeface="Arial"/>
              </a:rPr>
              <a:t>carrie</a:t>
            </a:r>
            <a:r>
              <a:rPr sz="1900" b="1" i="1" spc="10" dirty="0">
                <a:solidFill>
                  <a:srgbClr val="09178B"/>
                </a:solidFill>
                <a:latin typeface="Arial"/>
                <a:cs typeface="Arial"/>
              </a:rPr>
              <a:t>d </a:t>
            </a:r>
            <a:r>
              <a:rPr sz="1900" b="1" i="1" spc="5" dirty="0">
                <a:solidFill>
                  <a:srgbClr val="09178B"/>
                </a:solidFill>
                <a:latin typeface="Arial"/>
                <a:cs typeface="Arial"/>
              </a:rPr>
              <a:t>b</a:t>
            </a:r>
            <a:r>
              <a:rPr sz="1900" b="1" i="1" spc="10" dirty="0">
                <a:solidFill>
                  <a:srgbClr val="09178B"/>
                </a:solidFill>
                <a:latin typeface="Arial"/>
                <a:cs typeface="Arial"/>
              </a:rPr>
              <a:t>y </a:t>
            </a:r>
            <a:r>
              <a:rPr sz="1900" b="1" i="1" spc="15" dirty="0">
                <a:solidFill>
                  <a:srgbClr val="09178B"/>
                </a:solidFill>
                <a:latin typeface="Arial"/>
                <a:cs typeface="Arial"/>
              </a:rPr>
              <a:t>—</a:t>
            </a:r>
            <a:endParaRPr sz="1900" dirty="0">
              <a:latin typeface="Arial"/>
              <a:cs typeface="Arial"/>
            </a:endParaRPr>
          </a:p>
          <a:p>
            <a:pPr>
              <a:lnSpc>
                <a:spcPts val="1000"/>
              </a:lnSpc>
              <a:spcBef>
                <a:spcPts val="44"/>
              </a:spcBef>
            </a:pPr>
            <a:endParaRPr sz="1000" dirty="0"/>
          </a:p>
          <a:p>
            <a:pPr marL="556260" indent="-185420">
              <a:lnSpc>
                <a:spcPct val="100000"/>
              </a:lnSpc>
              <a:buClr>
                <a:srgbClr val="09178B"/>
              </a:buClr>
              <a:buFont typeface="Arial"/>
              <a:buChar char="•"/>
              <a:tabLst>
                <a:tab pos="556260" algn="l"/>
              </a:tabLst>
            </a:pPr>
            <a:r>
              <a:rPr sz="1750" spc="5" dirty="0">
                <a:solidFill>
                  <a:srgbClr val="09178B"/>
                </a:solidFill>
                <a:latin typeface="Arial"/>
                <a:cs typeface="Arial"/>
              </a:rPr>
              <a:t>Air-, sea-, or ground-launched cruise missiles</a:t>
            </a:r>
            <a:endParaRPr sz="1750" dirty="0">
              <a:latin typeface="Arial"/>
              <a:cs typeface="Arial"/>
            </a:endParaRPr>
          </a:p>
          <a:p>
            <a:pPr>
              <a:lnSpc>
                <a:spcPts val="1000"/>
              </a:lnSpc>
              <a:spcBef>
                <a:spcPts val="74"/>
              </a:spcBef>
              <a:buClr>
                <a:srgbClr val="09178B"/>
              </a:buClr>
              <a:buFont typeface="Arial"/>
              <a:buChar char="•"/>
            </a:pPr>
            <a:endParaRPr sz="1000" dirty="0"/>
          </a:p>
          <a:p>
            <a:pPr marL="556260" indent="-185420">
              <a:lnSpc>
                <a:spcPct val="100000"/>
              </a:lnSpc>
              <a:buClr>
                <a:srgbClr val="09178B"/>
              </a:buClr>
              <a:buFont typeface="Arial"/>
              <a:buChar char="•"/>
              <a:tabLst>
                <a:tab pos="556260" algn="l"/>
              </a:tabLst>
            </a:pPr>
            <a:r>
              <a:rPr sz="1750" spc="5" dirty="0">
                <a:solidFill>
                  <a:srgbClr val="09178B"/>
                </a:solidFill>
                <a:latin typeface="Arial"/>
                <a:cs typeface="Arial"/>
              </a:rPr>
              <a:t>Submarine-launched ballistic missiles</a:t>
            </a:r>
            <a:endParaRPr sz="1750" dirty="0">
              <a:latin typeface="Arial"/>
              <a:cs typeface="Arial"/>
            </a:endParaRPr>
          </a:p>
          <a:p>
            <a:pPr>
              <a:lnSpc>
                <a:spcPts val="1000"/>
              </a:lnSpc>
              <a:spcBef>
                <a:spcPts val="74"/>
              </a:spcBef>
              <a:buClr>
                <a:srgbClr val="09178B"/>
              </a:buClr>
              <a:buFont typeface="Arial"/>
              <a:buChar char="•"/>
            </a:pPr>
            <a:endParaRPr sz="1000" dirty="0"/>
          </a:p>
          <a:p>
            <a:pPr marL="556260" indent="-185420">
              <a:lnSpc>
                <a:spcPct val="100000"/>
              </a:lnSpc>
              <a:buClr>
                <a:srgbClr val="09178B"/>
              </a:buClr>
              <a:buFont typeface="Arial"/>
              <a:buChar char="•"/>
              <a:tabLst>
                <a:tab pos="556260" algn="l"/>
              </a:tabLst>
            </a:pPr>
            <a:r>
              <a:rPr sz="1750" spc="10" dirty="0">
                <a:solidFill>
                  <a:srgbClr val="09178B"/>
                </a:solidFill>
                <a:latin typeface="Arial"/>
                <a:cs typeface="Arial"/>
              </a:rPr>
              <a:t>Bombers</a:t>
            </a:r>
            <a:endParaRPr sz="1750" dirty="0">
              <a:latin typeface="Arial"/>
              <a:cs typeface="Arial"/>
            </a:endParaRPr>
          </a:p>
          <a:p>
            <a:pPr>
              <a:lnSpc>
                <a:spcPts val="1000"/>
              </a:lnSpc>
              <a:spcBef>
                <a:spcPts val="74"/>
              </a:spcBef>
              <a:buClr>
                <a:srgbClr val="09178B"/>
              </a:buClr>
              <a:buFont typeface="Arial"/>
              <a:buChar char="•"/>
            </a:pPr>
            <a:endParaRPr sz="1000" dirty="0"/>
          </a:p>
          <a:p>
            <a:pPr marL="556260" indent="-185420">
              <a:lnSpc>
                <a:spcPct val="100000"/>
              </a:lnSpc>
              <a:buClr>
                <a:srgbClr val="09178B"/>
              </a:buClr>
              <a:buFont typeface="Arial"/>
              <a:buChar char="•"/>
              <a:tabLst>
                <a:tab pos="556260" algn="l"/>
              </a:tabLst>
            </a:pPr>
            <a:r>
              <a:rPr sz="1750" spc="5" dirty="0">
                <a:solidFill>
                  <a:srgbClr val="09178B"/>
                </a:solidFill>
                <a:latin typeface="Arial"/>
                <a:cs typeface="Arial"/>
              </a:rPr>
              <a:t>Ships</a:t>
            </a:r>
            <a:endParaRPr sz="1750" dirty="0">
              <a:latin typeface="Arial"/>
              <a:cs typeface="Arial"/>
            </a:endParaRPr>
          </a:p>
          <a:p>
            <a:pPr>
              <a:lnSpc>
                <a:spcPts val="1000"/>
              </a:lnSpc>
              <a:spcBef>
                <a:spcPts val="32"/>
              </a:spcBef>
            </a:pPr>
            <a:endParaRPr sz="1000" dirty="0"/>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39</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194856" rIns="0" bIns="0" rtlCol="0">
            <a:noAutofit/>
          </a:bodyPr>
          <a:lstStyle/>
          <a:p>
            <a:pPr marL="499745">
              <a:lnSpc>
                <a:spcPct val="100000"/>
              </a:lnSpc>
            </a:pPr>
            <a:r>
              <a:rPr sz="3250" spc="-20" dirty="0">
                <a:solidFill>
                  <a:srgbClr val="D62100"/>
                </a:solidFill>
                <a:latin typeface="Arial"/>
                <a:cs typeface="Arial"/>
              </a:rPr>
              <a:t>Reagan</a:t>
            </a:r>
            <a:r>
              <a:rPr sz="3250" spc="-60" dirty="0">
                <a:solidFill>
                  <a:srgbClr val="D62100"/>
                </a:solidFill>
                <a:latin typeface="Arial"/>
                <a:cs typeface="Arial"/>
              </a:rPr>
              <a:t>’</a:t>
            </a:r>
            <a:r>
              <a:rPr sz="3250" spc="-20" dirty="0">
                <a:solidFill>
                  <a:srgbClr val="D62100"/>
                </a:solidFill>
                <a:latin typeface="Arial"/>
                <a:cs typeface="Arial"/>
              </a:rPr>
              <a:t>s</a:t>
            </a:r>
            <a:r>
              <a:rPr sz="3250" spc="-300" dirty="0">
                <a:solidFill>
                  <a:srgbClr val="D62100"/>
                </a:solidFill>
                <a:latin typeface="Arial"/>
                <a:cs typeface="Arial"/>
              </a:rPr>
              <a:t> </a:t>
            </a:r>
            <a:r>
              <a:rPr sz="3250" spc="-25" dirty="0">
                <a:solidFill>
                  <a:srgbClr val="D62100"/>
                </a:solidFill>
                <a:latin typeface="Arial"/>
                <a:cs typeface="Arial"/>
              </a:rPr>
              <a:t>ABM</a:t>
            </a:r>
            <a:r>
              <a:rPr sz="3250" spc="-5" dirty="0">
                <a:solidFill>
                  <a:srgbClr val="D62100"/>
                </a:solidFill>
                <a:latin typeface="Arial"/>
                <a:cs typeface="Arial"/>
              </a:rPr>
              <a:t> </a:t>
            </a:r>
            <a:r>
              <a:rPr sz="3250" spc="-95" dirty="0">
                <a:solidFill>
                  <a:srgbClr val="D62100"/>
                </a:solidFill>
                <a:latin typeface="Arial"/>
                <a:cs typeface="Arial"/>
              </a:rPr>
              <a:t>W</a:t>
            </a:r>
            <a:r>
              <a:rPr sz="3250" spc="-20" dirty="0">
                <a:solidFill>
                  <a:srgbClr val="D62100"/>
                </a:solidFill>
                <a:latin typeface="Arial"/>
                <a:cs typeface="Arial"/>
              </a:rPr>
              <a:t>eapon</a:t>
            </a:r>
            <a:r>
              <a:rPr sz="3250" spc="-5" dirty="0">
                <a:solidFill>
                  <a:srgbClr val="D62100"/>
                </a:solidFill>
                <a:latin typeface="Arial"/>
                <a:cs typeface="Arial"/>
              </a:rPr>
              <a:t> </a:t>
            </a:r>
            <a:r>
              <a:rPr sz="3250" spc="-20" dirty="0">
                <a:solidFill>
                  <a:srgbClr val="D62100"/>
                </a:solidFill>
                <a:latin typeface="Arial"/>
                <a:cs typeface="Arial"/>
              </a:rPr>
              <a:t>Program</a:t>
            </a:r>
            <a:r>
              <a:rPr lang="en-US" sz="3250" spc="-20" dirty="0">
                <a:solidFill>
                  <a:srgbClr val="D62100"/>
                </a:solidFill>
                <a:latin typeface="Arial"/>
                <a:cs typeface="Arial"/>
              </a:rPr>
              <a:t>: Challenges</a:t>
            </a:r>
            <a:endParaRPr sz="3250" dirty="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0510C-148F-1573-76EC-07DF2DADAD4C}"/>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21B53C22-8069-54CB-06D2-C98624AD79F8}"/>
              </a:ext>
            </a:extLst>
          </p:cNvPr>
          <p:cNvSpPr txBox="1"/>
          <p:nvPr/>
        </p:nvSpPr>
        <p:spPr>
          <a:xfrm>
            <a:off x="486173" y="7092146"/>
            <a:ext cx="1496695" cy="208279"/>
          </a:xfrm>
          <a:prstGeom prst="rect">
            <a:avLst/>
          </a:prstGeom>
        </p:spPr>
        <p:txBody>
          <a:bodyPr vert="horz" wrap="square" lIns="0" tIns="0" rIns="0" bIns="0" rtlCol="0">
            <a:noAutofit/>
          </a:bodyPr>
          <a:lstStyle/>
          <a:p>
            <a:pPr marL="12700">
              <a:lnSpc>
                <a:spcPct val="100000"/>
              </a:lnSpc>
            </a:pPr>
            <a:r>
              <a:rPr lang="en-US" sz="1250" dirty="0">
                <a:solidFill>
                  <a:srgbClr val="09178B"/>
                </a:solidFill>
                <a:latin typeface="Arial"/>
                <a:cs typeface="Arial"/>
              </a:rPr>
              <a:t>26p280</a:t>
            </a:r>
            <a:r>
              <a:rPr sz="1250" dirty="0">
                <a:solidFill>
                  <a:srgbClr val="09178B"/>
                </a:solidFill>
                <a:latin typeface="Arial"/>
                <a:cs typeface="Arial"/>
              </a:rPr>
              <a:t> Defenses, p.</a:t>
            </a:r>
            <a:endParaRPr sz="1250" dirty="0">
              <a:latin typeface="Arial"/>
              <a:cs typeface="Arial"/>
            </a:endParaRPr>
          </a:p>
        </p:txBody>
      </p:sp>
      <p:sp>
        <p:nvSpPr>
          <p:cNvPr id="5" name="object 5">
            <a:extLst>
              <a:ext uri="{FF2B5EF4-FFF2-40B4-BE49-F238E27FC236}">
                <a16:creationId xmlns:a16="http://schemas.microsoft.com/office/drawing/2014/main" id="{5AEB7041-29BD-7D84-A0CD-24B569C263C2}"/>
              </a:ext>
            </a:extLst>
          </p:cNvPr>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6" name="object 6">
            <a:extLst>
              <a:ext uri="{FF2B5EF4-FFF2-40B4-BE49-F238E27FC236}">
                <a16:creationId xmlns:a16="http://schemas.microsoft.com/office/drawing/2014/main" id="{0420D126-84FB-421A-0985-D8BF9DAC5440}"/>
              </a:ext>
            </a:extLst>
          </p:cNvPr>
          <p:cNvSpPr txBox="1">
            <a:spLocks noGrp="1"/>
          </p:cNvSpPr>
          <p:nvPr>
            <p:ph type="sldNum" sz="quarter" idx="7"/>
          </p:nvPr>
        </p:nvSpPr>
        <p:spPr>
          <a:prstGeom prst="rect">
            <a:avLst/>
          </a:prstGeom>
        </p:spPr>
        <p:txBody>
          <a:bodyPr vert="horz" wrap="square" lIns="0" tIns="0" rIns="0" bIns="0" rtlCol="0">
            <a:noAutofit/>
          </a:bodyPr>
          <a:lstStyle/>
          <a:p>
            <a:pPr marL="1651000">
              <a:lnSpc>
                <a:spcPct val="100000"/>
              </a:lnSpc>
            </a:pPr>
            <a:fld id="{81D60167-4931-47E6-BA6A-407CBD079E47}" type="slidenum">
              <a:rPr sz="1150" spc="10" dirty="0" smtClean="0">
                <a:latin typeface="Arial"/>
                <a:cs typeface="Arial"/>
              </a:rPr>
              <a:t>4</a:t>
            </a:fld>
            <a:endParaRPr sz="1150">
              <a:latin typeface="Arial"/>
              <a:cs typeface="Arial"/>
            </a:endParaRPr>
          </a:p>
        </p:txBody>
      </p:sp>
      <p:pic>
        <p:nvPicPr>
          <p:cNvPr id="3" name="Picture 2" descr="A diagram shows a dome-shaped facility in Sichuan province, China, suspected to be a nuclear weapons production site, evidenced by evictions, satellite images, and equipment installation.&#10;&#10;AI-generated content may be incorrect.">
            <a:extLst>
              <a:ext uri="{FF2B5EF4-FFF2-40B4-BE49-F238E27FC236}">
                <a16:creationId xmlns:a16="http://schemas.microsoft.com/office/drawing/2014/main" id="{AAD0C490-880B-7610-C05A-507A1082B24A}"/>
              </a:ext>
            </a:extLst>
          </p:cNvPr>
          <p:cNvPicPr>
            <a:picLocks noChangeAspect="1"/>
          </p:cNvPicPr>
          <p:nvPr/>
        </p:nvPicPr>
        <p:blipFill>
          <a:blip r:embed="rId2"/>
          <a:stretch>
            <a:fillRect/>
          </a:stretch>
        </p:blipFill>
        <p:spPr>
          <a:xfrm>
            <a:off x="0" y="1154785"/>
            <a:ext cx="10058400" cy="5462829"/>
          </a:xfrm>
          <a:prstGeom prst="rect">
            <a:avLst/>
          </a:prstGeom>
        </p:spPr>
      </p:pic>
    </p:spTree>
    <p:extLst>
      <p:ext uri="{BB962C8B-B14F-4D97-AF65-F5344CB8AC3E}">
        <p14:creationId xmlns:p14="http://schemas.microsoft.com/office/powerpoint/2010/main" val="11096256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34733" y="1521873"/>
            <a:ext cx="7614284" cy="5222240"/>
          </a:xfrm>
          <a:prstGeom prst="rect">
            <a:avLst/>
          </a:prstGeom>
        </p:spPr>
        <p:txBody>
          <a:bodyPr vert="horz" wrap="square" lIns="0" tIns="0" rIns="0" bIns="0" rtlCol="0">
            <a:noAutofit/>
          </a:bodyPr>
          <a:lstStyle/>
          <a:p>
            <a:pPr marL="12700" marR="134620">
              <a:lnSpc>
                <a:spcPct val="101200"/>
              </a:lnSpc>
            </a:pPr>
            <a:r>
              <a:rPr sz="2250" spc="10" dirty="0">
                <a:solidFill>
                  <a:srgbClr val="09178B"/>
                </a:solidFill>
                <a:latin typeface="Arial"/>
                <a:cs typeface="Arial"/>
              </a:rPr>
              <a:t>Knowledgeable people </a:t>
            </a:r>
            <a:r>
              <a:rPr sz="2250" spc="5" dirty="0">
                <a:solidFill>
                  <a:srgbClr val="09178B"/>
                </a:solidFill>
                <a:latin typeface="Arial"/>
                <a:cs typeface="Arial"/>
              </a:rPr>
              <a:t>inside</a:t>
            </a:r>
            <a:r>
              <a:rPr sz="2250" spc="10" dirty="0">
                <a:solidFill>
                  <a:srgbClr val="09178B"/>
                </a:solidFill>
                <a:latin typeface="Arial"/>
                <a:cs typeface="Arial"/>
              </a:rPr>
              <a:t> and outside the government knew the goal </a:t>
            </a:r>
            <a:r>
              <a:rPr sz="2250" spc="5" dirty="0">
                <a:solidFill>
                  <a:srgbClr val="09178B"/>
                </a:solidFill>
                <a:latin typeface="Arial"/>
                <a:cs typeface="Arial"/>
              </a:rPr>
              <a:t>of</a:t>
            </a:r>
            <a:r>
              <a:rPr sz="2250" spc="10" dirty="0">
                <a:solidFill>
                  <a:srgbClr val="09178B"/>
                </a:solidFill>
                <a:latin typeface="Arial"/>
                <a:cs typeface="Arial"/>
              </a:rPr>
              <a:t> complete </a:t>
            </a:r>
            <a:r>
              <a:rPr sz="2250" spc="5" dirty="0">
                <a:solidFill>
                  <a:srgbClr val="09178B"/>
                </a:solidFill>
                <a:latin typeface="Arial"/>
                <a:cs typeface="Arial"/>
              </a:rPr>
              <a:t>protection</a:t>
            </a:r>
            <a:r>
              <a:rPr sz="2250" spc="10" dirty="0">
                <a:solidFill>
                  <a:srgbClr val="09178B"/>
                </a:solidFill>
                <a:latin typeface="Arial"/>
                <a:cs typeface="Arial"/>
              </a:rPr>
              <a:t> was impossible </a:t>
            </a:r>
            <a:r>
              <a:rPr sz="2250" spc="20" dirty="0">
                <a:solidFill>
                  <a:srgbClr val="09178B"/>
                </a:solidFill>
                <a:latin typeface="Arial"/>
                <a:cs typeface="Arial"/>
              </a:rPr>
              <a:t>—</a:t>
            </a:r>
            <a:endParaRPr sz="2250">
              <a:latin typeface="Arial"/>
              <a:cs typeface="Arial"/>
            </a:endParaRPr>
          </a:p>
          <a:p>
            <a:pPr>
              <a:lnSpc>
                <a:spcPts val="1000"/>
              </a:lnSpc>
              <a:spcBef>
                <a:spcPts val="12"/>
              </a:spcBef>
            </a:pPr>
            <a:endParaRPr sz="1000"/>
          </a:p>
          <a:p>
            <a:pPr marL="269240" marR="12700" indent="-185420">
              <a:lnSpc>
                <a:spcPct val="100200"/>
              </a:lnSpc>
              <a:buClr>
                <a:srgbClr val="09178B"/>
              </a:buClr>
              <a:buFont typeface="Arial"/>
              <a:buChar char="•"/>
              <a:tabLst>
                <a:tab pos="269240" algn="l"/>
              </a:tabLst>
            </a:pPr>
            <a:r>
              <a:rPr sz="2150" spc="-15" dirty="0">
                <a:solidFill>
                  <a:srgbClr val="09178B"/>
                </a:solidFill>
                <a:latin typeface="Arial"/>
                <a:cs typeface="Arial"/>
              </a:rPr>
              <a:t>Knowledgeable</a:t>
            </a:r>
            <a:r>
              <a:rPr sz="2150" spc="-5" dirty="0">
                <a:solidFill>
                  <a:srgbClr val="09178B"/>
                </a:solidFill>
                <a:latin typeface="Arial"/>
                <a:cs typeface="Arial"/>
              </a:rPr>
              <a:t> </a:t>
            </a:r>
            <a:r>
              <a:rPr sz="2150" spc="-10" dirty="0">
                <a:solidFill>
                  <a:srgbClr val="09178B"/>
                </a:solidFill>
                <a:latin typeface="Arial"/>
                <a:cs typeface="Arial"/>
              </a:rPr>
              <a:t>scientists</a:t>
            </a:r>
            <a:r>
              <a:rPr sz="2150" spc="-5" dirty="0">
                <a:solidFill>
                  <a:srgbClr val="09178B"/>
                </a:solidFill>
                <a:latin typeface="Arial"/>
                <a:cs typeface="Arial"/>
              </a:rPr>
              <a:t> </a:t>
            </a:r>
            <a:r>
              <a:rPr sz="2150" spc="-15" dirty="0">
                <a:solidFill>
                  <a:srgbClr val="09178B"/>
                </a:solidFill>
                <a:latin typeface="Arial"/>
                <a:cs typeface="Arial"/>
              </a:rPr>
              <a:t>and</a:t>
            </a:r>
            <a:r>
              <a:rPr sz="2150" spc="-5" dirty="0">
                <a:solidFill>
                  <a:srgbClr val="09178B"/>
                </a:solidFill>
                <a:latin typeface="Arial"/>
                <a:cs typeface="Arial"/>
              </a:rPr>
              <a:t> </a:t>
            </a:r>
            <a:r>
              <a:rPr sz="2150" spc="-10" dirty="0">
                <a:solidFill>
                  <a:srgbClr val="09178B"/>
                </a:solidFill>
                <a:latin typeface="Arial"/>
                <a:cs typeface="Arial"/>
              </a:rPr>
              <a:t>others</a:t>
            </a:r>
            <a:r>
              <a:rPr sz="2150" spc="-5" dirty="0">
                <a:solidFill>
                  <a:srgbClr val="09178B"/>
                </a:solidFill>
                <a:latin typeface="Arial"/>
                <a:cs typeface="Arial"/>
              </a:rPr>
              <a:t> </a:t>
            </a:r>
            <a:r>
              <a:rPr sz="2150" spc="-10" dirty="0">
                <a:solidFill>
                  <a:srgbClr val="09178B"/>
                </a:solidFill>
                <a:latin typeface="Arial"/>
                <a:cs typeface="Arial"/>
              </a:rPr>
              <a:t>outside</a:t>
            </a:r>
            <a:r>
              <a:rPr sz="2150" spc="-5" dirty="0">
                <a:solidFill>
                  <a:srgbClr val="09178B"/>
                </a:solidFill>
                <a:latin typeface="Arial"/>
                <a:cs typeface="Arial"/>
              </a:rPr>
              <a:t> </a:t>
            </a:r>
            <a:r>
              <a:rPr sz="2150" spc="-10" dirty="0">
                <a:solidFill>
                  <a:srgbClr val="09178B"/>
                </a:solidFill>
                <a:latin typeface="Arial"/>
                <a:cs typeface="Arial"/>
              </a:rPr>
              <a:t>the</a:t>
            </a:r>
            <a:r>
              <a:rPr sz="2150" spc="-5" dirty="0">
                <a:solidFill>
                  <a:srgbClr val="09178B"/>
                </a:solidFill>
                <a:latin typeface="Arial"/>
                <a:cs typeface="Arial"/>
              </a:rPr>
              <a:t> </a:t>
            </a:r>
            <a:r>
              <a:rPr sz="2150" spc="-15" dirty="0">
                <a:solidFill>
                  <a:srgbClr val="09178B"/>
                </a:solidFill>
                <a:latin typeface="Arial"/>
                <a:cs typeface="Arial"/>
              </a:rPr>
              <a:t>government spoke</a:t>
            </a:r>
            <a:r>
              <a:rPr sz="2150" spc="-5" dirty="0">
                <a:solidFill>
                  <a:srgbClr val="09178B"/>
                </a:solidFill>
                <a:latin typeface="Arial"/>
                <a:cs typeface="Arial"/>
              </a:rPr>
              <a:t> </a:t>
            </a:r>
            <a:r>
              <a:rPr sz="2150" spc="-10" dirty="0">
                <a:solidFill>
                  <a:srgbClr val="09178B"/>
                </a:solidFill>
                <a:latin typeface="Arial"/>
                <a:cs typeface="Arial"/>
              </a:rPr>
              <a:t>out</a:t>
            </a:r>
            <a:r>
              <a:rPr sz="2150" spc="-5" dirty="0">
                <a:solidFill>
                  <a:srgbClr val="09178B"/>
                </a:solidFill>
                <a:latin typeface="Arial"/>
                <a:cs typeface="Arial"/>
              </a:rPr>
              <a:t> </a:t>
            </a:r>
            <a:r>
              <a:rPr sz="2150" spc="-10" dirty="0">
                <a:solidFill>
                  <a:srgbClr val="09178B"/>
                </a:solidFill>
                <a:latin typeface="Arial"/>
                <a:cs typeface="Arial"/>
              </a:rPr>
              <a:t>strongly</a:t>
            </a:r>
            <a:endParaRPr sz="2150">
              <a:latin typeface="Arial"/>
              <a:cs typeface="Arial"/>
            </a:endParaRPr>
          </a:p>
          <a:p>
            <a:pPr>
              <a:lnSpc>
                <a:spcPts val="800"/>
              </a:lnSpc>
              <a:spcBef>
                <a:spcPts val="44"/>
              </a:spcBef>
              <a:buClr>
                <a:srgbClr val="09178B"/>
              </a:buClr>
              <a:buFont typeface="Arial"/>
              <a:buChar char="•"/>
            </a:pPr>
            <a:endParaRPr sz="800"/>
          </a:p>
          <a:p>
            <a:pPr marL="353695">
              <a:lnSpc>
                <a:spcPct val="100000"/>
              </a:lnSpc>
            </a:pPr>
            <a:r>
              <a:rPr sz="1900" spc="15" dirty="0">
                <a:solidFill>
                  <a:srgbClr val="09178B"/>
                </a:solidFill>
                <a:latin typeface="Arial"/>
                <a:cs typeface="Arial"/>
              </a:rPr>
              <a:t>—</a:t>
            </a:r>
            <a:r>
              <a:rPr sz="1900" spc="-330" dirty="0">
                <a:solidFill>
                  <a:srgbClr val="09178B"/>
                </a:solidFill>
                <a:latin typeface="Arial"/>
                <a:cs typeface="Arial"/>
              </a:rPr>
              <a:t> </a:t>
            </a:r>
            <a:r>
              <a:rPr sz="1900" spc="10" dirty="0">
                <a:solidFill>
                  <a:srgbClr val="09178B"/>
                </a:solidFill>
                <a:latin typeface="Arial"/>
                <a:cs typeface="Arial"/>
              </a:rPr>
              <a:t>Gave</a:t>
            </a:r>
            <a:r>
              <a:rPr sz="1900" spc="5" dirty="0">
                <a:solidFill>
                  <a:srgbClr val="09178B"/>
                </a:solidFill>
                <a:latin typeface="Arial"/>
                <a:cs typeface="Arial"/>
              </a:rPr>
              <a:t> public speeches, </a:t>
            </a:r>
            <a:r>
              <a:rPr sz="1900" spc="0" dirty="0">
                <a:solidFill>
                  <a:srgbClr val="09178B"/>
                </a:solidFill>
                <a:latin typeface="Arial"/>
                <a:cs typeface="Arial"/>
              </a:rPr>
              <a:t>t</a:t>
            </a:r>
            <a:r>
              <a:rPr sz="1900" spc="5" dirty="0">
                <a:solidFill>
                  <a:srgbClr val="09178B"/>
                </a:solidFill>
                <a:latin typeface="Arial"/>
                <a:cs typeface="Arial"/>
              </a:rPr>
              <a:t>alks, articles, </a:t>
            </a:r>
            <a:r>
              <a:rPr sz="1900" spc="10" dirty="0">
                <a:solidFill>
                  <a:srgbClr val="09178B"/>
                </a:solidFill>
                <a:latin typeface="Arial"/>
                <a:cs typeface="Arial"/>
              </a:rPr>
              <a:t>et</a:t>
            </a:r>
            <a:r>
              <a:rPr sz="1900" spc="5" dirty="0">
                <a:solidFill>
                  <a:srgbClr val="09178B"/>
                </a:solidFill>
                <a:latin typeface="Arial"/>
                <a:cs typeface="Arial"/>
              </a:rPr>
              <a:t>c.</a:t>
            </a:r>
            <a:endParaRPr sz="1900">
              <a:latin typeface="Arial"/>
              <a:cs typeface="Arial"/>
            </a:endParaRPr>
          </a:p>
          <a:p>
            <a:pPr>
              <a:lnSpc>
                <a:spcPts val="800"/>
              </a:lnSpc>
              <a:spcBef>
                <a:spcPts val="20"/>
              </a:spcBef>
            </a:pPr>
            <a:endParaRPr sz="800"/>
          </a:p>
          <a:p>
            <a:pPr marL="353695">
              <a:lnSpc>
                <a:spcPct val="100000"/>
              </a:lnSpc>
            </a:pPr>
            <a:r>
              <a:rPr sz="1900" spc="15" dirty="0">
                <a:solidFill>
                  <a:srgbClr val="09178B"/>
                </a:solidFill>
                <a:latin typeface="Arial"/>
                <a:cs typeface="Arial"/>
              </a:rPr>
              <a:t>—</a:t>
            </a:r>
            <a:r>
              <a:rPr sz="1900" spc="-330" dirty="0">
                <a:solidFill>
                  <a:srgbClr val="09178B"/>
                </a:solidFill>
                <a:latin typeface="Arial"/>
                <a:cs typeface="Arial"/>
              </a:rPr>
              <a:t> </a:t>
            </a:r>
            <a:r>
              <a:rPr sz="1900" spc="5" dirty="0">
                <a:solidFill>
                  <a:srgbClr val="09178B"/>
                </a:solidFill>
                <a:latin typeface="Arial"/>
                <a:cs typeface="Arial"/>
              </a:rPr>
              <a:t>Pledged </a:t>
            </a:r>
            <a:r>
              <a:rPr sz="1900" spc="10" dirty="0">
                <a:solidFill>
                  <a:srgbClr val="09178B"/>
                </a:solidFill>
                <a:latin typeface="Arial"/>
                <a:cs typeface="Arial"/>
              </a:rPr>
              <a:t>not</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o</a:t>
            </a:r>
            <a:r>
              <a:rPr sz="1900" spc="5" dirty="0">
                <a:solidFill>
                  <a:srgbClr val="09178B"/>
                </a:solidFill>
                <a:latin typeface="Arial"/>
                <a:cs typeface="Arial"/>
              </a:rPr>
              <a:t> participat</a:t>
            </a:r>
            <a:r>
              <a:rPr sz="1900" spc="10" dirty="0">
                <a:solidFill>
                  <a:srgbClr val="09178B"/>
                </a:solidFill>
                <a:latin typeface="Arial"/>
                <a:cs typeface="Arial"/>
              </a:rPr>
              <a:t>e</a:t>
            </a:r>
            <a:endParaRPr sz="1900">
              <a:latin typeface="Arial"/>
              <a:cs typeface="Arial"/>
            </a:endParaRPr>
          </a:p>
          <a:p>
            <a:pPr>
              <a:lnSpc>
                <a:spcPts val="1000"/>
              </a:lnSpc>
              <a:spcBef>
                <a:spcPts val="13"/>
              </a:spcBef>
            </a:pPr>
            <a:endParaRPr sz="1000"/>
          </a:p>
          <a:p>
            <a:pPr marL="269240" indent="-185420">
              <a:lnSpc>
                <a:spcPct val="100000"/>
              </a:lnSpc>
              <a:buClr>
                <a:srgbClr val="09178B"/>
              </a:buClr>
              <a:buFont typeface="Arial"/>
              <a:buChar char="•"/>
              <a:tabLst>
                <a:tab pos="269240" algn="l"/>
              </a:tabLst>
            </a:pPr>
            <a:r>
              <a:rPr sz="2150" spc="-15" dirty="0">
                <a:solidFill>
                  <a:srgbClr val="09178B"/>
                </a:solidFill>
                <a:latin typeface="Arial"/>
                <a:cs typeface="Arial"/>
              </a:rPr>
              <a:t>Knowledgeable</a:t>
            </a:r>
            <a:r>
              <a:rPr sz="2150" spc="-5" dirty="0">
                <a:solidFill>
                  <a:srgbClr val="09178B"/>
                </a:solidFill>
                <a:latin typeface="Arial"/>
                <a:cs typeface="Arial"/>
              </a:rPr>
              <a:t> </a:t>
            </a:r>
            <a:r>
              <a:rPr sz="2150" spc="-15" dirty="0">
                <a:solidFill>
                  <a:srgbClr val="09178B"/>
                </a:solidFill>
                <a:latin typeface="Arial"/>
                <a:cs typeface="Arial"/>
              </a:rPr>
              <a:t>people</a:t>
            </a:r>
            <a:r>
              <a:rPr sz="2150" spc="-5" dirty="0">
                <a:solidFill>
                  <a:srgbClr val="09178B"/>
                </a:solidFill>
                <a:latin typeface="Arial"/>
                <a:cs typeface="Arial"/>
              </a:rPr>
              <a:t> </a:t>
            </a:r>
            <a:r>
              <a:rPr sz="2150" spc="-10" dirty="0">
                <a:solidFill>
                  <a:srgbClr val="09178B"/>
                </a:solidFill>
                <a:latin typeface="Arial"/>
                <a:cs typeface="Arial"/>
              </a:rPr>
              <a:t>inside</a:t>
            </a:r>
            <a:r>
              <a:rPr sz="2150" spc="-5" dirty="0">
                <a:solidFill>
                  <a:srgbClr val="09178B"/>
                </a:solidFill>
                <a:latin typeface="Arial"/>
                <a:cs typeface="Arial"/>
              </a:rPr>
              <a:t> </a:t>
            </a:r>
            <a:r>
              <a:rPr sz="2150" spc="-15" dirty="0">
                <a:solidFill>
                  <a:srgbClr val="09178B"/>
                </a:solidFill>
                <a:latin typeface="Arial"/>
                <a:cs typeface="Arial"/>
              </a:rPr>
              <a:t>government</a:t>
            </a:r>
            <a:r>
              <a:rPr sz="2150" spc="-5" dirty="0">
                <a:solidFill>
                  <a:srgbClr val="09178B"/>
                </a:solidFill>
                <a:latin typeface="Arial"/>
                <a:cs typeface="Arial"/>
              </a:rPr>
              <a:t> </a:t>
            </a:r>
            <a:r>
              <a:rPr sz="2150" spc="-15" dirty="0">
                <a:solidFill>
                  <a:srgbClr val="09178B"/>
                </a:solidFill>
                <a:latin typeface="Arial"/>
                <a:cs typeface="Arial"/>
              </a:rPr>
              <a:t>spoke</a:t>
            </a:r>
            <a:r>
              <a:rPr sz="2150" spc="-5" dirty="0">
                <a:solidFill>
                  <a:srgbClr val="09178B"/>
                </a:solidFill>
                <a:latin typeface="Arial"/>
                <a:cs typeface="Arial"/>
              </a:rPr>
              <a:t> </a:t>
            </a:r>
            <a:r>
              <a:rPr sz="2150" spc="-10" dirty="0">
                <a:solidFill>
                  <a:srgbClr val="09178B"/>
                </a:solidFill>
                <a:latin typeface="Arial"/>
                <a:cs typeface="Arial"/>
              </a:rPr>
              <a:t>out</a:t>
            </a:r>
            <a:endParaRPr sz="2150">
              <a:latin typeface="Arial"/>
              <a:cs typeface="Arial"/>
            </a:endParaRPr>
          </a:p>
          <a:p>
            <a:pPr>
              <a:lnSpc>
                <a:spcPts val="800"/>
              </a:lnSpc>
              <a:spcBef>
                <a:spcPts val="44"/>
              </a:spcBef>
              <a:buClr>
                <a:srgbClr val="09178B"/>
              </a:buClr>
              <a:buFont typeface="Arial"/>
              <a:buChar char="•"/>
            </a:pPr>
            <a:endParaRPr sz="800"/>
          </a:p>
          <a:p>
            <a:pPr marL="353695">
              <a:lnSpc>
                <a:spcPct val="100000"/>
              </a:lnSpc>
            </a:pPr>
            <a:r>
              <a:rPr sz="1900" spc="15" dirty="0">
                <a:solidFill>
                  <a:srgbClr val="09178B"/>
                </a:solidFill>
                <a:latin typeface="Arial"/>
                <a:cs typeface="Arial"/>
              </a:rPr>
              <a:t>—</a:t>
            </a:r>
            <a:r>
              <a:rPr sz="1900" spc="-330" dirty="0">
                <a:solidFill>
                  <a:srgbClr val="09178B"/>
                </a:solidFill>
                <a:latin typeface="Arial"/>
                <a:cs typeface="Arial"/>
              </a:rPr>
              <a:t> </a:t>
            </a:r>
            <a:r>
              <a:rPr sz="1900" spc="10" dirty="0">
                <a:solidFill>
                  <a:srgbClr val="09178B"/>
                </a:solidFill>
                <a:latin typeface="Arial"/>
                <a:cs typeface="Arial"/>
              </a:rPr>
              <a:t>Made</a:t>
            </a:r>
            <a:r>
              <a:rPr sz="1900" spc="5" dirty="0">
                <a:solidFill>
                  <a:srgbClr val="09178B"/>
                </a:solidFill>
                <a:latin typeface="Arial"/>
                <a:cs typeface="Arial"/>
              </a:rPr>
              <a:t> </a:t>
            </a:r>
            <a:r>
              <a:rPr sz="1900" spc="10" dirty="0">
                <a:solidFill>
                  <a:srgbClr val="09178B"/>
                </a:solidFill>
                <a:latin typeface="Arial"/>
                <a:cs typeface="Arial"/>
              </a:rPr>
              <a:t>caut</a:t>
            </a:r>
            <a:r>
              <a:rPr sz="1900" spc="5" dirty="0">
                <a:solidFill>
                  <a:srgbClr val="09178B"/>
                </a:solidFill>
                <a:latin typeface="Arial"/>
                <a:cs typeface="Arial"/>
              </a:rPr>
              <a:t>ious public </a:t>
            </a:r>
            <a:r>
              <a:rPr sz="1900" spc="10" dirty="0">
                <a:solidFill>
                  <a:srgbClr val="09178B"/>
                </a:solidFill>
                <a:latin typeface="Arial"/>
                <a:cs typeface="Arial"/>
              </a:rPr>
              <a:t>comment</a:t>
            </a:r>
            <a:r>
              <a:rPr sz="1900" spc="5" dirty="0">
                <a:solidFill>
                  <a:srgbClr val="09178B"/>
                </a:solidFill>
                <a:latin typeface="Arial"/>
                <a:cs typeface="Arial"/>
              </a:rPr>
              <a:t>s</a:t>
            </a:r>
            <a:endParaRPr sz="1900">
              <a:latin typeface="Arial"/>
              <a:cs typeface="Arial"/>
            </a:endParaRPr>
          </a:p>
          <a:p>
            <a:pPr>
              <a:lnSpc>
                <a:spcPts val="800"/>
              </a:lnSpc>
              <a:spcBef>
                <a:spcPts val="20"/>
              </a:spcBef>
            </a:pPr>
            <a:endParaRPr sz="800"/>
          </a:p>
          <a:p>
            <a:pPr marL="353695">
              <a:lnSpc>
                <a:spcPct val="100000"/>
              </a:lnSpc>
            </a:pPr>
            <a:r>
              <a:rPr sz="1900" spc="15" dirty="0">
                <a:solidFill>
                  <a:srgbClr val="09178B"/>
                </a:solidFill>
                <a:latin typeface="Arial"/>
                <a:cs typeface="Arial"/>
              </a:rPr>
              <a:t>—</a:t>
            </a:r>
            <a:r>
              <a:rPr sz="1900" spc="-330" dirty="0">
                <a:solidFill>
                  <a:srgbClr val="09178B"/>
                </a:solidFill>
                <a:latin typeface="Arial"/>
                <a:cs typeface="Arial"/>
              </a:rPr>
              <a:t> </a:t>
            </a:r>
            <a:r>
              <a:rPr sz="1900" spc="10" dirty="0">
                <a:solidFill>
                  <a:srgbClr val="09178B"/>
                </a:solidFill>
                <a:latin typeface="Arial"/>
                <a:cs typeface="Arial"/>
              </a:rPr>
              <a:t>Some</a:t>
            </a:r>
            <a:r>
              <a:rPr sz="1900" spc="5" dirty="0">
                <a:solidFill>
                  <a:srgbClr val="09178B"/>
                </a:solidFill>
                <a:latin typeface="Arial"/>
                <a:cs typeface="Arial"/>
              </a:rPr>
              <a:t> </a:t>
            </a:r>
            <a:r>
              <a:rPr sz="1900" spc="10" dirty="0">
                <a:solidFill>
                  <a:srgbClr val="09178B"/>
                </a:solidFill>
                <a:latin typeface="Arial"/>
                <a:cs typeface="Arial"/>
              </a:rPr>
              <a:t>gave</a:t>
            </a:r>
            <a:r>
              <a:rPr sz="1900" spc="5" dirty="0">
                <a:solidFill>
                  <a:srgbClr val="09178B"/>
                </a:solidFill>
                <a:latin typeface="Arial"/>
                <a:cs typeface="Arial"/>
              </a:rPr>
              <a:t> </a:t>
            </a:r>
            <a:r>
              <a:rPr sz="1900" spc="0" dirty="0">
                <a:solidFill>
                  <a:srgbClr val="09178B"/>
                </a:solidFill>
                <a:latin typeface="Arial"/>
                <a:cs typeface="Arial"/>
              </a:rPr>
              <a:t>f</a:t>
            </a:r>
            <a:r>
              <a:rPr sz="1900" spc="5" dirty="0">
                <a:solidFill>
                  <a:srgbClr val="09178B"/>
                </a:solidFill>
                <a:latin typeface="Arial"/>
                <a:cs typeface="Arial"/>
              </a:rPr>
              <a:t>orceful secret advice</a:t>
            </a:r>
            <a:endParaRPr sz="1900">
              <a:latin typeface="Arial"/>
              <a:cs typeface="Arial"/>
            </a:endParaRPr>
          </a:p>
          <a:p>
            <a:pPr>
              <a:lnSpc>
                <a:spcPts val="1000"/>
              </a:lnSpc>
              <a:spcBef>
                <a:spcPts val="13"/>
              </a:spcBef>
            </a:pPr>
            <a:endParaRPr sz="1000"/>
          </a:p>
          <a:p>
            <a:pPr marL="269240" indent="-185420">
              <a:lnSpc>
                <a:spcPct val="100000"/>
              </a:lnSpc>
              <a:buClr>
                <a:srgbClr val="09178B"/>
              </a:buClr>
              <a:buFont typeface="Arial"/>
              <a:buChar char="•"/>
              <a:tabLst>
                <a:tab pos="269240" algn="l"/>
              </a:tabLst>
            </a:pPr>
            <a:r>
              <a:rPr sz="2150" spc="-10" dirty="0">
                <a:solidFill>
                  <a:srgbClr val="09178B"/>
                </a:solidFill>
                <a:latin typeface="Arial"/>
                <a:cs typeface="Arial"/>
              </a:rPr>
              <a:t>Allies</a:t>
            </a:r>
            <a:r>
              <a:rPr sz="2150" spc="-5" dirty="0">
                <a:solidFill>
                  <a:srgbClr val="09178B"/>
                </a:solidFill>
                <a:latin typeface="Arial"/>
                <a:cs typeface="Arial"/>
              </a:rPr>
              <a:t> </a:t>
            </a:r>
            <a:r>
              <a:rPr sz="2150" spc="-10" dirty="0">
                <a:solidFill>
                  <a:srgbClr val="09178B"/>
                </a:solidFill>
                <a:latin typeface="Arial"/>
                <a:cs typeface="Arial"/>
              </a:rPr>
              <a:t>of</a:t>
            </a:r>
            <a:r>
              <a:rPr sz="2150" spc="-5" dirty="0">
                <a:solidFill>
                  <a:srgbClr val="09178B"/>
                </a:solidFill>
                <a:latin typeface="Arial"/>
                <a:cs typeface="Arial"/>
              </a:rPr>
              <a:t> </a:t>
            </a:r>
            <a:r>
              <a:rPr sz="2150" spc="-15" dirty="0">
                <a:solidFill>
                  <a:srgbClr val="09178B"/>
                </a:solidFill>
                <a:latin typeface="Arial"/>
                <a:cs typeface="Arial"/>
              </a:rPr>
              <a:t>Reagan</a:t>
            </a:r>
            <a:r>
              <a:rPr sz="2150" spc="-5" dirty="0">
                <a:solidFill>
                  <a:srgbClr val="09178B"/>
                </a:solidFill>
                <a:latin typeface="Arial"/>
                <a:cs typeface="Arial"/>
              </a:rPr>
              <a:t> </a:t>
            </a:r>
            <a:r>
              <a:rPr sz="2150" spc="-10" dirty="0">
                <a:solidFill>
                  <a:srgbClr val="09178B"/>
                </a:solidFill>
                <a:latin typeface="Arial"/>
                <a:cs typeface="Arial"/>
              </a:rPr>
              <a:t>tried</a:t>
            </a:r>
            <a:r>
              <a:rPr sz="2150" spc="-5" dirty="0">
                <a:solidFill>
                  <a:srgbClr val="09178B"/>
                </a:solidFill>
                <a:latin typeface="Arial"/>
                <a:cs typeface="Arial"/>
              </a:rPr>
              <a:t> </a:t>
            </a:r>
            <a:r>
              <a:rPr sz="2150" spc="-10" dirty="0">
                <a:solidFill>
                  <a:srgbClr val="09178B"/>
                </a:solidFill>
                <a:latin typeface="Arial"/>
                <a:cs typeface="Arial"/>
              </a:rPr>
              <a:t>to</a:t>
            </a:r>
            <a:r>
              <a:rPr sz="2150" spc="-5" dirty="0">
                <a:solidFill>
                  <a:srgbClr val="09178B"/>
                </a:solidFill>
                <a:latin typeface="Arial"/>
                <a:cs typeface="Arial"/>
              </a:rPr>
              <a:t> </a:t>
            </a:r>
            <a:r>
              <a:rPr sz="2150" spc="-15" dirty="0">
                <a:solidFill>
                  <a:srgbClr val="09178B"/>
                </a:solidFill>
                <a:latin typeface="Arial"/>
                <a:cs typeface="Arial"/>
              </a:rPr>
              <a:t>“move</a:t>
            </a:r>
            <a:r>
              <a:rPr sz="2150" spc="-5" dirty="0">
                <a:solidFill>
                  <a:srgbClr val="09178B"/>
                </a:solidFill>
                <a:latin typeface="Arial"/>
                <a:cs typeface="Arial"/>
              </a:rPr>
              <a:t> </a:t>
            </a:r>
            <a:r>
              <a:rPr sz="2150" spc="-10" dirty="0">
                <a:solidFill>
                  <a:srgbClr val="09178B"/>
                </a:solidFill>
                <a:latin typeface="Arial"/>
                <a:cs typeface="Arial"/>
              </a:rPr>
              <a:t>the</a:t>
            </a:r>
            <a:r>
              <a:rPr sz="2150" spc="-5" dirty="0">
                <a:solidFill>
                  <a:srgbClr val="09178B"/>
                </a:solidFill>
                <a:latin typeface="Arial"/>
                <a:cs typeface="Arial"/>
              </a:rPr>
              <a:t> </a:t>
            </a:r>
            <a:r>
              <a:rPr sz="2150" spc="-15" dirty="0">
                <a:solidFill>
                  <a:srgbClr val="09178B"/>
                </a:solidFill>
                <a:latin typeface="Arial"/>
                <a:cs typeface="Arial"/>
              </a:rPr>
              <a:t>goal</a:t>
            </a:r>
            <a:r>
              <a:rPr sz="2150" spc="-5" dirty="0">
                <a:solidFill>
                  <a:srgbClr val="09178B"/>
                </a:solidFill>
                <a:latin typeface="Arial"/>
                <a:cs typeface="Arial"/>
              </a:rPr>
              <a:t> </a:t>
            </a:r>
            <a:r>
              <a:rPr sz="2150" spc="-10" dirty="0">
                <a:solidFill>
                  <a:srgbClr val="09178B"/>
                </a:solidFill>
                <a:latin typeface="Arial"/>
                <a:cs typeface="Arial"/>
              </a:rPr>
              <a:t>posts”</a:t>
            </a:r>
            <a:r>
              <a:rPr sz="2150" spc="-5" dirty="0">
                <a:solidFill>
                  <a:srgbClr val="09178B"/>
                </a:solidFill>
                <a:latin typeface="Arial"/>
                <a:cs typeface="Arial"/>
              </a:rPr>
              <a:t> </a:t>
            </a:r>
            <a:r>
              <a:rPr sz="2150" spc="-10" dirty="0">
                <a:solidFill>
                  <a:srgbClr val="09178B"/>
                </a:solidFill>
                <a:latin typeface="Arial"/>
                <a:cs typeface="Arial"/>
              </a:rPr>
              <a:t>to</a:t>
            </a:r>
            <a:r>
              <a:rPr sz="2150" spc="-5" dirty="0">
                <a:solidFill>
                  <a:srgbClr val="09178B"/>
                </a:solidFill>
                <a:latin typeface="Arial"/>
                <a:cs typeface="Arial"/>
              </a:rPr>
              <a:t> </a:t>
            </a:r>
            <a:r>
              <a:rPr sz="2150" spc="-25" dirty="0">
                <a:solidFill>
                  <a:srgbClr val="09178B"/>
                </a:solidFill>
                <a:latin typeface="Arial"/>
                <a:cs typeface="Arial"/>
              </a:rPr>
              <a:t>—</a:t>
            </a:r>
            <a:endParaRPr sz="2150">
              <a:latin typeface="Arial"/>
              <a:cs typeface="Arial"/>
            </a:endParaRPr>
          </a:p>
          <a:p>
            <a:pPr>
              <a:lnSpc>
                <a:spcPts val="800"/>
              </a:lnSpc>
              <a:spcBef>
                <a:spcPts val="20"/>
              </a:spcBef>
              <a:buClr>
                <a:srgbClr val="09178B"/>
              </a:buClr>
              <a:buFont typeface="Arial"/>
              <a:buChar char="•"/>
            </a:pPr>
            <a:endParaRPr sz="800"/>
          </a:p>
          <a:p>
            <a:pPr marL="623570" lvl="1" indent="-269875">
              <a:lnSpc>
                <a:spcPct val="100000"/>
              </a:lnSpc>
              <a:buClr>
                <a:srgbClr val="09178B"/>
              </a:buClr>
              <a:buFont typeface="Arial"/>
              <a:buChar char="—"/>
              <a:tabLst>
                <a:tab pos="623570" algn="l"/>
              </a:tabLst>
            </a:pPr>
            <a:r>
              <a:rPr sz="1850" spc="-10" dirty="0">
                <a:solidFill>
                  <a:srgbClr val="09178B"/>
                </a:solidFill>
                <a:latin typeface="Arial"/>
                <a:cs typeface="Arial"/>
              </a:rPr>
              <a:t>Enhancing</a:t>
            </a:r>
            <a:r>
              <a:rPr sz="1850" spc="-5" dirty="0">
                <a:solidFill>
                  <a:srgbClr val="09178B"/>
                </a:solidFill>
                <a:latin typeface="Arial"/>
                <a:cs typeface="Arial"/>
              </a:rPr>
              <a:t> </a:t>
            </a:r>
            <a:r>
              <a:rPr sz="1850" spc="-10" dirty="0">
                <a:solidFill>
                  <a:srgbClr val="09178B"/>
                </a:solidFill>
                <a:latin typeface="Arial"/>
                <a:cs typeface="Arial"/>
              </a:rPr>
              <a:t>deterrence</a:t>
            </a:r>
            <a:endParaRPr sz="1850">
              <a:latin typeface="Arial"/>
              <a:cs typeface="Arial"/>
            </a:endParaRPr>
          </a:p>
          <a:p>
            <a:pPr lvl="1">
              <a:lnSpc>
                <a:spcPts val="800"/>
              </a:lnSpc>
              <a:spcBef>
                <a:spcPts val="6"/>
              </a:spcBef>
              <a:buClr>
                <a:srgbClr val="09178B"/>
              </a:buClr>
              <a:buFont typeface="Arial"/>
              <a:buChar char="—"/>
            </a:pPr>
            <a:endParaRPr sz="800"/>
          </a:p>
          <a:p>
            <a:pPr marL="623570" lvl="1" indent="-269875">
              <a:lnSpc>
                <a:spcPct val="100000"/>
              </a:lnSpc>
              <a:buClr>
                <a:srgbClr val="09178B"/>
              </a:buClr>
              <a:buFont typeface="Arial"/>
              <a:buChar char="—"/>
              <a:tabLst>
                <a:tab pos="623570" algn="l"/>
              </a:tabLst>
            </a:pPr>
            <a:r>
              <a:rPr sz="1850" spc="-10" dirty="0">
                <a:solidFill>
                  <a:srgbClr val="09178B"/>
                </a:solidFill>
                <a:latin typeface="Arial"/>
                <a:cs typeface="Arial"/>
              </a:rPr>
              <a:t>Causing</a:t>
            </a:r>
            <a:r>
              <a:rPr sz="1850" spc="-5" dirty="0">
                <a:solidFill>
                  <a:srgbClr val="09178B"/>
                </a:solidFill>
                <a:latin typeface="Arial"/>
                <a:cs typeface="Arial"/>
              </a:rPr>
              <a:t> </a:t>
            </a:r>
            <a:r>
              <a:rPr sz="1850" spc="-10" dirty="0">
                <a:solidFill>
                  <a:srgbClr val="09178B"/>
                </a:solidFill>
                <a:latin typeface="Arial"/>
                <a:cs typeface="Arial"/>
              </a:rPr>
              <a:t>the</a:t>
            </a:r>
            <a:r>
              <a:rPr sz="1850" spc="-5" dirty="0">
                <a:solidFill>
                  <a:srgbClr val="09178B"/>
                </a:solidFill>
                <a:latin typeface="Arial"/>
                <a:cs typeface="Arial"/>
              </a:rPr>
              <a:t> </a:t>
            </a:r>
            <a:r>
              <a:rPr sz="1850" spc="-10" dirty="0">
                <a:solidFill>
                  <a:srgbClr val="09178B"/>
                </a:solidFill>
                <a:latin typeface="Arial"/>
                <a:cs typeface="Arial"/>
              </a:rPr>
              <a:t>Soviets</a:t>
            </a:r>
            <a:r>
              <a:rPr sz="1850" spc="-5" dirty="0">
                <a:solidFill>
                  <a:srgbClr val="09178B"/>
                </a:solidFill>
                <a:latin typeface="Arial"/>
                <a:cs typeface="Arial"/>
              </a:rPr>
              <a:t> </a:t>
            </a:r>
            <a:r>
              <a:rPr sz="1850" spc="-10" dirty="0">
                <a:solidFill>
                  <a:srgbClr val="09178B"/>
                </a:solidFill>
                <a:latin typeface="Arial"/>
                <a:cs typeface="Arial"/>
              </a:rPr>
              <a:t>to</a:t>
            </a:r>
            <a:r>
              <a:rPr sz="1850" spc="-5" dirty="0">
                <a:solidFill>
                  <a:srgbClr val="09178B"/>
                </a:solidFill>
                <a:latin typeface="Arial"/>
                <a:cs typeface="Arial"/>
              </a:rPr>
              <a:t> </a:t>
            </a:r>
            <a:r>
              <a:rPr sz="1850" spc="-10" dirty="0">
                <a:solidFill>
                  <a:srgbClr val="09178B"/>
                </a:solidFill>
                <a:latin typeface="Arial"/>
                <a:cs typeface="Arial"/>
              </a:rPr>
              <a:t>spend</a:t>
            </a:r>
            <a:r>
              <a:rPr sz="1850" spc="-5" dirty="0">
                <a:solidFill>
                  <a:srgbClr val="09178B"/>
                </a:solidFill>
                <a:latin typeface="Arial"/>
                <a:cs typeface="Arial"/>
              </a:rPr>
              <a:t> </a:t>
            </a:r>
            <a:r>
              <a:rPr sz="1850" spc="-15" dirty="0">
                <a:solidFill>
                  <a:srgbClr val="09178B"/>
                </a:solidFill>
                <a:latin typeface="Arial"/>
                <a:cs typeface="Arial"/>
              </a:rPr>
              <a:t>money</a:t>
            </a:r>
            <a:r>
              <a:rPr sz="1850" spc="-5" dirty="0">
                <a:solidFill>
                  <a:srgbClr val="09178B"/>
                </a:solidFill>
                <a:latin typeface="Arial"/>
                <a:cs typeface="Arial"/>
              </a:rPr>
              <a:t> </a:t>
            </a:r>
            <a:r>
              <a:rPr sz="1850" spc="-15" dirty="0">
                <a:solidFill>
                  <a:srgbClr val="09178B"/>
                </a:solidFill>
                <a:latin typeface="Arial"/>
                <a:cs typeface="Arial"/>
              </a:rPr>
              <a:t>on</a:t>
            </a:r>
            <a:r>
              <a:rPr sz="1850" spc="-5" dirty="0">
                <a:solidFill>
                  <a:srgbClr val="09178B"/>
                </a:solidFill>
                <a:latin typeface="Arial"/>
                <a:cs typeface="Arial"/>
              </a:rPr>
              <a:t> </a:t>
            </a:r>
            <a:r>
              <a:rPr sz="1850" spc="-10" dirty="0">
                <a:solidFill>
                  <a:srgbClr val="09178B"/>
                </a:solidFill>
                <a:latin typeface="Arial"/>
                <a:cs typeface="Arial"/>
              </a:rPr>
              <a:t>countermeasures</a:t>
            </a:r>
            <a:endParaRPr sz="1850">
              <a:latin typeface="Arial"/>
              <a:cs typeface="Arial"/>
            </a:endParaRPr>
          </a:p>
          <a:p>
            <a:pPr lvl="1">
              <a:lnSpc>
                <a:spcPts val="1000"/>
              </a:lnSpc>
              <a:spcBef>
                <a:spcPts val="23"/>
              </a:spcBef>
              <a:buClr>
                <a:srgbClr val="09178B"/>
              </a:buClr>
              <a:buFont typeface="Arial"/>
              <a:buChar char="—"/>
            </a:pPr>
            <a:endParaRPr sz="1000"/>
          </a:p>
          <a:p>
            <a:pPr marL="269240" indent="-185420">
              <a:lnSpc>
                <a:spcPct val="100000"/>
              </a:lnSpc>
              <a:buClr>
                <a:srgbClr val="09178B"/>
              </a:buClr>
              <a:buFont typeface="Arial"/>
              <a:buChar char="•"/>
              <a:tabLst>
                <a:tab pos="269240" algn="l"/>
              </a:tabLst>
            </a:pPr>
            <a:r>
              <a:rPr sz="2150" spc="-15" dirty="0">
                <a:solidFill>
                  <a:srgbClr val="09178B"/>
                </a:solidFill>
                <a:latin typeface="Arial"/>
                <a:cs typeface="Arial"/>
              </a:rPr>
              <a:t>Howeve</a:t>
            </a:r>
            <a:r>
              <a:rPr sz="2150" spc="-130" dirty="0">
                <a:solidFill>
                  <a:srgbClr val="09178B"/>
                </a:solidFill>
                <a:latin typeface="Arial"/>
                <a:cs typeface="Arial"/>
              </a:rPr>
              <a:t>r</a:t>
            </a:r>
            <a:r>
              <a:rPr sz="2150" spc="-10" dirty="0">
                <a:solidFill>
                  <a:srgbClr val="09178B"/>
                </a:solidFill>
                <a:latin typeface="Arial"/>
                <a:cs typeface="Arial"/>
              </a:rPr>
              <a:t>,</a:t>
            </a:r>
            <a:r>
              <a:rPr sz="2150" spc="-5" dirty="0">
                <a:solidFill>
                  <a:srgbClr val="09178B"/>
                </a:solidFill>
                <a:latin typeface="Arial"/>
                <a:cs typeface="Arial"/>
              </a:rPr>
              <a:t> </a:t>
            </a:r>
            <a:r>
              <a:rPr sz="2150" spc="-10" dirty="0">
                <a:solidFill>
                  <a:srgbClr val="09178B"/>
                </a:solidFill>
                <a:latin typeface="Arial"/>
                <a:cs typeface="Arial"/>
              </a:rPr>
              <a:t>all</a:t>
            </a:r>
            <a:r>
              <a:rPr sz="2150" spc="-5" dirty="0">
                <a:solidFill>
                  <a:srgbClr val="09178B"/>
                </a:solidFill>
                <a:latin typeface="Arial"/>
                <a:cs typeface="Arial"/>
              </a:rPr>
              <a:t> </a:t>
            </a:r>
            <a:r>
              <a:rPr sz="2150" spc="-10" dirty="0">
                <a:solidFill>
                  <a:srgbClr val="09178B"/>
                </a:solidFill>
                <a:latin typeface="Arial"/>
                <a:cs typeface="Arial"/>
              </a:rPr>
              <a:t>this</a:t>
            </a:r>
            <a:r>
              <a:rPr sz="2150" spc="-5" dirty="0">
                <a:solidFill>
                  <a:srgbClr val="09178B"/>
                </a:solidFill>
                <a:latin typeface="Arial"/>
                <a:cs typeface="Arial"/>
              </a:rPr>
              <a:t> </a:t>
            </a:r>
            <a:r>
              <a:rPr sz="2150" spc="-15" dirty="0">
                <a:solidFill>
                  <a:srgbClr val="09178B"/>
                </a:solidFill>
                <a:latin typeface="Arial"/>
                <a:cs typeface="Arial"/>
              </a:rPr>
              <a:t>had</a:t>
            </a:r>
            <a:r>
              <a:rPr sz="2150" spc="-5" dirty="0">
                <a:solidFill>
                  <a:srgbClr val="09178B"/>
                </a:solidFill>
                <a:latin typeface="Arial"/>
                <a:cs typeface="Arial"/>
              </a:rPr>
              <a:t> </a:t>
            </a:r>
            <a:r>
              <a:rPr sz="2150" spc="-10" dirty="0">
                <a:solidFill>
                  <a:srgbClr val="09178B"/>
                </a:solidFill>
                <a:latin typeface="Arial"/>
                <a:cs typeface="Arial"/>
              </a:rPr>
              <a:t>little</a:t>
            </a:r>
            <a:r>
              <a:rPr sz="2150" spc="-5" dirty="0">
                <a:solidFill>
                  <a:srgbClr val="09178B"/>
                </a:solidFill>
                <a:latin typeface="Arial"/>
                <a:cs typeface="Arial"/>
              </a:rPr>
              <a:t> </a:t>
            </a:r>
            <a:r>
              <a:rPr sz="2150" spc="-15" dirty="0">
                <a:solidFill>
                  <a:srgbClr val="09178B"/>
                </a:solidFill>
                <a:latin typeface="Arial"/>
                <a:cs typeface="Arial"/>
              </a:rPr>
              <a:t>impact</a:t>
            </a:r>
            <a:r>
              <a:rPr sz="2150" spc="-5" dirty="0">
                <a:solidFill>
                  <a:srgbClr val="09178B"/>
                </a:solidFill>
                <a:latin typeface="Arial"/>
                <a:cs typeface="Arial"/>
              </a:rPr>
              <a:t> </a:t>
            </a:r>
            <a:r>
              <a:rPr sz="2150" spc="-15" dirty="0">
                <a:solidFill>
                  <a:srgbClr val="09178B"/>
                </a:solidFill>
                <a:latin typeface="Arial"/>
                <a:cs typeface="Arial"/>
              </a:rPr>
              <a:t>on</a:t>
            </a:r>
            <a:r>
              <a:rPr sz="2150" spc="-5" dirty="0">
                <a:solidFill>
                  <a:srgbClr val="09178B"/>
                </a:solidFill>
                <a:latin typeface="Arial"/>
                <a:cs typeface="Arial"/>
              </a:rPr>
              <a:t> </a:t>
            </a:r>
            <a:r>
              <a:rPr sz="2150" spc="-10" dirty="0">
                <a:solidFill>
                  <a:srgbClr val="09178B"/>
                </a:solidFill>
                <a:latin typeface="Arial"/>
                <a:cs typeface="Arial"/>
              </a:rPr>
              <a:t>the</a:t>
            </a:r>
            <a:r>
              <a:rPr sz="2150" spc="-5" dirty="0">
                <a:solidFill>
                  <a:srgbClr val="09178B"/>
                </a:solidFill>
                <a:latin typeface="Arial"/>
                <a:cs typeface="Arial"/>
              </a:rPr>
              <a:t> </a:t>
            </a:r>
            <a:r>
              <a:rPr sz="2150" spc="-10" dirty="0">
                <a:solidFill>
                  <a:srgbClr val="09178B"/>
                </a:solidFill>
                <a:latin typeface="Arial"/>
                <a:cs typeface="Arial"/>
              </a:rPr>
              <a:t>public</a:t>
            </a:r>
            <a:r>
              <a:rPr sz="2150" spc="-45" dirty="0">
                <a:solidFill>
                  <a:srgbClr val="09178B"/>
                </a:solidFill>
                <a:latin typeface="Arial"/>
                <a:cs typeface="Arial"/>
              </a:rPr>
              <a:t>’</a:t>
            </a:r>
            <a:r>
              <a:rPr sz="2150" spc="-15" dirty="0">
                <a:solidFill>
                  <a:srgbClr val="09178B"/>
                </a:solidFill>
                <a:latin typeface="Arial"/>
                <a:cs typeface="Arial"/>
              </a:rPr>
              <a:t>s</a:t>
            </a:r>
            <a:r>
              <a:rPr sz="2150" spc="-5" dirty="0">
                <a:solidFill>
                  <a:srgbClr val="09178B"/>
                </a:solidFill>
                <a:latin typeface="Arial"/>
                <a:cs typeface="Arial"/>
              </a:rPr>
              <a:t> </a:t>
            </a:r>
            <a:r>
              <a:rPr sz="2150" spc="-10" dirty="0">
                <a:solidFill>
                  <a:srgbClr val="09178B"/>
                </a:solidFill>
                <a:latin typeface="Arial"/>
                <a:cs typeface="Arial"/>
              </a:rPr>
              <a:t>perception</a:t>
            </a:r>
            <a:endParaRPr sz="2150">
              <a:latin typeface="Arial"/>
              <a:cs typeface="Arial"/>
            </a:endParaRPr>
          </a:p>
        </p:txBody>
      </p:sp>
      <p:sp>
        <p:nvSpPr>
          <p:cNvPr id="4" name="object 4"/>
          <p:cNvSpPr txBox="1"/>
          <p:nvPr/>
        </p:nvSpPr>
        <p:spPr>
          <a:xfrm>
            <a:off x="486173" y="7096521"/>
            <a:ext cx="1789430" cy="206375"/>
          </a:xfrm>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r>
              <a:rPr lang="en-US" sz="1150" spc="10" dirty="0">
                <a:latin typeface="Arial"/>
                <a:cs typeface="Arial"/>
              </a:rPr>
              <a:t>36</a:t>
            </a:r>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xfrm>
            <a:off x="-152400" y="0"/>
            <a:ext cx="9153899" cy="1371600"/>
          </a:xfrm>
          <a:prstGeom prst="rect">
            <a:avLst/>
          </a:prstGeom>
        </p:spPr>
        <p:txBody>
          <a:bodyPr vert="horz" wrap="square" lIns="0" tIns="194856" rIns="0" bIns="0" rtlCol="0">
            <a:noAutofit/>
          </a:bodyPr>
          <a:lstStyle/>
          <a:p>
            <a:pPr marL="499745">
              <a:lnSpc>
                <a:spcPct val="100000"/>
              </a:lnSpc>
            </a:pPr>
            <a:r>
              <a:rPr sz="3250" spc="-20" dirty="0">
                <a:solidFill>
                  <a:srgbClr val="D62100"/>
                </a:solidFill>
                <a:latin typeface="Arial"/>
                <a:cs typeface="Arial"/>
              </a:rPr>
              <a:t>Reagan</a:t>
            </a:r>
            <a:r>
              <a:rPr sz="3250" spc="-60" dirty="0">
                <a:solidFill>
                  <a:srgbClr val="D62100"/>
                </a:solidFill>
                <a:latin typeface="Arial"/>
                <a:cs typeface="Arial"/>
              </a:rPr>
              <a:t>’</a:t>
            </a:r>
            <a:r>
              <a:rPr sz="3250" spc="-20" dirty="0">
                <a:solidFill>
                  <a:srgbClr val="D62100"/>
                </a:solidFill>
                <a:latin typeface="Arial"/>
                <a:cs typeface="Arial"/>
              </a:rPr>
              <a:t>s</a:t>
            </a:r>
            <a:r>
              <a:rPr sz="3250" spc="-300" dirty="0">
                <a:solidFill>
                  <a:srgbClr val="D62100"/>
                </a:solidFill>
                <a:latin typeface="Arial"/>
                <a:cs typeface="Arial"/>
              </a:rPr>
              <a:t> </a:t>
            </a:r>
            <a:r>
              <a:rPr sz="3250" spc="-25" dirty="0">
                <a:solidFill>
                  <a:srgbClr val="D62100"/>
                </a:solidFill>
                <a:latin typeface="Arial"/>
                <a:cs typeface="Arial"/>
              </a:rPr>
              <a:t>ABM</a:t>
            </a:r>
            <a:r>
              <a:rPr sz="3250" spc="-5" dirty="0">
                <a:solidFill>
                  <a:srgbClr val="D62100"/>
                </a:solidFill>
                <a:latin typeface="Arial"/>
                <a:cs typeface="Arial"/>
              </a:rPr>
              <a:t> </a:t>
            </a:r>
            <a:r>
              <a:rPr sz="3250" spc="-95" dirty="0">
                <a:solidFill>
                  <a:srgbClr val="D62100"/>
                </a:solidFill>
                <a:latin typeface="Arial"/>
                <a:cs typeface="Arial"/>
              </a:rPr>
              <a:t>W</a:t>
            </a:r>
            <a:r>
              <a:rPr sz="3250" spc="-20" dirty="0">
                <a:solidFill>
                  <a:srgbClr val="D62100"/>
                </a:solidFill>
                <a:latin typeface="Arial"/>
                <a:cs typeface="Arial"/>
              </a:rPr>
              <a:t>eapon</a:t>
            </a:r>
            <a:r>
              <a:rPr sz="3250" spc="-5" dirty="0">
                <a:solidFill>
                  <a:srgbClr val="D62100"/>
                </a:solidFill>
                <a:latin typeface="Arial"/>
                <a:cs typeface="Arial"/>
              </a:rPr>
              <a:t> </a:t>
            </a:r>
            <a:r>
              <a:rPr sz="3250" spc="-20" dirty="0">
                <a:solidFill>
                  <a:srgbClr val="D62100"/>
                </a:solidFill>
                <a:latin typeface="Arial"/>
                <a:cs typeface="Arial"/>
              </a:rPr>
              <a:t>Program</a:t>
            </a:r>
            <a:r>
              <a:rPr lang="en-US" sz="3250" spc="-20" dirty="0">
                <a:solidFill>
                  <a:srgbClr val="D62100"/>
                </a:solidFill>
                <a:latin typeface="Arial"/>
                <a:cs typeface="Arial"/>
              </a:rPr>
              <a:t>: Public Perception and Response vs Expert Advise </a:t>
            </a:r>
            <a:endParaRPr sz="3250" dirty="0">
              <a:latin typeface="Arial"/>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00584" rIns="0" bIns="0" rtlCol="0">
            <a:noAutofit/>
          </a:bodyPr>
          <a:lstStyle/>
          <a:p>
            <a:pPr marL="2329180">
              <a:lnSpc>
                <a:spcPct val="100000"/>
              </a:lnSpc>
            </a:pPr>
            <a:r>
              <a:rPr sz="3250" spc="-20" dirty="0">
                <a:solidFill>
                  <a:srgbClr val="D62100"/>
                </a:solidFill>
                <a:latin typeface="Arial"/>
                <a:cs typeface="Arial"/>
              </a:rPr>
              <a:t>Physics</a:t>
            </a:r>
            <a:r>
              <a:rPr sz="3250" spc="-5" dirty="0">
                <a:solidFill>
                  <a:srgbClr val="D62100"/>
                </a:solidFill>
                <a:latin typeface="Arial"/>
                <a:cs typeface="Arial"/>
              </a:rPr>
              <a:t> </a:t>
            </a:r>
            <a:r>
              <a:rPr sz="3250" spc="-20" dirty="0">
                <a:solidFill>
                  <a:srgbClr val="D62100"/>
                </a:solidFill>
                <a:latin typeface="Arial"/>
                <a:cs typeface="Arial"/>
              </a:rPr>
              <a:t>280:</a:t>
            </a:r>
            <a:r>
              <a:rPr sz="3250" spc="-5" dirty="0">
                <a:solidFill>
                  <a:srgbClr val="D62100"/>
                </a:solidFill>
                <a:latin typeface="Arial"/>
                <a:cs typeface="Arial"/>
              </a:rPr>
              <a:t> </a:t>
            </a:r>
            <a:r>
              <a:rPr sz="3250" spc="-20" dirty="0">
                <a:solidFill>
                  <a:srgbClr val="D62100"/>
                </a:solidFill>
                <a:latin typeface="Arial"/>
                <a:cs typeface="Arial"/>
              </a:rPr>
              <a:t>Session</a:t>
            </a:r>
            <a:r>
              <a:rPr sz="3250" spc="-5" dirty="0">
                <a:solidFill>
                  <a:srgbClr val="D62100"/>
                </a:solidFill>
                <a:latin typeface="Arial"/>
                <a:cs typeface="Arial"/>
              </a:rPr>
              <a:t> </a:t>
            </a:r>
            <a:r>
              <a:rPr sz="3250" spc="-20" dirty="0">
                <a:solidFill>
                  <a:srgbClr val="D62100"/>
                </a:solidFill>
                <a:latin typeface="Arial"/>
                <a:cs typeface="Arial"/>
              </a:rPr>
              <a:t>2</a:t>
            </a:r>
            <a:r>
              <a:rPr lang="en-US" sz="3250" spc="-20" dirty="0">
                <a:solidFill>
                  <a:srgbClr val="D62100"/>
                </a:solidFill>
                <a:latin typeface="Arial"/>
                <a:cs typeface="Arial"/>
              </a:rPr>
              <a:t>2</a:t>
            </a:r>
            <a:endParaRPr sz="325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41</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609600" y="1905000"/>
            <a:ext cx="8490585" cy="4457106"/>
          </a:xfrm>
          <a:prstGeom prst="rect">
            <a:avLst/>
          </a:prstGeom>
        </p:spPr>
        <p:txBody>
          <a:bodyPr vert="horz" wrap="square" lIns="0" tIns="0" rIns="0" bIns="0" rtlCol="0">
            <a:noAutofit/>
          </a:bodyPr>
          <a:lstStyle/>
          <a:p>
            <a:pPr marL="2700655">
              <a:lnSpc>
                <a:spcPct val="100000"/>
              </a:lnSpc>
            </a:pPr>
            <a:r>
              <a:rPr sz="3100" dirty="0">
                <a:solidFill>
                  <a:srgbClr val="09178B"/>
                </a:solidFill>
                <a:latin typeface="Arial"/>
                <a:cs typeface="Arial"/>
              </a:rPr>
              <a:t>Plan</a:t>
            </a:r>
            <a:r>
              <a:rPr sz="3100" spc="-5" dirty="0">
                <a:solidFill>
                  <a:srgbClr val="09178B"/>
                </a:solidFill>
                <a:latin typeface="Arial"/>
                <a:cs typeface="Arial"/>
              </a:rPr>
              <a:t> </a:t>
            </a:r>
            <a:r>
              <a:rPr sz="3100" spc="-10" dirty="0">
                <a:solidFill>
                  <a:srgbClr val="09178B"/>
                </a:solidFill>
                <a:latin typeface="Arial"/>
                <a:cs typeface="Arial"/>
              </a:rPr>
              <a:t>for</a:t>
            </a:r>
            <a:r>
              <a:rPr sz="3100" spc="-55" dirty="0">
                <a:solidFill>
                  <a:srgbClr val="09178B"/>
                </a:solidFill>
                <a:latin typeface="Arial"/>
                <a:cs typeface="Arial"/>
              </a:rPr>
              <a:t> </a:t>
            </a:r>
            <a:r>
              <a:rPr sz="3100" spc="-25" dirty="0">
                <a:solidFill>
                  <a:srgbClr val="09178B"/>
                </a:solidFill>
                <a:latin typeface="Arial"/>
                <a:cs typeface="Arial"/>
              </a:rPr>
              <a:t>T</a:t>
            </a:r>
            <a:r>
              <a:rPr sz="3100" spc="0" dirty="0">
                <a:solidFill>
                  <a:srgbClr val="09178B"/>
                </a:solidFill>
                <a:latin typeface="Arial"/>
                <a:cs typeface="Arial"/>
              </a:rPr>
              <a:t>his</a:t>
            </a:r>
            <a:r>
              <a:rPr sz="3100" spc="-5" dirty="0">
                <a:solidFill>
                  <a:srgbClr val="09178B"/>
                </a:solidFill>
                <a:latin typeface="Arial"/>
                <a:cs typeface="Arial"/>
              </a:rPr>
              <a:t> </a:t>
            </a:r>
            <a:r>
              <a:rPr sz="3100" spc="0" dirty="0">
                <a:solidFill>
                  <a:srgbClr val="09178B"/>
                </a:solidFill>
                <a:latin typeface="Arial"/>
                <a:cs typeface="Arial"/>
              </a:rPr>
              <a:t>Session</a:t>
            </a:r>
            <a:endParaRPr sz="3100" dirty="0">
              <a:latin typeface="Arial"/>
              <a:cs typeface="Arial"/>
            </a:endParaRPr>
          </a:p>
          <a:p>
            <a:pPr>
              <a:lnSpc>
                <a:spcPts val="750"/>
              </a:lnSpc>
              <a:spcBef>
                <a:spcPts val="16"/>
              </a:spcBef>
            </a:pPr>
            <a:endParaRPr sz="750" dirty="0"/>
          </a:p>
          <a:p>
            <a:pPr marL="12700" marR="5482590">
              <a:lnSpc>
                <a:spcPct val="174700"/>
              </a:lnSpc>
            </a:pPr>
            <a:r>
              <a:rPr lang="en-US" sz="2500" dirty="0">
                <a:solidFill>
                  <a:srgbClr val="09178B"/>
                </a:solidFill>
                <a:latin typeface="Arial"/>
                <a:cs typeface="Arial"/>
              </a:rPr>
              <a:t>Q</a:t>
            </a:r>
            <a:r>
              <a:rPr sz="2500" dirty="0">
                <a:solidFill>
                  <a:srgbClr val="09178B"/>
                </a:solidFill>
                <a:latin typeface="Arial"/>
                <a:cs typeface="Arial"/>
              </a:rPr>
              <a:t>uestions </a:t>
            </a:r>
            <a:endParaRPr lang="en-US" sz="2500" dirty="0">
              <a:solidFill>
                <a:srgbClr val="09178B"/>
              </a:solidFill>
              <a:latin typeface="Arial"/>
              <a:cs typeface="Arial"/>
            </a:endParaRPr>
          </a:p>
          <a:p>
            <a:pPr marL="12700" marR="12700">
              <a:lnSpc>
                <a:spcPct val="174700"/>
              </a:lnSpc>
            </a:pPr>
            <a:r>
              <a:rPr lang="en-US" sz="2500" dirty="0">
                <a:solidFill>
                  <a:srgbClr val="09178B"/>
                </a:solidFill>
                <a:latin typeface="Arial"/>
                <a:cs typeface="Arial"/>
              </a:rPr>
              <a:t>Peer Review for RE4v1 due Sunday at 1pm</a:t>
            </a:r>
          </a:p>
          <a:p>
            <a:pPr marL="12700" marR="12700">
              <a:lnSpc>
                <a:spcPct val="174700"/>
              </a:lnSpc>
            </a:pPr>
            <a:r>
              <a:rPr lang="en-US" sz="2500" dirty="0">
                <a:solidFill>
                  <a:srgbClr val="09178B"/>
                </a:solidFill>
                <a:latin typeface="Arial"/>
                <a:cs typeface="Arial"/>
              </a:rPr>
              <a:t>Extra Credit Opportunity:</a:t>
            </a:r>
          </a:p>
          <a:p>
            <a:pPr marL="12700" marR="12700">
              <a:lnSpc>
                <a:spcPct val="174700"/>
              </a:lnSpc>
            </a:pPr>
            <a:endParaRPr lang="en-US" sz="2500" dirty="0">
              <a:solidFill>
                <a:srgbClr val="09178B"/>
              </a:solidFill>
              <a:latin typeface="Arial"/>
              <a:cs typeface="Arial"/>
            </a:endParaRPr>
          </a:p>
          <a:p>
            <a:pPr marL="12700" marR="12700">
              <a:lnSpc>
                <a:spcPct val="174700"/>
              </a:lnSpc>
            </a:pPr>
            <a:endParaRPr lang="en-US" sz="2500" dirty="0">
              <a:solidFill>
                <a:srgbClr val="09178B"/>
              </a:solidFill>
              <a:latin typeface="Arial"/>
              <a:cs typeface="Arial"/>
            </a:endParaRPr>
          </a:p>
          <a:p>
            <a:pPr marL="12700" marR="12700">
              <a:lnSpc>
                <a:spcPct val="174700"/>
              </a:lnSpc>
            </a:pPr>
            <a:r>
              <a:rPr lang="en-US" sz="2500" dirty="0">
                <a:solidFill>
                  <a:srgbClr val="09178B"/>
                </a:solidFill>
                <a:latin typeface="Arial"/>
                <a:cs typeface="Arial"/>
              </a:rPr>
              <a:t>Module 7: E</a:t>
            </a:r>
            <a:r>
              <a:rPr lang="en-US" sz="2500" spc="-45" dirty="0">
                <a:solidFill>
                  <a:srgbClr val="09178B"/>
                </a:solidFill>
                <a:latin typeface="Arial"/>
                <a:cs typeface="Arial"/>
              </a:rPr>
              <a:t>f</a:t>
            </a:r>
            <a:r>
              <a:rPr lang="en-US" sz="2500" spc="0" dirty="0">
                <a:solidFill>
                  <a:srgbClr val="09178B"/>
                </a:solidFill>
                <a:latin typeface="Arial"/>
                <a:cs typeface="Arial"/>
              </a:rPr>
              <a:t>for</a:t>
            </a:r>
            <a:r>
              <a:rPr lang="en-US" sz="2500" spc="-5" dirty="0">
                <a:solidFill>
                  <a:srgbClr val="09178B"/>
                </a:solidFill>
                <a:latin typeface="Arial"/>
                <a:cs typeface="Arial"/>
              </a:rPr>
              <a:t>t</a:t>
            </a:r>
            <a:r>
              <a:rPr lang="en-US" sz="2500" spc="0" dirty="0">
                <a:solidFill>
                  <a:srgbClr val="09178B"/>
                </a:solidFill>
                <a:latin typeface="Arial"/>
                <a:cs typeface="Arial"/>
              </a:rPr>
              <a:t>s to Defend</a:t>
            </a:r>
            <a:r>
              <a:rPr lang="en-US" sz="2500" spc="-135" dirty="0">
                <a:solidFill>
                  <a:srgbClr val="09178B"/>
                </a:solidFill>
                <a:latin typeface="Arial"/>
                <a:cs typeface="Arial"/>
              </a:rPr>
              <a:t> </a:t>
            </a:r>
            <a:r>
              <a:rPr lang="en-US" sz="2500" spc="0" dirty="0">
                <a:solidFill>
                  <a:srgbClr val="09178B"/>
                </a:solidFill>
                <a:latin typeface="Arial"/>
                <a:cs typeface="Arial"/>
              </a:rPr>
              <a:t>Against Nuclear</a:t>
            </a:r>
            <a:r>
              <a:rPr lang="en-US" sz="2500" spc="-135" dirty="0">
                <a:solidFill>
                  <a:srgbClr val="09178B"/>
                </a:solidFill>
                <a:latin typeface="Arial"/>
                <a:cs typeface="Arial"/>
              </a:rPr>
              <a:t> </a:t>
            </a:r>
            <a:r>
              <a:rPr lang="en-US" sz="2500" spc="0" dirty="0">
                <a:solidFill>
                  <a:srgbClr val="09178B"/>
                </a:solidFill>
                <a:latin typeface="Arial"/>
                <a:cs typeface="Arial"/>
              </a:rPr>
              <a:t>Attacks (cont’d) </a:t>
            </a:r>
            <a:endParaRPr lang="en-US" sz="2800" dirty="0">
              <a:latin typeface="Arial" panose="020B06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5A531B11-20D3-A46C-0450-E8A72F65B6E3}"/>
              </a:ext>
            </a:extLst>
          </p:cNvPr>
          <p:cNvSpPr>
            <a:spLocks noChangeArrowheads="1"/>
          </p:cNvSpPr>
          <p:nvPr/>
        </p:nvSpPr>
        <p:spPr bwMode="auto">
          <a:xfrm rot="10800000" flipV="1">
            <a:off x="1973890" y="4495800"/>
            <a:ext cx="61106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Professor Fred Lamb will be presenting a seminar on the Golden Dome in the ACDIS Seminar Series on Tuesday, Apri 14th. This talk will take place at 5:00 PM in Coble Hall - Room 306.</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54266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E3B50-4334-A1A4-B26B-DB1DB496656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CE65115-102E-FF4E-095E-3928084A10E7}"/>
              </a:ext>
            </a:extLst>
          </p:cNvPr>
          <p:cNvSpPr txBox="1">
            <a:spLocks noGrp="1"/>
          </p:cNvSpPr>
          <p:nvPr>
            <p:ph type="title"/>
          </p:nvPr>
        </p:nvSpPr>
        <p:spPr>
          <a:xfrm>
            <a:off x="-1752600" y="304800"/>
            <a:ext cx="9119976" cy="946978"/>
          </a:xfrm>
          <a:prstGeom prst="rect">
            <a:avLst/>
          </a:prstGeom>
        </p:spPr>
        <p:txBody>
          <a:bodyPr vert="horz" wrap="square" lIns="0" tIns="200584" rIns="0" bIns="0" rtlCol="0">
            <a:noAutofit/>
          </a:bodyPr>
          <a:lstStyle/>
          <a:p>
            <a:pPr marL="2329180" algn="l">
              <a:lnSpc>
                <a:spcPct val="100000"/>
              </a:lnSpc>
            </a:pPr>
            <a:r>
              <a:rPr lang="en-US" sz="3250" spc="-20" dirty="0">
                <a:solidFill>
                  <a:srgbClr val="D62100"/>
                </a:solidFill>
                <a:latin typeface="Arial"/>
                <a:cs typeface="Arial"/>
              </a:rPr>
              <a:t>News</a:t>
            </a:r>
            <a:endParaRPr sz="3250" dirty="0">
              <a:latin typeface="Arial"/>
              <a:cs typeface="Arial"/>
            </a:endParaRPr>
          </a:p>
        </p:txBody>
      </p:sp>
      <p:sp>
        <p:nvSpPr>
          <p:cNvPr id="4" name="object 4">
            <a:extLst>
              <a:ext uri="{FF2B5EF4-FFF2-40B4-BE49-F238E27FC236}">
                <a16:creationId xmlns:a16="http://schemas.microsoft.com/office/drawing/2014/main" id="{1338C3E2-76CB-5148-72EB-8C465D956B14}"/>
              </a:ext>
            </a:extLst>
          </p:cNvPr>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42</a:t>
            </a:fld>
            <a:endParaRPr sz="1150" dirty="0">
              <a:latin typeface="Arial"/>
              <a:cs typeface="Arial"/>
            </a:endParaRPr>
          </a:p>
        </p:txBody>
      </p:sp>
      <p:sp>
        <p:nvSpPr>
          <p:cNvPr id="5" name="object 5">
            <a:extLst>
              <a:ext uri="{FF2B5EF4-FFF2-40B4-BE49-F238E27FC236}">
                <a16:creationId xmlns:a16="http://schemas.microsoft.com/office/drawing/2014/main" id="{AAEFAE33-EF36-BE37-BEE5-E0B0ABCC6501}"/>
              </a:ext>
            </a:extLst>
          </p:cNvPr>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MGP,Dep.of</a:t>
            </a:r>
            <a:r>
              <a:rPr lang="en-US" sz="1250" dirty="0">
                <a:solidFill>
                  <a:srgbClr val="09178B"/>
                </a:solidFill>
                <a:latin typeface="Arial"/>
                <a:cs typeface="Arial"/>
              </a:rPr>
              <a:t> Physics ©2026</a:t>
            </a:r>
            <a:endParaRPr sz="1250" dirty="0">
              <a:latin typeface="Arial"/>
              <a:cs typeface="Arial"/>
            </a:endParaRPr>
          </a:p>
        </p:txBody>
      </p:sp>
      <p:pic>
        <p:nvPicPr>
          <p:cNvPr id="8" name="Picture 7">
            <a:extLst>
              <a:ext uri="{FF2B5EF4-FFF2-40B4-BE49-F238E27FC236}">
                <a16:creationId xmlns:a16="http://schemas.microsoft.com/office/drawing/2014/main" id="{A0771E06-1604-2363-CF78-7F0E5552CC7A}"/>
              </a:ext>
            </a:extLst>
          </p:cNvPr>
          <p:cNvPicPr>
            <a:picLocks noChangeAspect="1"/>
          </p:cNvPicPr>
          <p:nvPr/>
        </p:nvPicPr>
        <p:blipFill>
          <a:blip r:embed="rId2"/>
          <a:stretch>
            <a:fillRect/>
          </a:stretch>
        </p:blipFill>
        <p:spPr>
          <a:xfrm>
            <a:off x="166756" y="1610743"/>
            <a:ext cx="2476846" cy="438211"/>
          </a:xfrm>
          <a:prstGeom prst="rect">
            <a:avLst/>
          </a:prstGeom>
        </p:spPr>
      </p:pic>
      <p:pic>
        <p:nvPicPr>
          <p:cNvPr id="10" name="Picture 9" descr="The image shows a news headline with a brief description of Israel's countermeasures against Iran's missile attacks, detailing the retaliatory strikes on Iran's nuclear sites and military leaders.&#10;&#10;AI-generated content may be incorrect.">
            <a:extLst>
              <a:ext uri="{FF2B5EF4-FFF2-40B4-BE49-F238E27FC236}">
                <a16:creationId xmlns:a16="http://schemas.microsoft.com/office/drawing/2014/main" id="{BC732546-B020-C65B-82B1-834BF30053C2}"/>
              </a:ext>
            </a:extLst>
          </p:cNvPr>
          <p:cNvPicPr>
            <a:picLocks noChangeAspect="1"/>
          </p:cNvPicPr>
          <p:nvPr/>
        </p:nvPicPr>
        <p:blipFill>
          <a:blip r:embed="rId3"/>
          <a:stretch>
            <a:fillRect/>
          </a:stretch>
        </p:blipFill>
        <p:spPr>
          <a:xfrm>
            <a:off x="2971800" y="326014"/>
            <a:ext cx="5613131" cy="1851528"/>
          </a:xfrm>
          <a:prstGeom prst="rect">
            <a:avLst/>
          </a:prstGeom>
        </p:spPr>
      </p:pic>
      <p:pic>
        <p:nvPicPr>
          <p:cNvPr id="12" name="Picture 11" descr="The image depicts the Israel's Iron Dome defense system in action, intercepting missiles over Ashkelon, Israel, during an October launch event.&#10;&#10;AI-generated content may be incorrect.">
            <a:extLst>
              <a:ext uri="{FF2B5EF4-FFF2-40B4-BE49-F238E27FC236}">
                <a16:creationId xmlns:a16="http://schemas.microsoft.com/office/drawing/2014/main" id="{3C448670-C087-231F-3E3B-ED1736294520}"/>
              </a:ext>
            </a:extLst>
          </p:cNvPr>
          <p:cNvPicPr>
            <a:picLocks noChangeAspect="1"/>
          </p:cNvPicPr>
          <p:nvPr/>
        </p:nvPicPr>
        <p:blipFill>
          <a:blip r:embed="rId4"/>
          <a:stretch>
            <a:fillRect/>
          </a:stretch>
        </p:blipFill>
        <p:spPr>
          <a:xfrm>
            <a:off x="2997642" y="2177542"/>
            <a:ext cx="7039957" cy="5239481"/>
          </a:xfrm>
          <a:prstGeom prst="rect">
            <a:avLst/>
          </a:prstGeom>
        </p:spPr>
      </p:pic>
      <p:pic>
        <p:nvPicPr>
          <p:cNvPr id="14" name="Picture 13" descr="Aaron Boxerman&#10;&#10;AI-generated content may be incorrect.">
            <a:extLst>
              <a:ext uri="{FF2B5EF4-FFF2-40B4-BE49-F238E27FC236}">
                <a16:creationId xmlns:a16="http://schemas.microsoft.com/office/drawing/2014/main" id="{B1339CFB-0301-B73C-C917-81A2E6C31C88}"/>
              </a:ext>
            </a:extLst>
          </p:cNvPr>
          <p:cNvPicPr>
            <a:picLocks noChangeAspect="1"/>
          </p:cNvPicPr>
          <p:nvPr/>
        </p:nvPicPr>
        <p:blipFill>
          <a:blip r:embed="rId5"/>
          <a:stretch>
            <a:fillRect/>
          </a:stretch>
        </p:blipFill>
        <p:spPr>
          <a:xfrm>
            <a:off x="196573" y="2117980"/>
            <a:ext cx="4286848" cy="1105054"/>
          </a:xfrm>
          <a:prstGeom prst="rect">
            <a:avLst/>
          </a:prstGeom>
        </p:spPr>
      </p:pic>
      <p:sp>
        <p:nvSpPr>
          <p:cNvPr id="15" name="TextBox 14">
            <a:extLst>
              <a:ext uri="{FF2B5EF4-FFF2-40B4-BE49-F238E27FC236}">
                <a16:creationId xmlns:a16="http://schemas.microsoft.com/office/drawing/2014/main" id="{B0C47ABF-CF32-5552-6BCA-40DE31F5B94C}"/>
              </a:ext>
            </a:extLst>
          </p:cNvPr>
          <p:cNvSpPr txBox="1"/>
          <p:nvPr/>
        </p:nvSpPr>
        <p:spPr>
          <a:xfrm>
            <a:off x="4054128" y="-43318"/>
            <a:ext cx="6004272" cy="369332"/>
          </a:xfrm>
          <a:prstGeom prst="rect">
            <a:avLst/>
          </a:prstGeom>
          <a:noFill/>
        </p:spPr>
        <p:txBody>
          <a:bodyPr wrap="none" rtlCol="0">
            <a:spAutoFit/>
          </a:bodyPr>
          <a:lstStyle/>
          <a:p>
            <a:r>
              <a:rPr lang="en-US" dirty="0">
                <a:hlinkClick r:id="rId6"/>
              </a:rPr>
              <a:t>What Are Israel’s Defenses Against Iran? - The New York Times</a:t>
            </a:r>
            <a:endParaRPr lang="en-US" dirty="0"/>
          </a:p>
        </p:txBody>
      </p:sp>
    </p:spTree>
    <p:extLst>
      <p:ext uri="{BB962C8B-B14F-4D97-AF65-F5344CB8AC3E}">
        <p14:creationId xmlns:p14="http://schemas.microsoft.com/office/powerpoint/2010/main" val="2926538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31735-9164-1852-F515-93075398772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B11A0EB-A0D7-DB6C-1CA3-8A88F43F3033}"/>
              </a:ext>
            </a:extLst>
          </p:cNvPr>
          <p:cNvSpPr txBox="1">
            <a:spLocks noGrp="1"/>
          </p:cNvSpPr>
          <p:nvPr>
            <p:ph type="title"/>
          </p:nvPr>
        </p:nvSpPr>
        <p:spPr>
          <a:xfrm>
            <a:off x="-1752600" y="304800"/>
            <a:ext cx="9119976" cy="946978"/>
          </a:xfrm>
          <a:prstGeom prst="rect">
            <a:avLst/>
          </a:prstGeom>
        </p:spPr>
        <p:txBody>
          <a:bodyPr vert="horz" wrap="square" lIns="0" tIns="200584" rIns="0" bIns="0" rtlCol="0">
            <a:noAutofit/>
          </a:bodyPr>
          <a:lstStyle/>
          <a:p>
            <a:pPr marL="2329180" algn="l">
              <a:lnSpc>
                <a:spcPct val="100000"/>
              </a:lnSpc>
            </a:pPr>
            <a:r>
              <a:rPr lang="en-US" sz="3250" spc="-20" dirty="0">
                <a:solidFill>
                  <a:srgbClr val="D62100"/>
                </a:solidFill>
                <a:latin typeface="Arial"/>
                <a:cs typeface="Arial"/>
              </a:rPr>
              <a:t>News</a:t>
            </a:r>
            <a:endParaRPr sz="3250" dirty="0">
              <a:latin typeface="Arial"/>
              <a:cs typeface="Arial"/>
            </a:endParaRPr>
          </a:p>
        </p:txBody>
      </p:sp>
      <p:sp>
        <p:nvSpPr>
          <p:cNvPr id="4" name="object 4">
            <a:extLst>
              <a:ext uri="{FF2B5EF4-FFF2-40B4-BE49-F238E27FC236}">
                <a16:creationId xmlns:a16="http://schemas.microsoft.com/office/drawing/2014/main" id="{47D345CE-270E-E624-8FAE-81EC6F8243EB}"/>
              </a:ext>
            </a:extLst>
          </p:cNvPr>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43</a:t>
            </a:fld>
            <a:endParaRPr sz="1150" dirty="0">
              <a:latin typeface="Arial"/>
              <a:cs typeface="Arial"/>
            </a:endParaRPr>
          </a:p>
        </p:txBody>
      </p:sp>
      <p:sp>
        <p:nvSpPr>
          <p:cNvPr id="5" name="object 5">
            <a:extLst>
              <a:ext uri="{FF2B5EF4-FFF2-40B4-BE49-F238E27FC236}">
                <a16:creationId xmlns:a16="http://schemas.microsoft.com/office/drawing/2014/main" id="{C737E460-1F8A-1CC1-1B72-91DC091B9A09}"/>
              </a:ext>
            </a:extLst>
          </p:cNvPr>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MGP,Dep.of</a:t>
            </a:r>
            <a:r>
              <a:rPr lang="en-US" sz="1250" dirty="0">
                <a:solidFill>
                  <a:srgbClr val="09178B"/>
                </a:solidFill>
                <a:latin typeface="Arial"/>
                <a:cs typeface="Arial"/>
              </a:rPr>
              <a:t> Physics ©2026</a:t>
            </a:r>
            <a:endParaRPr sz="1250" dirty="0">
              <a:latin typeface="Arial"/>
              <a:cs typeface="Arial"/>
            </a:endParaRPr>
          </a:p>
        </p:txBody>
      </p:sp>
      <p:pic>
        <p:nvPicPr>
          <p:cNvPr id="6" name="Picture 5" descr="The image depicts a question regarding Israel's defense strategies against Iran's missile capabilities.&#10;&#10;AI-generated content may be incorrect.">
            <a:extLst>
              <a:ext uri="{FF2B5EF4-FFF2-40B4-BE49-F238E27FC236}">
                <a16:creationId xmlns:a16="http://schemas.microsoft.com/office/drawing/2014/main" id="{B5A11EE4-FC8A-7870-4B44-E8003D238E03}"/>
              </a:ext>
            </a:extLst>
          </p:cNvPr>
          <p:cNvPicPr>
            <a:picLocks noChangeAspect="1"/>
          </p:cNvPicPr>
          <p:nvPr/>
        </p:nvPicPr>
        <p:blipFill>
          <a:blip r:embed="rId2"/>
          <a:stretch>
            <a:fillRect/>
          </a:stretch>
        </p:blipFill>
        <p:spPr>
          <a:xfrm>
            <a:off x="2057400" y="177453"/>
            <a:ext cx="6173061" cy="1095528"/>
          </a:xfrm>
          <a:prstGeom prst="rect">
            <a:avLst/>
          </a:prstGeom>
        </p:spPr>
      </p:pic>
      <p:pic>
        <p:nvPicPr>
          <p:cNvPr id="7" name="Picture 6">
            <a:extLst>
              <a:ext uri="{FF2B5EF4-FFF2-40B4-BE49-F238E27FC236}">
                <a16:creationId xmlns:a16="http://schemas.microsoft.com/office/drawing/2014/main" id="{B9785246-3617-131B-D646-07392A441483}"/>
              </a:ext>
            </a:extLst>
          </p:cNvPr>
          <p:cNvPicPr>
            <a:picLocks noChangeAspect="1"/>
          </p:cNvPicPr>
          <p:nvPr/>
        </p:nvPicPr>
        <p:blipFill>
          <a:blip r:embed="rId3"/>
          <a:stretch>
            <a:fillRect/>
          </a:stretch>
        </p:blipFill>
        <p:spPr>
          <a:xfrm>
            <a:off x="7467600" y="836096"/>
            <a:ext cx="2476846" cy="438211"/>
          </a:xfrm>
          <a:prstGeom prst="rect">
            <a:avLst/>
          </a:prstGeom>
        </p:spPr>
      </p:pic>
      <p:sp>
        <p:nvSpPr>
          <p:cNvPr id="8" name="TextBox 7">
            <a:extLst>
              <a:ext uri="{FF2B5EF4-FFF2-40B4-BE49-F238E27FC236}">
                <a16:creationId xmlns:a16="http://schemas.microsoft.com/office/drawing/2014/main" id="{CFC5F694-AB43-EB96-AAC9-CF96AF96BCEA}"/>
              </a:ext>
            </a:extLst>
          </p:cNvPr>
          <p:cNvSpPr txBox="1"/>
          <p:nvPr/>
        </p:nvSpPr>
        <p:spPr>
          <a:xfrm>
            <a:off x="1501995" y="1609099"/>
            <a:ext cx="7054409" cy="5293757"/>
          </a:xfrm>
          <a:prstGeom prst="rect">
            <a:avLst/>
          </a:prstGeom>
          <a:noFill/>
        </p:spPr>
        <p:txBody>
          <a:bodyPr wrap="square" rtlCol="0">
            <a:spAutoFit/>
          </a:bodyPr>
          <a:lstStyle/>
          <a:p>
            <a:pPr fontAlgn="base"/>
            <a:r>
              <a:rPr lang="en-US" sz="1600" dirty="0"/>
              <a:t>Iran launched </a:t>
            </a:r>
            <a:r>
              <a:rPr lang="en-US" sz="1600" dirty="0">
                <a:hlinkClick r:id="rId4"/>
              </a:rPr>
              <a:t>retaliatory strikes against Israel</a:t>
            </a:r>
            <a:r>
              <a:rPr lang="en-US" sz="1600" dirty="0"/>
              <a:t> on Friday, less than a day after Israel’s military carried out a mass attack targeting Tehran’s nuclear program and top commanders.</a:t>
            </a:r>
          </a:p>
          <a:p>
            <a:pPr fontAlgn="base"/>
            <a:endParaRPr lang="en-US" sz="1600" dirty="0"/>
          </a:p>
          <a:p>
            <a:pPr fontAlgn="base"/>
            <a:r>
              <a:rPr lang="en-US" sz="1600" dirty="0">
                <a:solidFill>
                  <a:srgbClr val="FF0000"/>
                </a:solidFill>
              </a:rPr>
              <a:t>With billions of dollars worth of </a:t>
            </a:r>
            <a:r>
              <a:rPr lang="en-US" sz="1600" dirty="0">
                <a:solidFill>
                  <a:srgbClr val="FF0000"/>
                </a:solidFill>
                <a:hlinkClick r:id="rId5">
                  <a:extLst>
                    <a:ext uri="{A12FA001-AC4F-418D-AE19-62706E023703}">
                      <ahyp:hlinkClr xmlns:ahyp="http://schemas.microsoft.com/office/drawing/2018/hyperlinkcolor" val="tx"/>
                    </a:ext>
                  </a:extLst>
                </a:hlinkClick>
              </a:rPr>
              <a:t>sophisticated and multilayered aerial defenses</a:t>
            </a:r>
            <a:r>
              <a:rPr lang="en-US" sz="1600" dirty="0">
                <a:solidFill>
                  <a:srgbClr val="FF0000"/>
                </a:solidFill>
              </a:rPr>
              <a:t>, Israel has long been prepared for a full-scale assault by Iranian missiles and drones.</a:t>
            </a:r>
          </a:p>
          <a:p>
            <a:pPr fontAlgn="base"/>
            <a:endParaRPr lang="en-US" sz="1600" dirty="0">
              <a:solidFill>
                <a:srgbClr val="FF0000"/>
              </a:solidFill>
            </a:endParaRPr>
          </a:p>
          <a:p>
            <a:pPr fontAlgn="base"/>
            <a:r>
              <a:rPr lang="en-US" sz="1600" dirty="0"/>
              <a:t>Those layers of protection are now being put to the test, with Israeli authorities confirming that missiles hit multiple sites. In previous exchanges between the two countries, Iran mostly targeted Israeli military bases. But the scope of Israel’s assault, which devastated Iran’s military chain of command, could prompt a much wider Iranian counterstrike.</a:t>
            </a:r>
          </a:p>
          <a:p>
            <a:pPr fontAlgn="base"/>
            <a:endParaRPr lang="en-US" sz="1600" dirty="0"/>
          </a:p>
          <a:p>
            <a:pPr fontAlgn="base"/>
            <a:r>
              <a:rPr lang="en-US" sz="1600" dirty="0"/>
              <a:t>“</a:t>
            </a:r>
            <a:r>
              <a:rPr lang="en-US" sz="1600" dirty="0">
                <a:solidFill>
                  <a:srgbClr val="FF0000"/>
                </a:solidFill>
              </a:rPr>
              <a:t>One of the most effective tactics to inflict maximum damage on the Israeli home front would be to overwhelm its air defense systems,” said </a:t>
            </a:r>
            <a:r>
              <a:rPr lang="en-US" sz="1600" dirty="0">
                <a:solidFill>
                  <a:srgbClr val="FF0000"/>
                </a:solidFill>
                <a:hlinkClick r:id="rId6">
                  <a:extLst>
                    <a:ext uri="{A12FA001-AC4F-418D-AE19-62706E023703}">
                      <ahyp:hlinkClr xmlns:ahyp="http://schemas.microsoft.com/office/drawing/2018/hyperlinkcolor" val="tx"/>
                    </a:ext>
                  </a:extLst>
                </a:hlinkClick>
              </a:rPr>
              <a:t>Joe Truzman</a:t>
            </a:r>
            <a:r>
              <a:rPr lang="en-US" sz="1600" dirty="0"/>
              <a:t>, a senior analyst at the Foundation for Defense of Democracies’ Long War Journal.</a:t>
            </a:r>
          </a:p>
          <a:p>
            <a:pPr fontAlgn="base"/>
            <a:r>
              <a:rPr lang="en-US" sz="1600" dirty="0">
                <a:solidFill>
                  <a:srgbClr val="FF0000"/>
                </a:solidFill>
              </a:rPr>
              <a:t>He said Israel will have “only a brief window to detect, assess, and respond to this looming threat.”</a:t>
            </a:r>
          </a:p>
          <a:p>
            <a:pPr fontAlgn="base"/>
            <a:endParaRPr lang="en-US" sz="1600" dirty="0">
              <a:solidFill>
                <a:srgbClr val="FF0000"/>
              </a:solidFill>
            </a:endParaRPr>
          </a:p>
          <a:p>
            <a:pPr fontAlgn="base"/>
            <a:r>
              <a:rPr lang="en-US" sz="1600" dirty="0"/>
              <a:t>Here’s what to know about Israel’s defenses against Iranian attack.</a:t>
            </a:r>
          </a:p>
          <a:p>
            <a:endParaRPr lang="en-US" dirty="0"/>
          </a:p>
        </p:txBody>
      </p:sp>
    </p:spTree>
    <p:extLst>
      <p:ext uri="{BB962C8B-B14F-4D97-AF65-F5344CB8AC3E}">
        <p14:creationId xmlns:p14="http://schemas.microsoft.com/office/powerpoint/2010/main" val="15970792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0EFBD-345A-AD41-81A1-86FF5A64A2A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87B5621-60D6-E433-3DDB-10AAF1DB7C27}"/>
              </a:ext>
            </a:extLst>
          </p:cNvPr>
          <p:cNvSpPr txBox="1">
            <a:spLocks noGrp="1"/>
          </p:cNvSpPr>
          <p:nvPr>
            <p:ph type="title"/>
          </p:nvPr>
        </p:nvSpPr>
        <p:spPr>
          <a:xfrm>
            <a:off x="-1752600" y="304800"/>
            <a:ext cx="9119976" cy="946978"/>
          </a:xfrm>
          <a:prstGeom prst="rect">
            <a:avLst/>
          </a:prstGeom>
        </p:spPr>
        <p:txBody>
          <a:bodyPr vert="horz" wrap="square" lIns="0" tIns="200584" rIns="0" bIns="0" rtlCol="0">
            <a:noAutofit/>
          </a:bodyPr>
          <a:lstStyle/>
          <a:p>
            <a:pPr marL="2329180" algn="l">
              <a:lnSpc>
                <a:spcPct val="100000"/>
              </a:lnSpc>
            </a:pPr>
            <a:r>
              <a:rPr lang="en-US" sz="3250" spc="-20" dirty="0">
                <a:solidFill>
                  <a:srgbClr val="D62100"/>
                </a:solidFill>
                <a:latin typeface="Arial"/>
                <a:cs typeface="Arial"/>
              </a:rPr>
              <a:t>News</a:t>
            </a:r>
            <a:endParaRPr sz="3250" dirty="0">
              <a:latin typeface="Arial"/>
              <a:cs typeface="Arial"/>
            </a:endParaRPr>
          </a:p>
        </p:txBody>
      </p:sp>
      <p:sp>
        <p:nvSpPr>
          <p:cNvPr id="4" name="object 4">
            <a:extLst>
              <a:ext uri="{FF2B5EF4-FFF2-40B4-BE49-F238E27FC236}">
                <a16:creationId xmlns:a16="http://schemas.microsoft.com/office/drawing/2014/main" id="{14E4D961-DFC4-FE6B-1C85-147725A923B3}"/>
              </a:ext>
            </a:extLst>
          </p:cNvPr>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44</a:t>
            </a:fld>
            <a:endParaRPr sz="1150" dirty="0">
              <a:latin typeface="Arial"/>
              <a:cs typeface="Arial"/>
            </a:endParaRPr>
          </a:p>
        </p:txBody>
      </p:sp>
      <p:sp>
        <p:nvSpPr>
          <p:cNvPr id="5" name="object 5">
            <a:extLst>
              <a:ext uri="{FF2B5EF4-FFF2-40B4-BE49-F238E27FC236}">
                <a16:creationId xmlns:a16="http://schemas.microsoft.com/office/drawing/2014/main" id="{28FC6464-EA9C-CF79-D039-43844F38533E}"/>
              </a:ext>
            </a:extLst>
          </p:cNvPr>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MGP,Dep.of</a:t>
            </a:r>
            <a:r>
              <a:rPr lang="en-US" sz="1250" dirty="0">
                <a:solidFill>
                  <a:srgbClr val="09178B"/>
                </a:solidFill>
                <a:latin typeface="Arial"/>
                <a:cs typeface="Arial"/>
              </a:rPr>
              <a:t> Physics ©2026</a:t>
            </a:r>
            <a:endParaRPr sz="1250" dirty="0">
              <a:latin typeface="Arial"/>
              <a:cs typeface="Arial"/>
            </a:endParaRPr>
          </a:p>
        </p:txBody>
      </p:sp>
      <p:pic>
        <p:nvPicPr>
          <p:cNvPr id="6" name="Picture 5" descr="The image depicts a question regarding Israel's defense strategies against Iran's missile capabilities.&#10;&#10;AI-generated content may be incorrect.">
            <a:extLst>
              <a:ext uri="{FF2B5EF4-FFF2-40B4-BE49-F238E27FC236}">
                <a16:creationId xmlns:a16="http://schemas.microsoft.com/office/drawing/2014/main" id="{174C659C-BA94-0440-2614-7CB13B0A7BCD}"/>
              </a:ext>
            </a:extLst>
          </p:cNvPr>
          <p:cNvPicPr>
            <a:picLocks noChangeAspect="1"/>
          </p:cNvPicPr>
          <p:nvPr/>
        </p:nvPicPr>
        <p:blipFill>
          <a:blip r:embed="rId2"/>
          <a:stretch>
            <a:fillRect/>
          </a:stretch>
        </p:blipFill>
        <p:spPr>
          <a:xfrm>
            <a:off x="2057400" y="177453"/>
            <a:ext cx="6173061" cy="1095528"/>
          </a:xfrm>
          <a:prstGeom prst="rect">
            <a:avLst/>
          </a:prstGeom>
        </p:spPr>
      </p:pic>
      <p:pic>
        <p:nvPicPr>
          <p:cNvPr id="7" name="Picture 6">
            <a:extLst>
              <a:ext uri="{FF2B5EF4-FFF2-40B4-BE49-F238E27FC236}">
                <a16:creationId xmlns:a16="http://schemas.microsoft.com/office/drawing/2014/main" id="{FD718D44-9003-CD76-2E97-FF7854C8EB60}"/>
              </a:ext>
            </a:extLst>
          </p:cNvPr>
          <p:cNvPicPr>
            <a:picLocks noChangeAspect="1"/>
          </p:cNvPicPr>
          <p:nvPr/>
        </p:nvPicPr>
        <p:blipFill>
          <a:blip r:embed="rId3"/>
          <a:stretch>
            <a:fillRect/>
          </a:stretch>
        </p:blipFill>
        <p:spPr>
          <a:xfrm>
            <a:off x="7467600" y="836096"/>
            <a:ext cx="2476846" cy="438211"/>
          </a:xfrm>
          <a:prstGeom prst="rect">
            <a:avLst/>
          </a:prstGeom>
        </p:spPr>
      </p:pic>
      <p:sp>
        <p:nvSpPr>
          <p:cNvPr id="3" name="TextBox 2">
            <a:extLst>
              <a:ext uri="{FF2B5EF4-FFF2-40B4-BE49-F238E27FC236}">
                <a16:creationId xmlns:a16="http://schemas.microsoft.com/office/drawing/2014/main" id="{25C17C84-3A66-21CC-C0CB-F7C70ECBADFA}"/>
              </a:ext>
            </a:extLst>
          </p:cNvPr>
          <p:cNvSpPr txBox="1"/>
          <p:nvPr/>
        </p:nvSpPr>
        <p:spPr>
          <a:xfrm>
            <a:off x="676583" y="1625418"/>
            <a:ext cx="8705233" cy="5139869"/>
          </a:xfrm>
          <a:prstGeom prst="rect">
            <a:avLst/>
          </a:prstGeom>
          <a:noFill/>
        </p:spPr>
        <p:txBody>
          <a:bodyPr wrap="square" rtlCol="0">
            <a:spAutoFit/>
          </a:bodyPr>
          <a:lstStyle/>
          <a:p>
            <a:pPr fontAlgn="base"/>
            <a:r>
              <a:rPr lang="en-US" b="1" dirty="0"/>
              <a:t>What are Israel’s air defense systems?</a:t>
            </a:r>
          </a:p>
          <a:p>
            <a:pPr fontAlgn="base"/>
            <a:r>
              <a:rPr lang="en-US" dirty="0"/>
              <a:t>Israel’s anti-missile systems include:</a:t>
            </a:r>
          </a:p>
          <a:p>
            <a:pPr fontAlgn="base"/>
            <a:endParaRPr lang="en-US" sz="1000" dirty="0"/>
          </a:p>
          <a:p>
            <a:pPr fontAlgn="base"/>
            <a:r>
              <a:rPr lang="en-US" b="1" dirty="0"/>
              <a:t>Iron Dome: </a:t>
            </a:r>
            <a:r>
              <a:rPr lang="en-US" dirty="0"/>
              <a:t>Israel’s best-known air defense system </a:t>
            </a:r>
            <a:r>
              <a:rPr lang="en-US" dirty="0">
                <a:solidFill>
                  <a:srgbClr val="FF0000"/>
                </a:solidFill>
              </a:rPr>
              <a:t>fires interceptors to take down short-range rockets.</a:t>
            </a:r>
          </a:p>
          <a:p>
            <a:pPr fontAlgn="base"/>
            <a:endParaRPr lang="en-US" sz="1000" b="1" dirty="0"/>
          </a:p>
          <a:p>
            <a:pPr fontAlgn="base"/>
            <a:r>
              <a:rPr lang="en-US" b="1" dirty="0"/>
              <a:t>David’s Sling: </a:t>
            </a:r>
            <a:r>
              <a:rPr lang="en-US" dirty="0"/>
              <a:t>This</a:t>
            </a:r>
            <a:r>
              <a:rPr lang="en-US" b="1" dirty="0"/>
              <a:t> </a:t>
            </a:r>
            <a:r>
              <a:rPr lang="en-US" dirty="0">
                <a:hlinkClick r:id="rId4"/>
              </a:rPr>
              <a:t>stationary weapon</a:t>
            </a:r>
            <a:r>
              <a:rPr lang="en-US" dirty="0"/>
              <a:t> can shoot down </a:t>
            </a:r>
            <a:r>
              <a:rPr lang="en-US" dirty="0">
                <a:solidFill>
                  <a:srgbClr val="FF0000"/>
                </a:solidFill>
              </a:rPr>
              <a:t>short- and medium-range ballistic and cruise missiles. It has a range of about 185 miles</a:t>
            </a:r>
            <a:r>
              <a:rPr lang="en-US" dirty="0"/>
              <a:t>. Like the Iron Dome, it is a “hit-to-kill” weapon that takes down targets by flying into them.</a:t>
            </a:r>
          </a:p>
          <a:p>
            <a:pPr fontAlgn="base"/>
            <a:endParaRPr lang="en-US" sz="1000" b="1" dirty="0"/>
          </a:p>
          <a:p>
            <a:pPr fontAlgn="base"/>
            <a:r>
              <a:rPr lang="en-US" b="1" dirty="0"/>
              <a:t>Arrow 2 and 3: </a:t>
            </a:r>
            <a:r>
              <a:rPr lang="en-US" dirty="0"/>
              <a:t>These </a:t>
            </a:r>
            <a:r>
              <a:rPr lang="en-US" dirty="0">
                <a:hlinkClick r:id="rId5"/>
              </a:rPr>
              <a:t>ground-based mobile launchers</a:t>
            </a:r>
            <a:r>
              <a:rPr lang="en-US" dirty="0"/>
              <a:t> fire fragmentation warheads packed with explosives that blow up near incoming missiles. The </a:t>
            </a:r>
            <a:r>
              <a:rPr lang="en-US" dirty="0">
                <a:solidFill>
                  <a:srgbClr val="FF0000"/>
                </a:solidFill>
                <a:hlinkClick r:id="rId6">
                  <a:extLst>
                    <a:ext uri="{A12FA001-AC4F-418D-AE19-62706E023703}">
                      <ahyp:hlinkClr xmlns:ahyp="http://schemas.microsoft.com/office/drawing/2018/hyperlinkcolor" val="tx"/>
                    </a:ext>
                  </a:extLst>
                </a:hlinkClick>
              </a:rPr>
              <a:t>Arrow 2</a:t>
            </a:r>
            <a:r>
              <a:rPr lang="en-US" dirty="0">
                <a:solidFill>
                  <a:srgbClr val="FF0000"/>
                </a:solidFill>
              </a:rPr>
              <a:t> can intercept targets high in the atmosphere, at an altitude of about 30 miles and a range of about 60 miles. The </a:t>
            </a:r>
            <a:r>
              <a:rPr lang="en-US" dirty="0">
                <a:solidFill>
                  <a:srgbClr val="FF0000"/>
                </a:solidFill>
                <a:hlinkClick r:id="rId7">
                  <a:extLst>
                    <a:ext uri="{A12FA001-AC4F-418D-AE19-62706E023703}">
                      <ahyp:hlinkClr xmlns:ahyp="http://schemas.microsoft.com/office/drawing/2018/hyperlinkcolor" val="tx"/>
                    </a:ext>
                  </a:extLst>
                </a:hlinkClick>
              </a:rPr>
              <a:t>Arrow 3</a:t>
            </a:r>
            <a:r>
              <a:rPr lang="en-US" dirty="0">
                <a:solidFill>
                  <a:srgbClr val="FF0000"/>
                </a:solidFill>
              </a:rPr>
              <a:t> can go beyond the atmosphere into space, with a range of up to 1,500 miles</a:t>
            </a:r>
            <a:r>
              <a:rPr lang="en-US" dirty="0"/>
              <a:t>. It is one of Israel’s most advanced defenses.</a:t>
            </a:r>
          </a:p>
          <a:p>
            <a:pPr fontAlgn="base"/>
            <a:endParaRPr lang="en-US" sz="1000" b="1" dirty="0"/>
          </a:p>
          <a:p>
            <a:pPr fontAlgn="base"/>
            <a:r>
              <a:rPr lang="en-US" b="1" dirty="0"/>
              <a:t>Iron Beam: </a:t>
            </a:r>
            <a:r>
              <a:rPr lang="en-US" dirty="0"/>
              <a:t>This high-powered laser was developed to </a:t>
            </a:r>
            <a:r>
              <a:rPr lang="en-US" dirty="0">
                <a:solidFill>
                  <a:srgbClr val="FF0000"/>
                </a:solidFill>
              </a:rPr>
              <a:t>intercept rockets, drones and anti-tank missiles</a:t>
            </a:r>
            <a:r>
              <a:rPr lang="en-US" dirty="0"/>
              <a:t>. It was first deployed in the field after Hamas’s 2023 attack on southern Israel, which prompted wars in Gaza and Lebanon.</a:t>
            </a:r>
          </a:p>
          <a:p>
            <a:endParaRPr lang="en-US" dirty="0"/>
          </a:p>
        </p:txBody>
      </p:sp>
    </p:spTree>
    <p:extLst>
      <p:ext uri="{BB962C8B-B14F-4D97-AF65-F5344CB8AC3E}">
        <p14:creationId xmlns:p14="http://schemas.microsoft.com/office/powerpoint/2010/main" val="5483932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10EEE-3EF4-EB0B-5B3C-26643AA381C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FD9CF0BA-4316-3045-C627-FA0269F0B391}"/>
              </a:ext>
            </a:extLst>
          </p:cNvPr>
          <p:cNvSpPr txBox="1">
            <a:spLocks noGrp="1"/>
          </p:cNvSpPr>
          <p:nvPr>
            <p:ph type="title"/>
          </p:nvPr>
        </p:nvSpPr>
        <p:spPr>
          <a:xfrm>
            <a:off x="-1752600" y="304800"/>
            <a:ext cx="9119976" cy="946978"/>
          </a:xfrm>
          <a:prstGeom prst="rect">
            <a:avLst/>
          </a:prstGeom>
        </p:spPr>
        <p:txBody>
          <a:bodyPr vert="horz" wrap="square" lIns="0" tIns="200584" rIns="0" bIns="0" rtlCol="0">
            <a:noAutofit/>
          </a:bodyPr>
          <a:lstStyle/>
          <a:p>
            <a:pPr marL="2329180" algn="l">
              <a:lnSpc>
                <a:spcPct val="100000"/>
              </a:lnSpc>
            </a:pPr>
            <a:r>
              <a:rPr lang="en-US" sz="3250" spc="-20" dirty="0">
                <a:solidFill>
                  <a:srgbClr val="D62100"/>
                </a:solidFill>
                <a:latin typeface="Arial"/>
                <a:cs typeface="Arial"/>
              </a:rPr>
              <a:t>News</a:t>
            </a:r>
            <a:endParaRPr sz="3250" dirty="0">
              <a:latin typeface="Arial"/>
              <a:cs typeface="Arial"/>
            </a:endParaRPr>
          </a:p>
        </p:txBody>
      </p:sp>
      <p:sp>
        <p:nvSpPr>
          <p:cNvPr id="4" name="object 4">
            <a:extLst>
              <a:ext uri="{FF2B5EF4-FFF2-40B4-BE49-F238E27FC236}">
                <a16:creationId xmlns:a16="http://schemas.microsoft.com/office/drawing/2014/main" id="{776BDCA2-C81D-0C66-D224-E749BFCBB1B7}"/>
              </a:ext>
            </a:extLst>
          </p:cNvPr>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45</a:t>
            </a:fld>
            <a:endParaRPr sz="1150" dirty="0">
              <a:latin typeface="Arial"/>
              <a:cs typeface="Arial"/>
            </a:endParaRPr>
          </a:p>
        </p:txBody>
      </p:sp>
      <p:sp>
        <p:nvSpPr>
          <p:cNvPr id="5" name="object 5">
            <a:extLst>
              <a:ext uri="{FF2B5EF4-FFF2-40B4-BE49-F238E27FC236}">
                <a16:creationId xmlns:a16="http://schemas.microsoft.com/office/drawing/2014/main" id="{55227279-7863-C477-D2B2-877033F19E98}"/>
              </a:ext>
            </a:extLst>
          </p:cNvPr>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MGP,Dep.of</a:t>
            </a:r>
            <a:r>
              <a:rPr lang="en-US" sz="1250" dirty="0">
                <a:solidFill>
                  <a:srgbClr val="09178B"/>
                </a:solidFill>
                <a:latin typeface="Arial"/>
                <a:cs typeface="Arial"/>
              </a:rPr>
              <a:t> Physics ©2026</a:t>
            </a:r>
            <a:endParaRPr sz="1250" dirty="0">
              <a:latin typeface="Arial"/>
              <a:cs typeface="Arial"/>
            </a:endParaRPr>
          </a:p>
        </p:txBody>
      </p:sp>
      <p:pic>
        <p:nvPicPr>
          <p:cNvPr id="6" name="Picture 5" descr="The image depicts a question regarding Israel's defense strategies against Iran's missile capabilities.&#10;&#10;AI-generated content may be incorrect.">
            <a:extLst>
              <a:ext uri="{FF2B5EF4-FFF2-40B4-BE49-F238E27FC236}">
                <a16:creationId xmlns:a16="http://schemas.microsoft.com/office/drawing/2014/main" id="{D56DDDA1-7E58-510F-2A7B-B8133AB3BD27}"/>
              </a:ext>
            </a:extLst>
          </p:cNvPr>
          <p:cNvPicPr>
            <a:picLocks noChangeAspect="1"/>
          </p:cNvPicPr>
          <p:nvPr/>
        </p:nvPicPr>
        <p:blipFill>
          <a:blip r:embed="rId2"/>
          <a:stretch>
            <a:fillRect/>
          </a:stretch>
        </p:blipFill>
        <p:spPr>
          <a:xfrm>
            <a:off x="2057400" y="177453"/>
            <a:ext cx="6173061" cy="1095528"/>
          </a:xfrm>
          <a:prstGeom prst="rect">
            <a:avLst/>
          </a:prstGeom>
        </p:spPr>
      </p:pic>
      <p:pic>
        <p:nvPicPr>
          <p:cNvPr id="7" name="Picture 6">
            <a:extLst>
              <a:ext uri="{FF2B5EF4-FFF2-40B4-BE49-F238E27FC236}">
                <a16:creationId xmlns:a16="http://schemas.microsoft.com/office/drawing/2014/main" id="{DDED0A0C-3175-A975-56F0-2B0718D97690}"/>
              </a:ext>
            </a:extLst>
          </p:cNvPr>
          <p:cNvPicPr>
            <a:picLocks noChangeAspect="1"/>
          </p:cNvPicPr>
          <p:nvPr/>
        </p:nvPicPr>
        <p:blipFill>
          <a:blip r:embed="rId3"/>
          <a:stretch>
            <a:fillRect/>
          </a:stretch>
        </p:blipFill>
        <p:spPr>
          <a:xfrm>
            <a:off x="7467600" y="836096"/>
            <a:ext cx="2476846" cy="438211"/>
          </a:xfrm>
          <a:prstGeom prst="rect">
            <a:avLst/>
          </a:prstGeom>
        </p:spPr>
      </p:pic>
      <p:sp>
        <p:nvSpPr>
          <p:cNvPr id="3" name="TextBox 2">
            <a:extLst>
              <a:ext uri="{FF2B5EF4-FFF2-40B4-BE49-F238E27FC236}">
                <a16:creationId xmlns:a16="http://schemas.microsoft.com/office/drawing/2014/main" id="{9A3C731B-9C27-DA92-8191-D737C743A55A}"/>
              </a:ext>
            </a:extLst>
          </p:cNvPr>
          <p:cNvSpPr txBox="1"/>
          <p:nvPr/>
        </p:nvSpPr>
        <p:spPr>
          <a:xfrm>
            <a:off x="381000" y="1409605"/>
            <a:ext cx="8705233" cy="5847755"/>
          </a:xfrm>
          <a:prstGeom prst="rect">
            <a:avLst/>
          </a:prstGeom>
          <a:noFill/>
        </p:spPr>
        <p:txBody>
          <a:bodyPr wrap="square" rtlCol="0">
            <a:spAutoFit/>
          </a:bodyPr>
          <a:lstStyle/>
          <a:p>
            <a:pPr fontAlgn="base"/>
            <a:r>
              <a:rPr lang="en-US" b="1" dirty="0"/>
              <a:t>What are the biggest threats to Israel’s defenses?</a:t>
            </a:r>
          </a:p>
          <a:p>
            <a:pPr fontAlgn="base"/>
            <a:r>
              <a:rPr lang="en-US" dirty="0"/>
              <a:t>One of the most serious threats posed by Iran comes from its </a:t>
            </a:r>
            <a:r>
              <a:rPr lang="en-US" dirty="0">
                <a:solidFill>
                  <a:srgbClr val="FF0000"/>
                </a:solidFill>
              </a:rPr>
              <a:t>heavyweight ballistic missiles, which fly at the edge of space at many times the speed of sound. They can cross the roughly 1,000 miles between Iran and Israel in just a few minutes</a:t>
            </a:r>
            <a:r>
              <a:rPr lang="en-US" dirty="0"/>
              <a:t>.</a:t>
            </a:r>
          </a:p>
          <a:p>
            <a:pPr fontAlgn="base"/>
            <a:endParaRPr lang="en-US" sz="800" dirty="0"/>
          </a:p>
          <a:p>
            <a:pPr fontAlgn="base"/>
            <a:r>
              <a:rPr lang="en-US" dirty="0">
                <a:solidFill>
                  <a:srgbClr val="09178B"/>
                </a:solidFill>
              </a:rPr>
              <a:t>Antimissile systems like Arrow 3, which have a limited supply of expensive interceptors, do not always hit their ballistic missile targets.</a:t>
            </a:r>
          </a:p>
          <a:p>
            <a:pPr fontAlgn="base"/>
            <a:endParaRPr lang="en-US" sz="800" dirty="0"/>
          </a:p>
          <a:p>
            <a:pPr fontAlgn="base"/>
            <a:r>
              <a:rPr lang="en-US" dirty="0"/>
              <a:t>Last October, </a:t>
            </a:r>
            <a:r>
              <a:rPr lang="en-US" dirty="0">
                <a:hlinkClick r:id="rId4"/>
              </a:rPr>
              <a:t>analysts</a:t>
            </a:r>
            <a:r>
              <a:rPr lang="en-US" dirty="0"/>
              <a:t> at the </a:t>
            </a:r>
            <a:r>
              <a:rPr lang="en-US" dirty="0">
                <a:solidFill>
                  <a:srgbClr val="FF0000"/>
                </a:solidFill>
              </a:rPr>
              <a:t>Middlebury Institute of International Studies at Monterey, in California, concluded that Israel had run low on interceptors, after about 30 Iranian ballistic missiles landed near a military base in southern Israel unscathed</a:t>
            </a:r>
            <a:r>
              <a:rPr lang="en-US" dirty="0"/>
              <a:t>. </a:t>
            </a:r>
            <a:r>
              <a:rPr lang="en-US" dirty="0">
                <a:hlinkClick r:id="rId5"/>
              </a:rPr>
              <a:t>Last month</a:t>
            </a:r>
            <a:r>
              <a:rPr lang="en-US" dirty="0"/>
              <a:t>, a Houthi missile launched from Yemen evaded Israeli and American air defense systems to strike near Ben Gurion Airport in Tel Aviv.</a:t>
            </a:r>
          </a:p>
          <a:p>
            <a:pPr fontAlgn="base"/>
            <a:endParaRPr lang="en-US" sz="800" dirty="0"/>
          </a:p>
          <a:p>
            <a:pPr fontAlgn="base"/>
            <a:r>
              <a:rPr lang="en-US" dirty="0">
                <a:solidFill>
                  <a:srgbClr val="FF0000"/>
                </a:solidFill>
              </a:rPr>
              <a:t>It can take years to produce enough missile interceptors to keep them reliably stockpiled, and Israel </a:t>
            </a:r>
            <a:r>
              <a:rPr lang="en-US" dirty="0"/>
              <a:t>“has been expending them,” said Tom Karako, a missile defense expert at the Center for Strategic and International Studies in Washington.</a:t>
            </a:r>
          </a:p>
          <a:p>
            <a:pPr fontAlgn="base"/>
            <a:endParaRPr lang="en-US" sz="800" dirty="0"/>
          </a:p>
          <a:p>
            <a:pPr fontAlgn="base"/>
            <a:r>
              <a:rPr lang="en-US" dirty="0"/>
              <a:t>Another problem for Israel will </a:t>
            </a:r>
            <a:r>
              <a:rPr lang="en-US" dirty="0">
                <a:solidFill>
                  <a:srgbClr val="FF0000"/>
                </a:solidFill>
              </a:rPr>
              <a:t>be tracking and destroying unmanned drones, which fly low and slow, making them much harder to detect. </a:t>
            </a:r>
            <a:r>
              <a:rPr lang="en-US" dirty="0"/>
              <a:t>In the past, Israel has scrambled fighter jets to shoot down drones beyond Israel’s borders; failing that, Israeli forces have used the Iron Dome system, which is most effective against short-range rockets.</a:t>
            </a:r>
          </a:p>
          <a:p>
            <a:pPr fontAlgn="base"/>
            <a:endParaRPr lang="en-US" dirty="0"/>
          </a:p>
        </p:txBody>
      </p:sp>
    </p:spTree>
    <p:extLst>
      <p:ext uri="{BB962C8B-B14F-4D97-AF65-F5344CB8AC3E}">
        <p14:creationId xmlns:p14="http://schemas.microsoft.com/office/powerpoint/2010/main" val="561690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AC522-6AF2-7D26-1B47-5955BCC1398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00844D7B-EC81-0A40-53E3-CA6CE754B1CA}"/>
              </a:ext>
            </a:extLst>
          </p:cNvPr>
          <p:cNvSpPr txBox="1">
            <a:spLocks noGrp="1"/>
          </p:cNvSpPr>
          <p:nvPr>
            <p:ph type="title"/>
          </p:nvPr>
        </p:nvSpPr>
        <p:spPr>
          <a:xfrm>
            <a:off x="-1752600" y="304800"/>
            <a:ext cx="9119976" cy="946978"/>
          </a:xfrm>
          <a:prstGeom prst="rect">
            <a:avLst/>
          </a:prstGeom>
        </p:spPr>
        <p:txBody>
          <a:bodyPr vert="horz" wrap="square" lIns="0" tIns="200584" rIns="0" bIns="0" rtlCol="0">
            <a:noAutofit/>
          </a:bodyPr>
          <a:lstStyle/>
          <a:p>
            <a:pPr marL="2329180" algn="l">
              <a:lnSpc>
                <a:spcPct val="100000"/>
              </a:lnSpc>
            </a:pPr>
            <a:r>
              <a:rPr lang="en-US" sz="3250" spc="-20" dirty="0">
                <a:solidFill>
                  <a:srgbClr val="D62100"/>
                </a:solidFill>
                <a:latin typeface="Arial"/>
                <a:cs typeface="Arial"/>
              </a:rPr>
              <a:t>News</a:t>
            </a:r>
            <a:endParaRPr sz="3250" dirty="0">
              <a:latin typeface="Arial"/>
              <a:cs typeface="Arial"/>
            </a:endParaRPr>
          </a:p>
        </p:txBody>
      </p:sp>
      <p:sp>
        <p:nvSpPr>
          <p:cNvPr id="4" name="object 4">
            <a:extLst>
              <a:ext uri="{FF2B5EF4-FFF2-40B4-BE49-F238E27FC236}">
                <a16:creationId xmlns:a16="http://schemas.microsoft.com/office/drawing/2014/main" id="{BB49D890-A67F-1FB0-DCD8-509864ED2363}"/>
              </a:ext>
            </a:extLst>
          </p:cNvPr>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46</a:t>
            </a:fld>
            <a:endParaRPr sz="1150" dirty="0">
              <a:latin typeface="Arial"/>
              <a:cs typeface="Arial"/>
            </a:endParaRPr>
          </a:p>
        </p:txBody>
      </p:sp>
      <p:sp>
        <p:nvSpPr>
          <p:cNvPr id="5" name="object 5">
            <a:extLst>
              <a:ext uri="{FF2B5EF4-FFF2-40B4-BE49-F238E27FC236}">
                <a16:creationId xmlns:a16="http://schemas.microsoft.com/office/drawing/2014/main" id="{4493DFC5-6F82-7309-D5FE-82F75A43EA44}"/>
              </a:ext>
            </a:extLst>
          </p:cNvPr>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MGP,Dep.of</a:t>
            </a:r>
            <a:r>
              <a:rPr lang="en-US" sz="1250" dirty="0">
                <a:solidFill>
                  <a:srgbClr val="09178B"/>
                </a:solidFill>
                <a:latin typeface="Arial"/>
                <a:cs typeface="Arial"/>
              </a:rPr>
              <a:t> Physics ©2026</a:t>
            </a:r>
            <a:endParaRPr sz="1250" dirty="0">
              <a:latin typeface="Arial"/>
              <a:cs typeface="Arial"/>
            </a:endParaRPr>
          </a:p>
        </p:txBody>
      </p:sp>
      <p:pic>
        <p:nvPicPr>
          <p:cNvPr id="8" name="Picture 7">
            <a:extLst>
              <a:ext uri="{FF2B5EF4-FFF2-40B4-BE49-F238E27FC236}">
                <a16:creationId xmlns:a16="http://schemas.microsoft.com/office/drawing/2014/main" id="{AD99F193-BF69-7D68-8201-85113AD18667}"/>
              </a:ext>
            </a:extLst>
          </p:cNvPr>
          <p:cNvPicPr>
            <a:picLocks noChangeAspect="1"/>
          </p:cNvPicPr>
          <p:nvPr/>
        </p:nvPicPr>
        <p:blipFill>
          <a:blip r:embed="rId2"/>
          <a:stretch>
            <a:fillRect/>
          </a:stretch>
        </p:blipFill>
        <p:spPr>
          <a:xfrm>
            <a:off x="166756" y="2048954"/>
            <a:ext cx="2476846" cy="438211"/>
          </a:xfrm>
          <a:prstGeom prst="rect">
            <a:avLst/>
          </a:prstGeom>
        </p:spPr>
      </p:pic>
      <p:pic>
        <p:nvPicPr>
          <p:cNvPr id="6" name="Picture 5" descr="The image depicts a news headline about Israel's missile defense system being scrutinized following an Iranian missile attack, which resulted in two missiles landing hours apart, causing significant damage in two towns near a nuclear site in the Negev Desert.&#10;&#10;AI-generated content may be incorrect.">
            <a:extLst>
              <a:ext uri="{FF2B5EF4-FFF2-40B4-BE49-F238E27FC236}">
                <a16:creationId xmlns:a16="http://schemas.microsoft.com/office/drawing/2014/main" id="{E497B2C5-08EC-BD3C-CB7F-F60C5A596A04}"/>
              </a:ext>
            </a:extLst>
          </p:cNvPr>
          <p:cNvPicPr>
            <a:picLocks noChangeAspect="1"/>
          </p:cNvPicPr>
          <p:nvPr/>
        </p:nvPicPr>
        <p:blipFill>
          <a:blip r:embed="rId3"/>
          <a:stretch>
            <a:fillRect/>
          </a:stretch>
        </p:blipFill>
        <p:spPr>
          <a:xfrm>
            <a:off x="2523073" y="143688"/>
            <a:ext cx="7535327" cy="1905266"/>
          </a:xfrm>
          <a:prstGeom prst="rect">
            <a:avLst/>
          </a:prstGeom>
        </p:spPr>
      </p:pic>
      <p:pic>
        <p:nvPicPr>
          <p:cNvPr id="9" name="Picture 8" descr="A social media post by Isabel Kershner reporting from Jerusalem on March 22, 2026.&#10;&#10;AI-generated content may be incorrect.">
            <a:extLst>
              <a:ext uri="{FF2B5EF4-FFF2-40B4-BE49-F238E27FC236}">
                <a16:creationId xmlns:a16="http://schemas.microsoft.com/office/drawing/2014/main" id="{F6D44646-EC37-F1F0-E6E4-36F988C8E16E}"/>
              </a:ext>
            </a:extLst>
          </p:cNvPr>
          <p:cNvPicPr>
            <a:picLocks noChangeAspect="1"/>
          </p:cNvPicPr>
          <p:nvPr/>
        </p:nvPicPr>
        <p:blipFill>
          <a:blip r:embed="rId4"/>
          <a:stretch>
            <a:fillRect/>
          </a:stretch>
        </p:blipFill>
        <p:spPr>
          <a:xfrm>
            <a:off x="76200" y="2590800"/>
            <a:ext cx="2838846" cy="1086002"/>
          </a:xfrm>
          <a:prstGeom prst="rect">
            <a:avLst/>
          </a:prstGeom>
        </p:spPr>
      </p:pic>
      <p:pic>
        <p:nvPicPr>
          <p:cNvPr id="13" name="Picture 12" descr="The image shows a child and an adult standing together in a partially destroyed, barren urban environment, possibly after a missile attack.&#10;&#10;AI-generated content may be incorrect.">
            <a:extLst>
              <a:ext uri="{FF2B5EF4-FFF2-40B4-BE49-F238E27FC236}">
                <a16:creationId xmlns:a16="http://schemas.microsoft.com/office/drawing/2014/main" id="{BD7B5244-47CA-95C6-B789-983BEC725391}"/>
              </a:ext>
            </a:extLst>
          </p:cNvPr>
          <p:cNvPicPr>
            <a:picLocks noChangeAspect="1"/>
          </p:cNvPicPr>
          <p:nvPr/>
        </p:nvPicPr>
        <p:blipFill>
          <a:blip r:embed="rId5"/>
          <a:stretch>
            <a:fillRect/>
          </a:stretch>
        </p:blipFill>
        <p:spPr>
          <a:xfrm>
            <a:off x="2980461" y="2165263"/>
            <a:ext cx="7001739" cy="4810573"/>
          </a:xfrm>
          <a:prstGeom prst="rect">
            <a:avLst/>
          </a:prstGeom>
        </p:spPr>
      </p:pic>
    </p:spTree>
    <p:extLst>
      <p:ext uri="{BB962C8B-B14F-4D97-AF65-F5344CB8AC3E}">
        <p14:creationId xmlns:p14="http://schemas.microsoft.com/office/powerpoint/2010/main" val="28872881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EA351-C0E6-B5C3-DC5A-A6C3B975FB7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DFCD77F-0A54-4BD2-8556-9DC822FF7F50}"/>
              </a:ext>
            </a:extLst>
          </p:cNvPr>
          <p:cNvSpPr txBox="1">
            <a:spLocks noGrp="1"/>
          </p:cNvSpPr>
          <p:nvPr>
            <p:ph type="title"/>
          </p:nvPr>
        </p:nvSpPr>
        <p:spPr>
          <a:xfrm>
            <a:off x="-1752600" y="304800"/>
            <a:ext cx="9119976" cy="946978"/>
          </a:xfrm>
          <a:prstGeom prst="rect">
            <a:avLst/>
          </a:prstGeom>
        </p:spPr>
        <p:txBody>
          <a:bodyPr vert="horz" wrap="square" lIns="0" tIns="200584" rIns="0" bIns="0" rtlCol="0">
            <a:noAutofit/>
          </a:bodyPr>
          <a:lstStyle/>
          <a:p>
            <a:pPr marL="2329180" algn="l">
              <a:lnSpc>
                <a:spcPct val="100000"/>
              </a:lnSpc>
            </a:pPr>
            <a:r>
              <a:rPr lang="en-US" sz="3250" spc="-20" dirty="0">
                <a:solidFill>
                  <a:srgbClr val="D62100"/>
                </a:solidFill>
                <a:latin typeface="Arial"/>
                <a:cs typeface="Arial"/>
              </a:rPr>
              <a:t>News</a:t>
            </a:r>
            <a:endParaRPr sz="3250" dirty="0">
              <a:latin typeface="Arial"/>
              <a:cs typeface="Arial"/>
            </a:endParaRPr>
          </a:p>
        </p:txBody>
      </p:sp>
      <p:sp>
        <p:nvSpPr>
          <p:cNvPr id="4" name="object 4">
            <a:extLst>
              <a:ext uri="{FF2B5EF4-FFF2-40B4-BE49-F238E27FC236}">
                <a16:creationId xmlns:a16="http://schemas.microsoft.com/office/drawing/2014/main" id="{2DF88ECB-2817-AC08-0B56-80E6CBFE5FC6}"/>
              </a:ext>
            </a:extLst>
          </p:cNvPr>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47</a:t>
            </a:fld>
            <a:endParaRPr sz="1150" dirty="0">
              <a:latin typeface="Arial"/>
              <a:cs typeface="Arial"/>
            </a:endParaRPr>
          </a:p>
        </p:txBody>
      </p:sp>
      <p:sp>
        <p:nvSpPr>
          <p:cNvPr id="5" name="object 5">
            <a:extLst>
              <a:ext uri="{FF2B5EF4-FFF2-40B4-BE49-F238E27FC236}">
                <a16:creationId xmlns:a16="http://schemas.microsoft.com/office/drawing/2014/main" id="{F7CAAD26-2DA3-82D3-5137-518FE3642238}"/>
              </a:ext>
            </a:extLst>
          </p:cNvPr>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MGP,Dep.of</a:t>
            </a:r>
            <a:r>
              <a:rPr lang="en-US" sz="1250" dirty="0">
                <a:solidFill>
                  <a:srgbClr val="09178B"/>
                </a:solidFill>
                <a:latin typeface="Arial"/>
                <a:cs typeface="Arial"/>
              </a:rPr>
              <a:t> Physics ©2026</a:t>
            </a:r>
            <a:endParaRPr sz="1250" dirty="0">
              <a:latin typeface="Arial"/>
              <a:cs typeface="Arial"/>
            </a:endParaRPr>
          </a:p>
        </p:txBody>
      </p:sp>
      <p:pic>
        <p:nvPicPr>
          <p:cNvPr id="6" name="Picture 5" descr="The image depicts a news headline about Israel's missile defense system being scrutinized following an Iranian missile attack, which resulted in two missiles landing hours apart, causing significant damage in two towns near a nuclear site in the Negev Desert.&#10;&#10;AI-generated content may be incorrect.">
            <a:extLst>
              <a:ext uri="{FF2B5EF4-FFF2-40B4-BE49-F238E27FC236}">
                <a16:creationId xmlns:a16="http://schemas.microsoft.com/office/drawing/2014/main" id="{788CA736-C7A6-2B5E-FD48-7104531915D0}"/>
              </a:ext>
            </a:extLst>
          </p:cNvPr>
          <p:cNvPicPr>
            <a:picLocks noChangeAspect="1"/>
          </p:cNvPicPr>
          <p:nvPr/>
        </p:nvPicPr>
        <p:blipFill>
          <a:blip r:embed="rId2"/>
          <a:srcRect t="1" b="39999"/>
          <a:stretch>
            <a:fillRect/>
          </a:stretch>
        </p:blipFill>
        <p:spPr>
          <a:xfrm>
            <a:off x="2523073" y="143688"/>
            <a:ext cx="7232904" cy="1097280"/>
          </a:xfrm>
          <a:prstGeom prst="rect">
            <a:avLst/>
          </a:prstGeom>
        </p:spPr>
      </p:pic>
      <p:pic>
        <p:nvPicPr>
          <p:cNvPr id="8" name="Picture 7">
            <a:extLst>
              <a:ext uri="{FF2B5EF4-FFF2-40B4-BE49-F238E27FC236}">
                <a16:creationId xmlns:a16="http://schemas.microsoft.com/office/drawing/2014/main" id="{C167737D-CDDC-C2B5-F561-C34767A9A36E}"/>
              </a:ext>
            </a:extLst>
          </p:cNvPr>
          <p:cNvPicPr>
            <a:picLocks noChangeAspect="1"/>
          </p:cNvPicPr>
          <p:nvPr/>
        </p:nvPicPr>
        <p:blipFill>
          <a:blip r:embed="rId3"/>
          <a:stretch>
            <a:fillRect/>
          </a:stretch>
        </p:blipFill>
        <p:spPr>
          <a:xfrm>
            <a:off x="7162800" y="778289"/>
            <a:ext cx="2476846" cy="438211"/>
          </a:xfrm>
          <a:prstGeom prst="rect">
            <a:avLst/>
          </a:prstGeom>
        </p:spPr>
      </p:pic>
      <p:sp>
        <p:nvSpPr>
          <p:cNvPr id="3" name="TextBox 2">
            <a:extLst>
              <a:ext uri="{FF2B5EF4-FFF2-40B4-BE49-F238E27FC236}">
                <a16:creationId xmlns:a16="http://schemas.microsoft.com/office/drawing/2014/main" id="{888A9089-FDD2-9A54-1B07-D80864B5F93C}"/>
              </a:ext>
            </a:extLst>
          </p:cNvPr>
          <p:cNvSpPr txBox="1"/>
          <p:nvPr/>
        </p:nvSpPr>
        <p:spPr>
          <a:xfrm>
            <a:off x="1621791" y="1849776"/>
            <a:ext cx="6885927" cy="3970318"/>
          </a:xfrm>
          <a:prstGeom prst="rect">
            <a:avLst/>
          </a:prstGeom>
          <a:noFill/>
        </p:spPr>
        <p:txBody>
          <a:bodyPr wrap="square" rtlCol="0">
            <a:spAutoFit/>
          </a:bodyPr>
          <a:lstStyle/>
          <a:p>
            <a:pPr fontAlgn="base"/>
            <a:r>
              <a:rPr lang="en-US" dirty="0">
                <a:solidFill>
                  <a:srgbClr val="FF0000"/>
                </a:solidFill>
              </a:rPr>
              <a:t>Few sites in Israel are better protected than its main nuclear research facility and reactor, eight miles from the town of Dimona in the southern Negev Desert.</a:t>
            </a:r>
          </a:p>
          <a:p>
            <a:pPr fontAlgn="base"/>
            <a:endParaRPr lang="en-US" dirty="0"/>
          </a:p>
          <a:p>
            <a:pPr fontAlgn="base"/>
            <a:r>
              <a:rPr lang="en-US" dirty="0">
                <a:solidFill>
                  <a:srgbClr val="09178B"/>
                </a:solidFill>
              </a:rPr>
              <a:t>So when two Iranian ballistic missiles crashed into residential neighborhoods of Dimona and another nearby city, Arad, on Saturday night, evading the country’s vaunted air defenses, even battle-hardened Israelis seemed rattled by the scenes of destruction.</a:t>
            </a:r>
          </a:p>
          <a:p>
            <a:pPr fontAlgn="base"/>
            <a:endParaRPr lang="en-US" dirty="0"/>
          </a:p>
          <a:p>
            <a:pPr fontAlgn="base"/>
            <a:r>
              <a:rPr lang="en-US" dirty="0">
                <a:solidFill>
                  <a:srgbClr val="FF0000"/>
                </a:solidFill>
              </a:rPr>
              <a:t>As alarming, perhaps, as the damage was the military’s admission that it had tried to intercept the missiles, which struck about three hours apart. The failures raised discomfiting questions about Israel’s</a:t>
            </a:r>
          </a:p>
          <a:p>
            <a:pPr fontAlgn="base"/>
            <a:r>
              <a:rPr lang="en-US" dirty="0">
                <a:solidFill>
                  <a:srgbClr val="0000FF"/>
                </a:solidFill>
                <a:hlinkClick r:id="rId4">
                  <a:extLst>
                    <a:ext uri="{A12FA001-AC4F-418D-AE19-62706E023703}">
                      <ahyp:hlinkClr xmlns:ahyp="http://schemas.microsoft.com/office/drawing/2018/hyperlinkcolor" val="tx"/>
                    </a:ext>
                  </a:extLst>
                </a:hlinkClick>
              </a:rPr>
              <a:t>multilayered </a:t>
            </a:r>
            <a:r>
              <a:rPr lang="en-US" dirty="0">
                <a:solidFill>
                  <a:srgbClr val="FF0000"/>
                </a:solidFill>
                <a:hlinkClick r:id="rId4">
                  <a:extLst>
                    <a:ext uri="{A12FA001-AC4F-418D-AE19-62706E023703}">
                      <ahyp:hlinkClr xmlns:ahyp="http://schemas.microsoft.com/office/drawing/2018/hyperlinkcolor" val="tx"/>
                    </a:ext>
                  </a:extLst>
                </a:hlinkClick>
              </a:rPr>
              <a:t>missile defense system</a:t>
            </a:r>
            <a:r>
              <a:rPr lang="en-US" dirty="0">
                <a:solidFill>
                  <a:srgbClr val="FF0000"/>
                </a:solidFill>
              </a:rPr>
              <a:t> and its ability to protect its citizens.</a:t>
            </a:r>
          </a:p>
          <a:p>
            <a:endParaRPr lang="en-US" dirty="0"/>
          </a:p>
        </p:txBody>
      </p:sp>
    </p:spTree>
    <p:extLst>
      <p:ext uri="{BB962C8B-B14F-4D97-AF65-F5344CB8AC3E}">
        <p14:creationId xmlns:p14="http://schemas.microsoft.com/office/powerpoint/2010/main" val="32608368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07DA7-2B2A-C833-C122-45DDC462C2D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63432EB-AB10-A8D0-BE5D-93A15E58C651}"/>
              </a:ext>
            </a:extLst>
          </p:cNvPr>
          <p:cNvSpPr txBox="1">
            <a:spLocks noGrp="1"/>
          </p:cNvSpPr>
          <p:nvPr>
            <p:ph type="title"/>
          </p:nvPr>
        </p:nvSpPr>
        <p:spPr>
          <a:xfrm>
            <a:off x="-1752600" y="304800"/>
            <a:ext cx="9119976" cy="946978"/>
          </a:xfrm>
          <a:prstGeom prst="rect">
            <a:avLst/>
          </a:prstGeom>
        </p:spPr>
        <p:txBody>
          <a:bodyPr vert="horz" wrap="square" lIns="0" tIns="200584" rIns="0" bIns="0" rtlCol="0">
            <a:noAutofit/>
          </a:bodyPr>
          <a:lstStyle/>
          <a:p>
            <a:pPr marL="2329180" algn="l">
              <a:lnSpc>
                <a:spcPct val="100000"/>
              </a:lnSpc>
            </a:pPr>
            <a:r>
              <a:rPr lang="en-US" sz="3250" spc="-20" dirty="0">
                <a:solidFill>
                  <a:srgbClr val="D62100"/>
                </a:solidFill>
                <a:latin typeface="Arial"/>
                <a:cs typeface="Arial"/>
              </a:rPr>
              <a:t>News</a:t>
            </a:r>
            <a:endParaRPr sz="3250" dirty="0">
              <a:latin typeface="Arial"/>
              <a:cs typeface="Arial"/>
            </a:endParaRPr>
          </a:p>
        </p:txBody>
      </p:sp>
      <p:sp>
        <p:nvSpPr>
          <p:cNvPr id="4" name="object 4">
            <a:extLst>
              <a:ext uri="{FF2B5EF4-FFF2-40B4-BE49-F238E27FC236}">
                <a16:creationId xmlns:a16="http://schemas.microsoft.com/office/drawing/2014/main" id="{991E2444-98BC-918F-8053-3A610C9DB311}"/>
              </a:ext>
            </a:extLst>
          </p:cNvPr>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48</a:t>
            </a:fld>
            <a:endParaRPr sz="1150" dirty="0">
              <a:latin typeface="Arial"/>
              <a:cs typeface="Arial"/>
            </a:endParaRPr>
          </a:p>
        </p:txBody>
      </p:sp>
      <p:sp>
        <p:nvSpPr>
          <p:cNvPr id="5" name="object 5">
            <a:extLst>
              <a:ext uri="{FF2B5EF4-FFF2-40B4-BE49-F238E27FC236}">
                <a16:creationId xmlns:a16="http://schemas.microsoft.com/office/drawing/2014/main" id="{FF595AB7-BF1B-5CCF-0D71-6CF9BC275FB6}"/>
              </a:ext>
            </a:extLst>
          </p:cNvPr>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MGP,Dep.of</a:t>
            </a:r>
            <a:r>
              <a:rPr lang="en-US" sz="1250" dirty="0">
                <a:solidFill>
                  <a:srgbClr val="09178B"/>
                </a:solidFill>
                <a:latin typeface="Arial"/>
                <a:cs typeface="Arial"/>
              </a:rPr>
              <a:t> Physics ©2026</a:t>
            </a:r>
            <a:endParaRPr sz="1250" dirty="0">
              <a:latin typeface="Arial"/>
              <a:cs typeface="Arial"/>
            </a:endParaRPr>
          </a:p>
        </p:txBody>
      </p:sp>
      <p:pic>
        <p:nvPicPr>
          <p:cNvPr id="6" name="Picture 5" descr="The image depicts a news headline about Israel's missile defense system being scrutinized following an Iranian missile attack, which resulted in two missiles landing hours apart, causing significant damage in two towns near a nuclear site in the Negev Desert.&#10;&#10;AI-generated content may be incorrect.">
            <a:extLst>
              <a:ext uri="{FF2B5EF4-FFF2-40B4-BE49-F238E27FC236}">
                <a16:creationId xmlns:a16="http://schemas.microsoft.com/office/drawing/2014/main" id="{A4AAF5A6-2C5E-B2C3-DA21-88C5FAE77306}"/>
              </a:ext>
            </a:extLst>
          </p:cNvPr>
          <p:cNvPicPr>
            <a:picLocks noChangeAspect="1"/>
          </p:cNvPicPr>
          <p:nvPr/>
        </p:nvPicPr>
        <p:blipFill>
          <a:blip r:embed="rId2"/>
          <a:srcRect t="1" b="39999"/>
          <a:stretch>
            <a:fillRect/>
          </a:stretch>
        </p:blipFill>
        <p:spPr>
          <a:xfrm>
            <a:off x="2523073" y="143688"/>
            <a:ext cx="7232904" cy="1097280"/>
          </a:xfrm>
          <a:prstGeom prst="rect">
            <a:avLst/>
          </a:prstGeom>
        </p:spPr>
      </p:pic>
      <p:pic>
        <p:nvPicPr>
          <p:cNvPr id="8" name="Picture 7">
            <a:extLst>
              <a:ext uri="{FF2B5EF4-FFF2-40B4-BE49-F238E27FC236}">
                <a16:creationId xmlns:a16="http://schemas.microsoft.com/office/drawing/2014/main" id="{78F5DAA7-0CA3-4590-15DF-E8BA2AEDB10A}"/>
              </a:ext>
            </a:extLst>
          </p:cNvPr>
          <p:cNvPicPr>
            <a:picLocks noChangeAspect="1"/>
          </p:cNvPicPr>
          <p:nvPr/>
        </p:nvPicPr>
        <p:blipFill>
          <a:blip r:embed="rId3"/>
          <a:stretch>
            <a:fillRect/>
          </a:stretch>
        </p:blipFill>
        <p:spPr>
          <a:xfrm>
            <a:off x="7162800" y="778289"/>
            <a:ext cx="2476846" cy="438211"/>
          </a:xfrm>
          <a:prstGeom prst="rect">
            <a:avLst/>
          </a:prstGeom>
        </p:spPr>
      </p:pic>
      <p:pic>
        <p:nvPicPr>
          <p:cNvPr id="7" name="Picture 6" descr="Emergency workers in Dimona assess damage after weekend missile strikes.&#10;&#10;AI-generated content may be incorrect.">
            <a:extLst>
              <a:ext uri="{FF2B5EF4-FFF2-40B4-BE49-F238E27FC236}">
                <a16:creationId xmlns:a16="http://schemas.microsoft.com/office/drawing/2014/main" id="{06A7F332-A48A-AEDA-A5B8-880814ECDA90}"/>
              </a:ext>
            </a:extLst>
          </p:cNvPr>
          <p:cNvPicPr>
            <a:picLocks noChangeAspect="1"/>
          </p:cNvPicPr>
          <p:nvPr/>
        </p:nvPicPr>
        <p:blipFill>
          <a:blip r:embed="rId4"/>
          <a:stretch>
            <a:fillRect/>
          </a:stretch>
        </p:blipFill>
        <p:spPr>
          <a:xfrm>
            <a:off x="914400" y="1575198"/>
            <a:ext cx="7705372" cy="5416263"/>
          </a:xfrm>
          <a:prstGeom prst="rect">
            <a:avLst/>
          </a:prstGeom>
        </p:spPr>
      </p:pic>
    </p:spTree>
    <p:extLst>
      <p:ext uri="{BB962C8B-B14F-4D97-AF65-F5344CB8AC3E}">
        <p14:creationId xmlns:p14="http://schemas.microsoft.com/office/powerpoint/2010/main" val="14194234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10270-2BEB-A910-D708-8042D5D63790}"/>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A480DC9-F710-6164-5A61-30D83C0727BE}"/>
              </a:ext>
            </a:extLst>
          </p:cNvPr>
          <p:cNvSpPr txBox="1">
            <a:spLocks noGrp="1"/>
          </p:cNvSpPr>
          <p:nvPr>
            <p:ph type="title"/>
          </p:nvPr>
        </p:nvSpPr>
        <p:spPr>
          <a:xfrm>
            <a:off x="-1752600" y="304800"/>
            <a:ext cx="9119976" cy="946978"/>
          </a:xfrm>
          <a:prstGeom prst="rect">
            <a:avLst/>
          </a:prstGeom>
        </p:spPr>
        <p:txBody>
          <a:bodyPr vert="horz" wrap="square" lIns="0" tIns="200584" rIns="0" bIns="0" rtlCol="0">
            <a:noAutofit/>
          </a:bodyPr>
          <a:lstStyle/>
          <a:p>
            <a:pPr marL="2329180" algn="l">
              <a:lnSpc>
                <a:spcPct val="100000"/>
              </a:lnSpc>
            </a:pPr>
            <a:r>
              <a:rPr lang="en-US" sz="3250" spc="-20" dirty="0">
                <a:solidFill>
                  <a:srgbClr val="D62100"/>
                </a:solidFill>
                <a:latin typeface="Arial"/>
                <a:cs typeface="Arial"/>
              </a:rPr>
              <a:t>News</a:t>
            </a:r>
            <a:endParaRPr sz="3250" dirty="0">
              <a:latin typeface="Arial"/>
              <a:cs typeface="Arial"/>
            </a:endParaRPr>
          </a:p>
        </p:txBody>
      </p:sp>
      <p:sp>
        <p:nvSpPr>
          <p:cNvPr id="4" name="object 4">
            <a:extLst>
              <a:ext uri="{FF2B5EF4-FFF2-40B4-BE49-F238E27FC236}">
                <a16:creationId xmlns:a16="http://schemas.microsoft.com/office/drawing/2014/main" id="{8DE2512C-B33A-A4BD-0290-A7676CAAFE71}"/>
              </a:ext>
            </a:extLst>
          </p:cNvPr>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49</a:t>
            </a:fld>
            <a:endParaRPr sz="1150" dirty="0">
              <a:latin typeface="Arial"/>
              <a:cs typeface="Arial"/>
            </a:endParaRPr>
          </a:p>
        </p:txBody>
      </p:sp>
      <p:sp>
        <p:nvSpPr>
          <p:cNvPr id="5" name="object 5">
            <a:extLst>
              <a:ext uri="{FF2B5EF4-FFF2-40B4-BE49-F238E27FC236}">
                <a16:creationId xmlns:a16="http://schemas.microsoft.com/office/drawing/2014/main" id="{CC3CD715-6613-E9AE-581A-764BDE55C99F}"/>
              </a:ext>
            </a:extLst>
          </p:cNvPr>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MGP,Dep.of</a:t>
            </a:r>
            <a:r>
              <a:rPr lang="en-US" sz="1250" dirty="0">
                <a:solidFill>
                  <a:srgbClr val="09178B"/>
                </a:solidFill>
                <a:latin typeface="Arial"/>
                <a:cs typeface="Arial"/>
              </a:rPr>
              <a:t> Physics ©2026</a:t>
            </a:r>
            <a:endParaRPr sz="1250" dirty="0">
              <a:latin typeface="Arial"/>
              <a:cs typeface="Arial"/>
            </a:endParaRPr>
          </a:p>
        </p:txBody>
      </p:sp>
      <p:pic>
        <p:nvPicPr>
          <p:cNvPr id="6" name="Picture 5" descr="The image depicts a news headline about Israel's missile defense system being scrutinized following an Iranian missile attack, which resulted in two missiles landing hours apart, causing significant damage in two towns near a nuclear site in the Negev Desert.&#10;&#10;AI-generated content may be incorrect.">
            <a:extLst>
              <a:ext uri="{FF2B5EF4-FFF2-40B4-BE49-F238E27FC236}">
                <a16:creationId xmlns:a16="http://schemas.microsoft.com/office/drawing/2014/main" id="{46918DAC-ADE6-804B-EA2E-A3DBF1044406}"/>
              </a:ext>
            </a:extLst>
          </p:cNvPr>
          <p:cNvPicPr>
            <a:picLocks noChangeAspect="1"/>
          </p:cNvPicPr>
          <p:nvPr/>
        </p:nvPicPr>
        <p:blipFill>
          <a:blip r:embed="rId2"/>
          <a:srcRect t="1" b="39999"/>
          <a:stretch>
            <a:fillRect/>
          </a:stretch>
        </p:blipFill>
        <p:spPr>
          <a:xfrm>
            <a:off x="2523073" y="143688"/>
            <a:ext cx="7232904" cy="1097280"/>
          </a:xfrm>
          <a:prstGeom prst="rect">
            <a:avLst/>
          </a:prstGeom>
        </p:spPr>
      </p:pic>
      <p:pic>
        <p:nvPicPr>
          <p:cNvPr id="8" name="Picture 7">
            <a:extLst>
              <a:ext uri="{FF2B5EF4-FFF2-40B4-BE49-F238E27FC236}">
                <a16:creationId xmlns:a16="http://schemas.microsoft.com/office/drawing/2014/main" id="{FE6CC934-A395-B34D-F64A-9785BF14E381}"/>
              </a:ext>
            </a:extLst>
          </p:cNvPr>
          <p:cNvPicPr>
            <a:picLocks noChangeAspect="1"/>
          </p:cNvPicPr>
          <p:nvPr/>
        </p:nvPicPr>
        <p:blipFill>
          <a:blip r:embed="rId3"/>
          <a:stretch>
            <a:fillRect/>
          </a:stretch>
        </p:blipFill>
        <p:spPr>
          <a:xfrm>
            <a:off x="7162800" y="778289"/>
            <a:ext cx="2476846" cy="438211"/>
          </a:xfrm>
          <a:prstGeom prst="rect">
            <a:avLst/>
          </a:prstGeom>
        </p:spPr>
      </p:pic>
      <p:sp>
        <p:nvSpPr>
          <p:cNvPr id="3" name="TextBox 2">
            <a:extLst>
              <a:ext uri="{FF2B5EF4-FFF2-40B4-BE49-F238E27FC236}">
                <a16:creationId xmlns:a16="http://schemas.microsoft.com/office/drawing/2014/main" id="{27CDB61E-6185-5CA8-E1B6-816C9B4F1A73}"/>
              </a:ext>
            </a:extLst>
          </p:cNvPr>
          <p:cNvSpPr txBox="1"/>
          <p:nvPr/>
        </p:nvSpPr>
        <p:spPr>
          <a:xfrm>
            <a:off x="1621791" y="1849776"/>
            <a:ext cx="6885927" cy="4801314"/>
          </a:xfrm>
          <a:prstGeom prst="rect">
            <a:avLst/>
          </a:prstGeom>
          <a:noFill/>
        </p:spPr>
        <p:txBody>
          <a:bodyPr wrap="square" rtlCol="0">
            <a:spAutoFit/>
          </a:bodyPr>
          <a:lstStyle/>
          <a:p>
            <a:pPr fontAlgn="base"/>
            <a:r>
              <a:rPr lang="en-US" dirty="0"/>
              <a:t>And it renewed </a:t>
            </a:r>
            <a:r>
              <a:rPr lang="en-US" dirty="0">
                <a:solidFill>
                  <a:srgbClr val="FF0000"/>
                </a:solidFill>
              </a:rPr>
              <a:t>concerns that the military might be holding back on firing its most costly and sophisticated missiles, </a:t>
            </a:r>
            <a:r>
              <a:rPr lang="en-US" dirty="0">
                <a:solidFill>
                  <a:srgbClr val="FF0000"/>
                </a:solidFill>
                <a:hlinkClick r:id="rId4">
                  <a:extLst>
                    <a:ext uri="{A12FA001-AC4F-418D-AE19-62706E023703}">
                      <ahyp:hlinkClr xmlns:ahyp="http://schemas.microsoft.com/office/drawing/2018/hyperlinkcolor" val="tx"/>
                    </a:ext>
                  </a:extLst>
                </a:hlinkClick>
              </a:rPr>
              <a:t>after reports</a:t>
            </a:r>
            <a:r>
              <a:rPr lang="en-US" dirty="0">
                <a:solidFill>
                  <a:srgbClr val="FF0000"/>
                </a:solidFill>
              </a:rPr>
              <a:t> that its stockpiles might have been drained in the 12-day war with Iran last year. </a:t>
            </a:r>
            <a:r>
              <a:rPr lang="en-US" dirty="0"/>
              <a:t>Those concerns may deepen further in coming weeks if the current campaign against Iran is only “midway,” as Lt. Gen. Eyal Zamir, the Israeli military’s chief of staff, said on Saturday.</a:t>
            </a:r>
          </a:p>
          <a:p>
            <a:pPr fontAlgn="base"/>
            <a:r>
              <a:rPr lang="en-US" dirty="0"/>
              <a:t>….</a:t>
            </a:r>
          </a:p>
          <a:p>
            <a:pPr fontAlgn="base"/>
            <a:endParaRPr lang="en-US" dirty="0"/>
          </a:p>
          <a:p>
            <a:pPr fontAlgn="base"/>
            <a:r>
              <a:rPr lang="en-US" dirty="0"/>
              <a:t>While the </a:t>
            </a:r>
            <a:r>
              <a:rPr lang="en-US" dirty="0">
                <a:solidFill>
                  <a:srgbClr val="2D1DFB"/>
                </a:solidFill>
              </a:rPr>
              <a:t>military puts the interception rate of Iran’s ballistic missiles at more than 90 percent, officials and experts emphasize that the defenses can never be 100 percent hermetic.</a:t>
            </a:r>
          </a:p>
          <a:p>
            <a:pPr fontAlgn="base"/>
            <a:endParaRPr lang="en-US" dirty="0"/>
          </a:p>
          <a:p>
            <a:pPr fontAlgn="base"/>
            <a:r>
              <a:rPr lang="en-US" dirty="0">
                <a:solidFill>
                  <a:srgbClr val="FF0000"/>
                </a:solidFill>
              </a:rPr>
              <a:t>“Dimona is protected with multilayered defense systems — Israeli and American,” said Ran Kochav, a brigadier general in the reserves and former commander of Israel’s air and missile defense forces, “but nothing is perfect. There was an operational failure.”</a:t>
            </a:r>
          </a:p>
          <a:p>
            <a:pPr fontAlgn="base"/>
            <a:endParaRPr lang="en-US" dirty="0"/>
          </a:p>
        </p:txBody>
      </p:sp>
    </p:spTree>
    <p:extLst>
      <p:ext uri="{BB962C8B-B14F-4D97-AF65-F5344CB8AC3E}">
        <p14:creationId xmlns:p14="http://schemas.microsoft.com/office/powerpoint/2010/main" val="3583722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BCE9D-99C4-1E7E-1ACE-E892B6D98B92}"/>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C7075B1C-B129-1D9C-CFD4-ECCC81A56C92}"/>
              </a:ext>
            </a:extLst>
          </p:cNvPr>
          <p:cNvSpPr txBox="1"/>
          <p:nvPr/>
        </p:nvSpPr>
        <p:spPr>
          <a:xfrm>
            <a:off x="486173" y="7092146"/>
            <a:ext cx="1496695" cy="208279"/>
          </a:xfrm>
          <a:prstGeom prst="rect">
            <a:avLst/>
          </a:prstGeom>
        </p:spPr>
        <p:txBody>
          <a:bodyPr vert="horz" wrap="square" lIns="0" tIns="0" rIns="0" bIns="0" rtlCol="0">
            <a:noAutofit/>
          </a:bodyPr>
          <a:lstStyle/>
          <a:p>
            <a:pPr marL="12700">
              <a:lnSpc>
                <a:spcPct val="100000"/>
              </a:lnSpc>
            </a:pPr>
            <a:r>
              <a:rPr lang="en-US" sz="1250" dirty="0">
                <a:solidFill>
                  <a:srgbClr val="09178B"/>
                </a:solidFill>
                <a:latin typeface="Arial"/>
                <a:cs typeface="Arial"/>
              </a:rPr>
              <a:t>26p280</a:t>
            </a:r>
            <a:r>
              <a:rPr sz="1250" dirty="0">
                <a:solidFill>
                  <a:srgbClr val="09178B"/>
                </a:solidFill>
                <a:latin typeface="Arial"/>
                <a:cs typeface="Arial"/>
              </a:rPr>
              <a:t> Defenses, p.</a:t>
            </a:r>
            <a:endParaRPr sz="1250" dirty="0">
              <a:latin typeface="Arial"/>
              <a:cs typeface="Arial"/>
            </a:endParaRPr>
          </a:p>
        </p:txBody>
      </p:sp>
      <p:sp>
        <p:nvSpPr>
          <p:cNvPr id="5" name="object 5">
            <a:extLst>
              <a:ext uri="{FF2B5EF4-FFF2-40B4-BE49-F238E27FC236}">
                <a16:creationId xmlns:a16="http://schemas.microsoft.com/office/drawing/2014/main" id="{2408A06E-74D7-3CA4-E1AC-5FFE99F5F06B}"/>
              </a:ext>
            </a:extLst>
          </p:cNvPr>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6" name="object 6">
            <a:extLst>
              <a:ext uri="{FF2B5EF4-FFF2-40B4-BE49-F238E27FC236}">
                <a16:creationId xmlns:a16="http://schemas.microsoft.com/office/drawing/2014/main" id="{694737FB-CA7E-C549-2F2C-4A7A38012219}"/>
              </a:ext>
            </a:extLst>
          </p:cNvPr>
          <p:cNvSpPr txBox="1">
            <a:spLocks noGrp="1"/>
          </p:cNvSpPr>
          <p:nvPr>
            <p:ph type="sldNum" sz="quarter" idx="7"/>
          </p:nvPr>
        </p:nvSpPr>
        <p:spPr>
          <a:prstGeom prst="rect">
            <a:avLst/>
          </a:prstGeom>
        </p:spPr>
        <p:txBody>
          <a:bodyPr vert="horz" wrap="square" lIns="0" tIns="0" rIns="0" bIns="0" rtlCol="0">
            <a:noAutofit/>
          </a:bodyPr>
          <a:lstStyle/>
          <a:p>
            <a:pPr marL="1651000">
              <a:lnSpc>
                <a:spcPct val="100000"/>
              </a:lnSpc>
            </a:pPr>
            <a:fld id="{81D60167-4931-47E6-BA6A-407CBD079E47}" type="slidenum">
              <a:rPr sz="1150" spc="10" dirty="0" smtClean="0">
                <a:latin typeface="Arial"/>
                <a:cs typeface="Arial"/>
              </a:rPr>
              <a:t>5</a:t>
            </a:fld>
            <a:endParaRPr sz="1150">
              <a:latin typeface="Arial"/>
              <a:cs typeface="Arial"/>
            </a:endParaRPr>
          </a:p>
        </p:txBody>
      </p:sp>
      <p:pic>
        <p:nvPicPr>
          <p:cNvPr id="3" name="Picture 2" descr="The image depicts a construction site at Site 906, previously identified as a nuclear weapons production facility, with new buildings, underground structures, and a large steel dome, surrounded by security fences.&#10;&#10;AI-generated content may be incorrect.">
            <a:extLst>
              <a:ext uri="{FF2B5EF4-FFF2-40B4-BE49-F238E27FC236}">
                <a16:creationId xmlns:a16="http://schemas.microsoft.com/office/drawing/2014/main" id="{5FCD7C9C-D9A6-012B-694B-6DB889A83CBB}"/>
              </a:ext>
            </a:extLst>
          </p:cNvPr>
          <p:cNvPicPr>
            <a:picLocks noChangeAspect="1"/>
          </p:cNvPicPr>
          <p:nvPr/>
        </p:nvPicPr>
        <p:blipFill>
          <a:blip r:embed="rId2"/>
          <a:stretch>
            <a:fillRect/>
          </a:stretch>
        </p:blipFill>
        <p:spPr>
          <a:xfrm>
            <a:off x="0" y="1063600"/>
            <a:ext cx="10058400" cy="5645200"/>
          </a:xfrm>
          <a:prstGeom prst="rect">
            <a:avLst/>
          </a:prstGeom>
        </p:spPr>
      </p:pic>
    </p:spTree>
    <p:extLst>
      <p:ext uri="{BB962C8B-B14F-4D97-AF65-F5344CB8AC3E}">
        <p14:creationId xmlns:p14="http://schemas.microsoft.com/office/powerpoint/2010/main" val="901148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05795" y="1574518"/>
            <a:ext cx="7475220" cy="5276215"/>
          </a:xfrm>
          <a:prstGeom prst="rect">
            <a:avLst/>
          </a:prstGeom>
        </p:spPr>
        <p:txBody>
          <a:bodyPr vert="horz" wrap="square" lIns="0" tIns="0" rIns="0" bIns="0" rtlCol="0">
            <a:noAutofit/>
          </a:bodyPr>
          <a:lstStyle/>
          <a:p>
            <a:pPr marL="12700" marR="12700">
              <a:lnSpc>
                <a:spcPts val="2810"/>
              </a:lnSpc>
            </a:pPr>
            <a:r>
              <a:rPr sz="2350" dirty="0">
                <a:solidFill>
                  <a:srgbClr val="09178B"/>
                </a:solidFill>
                <a:latin typeface="Arial"/>
                <a:cs typeface="Arial"/>
              </a:rPr>
              <a:t>As a result of its technological unrealit</a:t>
            </a:r>
            <a:r>
              <a:rPr sz="2350" spc="-175" dirty="0">
                <a:solidFill>
                  <a:srgbClr val="09178B"/>
                </a:solidFill>
                <a:latin typeface="Arial"/>
                <a:cs typeface="Arial"/>
              </a:rPr>
              <a:t>y</a:t>
            </a:r>
            <a:r>
              <a:rPr sz="2350" spc="0" dirty="0">
                <a:solidFill>
                  <a:srgbClr val="09178B"/>
                </a:solidFill>
                <a:latin typeface="Arial"/>
                <a:cs typeface="Arial"/>
              </a:rPr>
              <a:t>, the emphasis of the SDI program </a:t>
            </a:r>
            <a:r>
              <a:rPr lang="en-US" sz="2350" dirty="0">
                <a:solidFill>
                  <a:srgbClr val="09178B"/>
                </a:solidFill>
                <a:latin typeface="Arial"/>
                <a:cs typeface="Arial"/>
              </a:rPr>
              <a:t>moved from</a:t>
            </a:r>
            <a:r>
              <a:rPr sz="2350" spc="0" dirty="0">
                <a:solidFill>
                  <a:srgbClr val="09178B"/>
                </a:solidFill>
                <a:latin typeface="Arial"/>
                <a:cs typeface="Arial"/>
              </a:rPr>
              <a:t> year to year —</a:t>
            </a:r>
            <a:endParaRPr sz="2350" dirty="0">
              <a:latin typeface="Arial"/>
              <a:cs typeface="Arial"/>
            </a:endParaRPr>
          </a:p>
          <a:p>
            <a:pPr>
              <a:lnSpc>
                <a:spcPts val="1300"/>
              </a:lnSpc>
              <a:spcBef>
                <a:spcPts val="72"/>
              </a:spcBef>
            </a:pPr>
            <a:endParaRPr sz="1300" dirty="0"/>
          </a:p>
          <a:p>
            <a:pPr marL="556260" indent="-185420">
              <a:lnSpc>
                <a:spcPct val="100000"/>
              </a:lnSpc>
              <a:buClr>
                <a:srgbClr val="09178B"/>
              </a:buClr>
              <a:buFont typeface="Arial"/>
              <a:buChar char="•"/>
              <a:tabLst>
                <a:tab pos="556260" algn="l"/>
              </a:tabLst>
            </a:pPr>
            <a:r>
              <a:rPr sz="2200" spc="0" dirty="0">
                <a:solidFill>
                  <a:srgbClr val="09178B"/>
                </a:solidFill>
                <a:latin typeface="Arial"/>
                <a:cs typeface="Arial"/>
              </a:rPr>
              <a:t>Space-based X-ray lasers</a:t>
            </a:r>
            <a:endParaRPr sz="2200" dirty="0">
              <a:latin typeface="Arial"/>
              <a:cs typeface="Arial"/>
            </a:endParaRPr>
          </a:p>
          <a:p>
            <a:pPr>
              <a:lnSpc>
                <a:spcPts val="1400"/>
              </a:lnSpc>
              <a:spcBef>
                <a:spcPts val="94"/>
              </a:spcBef>
              <a:buClr>
                <a:srgbClr val="09178B"/>
              </a:buClr>
              <a:buFont typeface="Arial"/>
              <a:buChar char="•"/>
            </a:pPr>
            <a:endParaRPr sz="1400" dirty="0"/>
          </a:p>
          <a:p>
            <a:pPr marL="556260" indent="-185420">
              <a:lnSpc>
                <a:spcPct val="100000"/>
              </a:lnSpc>
              <a:buClr>
                <a:srgbClr val="09178B"/>
              </a:buClr>
              <a:buFont typeface="Arial"/>
              <a:buChar char="•"/>
              <a:tabLst>
                <a:tab pos="556260" algn="l"/>
              </a:tabLst>
            </a:pPr>
            <a:r>
              <a:rPr sz="2200" spc="0" dirty="0">
                <a:solidFill>
                  <a:srgbClr val="09178B"/>
                </a:solidFill>
                <a:latin typeface="Arial"/>
                <a:cs typeface="Arial"/>
              </a:rPr>
              <a:t>Space-based particle-beam weapons</a:t>
            </a:r>
            <a:endParaRPr sz="2200" dirty="0">
              <a:latin typeface="Arial"/>
              <a:cs typeface="Arial"/>
            </a:endParaRPr>
          </a:p>
          <a:p>
            <a:pPr>
              <a:lnSpc>
                <a:spcPts val="1400"/>
              </a:lnSpc>
              <a:spcBef>
                <a:spcPts val="94"/>
              </a:spcBef>
              <a:buClr>
                <a:srgbClr val="09178B"/>
              </a:buClr>
              <a:buFont typeface="Arial"/>
              <a:buChar char="•"/>
            </a:pPr>
            <a:endParaRPr sz="1400" dirty="0"/>
          </a:p>
          <a:p>
            <a:pPr marL="556260" indent="-185420">
              <a:lnSpc>
                <a:spcPct val="100000"/>
              </a:lnSpc>
              <a:buClr>
                <a:srgbClr val="09178B"/>
              </a:buClr>
              <a:buFont typeface="Arial"/>
              <a:buChar char="•"/>
              <a:tabLst>
                <a:tab pos="556260" algn="l"/>
              </a:tabLst>
            </a:pPr>
            <a:r>
              <a:rPr sz="2200" spc="0" dirty="0">
                <a:solidFill>
                  <a:srgbClr val="09178B"/>
                </a:solidFill>
                <a:latin typeface="Arial"/>
                <a:cs typeface="Arial"/>
              </a:rPr>
              <a:t>Space- and ground-based optical and UV lasers</a:t>
            </a:r>
            <a:endParaRPr sz="2200" dirty="0">
              <a:latin typeface="Arial"/>
              <a:cs typeface="Arial"/>
            </a:endParaRPr>
          </a:p>
          <a:p>
            <a:pPr>
              <a:lnSpc>
                <a:spcPts val="1400"/>
              </a:lnSpc>
              <a:spcBef>
                <a:spcPts val="94"/>
              </a:spcBef>
              <a:buClr>
                <a:srgbClr val="09178B"/>
              </a:buClr>
              <a:buFont typeface="Arial"/>
              <a:buChar char="•"/>
            </a:pPr>
            <a:endParaRPr sz="1400" dirty="0"/>
          </a:p>
          <a:p>
            <a:pPr marL="556260" indent="-185420">
              <a:lnSpc>
                <a:spcPct val="100000"/>
              </a:lnSpc>
              <a:buClr>
                <a:srgbClr val="09178B"/>
              </a:buClr>
              <a:buFont typeface="Arial"/>
              <a:buChar char="•"/>
              <a:tabLst>
                <a:tab pos="556260" algn="l"/>
              </a:tabLst>
            </a:pPr>
            <a:r>
              <a:rPr sz="2200" spc="0" dirty="0">
                <a:solidFill>
                  <a:srgbClr val="09178B"/>
                </a:solidFill>
                <a:latin typeface="Arial"/>
                <a:cs typeface="Arial"/>
              </a:rPr>
              <a:t>Space-based kinetic energy weapons</a:t>
            </a:r>
            <a:endParaRPr sz="2200" dirty="0">
              <a:latin typeface="Arial"/>
              <a:cs typeface="Arial"/>
            </a:endParaRPr>
          </a:p>
          <a:p>
            <a:pPr>
              <a:lnSpc>
                <a:spcPts val="1400"/>
              </a:lnSpc>
              <a:spcBef>
                <a:spcPts val="94"/>
              </a:spcBef>
              <a:buClr>
                <a:srgbClr val="09178B"/>
              </a:buClr>
              <a:buFont typeface="Arial"/>
              <a:buChar char="•"/>
            </a:pPr>
            <a:endParaRPr sz="1400" dirty="0"/>
          </a:p>
          <a:p>
            <a:pPr marL="556260" indent="-185420">
              <a:lnSpc>
                <a:spcPct val="100000"/>
              </a:lnSpc>
              <a:buClr>
                <a:srgbClr val="09178B"/>
              </a:buClr>
              <a:buFont typeface="Arial"/>
              <a:buChar char="•"/>
              <a:tabLst>
                <a:tab pos="556260" algn="l"/>
              </a:tabLst>
            </a:pPr>
            <a:r>
              <a:rPr sz="2200" spc="0" dirty="0">
                <a:solidFill>
                  <a:srgbClr val="09178B"/>
                </a:solidFill>
                <a:latin typeface="Arial"/>
                <a:cs typeface="Arial"/>
              </a:rPr>
              <a:t>Brilliant pebbles</a:t>
            </a:r>
            <a:r>
              <a:rPr lang="en-US" sz="2200" spc="0" dirty="0">
                <a:solidFill>
                  <a:srgbClr val="09178B"/>
                </a:solidFill>
                <a:latin typeface="Arial"/>
                <a:cs typeface="Arial"/>
              </a:rPr>
              <a:t> (smart rocks)</a:t>
            </a:r>
            <a:endParaRPr sz="2200" dirty="0">
              <a:latin typeface="Arial"/>
              <a:cs typeface="Arial"/>
            </a:endParaRPr>
          </a:p>
          <a:p>
            <a:pPr>
              <a:lnSpc>
                <a:spcPts val="1400"/>
              </a:lnSpc>
              <a:spcBef>
                <a:spcPts val="94"/>
              </a:spcBef>
              <a:buClr>
                <a:srgbClr val="09178B"/>
              </a:buClr>
              <a:buFont typeface="Arial"/>
              <a:buChar char="•"/>
            </a:pPr>
            <a:endParaRPr sz="1400" dirty="0"/>
          </a:p>
          <a:p>
            <a:pPr marL="556260" indent="-185420">
              <a:lnSpc>
                <a:spcPct val="100000"/>
              </a:lnSpc>
              <a:buClr>
                <a:srgbClr val="09178B"/>
              </a:buClr>
              <a:buFont typeface="Arial"/>
              <a:buChar char="•"/>
              <a:tabLst>
                <a:tab pos="556260" algn="l"/>
              </a:tabLst>
            </a:pPr>
            <a:r>
              <a:rPr sz="2200" spc="0" dirty="0">
                <a:solidFill>
                  <a:srgbClr val="09178B"/>
                </a:solidFill>
                <a:latin typeface="Arial"/>
                <a:cs typeface="Arial"/>
              </a:rPr>
              <a:t>High- and low-altitude rocket interceptors</a:t>
            </a:r>
            <a:endParaRPr sz="2200" dirty="0">
              <a:latin typeface="Arial"/>
              <a:cs typeface="Arial"/>
            </a:endParaRPr>
          </a:p>
          <a:p>
            <a:pPr>
              <a:lnSpc>
                <a:spcPts val="600"/>
              </a:lnSpc>
              <a:spcBef>
                <a:spcPts val="23"/>
              </a:spcBef>
            </a:pPr>
            <a:endParaRPr sz="600" dirty="0"/>
          </a:p>
          <a:p>
            <a:pPr>
              <a:lnSpc>
                <a:spcPts val="1000"/>
              </a:lnSpc>
            </a:pPr>
            <a:endParaRPr sz="1000" dirty="0"/>
          </a:p>
          <a:p>
            <a:pPr marL="12700" marR="300355">
              <a:lnSpc>
                <a:spcPct val="100699"/>
              </a:lnSpc>
            </a:pPr>
            <a:r>
              <a:rPr sz="2200" i="1" dirty="0">
                <a:solidFill>
                  <a:srgbClr val="09178B"/>
                </a:solidFill>
                <a:latin typeface="Arial"/>
                <a:cs typeface="Arial"/>
              </a:rPr>
              <a:t>None of the resources spent on these exotic technologies contributed significantly to subsequent</a:t>
            </a:r>
            <a:r>
              <a:rPr sz="2200" i="1" spc="-120" dirty="0">
                <a:solidFill>
                  <a:srgbClr val="09178B"/>
                </a:solidFill>
                <a:latin typeface="Arial"/>
                <a:cs typeface="Arial"/>
              </a:rPr>
              <a:t> </a:t>
            </a:r>
            <a:r>
              <a:rPr sz="2200" i="1" spc="0" dirty="0">
                <a:solidFill>
                  <a:srgbClr val="09178B"/>
                </a:solidFill>
                <a:latin typeface="Arial"/>
                <a:cs typeface="Arial"/>
              </a:rPr>
              <a:t>ABM programs.</a:t>
            </a:r>
            <a:endParaRPr sz="220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50</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xfrm>
            <a:off x="76200" y="0"/>
            <a:ext cx="9829800" cy="1328730"/>
          </a:xfrm>
          <a:prstGeom prst="rect">
            <a:avLst/>
          </a:prstGeom>
        </p:spPr>
        <p:txBody>
          <a:bodyPr vert="horz" wrap="square" lIns="0" tIns="194856" rIns="0" bIns="0" rtlCol="0">
            <a:noAutofit/>
          </a:bodyPr>
          <a:lstStyle/>
          <a:p>
            <a:pPr marL="499745">
              <a:lnSpc>
                <a:spcPct val="100000"/>
              </a:lnSpc>
            </a:pPr>
            <a:r>
              <a:rPr sz="3250" spc="-20" dirty="0">
                <a:solidFill>
                  <a:srgbClr val="D62100"/>
                </a:solidFill>
                <a:latin typeface="Arial"/>
                <a:cs typeface="Arial"/>
              </a:rPr>
              <a:t>Reagan</a:t>
            </a:r>
            <a:r>
              <a:rPr sz="3250" spc="-60" dirty="0">
                <a:solidFill>
                  <a:srgbClr val="D62100"/>
                </a:solidFill>
                <a:latin typeface="Arial"/>
                <a:cs typeface="Arial"/>
              </a:rPr>
              <a:t>’</a:t>
            </a:r>
            <a:r>
              <a:rPr sz="3250" spc="-20" dirty="0">
                <a:solidFill>
                  <a:srgbClr val="D62100"/>
                </a:solidFill>
                <a:latin typeface="Arial"/>
                <a:cs typeface="Arial"/>
              </a:rPr>
              <a:t>s</a:t>
            </a:r>
            <a:r>
              <a:rPr sz="3250" spc="-5" dirty="0">
                <a:solidFill>
                  <a:srgbClr val="D62100"/>
                </a:solidFill>
                <a:latin typeface="Arial"/>
                <a:cs typeface="Arial"/>
              </a:rPr>
              <a:t> </a:t>
            </a:r>
            <a:r>
              <a:rPr sz="3250" spc="-300" dirty="0">
                <a:solidFill>
                  <a:srgbClr val="D62100"/>
                </a:solidFill>
                <a:latin typeface="Arial"/>
                <a:cs typeface="Arial"/>
              </a:rPr>
              <a:t> </a:t>
            </a:r>
            <a:r>
              <a:rPr sz="3250" spc="-25" dirty="0">
                <a:solidFill>
                  <a:srgbClr val="D62100"/>
                </a:solidFill>
                <a:latin typeface="Arial"/>
                <a:cs typeface="Arial"/>
              </a:rPr>
              <a:t>ABM</a:t>
            </a:r>
            <a:r>
              <a:rPr sz="3250" spc="-5" dirty="0">
                <a:solidFill>
                  <a:srgbClr val="D62100"/>
                </a:solidFill>
                <a:latin typeface="Arial"/>
                <a:cs typeface="Arial"/>
              </a:rPr>
              <a:t> </a:t>
            </a:r>
            <a:r>
              <a:rPr sz="3250" spc="-95" dirty="0">
                <a:solidFill>
                  <a:srgbClr val="D62100"/>
                </a:solidFill>
                <a:latin typeface="Arial"/>
                <a:cs typeface="Arial"/>
              </a:rPr>
              <a:t>W</a:t>
            </a:r>
            <a:r>
              <a:rPr sz="3250" spc="-20" dirty="0">
                <a:solidFill>
                  <a:srgbClr val="D62100"/>
                </a:solidFill>
                <a:latin typeface="Arial"/>
                <a:cs typeface="Arial"/>
              </a:rPr>
              <a:t>eapon</a:t>
            </a:r>
            <a:r>
              <a:rPr sz="3250" spc="-5" dirty="0">
                <a:solidFill>
                  <a:srgbClr val="D62100"/>
                </a:solidFill>
                <a:latin typeface="Arial"/>
                <a:cs typeface="Arial"/>
              </a:rPr>
              <a:t> </a:t>
            </a:r>
            <a:r>
              <a:rPr sz="3250" spc="-20" dirty="0">
                <a:solidFill>
                  <a:srgbClr val="D62100"/>
                </a:solidFill>
                <a:latin typeface="Arial"/>
                <a:cs typeface="Arial"/>
              </a:rPr>
              <a:t>Program</a:t>
            </a:r>
            <a:r>
              <a:rPr lang="en-US" sz="3250" spc="-20" dirty="0">
                <a:solidFill>
                  <a:srgbClr val="D62100"/>
                </a:solidFill>
                <a:latin typeface="Arial"/>
                <a:cs typeface="Arial"/>
              </a:rPr>
              <a:t>: Challenges Result in Shifting Focus on Different Technologies </a:t>
            </a:r>
            <a:endParaRPr sz="3250" dirty="0">
              <a:latin typeface="Arial"/>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9598" y="1526663"/>
            <a:ext cx="8519160" cy="5198110"/>
          </a:xfrm>
          <a:prstGeom prst="rect">
            <a:avLst/>
          </a:prstGeom>
        </p:spPr>
        <p:txBody>
          <a:bodyPr vert="horz" wrap="square" lIns="0" tIns="0" rIns="0" bIns="0" rtlCol="0">
            <a:noAutofit/>
          </a:bodyPr>
          <a:lstStyle/>
          <a:p>
            <a:pPr marL="12700">
              <a:lnSpc>
                <a:spcPct val="100000"/>
              </a:lnSpc>
            </a:pPr>
            <a:r>
              <a:rPr sz="2050" dirty="0">
                <a:solidFill>
                  <a:srgbClr val="09178B"/>
                </a:solidFill>
                <a:latin typeface="Arial"/>
                <a:cs typeface="Arial"/>
              </a:rPr>
              <a:t>Some consequences of the </a:t>
            </a:r>
            <a:r>
              <a:rPr lang="en-US" sz="2050" dirty="0">
                <a:solidFill>
                  <a:srgbClr val="09178B"/>
                </a:solidFill>
                <a:latin typeface="Arial"/>
                <a:cs typeface="Arial"/>
              </a:rPr>
              <a:t>SDI</a:t>
            </a:r>
            <a:r>
              <a:rPr sz="2050" spc="-185" dirty="0">
                <a:solidFill>
                  <a:srgbClr val="09178B"/>
                </a:solidFill>
                <a:latin typeface="Arial"/>
                <a:cs typeface="Arial"/>
              </a:rPr>
              <a:t> </a:t>
            </a:r>
            <a:r>
              <a:rPr sz="2050" spc="0" dirty="0">
                <a:solidFill>
                  <a:srgbClr val="09178B"/>
                </a:solidFill>
                <a:latin typeface="Arial"/>
                <a:cs typeface="Arial"/>
              </a:rPr>
              <a:t>ABM weapon program —</a:t>
            </a:r>
            <a:endParaRPr sz="2050" dirty="0">
              <a:latin typeface="Arial"/>
              <a:cs typeface="Arial"/>
            </a:endParaRPr>
          </a:p>
          <a:p>
            <a:pPr>
              <a:lnSpc>
                <a:spcPts val="1400"/>
              </a:lnSpc>
              <a:spcBef>
                <a:spcPts val="46"/>
              </a:spcBef>
            </a:pPr>
            <a:endParaRPr sz="1400" dirty="0"/>
          </a:p>
          <a:p>
            <a:pPr marL="252095" marR="918844" indent="-167640">
              <a:lnSpc>
                <a:spcPct val="100400"/>
              </a:lnSpc>
              <a:buClr>
                <a:srgbClr val="09178B"/>
              </a:buClr>
              <a:buFont typeface="Arial"/>
              <a:buChar char="•"/>
              <a:tabLst>
                <a:tab pos="252095" algn="l"/>
              </a:tabLst>
            </a:pPr>
            <a:r>
              <a:rPr sz="1900" spc="5" dirty="0">
                <a:solidFill>
                  <a:srgbClr val="09178B"/>
                </a:solidFill>
                <a:latin typeface="Arial"/>
                <a:cs typeface="Arial"/>
              </a:rPr>
              <a:t>Spurred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race in </a:t>
            </a:r>
            <a:r>
              <a:rPr sz="1900" spc="10" dirty="0">
                <a:solidFill>
                  <a:srgbClr val="09178B"/>
                </a:solidFill>
                <a:latin typeface="Arial"/>
                <a:cs typeface="Arial"/>
              </a:rPr>
              <a:t>o</a:t>
            </a:r>
            <a:r>
              <a:rPr sz="1900" spc="-35" dirty="0">
                <a:solidFill>
                  <a:srgbClr val="09178B"/>
                </a:solidFill>
                <a:latin typeface="Arial"/>
                <a:cs typeface="Arial"/>
              </a:rPr>
              <a:t>f</a:t>
            </a:r>
            <a:r>
              <a:rPr sz="1900" spc="0" dirty="0">
                <a:solidFill>
                  <a:srgbClr val="09178B"/>
                </a:solidFill>
                <a:latin typeface="Arial"/>
                <a:cs typeface="Arial"/>
              </a:rPr>
              <a:t>f</a:t>
            </a:r>
            <a:r>
              <a:rPr sz="1900" spc="5" dirty="0">
                <a:solidFill>
                  <a:srgbClr val="09178B"/>
                </a:solidFill>
                <a:latin typeface="Arial"/>
                <a:cs typeface="Arial"/>
              </a:rPr>
              <a:t>ensive strategic </a:t>
            </a:r>
            <a:r>
              <a:rPr sz="1900" spc="10" dirty="0">
                <a:solidFill>
                  <a:srgbClr val="09178B"/>
                </a:solidFill>
                <a:latin typeface="Arial"/>
                <a:cs typeface="Arial"/>
              </a:rPr>
              <a:t>weapons,</a:t>
            </a:r>
            <a:r>
              <a:rPr sz="1900" spc="5" dirty="0">
                <a:solidFill>
                  <a:srgbClr val="09178B"/>
                </a:solidFill>
                <a:latin typeface="Arial"/>
                <a:cs typeface="Arial"/>
              </a:rPr>
              <a:t> </a:t>
            </a:r>
            <a:r>
              <a:rPr sz="1900" spc="10" dirty="0">
                <a:solidFill>
                  <a:srgbClr val="09178B"/>
                </a:solidFill>
                <a:latin typeface="Arial"/>
                <a:cs typeface="Arial"/>
              </a:rPr>
              <a:t>unt</a:t>
            </a:r>
            <a:r>
              <a:rPr sz="1900" spc="0" dirty="0">
                <a:solidFill>
                  <a:srgbClr val="09178B"/>
                </a:solidFill>
                <a:latin typeface="Arial"/>
                <a:cs typeface="Arial"/>
              </a:rPr>
              <a:t>il</a:t>
            </a:r>
            <a:r>
              <a:rPr sz="1900" spc="5" dirty="0">
                <a:solidFill>
                  <a:srgbClr val="09178B"/>
                </a:solidFill>
                <a:latin typeface="Arial"/>
                <a:cs typeface="Arial"/>
              </a:rPr>
              <a:t> </a:t>
            </a:r>
            <a:r>
              <a:rPr sz="1900" spc="10" dirty="0">
                <a:solidFill>
                  <a:srgbClr val="09178B"/>
                </a:solidFill>
                <a:latin typeface="Arial"/>
                <a:cs typeface="Arial"/>
              </a:rPr>
              <a:t>~</a:t>
            </a:r>
            <a:r>
              <a:rPr sz="1900" spc="5" dirty="0">
                <a:solidFill>
                  <a:srgbClr val="09178B"/>
                </a:solidFill>
                <a:latin typeface="Arial"/>
                <a:cs typeface="Arial"/>
              </a:rPr>
              <a:t> </a:t>
            </a:r>
            <a:r>
              <a:rPr sz="1900" spc="10" dirty="0">
                <a:solidFill>
                  <a:srgbClr val="09178B"/>
                </a:solidFill>
                <a:latin typeface="Arial"/>
                <a:cs typeface="Arial"/>
              </a:rPr>
              <a:t>30,000</a:t>
            </a:r>
            <a:r>
              <a:rPr sz="1900" spc="5" dirty="0">
                <a:solidFill>
                  <a:srgbClr val="09178B"/>
                </a:solidFill>
                <a:latin typeface="Arial"/>
                <a:cs typeface="Arial"/>
              </a:rPr>
              <a:t> </a:t>
            </a:r>
            <a:r>
              <a:rPr sz="1900" spc="10" dirty="0">
                <a:solidFill>
                  <a:srgbClr val="09178B"/>
                </a:solidFill>
                <a:latin typeface="Arial"/>
                <a:cs typeface="Arial"/>
              </a:rPr>
              <a:t>were</a:t>
            </a:r>
            <a:r>
              <a:rPr sz="1900" spc="5" dirty="0">
                <a:solidFill>
                  <a:srgbClr val="09178B"/>
                </a:solidFill>
                <a:latin typeface="Arial"/>
                <a:cs typeface="Arial"/>
              </a:rPr>
              <a:t> deployed</a:t>
            </a:r>
            <a:r>
              <a:rPr lang="en-US" sz="1900" spc="5" dirty="0">
                <a:solidFill>
                  <a:srgbClr val="09178B"/>
                </a:solidFill>
                <a:latin typeface="Arial"/>
                <a:cs typeface="Arial"/>
              </a:rPr>
              <a:t>, increasing further cost of strategic armament</a:t>
            </a:r>
            <a:endParaRPr sz="1900" dirty="0">
              <a:latin typeface="Arial"/>
              <a:cs typeface="Arial"/>
            </a:endParaRPr>
          </a:p>
          <a:p>
            <a:pPr>
              <a:lnSpc>
                <a:spcPts val="1400"/>
              </a:lnSpc>
              <a:spcBef>
                <a:spcPts val="85"/>
              </a:spcBef>
              <a:buClr>
                <a:srgbClr val="09178B"/>
              </a:buClr>
            </a:pPr>
            <a:endParaRPr sz="1400" dirty="0"/>
          </a:p>
          <a:p>
            <a:pPr marL="252095" indent="-167640">
              <a:lnSpc>
                <a:spcPct val="100000"/>
              </a:lnSpc>
              <a:buClr>
                <a:srgbClr val="09178B"/>
              </a:buClr>
              <a:buFont typeface="Arial"/>
              <a:buChar char="•"/>
              <a:tabLst>
                <a:tab pos="252095" algn="l"/>
              </a:tabLst>
            </a:pPr>
            <a:r>
              <a:rPr lang="en-US" sz="1900" spc="5" dirty="0">
                <a:solidFill>
                  <a:srgbClr val="09178B"/>
                </a:solidFill>
                <a:latin typeface="Arial"/>
                <a:cs typeface="Arial"/>
              </a:rPr>
              <a:t>Complicated</a:t>
            </a:r>
            <a:r>
              <a:rPr sz="1900" spc="5" dirty="0">
                <a:solidFill>
                  <a:srgbClr val="09178B"/>
                </a:solidFill>
                <a:latin typeface="Arial"/>
                <a:cs typeface="Arial"/>
              </a:rPr>
              <a:t> </a:t>
            </a:r>
            <a:r>
              <a:rPr sz="1900" spc="10" dirty="0">
                <a:solidFill>
                  <a:srgbClr val="09178B"/>
                </a:solidFill>
                <a:latin typeface="Arial"/>
                <a:cs typeface="Arial"/>
              </a:rPr>
              <a:t>arms</a:t>
            </a:r>
            <a:r>
              <a:rPr sz="1900" spc="5" dirty="0">
                <a:solidFill>
                  <a:srgbClr val="09178B"/>
                </a:solidFill>
                <a:latin typeface="Arial"/>
                <a:cs typeface="Arial"/>
              </a:rPr>
              <a:t> </a:t>
            </a:r>
            <a:r>
              <a:rPr sz="1900" spc="10" dirty="0">
                <a:solidFill>
                  <a:srgbClr val="09178B"/>
                </a:solidFill>
                <a:latin typeface="Arial"/>
                <a:cs typeface="Arial"/>
              </a:rPr>
              <a:t>cont</a:t>
            </a:r>
            <a:r>
              <a:rPr sz="1900" spc="5" dirty="0">
                <a:solidFill>
                  <a:srgbClr val="09178B"/>
                </a:solidFill>
                <a:latin typeface="Arial"/>
                <a:cs typeface="Arial"/>
              </a:rPr>
              <a:t>rol </a:t>
            </a:r>
            <a:r>
              <a:rPr sz="1900" spc="10" dirty="0">
                <a:solidFill>
                  <a:srgbClr val="09178B"/>
                </a:solidFill>
                <a:latin typeface="Arial"/>
                <a:cs typeface="Arial"/>
              </a:rPr>
              <a:t>e</a:t>
            </a:r>
            <a:r>
              <a:rPr sz="1900" spc="-35" dirty="0">
                <a:solidFill>
                  <a:srgbClr val="09178B"/>
                </a:solidFill>
                <a:latin typeface="Arial"/>
                <a:cs typeface="Arial"/>
              </a:rPr>
              <a:t>f</a:t>
            </a:r>
            <a:r>
              <a:rPr sz="1900" spc="0" dirty="0">
                <a:solidFill>
                  <a:srgbClr val="09178B"/>
                </a:solidFill>
                <a:latin typeface="Arial"/>
                <a:cs typeface="Arial"/>
              </a:rPr>
              <a:t>f</a:t>
            </a:r>
            <a:r>
              <a:rPr sz="1900" spc="5" dirty="0">
                <a:solidFill>
                  <a:srgbClr val="09178B"/>
                </a:solidFill>
                <a:latin typeface="Arial"/>
                <a:cs typeface="Arial"/>
              </a:rPr>
              <a:t>orts</a:t>
            </a:r>
            <a:endParaRPr sz="1900" dirty="0">
              <a:latin typeface="Arial"/>
              <a:cs typeface="Arial"/>
            </a:endParaRPr>
          </a:p>
          <a:p>
            <a:pPr>
              <a:lnSpc>
                <a:spcPts val="1400"/>
              </a:lnSpc>
              <a:spcBef>
                <a:spcPts val="85"/>
              </a:spcBef>
              <a:buClr>
                <a:srgbClr val="09178B"/>
              </a:buClr>
              <a:buFont typeface="Arial"/>
              <a:buChar char="•"/>
            </a:pPr>
            <a:endParaRPr sz="1400" dirty="0"/>
          </a:p>
          <a:p>
            <a:pPr marL="252095" indent="-167640">
              <a:lnSpc>
                <a:spcPct val="100000"/>
              </a:lnSpc>
              <a:buClr>
                <a:srgbClr val="09178B"/>
              </a:buClr>
              <a:buFont typeface="Arial"/>
              <a:buChar char="•"/>
              <a:tabLst>
                <a:tab pos="252095" algn="l"/>
              </a:tabLst>
            </a:pPr>
            <a:r>
              <a:rPr lang="en-US" sz="1900" spc="10" dirty="0">
                <a:solidFill>
                  <a:srgbClr val="09178B"/>
                </a:solidFill>
                <a:latin typeface="Arial"/>
                <a:cs typeface="Arial"/>
              </a:rPr>
              <a:t>Large</a:t>
            </a:r>
            <a:r>
              <a:rPr sz="1900" spc="5" dirty="0">
                <a:solidFill>
                  <a:srgbClr val="09178B"/>
                </a:solidFill>
                <a:latin typeface="Arial"/>
                <a:cs typeface="Arial"/>
              </a:rPr>
              <a:t> opportunity cost</a:t>
            </a:r>
            <a:endParaRPr sz="1900" dirty="0">
              <a:latin typeface="Arial"/>
              <a:cs typeface="Arial"/>
            </a:endParaRPr>
          </a:p>
          <a:p>
            <a:pPr>
              <a:lnSpc>
                <a:spcPts val="750"/>
              </a:lnSpc>
              <a:spcBef>
                <a:spcPts val="22"/>
              </a:spcBef>
            </a:pPr>
            <a:endParaRPr sz="750" dirty="0"/>
          </a:p>
          <a:p>
            <a:pPr marL="557530" marR="16510" indent="-221615">
              <a:lnSpc>
                <a:spcPct val="101299"/>
              </a:lnSpc>
            </a:pPr>
            <a:r>
              <a:rPr sz="1700" spc="25" dirty="0">
                <a:solidFill>
                  <a:srgbClr val="09178B"/>
                </a:solidFill>
                <a:latin typeface="Arial"/>
                <a:cs typeface="Arial"/>
              </a:rPr>
              <a:t>—</a:t>
            </a:r>
            <a:r>
              <a:rPr sz="1700" spc="-10" dirty="0">
                <a:solidFill>
                  <a:srgbClr val="09178B"/>
                </a:solidFill>
                <a:latin typeface="Arial"/>
                <a:cs typeface="Arial"/>
              </a:rPr>
              <a:t>Diverted</a:t>
            </a:r>
            <a:r>
              <a:rPr sz="1700" spc="-5" dirty="0">
                <a:solidFill>
                  <a:srgbClr val="09178B"/>
                </a:solidFill>
                <a:latin typeface="Arial"/>
                <a:cs typeface="Arial"/>
              </a:rPr>
              <a:t> </a:t>
            </a:r>
            <a:r>
              <a:rPr sz="1700" spc="-15" dirty="0">
                <a:solidFill>
                  <a:srgbClr val="09178B"/>
                </a:solidFill>
                <a:latin typeface="Arial"/>
                <a:cs typeface="Arial"/>
              </a:rPr>
              <a:t>mone</a:t>
            </a:r>
            <a:r>
              <a:rPr sz="1700" spc="-140" dirty="0">
                <a:solidFill>
                  <a:srgbClr val="09178B"/>
                </a:solidFill>
                <a:latin typeface="Arial"/>
                <a:cs typeface="Arial"/>
              </a:rPr>
              <a:t>y</a:t>
            </a:r>
            <a:r>
              <a:rPr sz="1700" spc="-5" dirty="0">
                <a:solidFill>
                  <a:srgbClr val="09178B"/>
                </a:solidFill>
                <a:latin typeface="Arial"/>
                <a:cs typeface="Arial"/>
              </a:rPr>
              <a:t>, </a:t>
            </a:r>
            <a:r>
              <a:rPr sz="1700" spc="-15" dirty="0">
                <a:solidFill>
                  <a:srgbClr val="09178B"/>
                </a:solidFill>
                <a:latin typeface="Arial"/>
                <a:cs typeface="Arial"/>
              </a:rPr>
              <a:t>manpowe</a:t>
            </a:r>
            <a:r>
              <a:rPr sz="1700" spc="-105" dirty="0">
                <a:solidFill>
                  <a:srgbClr val="09178B"/>
                </a:solidFill>
                <a:latin typeface="Arial"/>
                <a:cs typeface="Arial"/>
              </a:rPr>
              <a:t>r</a:t>
            </a:r>
            <a:r>
              <a:rPr sz="1700" spc="-5" dirty="0">
                <a:solidFill>
                  <a:srgbClr val="09178B"/>
                </a:solidFill>
                <a:latin typeface="Arial"/>
                <a:cs typeface="Arial"/>
              </a:rPr>
              <a:t>, </a:t>
            </a:r>
            <a:r>
              <a:rPr sz="1700" spc="-10" dirty="0">
                <a:solidFill>
                  <a:srgbClr val="09178B"/>
                </a:solidFill>
                <a:latin typeface="Arial"/>
                <a:cs typeface="Arial"/>
              </a:rPr>
              <a:t>and</a:t>
            </a:r>
            <a:r>
              <a:rPr sz="1700" spc="-5" dirty="0">
                <a:solidFill>
                  <a:srgbClr val="09178B"/>
                </a:solidFill>
                <a:latin typeface="Arial"/>
                <a:cs typeface="Arial"/>
              </a:rPr>
              <a:t> </a:t>
            </a:r>
            <a:r>
              <a:rPr sz="1700" spc="-10" dirty="0">
                <a:solidFill>
                  <a:srgbClr val="09178B"/>
                </a:solidFill>
                <a:latin typeface="Arial"/>
                <a:cs typeface="Arial"/>
              </a:rPr>
              <a:t>other</a:t>
            </a:r>
            <a:r>
              <a:rPr sz="1700" spc="-5" dirty="0">
                <a:solidFill>
                  <a:srgbClr val="09178B"/>
                </a:solidFill>
                <a:latin typeface="Arial"/>
                <a:cs typeface="Arial"/>
              </a:rPr>
              <a:t> </a:t>
            </a:r>
            <a:r>
              <a:rPr sz="1700" spc="-10" dirty="0">
                <a:solidFill>
                  <a:srgbClr val="09178B"/>
                </a:solidFill>
                <a:latin typeface="Arial"/>
                <a:cs typeface="Arial"/>
              </a:rPr>
              <a:t>resources</a:t>
            </a:r>
            <a:r>
              <a:rPr sz="1700" spc="-5" dirty="0">
                <a:solidFill>
                  <a:srgbClr val="09178B"/>
                </a:solidFill>
                <a:latin typeface="Arial"/>
                <a:cs typeface="Arial"/>
              </a:rPr>
              <a:t> </a:t>
            </a:r>
            <a:r>
              <a:rPr sz="1700" spc="-10" dirty="0">
                <a:solidFill>
                  <a:srgbClr val="09178B"/>
                </a:solidFill>
                <a:latin typeface="Arial"/>
                <a:cs typeface="Arial"/>
              </a:rPr>
              <a:t>from</a:t>
            </a:r>
            <a:r>
              <a:rPr sz="1700" spc="-5" dirty="0">
                <a:solidFill>
                  <a:srgbClr val="09178B"/>
                </a:solidFill>
                <a:latin typeface="Arial"/>
                <a:cs typeface="Arial"/>
              </a:rPr>
              <a:t> </a:t>
            </a:r>
            <a:r>
              <a:rPr sz="1700" spc="-10" dirty="0">
                <a:solidFill>
                  <a:srgbClr val="09178B"/>
                </a:solidFill>
                <a:latin typeface="Arial"/>
                <a:cs typeface="Arial"/>
              </a:rPr>
              <a:t>education</a:t>
            </a:r>
            <a:r>
              <a:rPr sz="1700" spc="-5" dirty="0">
                <a:solidFill>
                  <a:srgbClr val="09178B"/>
                </a:solidFill>
                <a:latin typeface="Arial"/>
                <a:cs typeface="Arial"/>
              </a:rPr>
              <a:t> </a:t>
            </a:r>
            <a:r>
              <a:rPr sz="1700" spc="-10" dirty="0">
                <a:solidFill>
                  <a:srgbClr val="09178B"/>
                </a:solidFill>
                <a:latin typeface="Arial"/>
                <a:cs typeface="Arial"/>
              </a:rPr>
              <a:t>and</a:t>
            </a:r>
            <a:r>
              <a:rPr sz="1700" spc="-5" dirty="0">
                <a:solidFill>
                  <a:srgbClr val="09178B"/>
                </a:solidFill>
                <a:latin typeface="Arial"/>
                <a:cs typeface="Arial"/>
              </a:rPr>
              <a:t> </a:t>
            </a:r>
            <a:r>
              <a:rPr sz="1700" spc="-10" dirty="0">
                <a:solidFill>
                  <a:srgbClr val="09178B"/>
                </a:solidFill>
                <a:latin typeface="Arial"/>
                <a:cs typeface="Arial"/>
              </a:rPr>
              <a:t>internationally competitive</a:t>
            </a:r>
            <a:r>
              <a:rPr sz="1700" spc="-5" dirty="0">
                <a:solidFill>
                  <a:srgbClr val="09178B"/>
                </a:solidFill>
                <a:latin typeface="Arial"/>
                <a:cs typeface="Arial"/>
              </a:rPr>
              <a:t> </a:t>
            </a:r>
            <a:r>
              <a:rPr sz="1700" spc="-10" dirty="0">
                <a:solidFill>
                  <a:srgbClr val="09178B"/>
                </a:solidFill>
                <a:latin typeface="Arial"/>
                <a:cs typeface="Arial"/>
              </a:rPr>
              <a:t>civilian</a:t>
            </a:r>
            <a:r>
              <a:rPr sz="1700" spc="-5" dirty="0">
                <a:solidFill>
                  <a:srgbClr val="09178B"/>
                </a:solidFill>
                <a:latin typeface="Arial"/>
                <a:cs typeface="Arial"/>
              </a:rPr>
              <a:t> </a:t>
            </a:r>
            <a:r>
              <a:rPr sz="1700" spc="-10" dirty="0">
                <a:solidFill>
                  <a:srgbClr val="09178B"/>
                </a:solidFill>
                <a:latin typeface="Arial"/>
                <a:cs typeface="Arial"/>
              </a:rPr>
              <a:t>industries</a:t>
            </a:r>
            <a:r>
              <a:rPr sz="1700" spc="-5" dirty="0">
                <a:solidFill>
                  <a:srgbClr val="09178B"/>
                </a:solidFill>
                <a:latin typeface="Arial"/>
                <a:cs typeface="Arial"/>
              </a:rPr>
              <a:t> </a:t>
            </a:r>
            <a:r>
              <a:rPr sz="1700" spc="-10" dirty="0">
                <a:solidFill>
                  <a:srgbClr val="09178B"/>
                </a:solidFill>
                <a:latin typeface="Arial"/>
                <a:cs typeface="Arial"/>
              </a:rPr>
              <a:t>and</a:t>
            </a:r>
            <a:r>
              <a:rPr sz="1700" spc="-5" dirty="0">
                <a:solidFill>
                  <a:srgbClr val="09178B"/>
                </a:solidFill>
                <a:latin typeface="Arial"/>
                <a:cs typeface="Arial"/>
              </a:rPr>
              <a:t> </a:t>
            </a:r>
            <a:r>
              <a:rPr sz="1700" spc="-10" dirty="0">
                <a:solidFill>
                  <a:srgbClr val="09178B"/>
                </a:solidFill>
                <a:latin typeface="Arial"/>
                <a:cs typeface="Arial"/>
              </a:rPr>
              <a:t>products</a:t>
            </a:r>
            <a:r>
              <a:rPr sz="1700" spc="-5" dirty="0">
                <a:solidFill>
                  <a:srgbClr val="09178B"/>
                </a:solidFill>
                <a:latin typeface="Arial"/>
                <a:cs typeface="Arial"/>
              </a:rPr>
              <a:t> </a:t>
            </a:r>
            <a:endParaRPr sz="1700" dirty="0">
              <a:latin typeface="Arial"/>
              <a:cs typeface="Arial"/>
            </a:endParaRPr>
          </a:p>
          <a:p>
            <a:pPr>
              <a:lnSpc>
                <a:spcPts val="700"/>
              </a:lnSpc>
              <a:spcBef>
                <a:spcPts val="38"/>
              </a:spcBef>
            </a:pPr>
            <a:endParaRPr sz="700" dirty="0"/>
          </a:p>
          <a:p>
            <a:pPr marL="557530" marR="12700" indent="-221615">
              <a:lnSpc>
                <a:spcPct val="101299"/>
              </a:lnSpc>
            </a:pPr>
            <a:r>
              <a:rPr sz="1700" spc="25" dirty="0">
                <a:solidFill>
                  <a:srgbClr val="09178B"/>
                </a:solidFill>
                <a:latin typeface="Arial"/>
                <a:cs typeface="Arial"/>
              </a:rPr>
              <a:t>—</a:t>
            </a:r>
            <a:r>
              <a:rPr sz="1700" spc="-10" dirty="0">
                <a:solidFill>
                  <a:srgbClr val="09178B"/>
                </a:solidFill>
                <a:latin typeface="Arial"/>
                <a:cs typeface="Arial"/>
              </a:rPr>
              <a:t>SDI</a:t>
            </a:r>
            <a:r>
              <a:rPr sz="1700" spc="-5" dirty="0">
                <a:solidFill>
                  <a:srgbClr val="09178B"/>
                </a:solidFill>
                <a:latin typeface="Arial"/>
                <a:cs typeface="Arial"/>
              </a:rPr>
              <a:t> </a:t>
            </a:r>
            <a:r>
              <a:rPr sz="1700" spc="-10" dirty="0">
                <a:solidFill>
                  <a:srgbClr val="09178B"/>
                </a:solidFill>
                <a:latin typeface="Arial"/>
                <a:cs typeface="Arial"/>
              </a:rPr>
              <a:t>ended</a:t>
            </a:r>
            <a:r>
              <a:rPr sz="1700" spc="-5" dirty="0">
                <a:solidFill>
                  <a:srgbClr val="09178B"/>
                </a:solidFill>
                <a:latin typeface="Arial"/>
                <a:cs typeface="Arial"/>
              </a:rPr>
              <a:t> </a:t>
            </a:r>
            <a:r>
              <a:rPr sz="1700" spc="-10" dirty="0">
                <a:solidFill>
                  <a:srgbClr val="09178B"/>
                </a:solidFill>
                <a:latin typeface="Arial"/>
                <a:cs typeface="Arial"/>
              </a:rPr>
              <a:t>up</a:t>
            </a:r>
            <a:r>
              <a:rPr sz="1700" spc="-5" dirty="0">
                <a:solidFill>
                  <a:srgbClr val="09178B"/>
                </a:solidFill>
                <a:latin typeface="Arial"/>
                <a:cs typeface="Arial"/>
              </a:rPr>
              <a:t> </a:t>
            </a:r>
            <a:r>
              <a:rPr sz="1700" spc="-10" dirty="0">
                <a:solidFill>
                  <a:srgbClr val="09178B"/>
                </a:solidFill>
                <a:latin typeface="Arial"/>
                <a:cs typeface="Arial"/>
              </a:rPr>
              <a:t>costing</a:t>
            </a:r>
            <a:r>
              <a:rPr sz="1700" spc="-5" dirty="0">
                <a:solidFill>
                  <a:srgbClr val="09178B"/>
                </a:solidFill>
                <a:latin typeface="Arial"/>
                <a:cs typeface="Arial"/>
              </a:rPr>
              <a:t> </a:t>
            </a:r>
            <a:r>
              <a:rPr sz="1700" spc="-10" dirty="0">
                <a:solidFill>
                  <a:srgbClr val="09178B"/>
                </a:solidFill>
                <a:latin typeface="Arial"/>
                <a:cs typeface="Arial"/>
              </a:rPr>
              <a:t>more</a:t>
            </a:r>
            <a:r>
              <a:rPr sz="1700" spc="-5" dirty="0">
                <a:solidFill>
                  <a:srgbClr val="09178B"/>
                </a:solidFill>
                <a:latin typeface="Arial"/>
                <a:cs typeface="Arial"/>
              </a:rPr>
              <a:t> </a:t>
            </a:r>
            <a:r>
              <a:rPr sz="1700" spc="-10" dirty="0">
                <a:solidFill>
                  <a:srgbClr val="09178B"/>
                </a:solidFill>
                <a:latin typeface="Arial"/>
                <a:cs typeface="Arial"/>
              </a:rPr>
              <a:t>than</a:t>
            </a:r>
            <a:r>
              <a:rPr sz="1700" spc="-5" dirty="0">
                <a:solidFill>
                  <a:srgbClr val="09178B"/>
                </a:solidFill>
                <a:latin typeface="Arial"/>
                <a:cs typeface="Arial"/>
              </a:rPr>
              <a:t> </a:t>
            </a:r>
            <a:r>
              <a:rPr sz="1700" spc="-10" dirty="0">
                <a:solidFill>
                  <a:srgbClr val="09178B"/>
                </a:solidFill>
                <a:latin typeface="Arial"/>
                <a:cs typeface="Arial"/>
              </a:rPr>
              <a:t>$150B</a:t>
            </a:r>
            <a:r>
              <a:rPr sz="1700" spc="-5" dirty="0">
                <a:solidFill>
                  <a:srgbClr val="09178B"/>
                </a:solidFill>
                <a:latin typeface="Arial"/>
                <a:cs typeface="Arial"/>
              </a:rPr>
              <a:t> </a:t>
            </a:r>
            <a:r>
              <a:rPr sz="1700" spc="-10" dirty="0">
                <a:solidFill>
                  <a:srgbClr val="09178B"/>
                </a:solidFill>
                <a:latin typeface="Arial"/>
                <a:cs typeface="Arial"/>
              </a:rPr>
              <a:t>in</a:t>
            </a:r>
            <a:r>
              <a:rPr lang="en-US" sz="1700" spc="-5" dirty="0">
                <a:solidFill>
                  <a:srgbClr val="09178B"/>
                </a:solidFill>
                <a:latin typeface="Arial"/>
                <a:cs typeface="Arial"/>
              </a:rPr>
              <a:t> 2016</a:t>
            </a:r>
            <a:r>
              <a:rPr sz="1700" spc="-5" dirty="0">
                <a:solidFill>
                  <a:srgbClr val="09178B"/>
                </a:solidFill>
                <a:latin typeface="Arial"/>
                <a:cs typeface="Arial"/>
              </a:rPr>
              <a:t> </a:t>
            </a:r>
            <a:r>
              <a:rPr sz="1700" spc="-10" dirty="0">
                <a:solidFill>
                  <a:srgbClr val="09178B"/>
                </a:solidFill>
                <a:latin typeface="Arial"/>
                <a:cs typeface="Arial"/>
              </a:rPr>
              <a:t>dollars,</a:t>
            </a:r>
            <a:r>
              <a:rPr sz="1700" spc="-5" dirty="0">
                <a:solidFill>
                  <a:srgbClr val="09178B"/>
                </a:solidFill>
                <a:latin typeface="Arial"/>
                <a:cs typeface="Arial"/>
              </a:rPr>
              <a:t> </a:t>
            </a:r>
            <a:r>
              <a:rPr sz="1700" spc="-10" dirty="0">
                <a:solidFill>
                  <a:srgbClr val="09178B"/>
                </a:solidFill>
                <a:latin typeface="Arial"/>
                <a:cs typeface="Arial"/>
              </a:rPr>
              <a:t>but</a:t>
            </a:r>
            <a:r>
              <a:rPr sz="1700" spc="-5" dirty="0">
                <a:solidFill>
                  <a:srgbClr val="09178B"/>
                </a:solidFill>
                <a:latin typeface="Arial"/>
                <a:cs typeface="Arial"/>
              </a:rPr>
              <a:t> </a:t>
            </a:r>
            <a:r>
              <a:rPr sz="1700" spc="-10" dirty="0">
                <a:solidFill>
                  <a:srgbClr val="09178B"/>
                </a:solidFill>
                <a:latin typeface="Arial"/>
                <a:cs typeface="Arial"/>
              </a:rPr>
              <a:t>accomplished</a:t>
            </a:r>
            <a:r>
              <a:rPr sz="1700" spc="-5" dirty="0">
                <a:solidFill>
                  <a:srgbClr val="09178B"/>
                </a:solidFill>
                <a:latin typeface="Arial"/>
                <a:cs typeface="Arial"/>
              </a:rPr>
              <a:t> </a:t>
            </a:r>
            <a:r>
              <a:rPr sz="1700" spc="-10" dirty="0">
                <a:solidFill>
                  <a:srgbClr val="09178B"/>
                </a:solidFill>
                <a:latin typeface="Arial"/>
                <a:cs typeface="Arial"/>
              </a:rPr>
              <a:t>very</a:t>
            </a:r>
            <a:r>
              <a:rPr sz="1700" spc="-5" dirty="0">
                <a:solidFill>
                  <a:srgbClr val="09178B"/>
                </a:solidFill>
                <a:latin typeface="Arial"/>
                <a:cs typeface="Arial"/>
              </a:rPr>
              <a:t> little</a:t>
            </a:r>
            <a:r>
              <a:rPr sz="1700" spc="-10" dirty="0">
                <a:solidFill>
                  <a:srgbClr val="09178B"/>
                </a:solidFill>
                <a:latin typeface="Arial"/>
                <a:cs typeface="Arial"/>
              </a:rPr>
              <a:t> that</a:t>
            </a:r>
            <a:r>
              <a:rPr sz="1700" spc="-5" dirty="0">
                <a:solidFill>
                  <a:srgbClr val="09178B"/>
                </a:solidFill>
                <a:latin typeface="Arial"/>
                <a:cs typeface="Arial"/>
              </a:rPr>
              <a:t> </a:t>
            </a:r>
            <a:r>
              <a:rPr sz="1700" spc="-10" dirty="0">
                <a:solidFill>
                  <a:srgbClr val="09178B"/>
                </a:solidFill>
                <a:latin typeface="Arial"/>
                <a:cs typeface="Arial"/>
              </a:rPr>
              <a:t>was</a:t>
            </a:r>
            <a:r>
              <a:rPr sz="1700" spc="-5" dirty="0">
                <a:solidFill>
                  <a:srgbClr val="09178B"/>
                </a:solidFill>
                <a:latin typeface="Arial"/>
                <a:cs typeface="Arial"/>
              </a:rPr>
              <a:t> </a:t>
            </a:r>
            <a:r>
              <a:rPr sz="1700" spc="-10" dirty="0">
                <a:solidFill>
                  <a:srgbClr val="09178B"/>
                </a:solidFill>
                <a:latin typeface="Arial"/>
                <a:cs typeface="Arial"/>
              </a:rPr>
              <a:t>useful</a:t>
            </a:r>
            <a:endParaRPr sz="1700" dirty="0">
              <a:latin typeface="Arial"/>
              <a:cs typeface="Arial"/>
            </a:endParaRPr>
          </a:p>
          <a:p>
            <a:pPr>
              <a:lnSpc>
                <a:spcPts val="1300"/>
              </a:lnSpc>
              <a:spcBef>
                <a:spcPts val="88"/>
              </a:spcBef>
            </a:pPr>
            <a:endParaRPr sz="1300" dirty="0"/>
          </a:p>
          <a:p>
            <a:pPr marL="12700" marR="20320">
              <a:lnSpc>
                <a:spcPct val="107700"/>
              </a:lnSpc>
            </a:pPr>
            <a:r>
              <a:rPr sz="2000" spc="-15" dirty="0">
                <a:solidFill>
                  <a:srgbClr val="09178B"/>
                </a:solidFill>
                <a:latin typeface="Arial"/>
                <a:cs typeface="Arial"/>
              </a:rPr>
              <a:t>The</a:t>
            </a:r>
            <a:r>
              <a:rPr sz="2000" spc="-5" dirty="0">
                <a:solidFill>
                  <a:srgbClr val="09178B"/>
                </a:solidFill>
                <a:latin typeface="Arial"/>
                <a:cs typeface="Arial"/>
              </a:rPr>
              <a:t> </a:t>
            </a:r>
            <a:r>
              <a:rPr sz="2000" spc="-15" dirty="0">
                <a:solidFill>
                  <a:srgbClr val="09178B"/>
                </a:solidFill>
                <a:latin typeface="Arial"/>
                <a:cs typeface="Arial"/>
              </a:rPr>
              <a:t>SDI</a:t>
            </a:r>
            <a:r>
              <a:rPr sz="2000" spc="-5" dirty="0">
                <a:solidFill>
                  <a:srgbClr val="09178B"/>
                </a:solidFill>
                <a:latin typeface="Arial"/>
                <a:cs typeface="Arial"/>
              </a:rPr>
              <a:t> </a:t>
            </a:r>
            <a:r>
              <a:rPr sz="2000" spc="-15" dirty="0">
                <a:solidFill>
                  <a:srgbClr val="09178B"/>
                </a:solidFill>
                <a:latin typeface="Arial"/>
                <a:cs typeface="Arial"/>
              </a:rPr>
              <a:t>program</a:t>
            </a:r>
            <a:r>
              <a:rPr sz="2000" spc="-5" dirty="0">
                <a:solidFill>
                  <a:srgbClr val="09178B"/>
                </a:solidFill>
                <a:latin typeface="Arial"/>
                <a:cs typeface="Arial"/>
              </a:rPr>
              <a:t> </a:t>
            </a:r>
            <a:r>
              <a:rPr sz="2000" spc="-15" dirty="0">
                <a:solidFill>
                  <a:srgbClr val="09178B"/>
                </a:solidFill>
                <a:latin typeface="Arial"/>
                <a:cs typeface="Arial"/>
              </a:rPr>
              <a:t>was</a:t>
            </a:r>
            <a:r>
              <a:rPr sz="2000" spc="-5" dirty="0">
                <a:solidFill>
                  <a:srgbClr val="09178B"/>
                </a:solidFill>
                <a:latin typeface="Arial"/>
                <a:cs typeface="Arial"/>
              </a:rPr>
              <a:t> </a:t>
            </a:r>
            <a:r>
              <a:rPr sz="2000" spc="-10" dirty="0">
                <a:solidFill>
                  <a:srgbClr val="09178B"/>
                </a:solidFill>
                <a:latin typeface="Arial"/>
                <a:cs typeface="Arial"/>
              </a:rPr>
              <a:t>greatly</a:t>
            </a:r>
            <a:r>
              <a:rPr sz="2000" spc="-5" dirty="0">
                <a:solidFill>
                  <a:srgbClr val="09178B"/>
                </a:solidFill>
                <a:latin typeface="Arial"/>
                <a:cs typeface="Arial"/>
              </a:rPr>
              <a:t> </a:t>
            </a:r>
            <a:r>
              <a:rPr sz="2000" spc="-15" dirty="0">
                <a:solidFill>
                  <a:srgbClr val="09178B"/>
                </a:solidFill>
                <a:latin typeface="Arial"/>
                <a:cs typeface="Arial"/>
              </a:rPr>
              <a:t>reduced</a:t>
            </a:r>
            <a:r>
              <a:rPr sz="2000" spc="-5" dirty="0">
                <a:solidFill>
                  <a:srgbClr val="09178B"/>
                </a:solidFill>
                <a:latin typeface="Arial"/>
                <a:cs typeface="Arial"/>
              </a:rPr>
              <a:t> </a:t>
            </a:r>
            <a:r>
              <a:rPr sz="2000" spc="-15" dirty="0">
                <a:solidFill>
                  <a:srgbClr val="09178B"/>
                </a:solidFill>
                <a:latin typeface="Arial"/>
                <a:cs typeface="Arial"/>
              </a:rPr>
              <a:t>by</a:t>
            </a:r>
            <a:r>
              <a:rPr sz="2000" spc="-5" dirty="0">
                <a:solidFill>
                  <a:srgbClr val="09178B"/>
                </a:solidFill>
                <a:latin typeface="Arial"/>
                <a:cs typeface="Arial"/>
              </a:rPr>
              <a:t> </a:t>
            </a:r>
            <a:r>
              <a:rPr sz="2000" spc="-10" dirty="0">
                <a:solidFill>
                  <a:srgbClr val="09178B"/>
                </a:solidFill>
                <a:latin typeface="Arial"/>
                <a:cs typeface="Arial"/>
              </a:rPr>
              <a:t>Bush</a:t>
            </a:r>
            <a:r>
              <a:rPr sz="2000" spc="-5" dirty="0">
                <a:solidFill>
                  <a:srgbClr val="09178B"/>
                </a:solidFill>
                <a:latin typeface="Arial"/>
                <a:cs typeface="Arial"/>
              </a:rPr>
              <a:t> </a:t>
            </a:r>
            <a:r>
              <a:rPr sz="2000" spc="-15" dirty="0">
                <a:solidFill>
                  <a:srgbClr val="09178B"/>
                </a:solidFill>
                <a:latin typeface="Arial"/>
                <a:cs typeface="Arial"/>
              </a:rPr>
              <a:t>and</a:t>
            </a:r>
            <a:r>
              <a:rPr sz="2000" spc="-5" dirty="0">
                <a:solidFill>
                  <a:srgbClr val="09178B"/>
                </a:solidFill>
                <a:latin typeface="Arial"/>
                <a:cs typeface="Arial"/>
              </a:rPr>
              <a:t> </a:t>
            </a:r>
            <a:r>
              <a:rPr sz="2000" spc="-10" dirty="0">
                <a:solidFill>
                  <a:srgbClr val="09178B"/>
                </a:solidFill>
                <a:latin typeface="Arial"/>
                <a:cs typeface="Arial"/>
              </a:rPr>
              <a:t>terminated</a:t>
            </a:r>
            <a:r>
              <a:rPr sz="2000" spc="-5" dirty="0">
                <a:solidFill>
                  <a:srgbClr val="09178B"/>
                </a:solidFill>
                <a:latin typeface="Arial"/>
                <a:cs typeface="Arial"/>
              </a:rPr>
              <a:t> </a:t>
            </a:r>
            <a:r>
              <a:rPr sz="2000" spc="-10" dirty="0">
                <a:solidFill>
                  <a:srgbClr val="09178B"/>
                </a:solidFill>
                <a:latin typeface="Arial"/>
                <a:cs typeface="Arial"/>
              </a:rPr>
              <a:t>in</a:t>
            </a:r>
            <a:r>
              <a:rPr sz="2000" spc="-5" dirty="0">
                <a:solidFill>
                  <a:srgbClr val="09178B"/>
                </a:solidFill>
                <a:latin typeface="Arial"/>
                <a:cs typeface="Arial"/>
              </a:rPr>
              <a:t> </a:t>
            </a:r>
            <a:r>
              <a:rPr sz="2000" spc="-15" dirty="0">
                <a:solidFill>
                  <a:srgbClr val="09178B"/>
                </a:solidFill>
                <a:latin typeface="Arial"/>
                <a:cs typeface="Arial"/>
              </a:rPr>
              <a:t>1994</a:t>
            </a:r>
            <a:r>
              <a:rPr sz="2000" spc="-5" dirty="0">
                <a:solidFill>
                  <a:srgbClr val="09178B"/>
                </a:solidFill>
                <a:latin typeface="Arial"/>
                <a:cs typeface="Arial"/>
              </a:rPr>
              <a:t> </a:t>
            </a:r>
            <a:r>
              <a:rPr sz="2000" spc="-15" dirty="0">
                <a:solidFill>
                  <a:srgbClr val="09178B"/>
                </a:solidFill>
                <a:latin typeface="Arial"/>
                <a:cs typeface="Arial"/>
              </a:rPr>
              <a:t>by</a:t>
            </a:r>
            <a:r>
              <a:rPr sz="2000" spc="-10" dirty="0">
                <a:solidFill>
                  <a:srgbClr val="09178B"/>
                </a:solidFill>
                <a:latin typeface="Arial"/>
                <a:cs typeface="Arial"/>
              </a:rPr>
              <a:t> Clinton</a:t>
            </a:r>
            <a:r>
              <a:rPr lang="en-US" sz="2000" spc="-10" dirty="0">
                <a:solidFill>
                  <a:srgbClr val="09178B"/>
                </a:solidFill>
                <a:latin typeface="Arial"/>
                <a:cs typeface="Arial"/>
              </a:rPr>
              <a:t>. However,</a:t>
            </a:r>
            <a:r>
              <a:rPr sz="2000" spc="-5" dirty="0">
                <a:solidFill>
                  <a:srgbClr val="09178B"/>
                </a:solidFill>
                <a:latin typeface="Arial"/>
                <a:cs typeface="Arial"/>
              </a:rPr>
              <a:t> </a:t>
            </a:r>
            <a:r>
              <a:rPr sz="2000" spc="-10" dirty="0">
                <a:solidFill>
                  <a:srgbClr val="09178B"/>
                </a:solidFill>
                <a:latin typeface="Arial"/>
                <a:cs typeface="Arial"/>
              </a:rPr>
              <a:t>Clinton</a:t>
            </a:r>
            <a:r>
              <a:rPr sz="2000" spc="-5" dirty="0">
                <a:solidFill>
                  <a:srgbClr val="09178B"/>
                </a:solidFill>
                <a:latin typeface="Arial"/>
                <a:cs typeface="Arial"/>
              </a:rPr>
              <a:t> </a:t>
            </a:r>
            <a:r>
              <a:rPr sz="2000" spc="-10" dirty="0">
                <a:solidFill>
                  <a:srgbClr val="09178B"/>
                </a:solidFill>
                <a:latin typeface="Arial"/>
                <a:cs typeface="Arial"/>
              </a:rPr>
              <a:t>felt</a:t>
            </a:r>
            <a:r>
              <a:rPr sz="2000" spc="-5" dirty="0">
                <a:solidFill>
                  <a:srgbClr val="09178B"/>
                </a:solidFill>
                <a:latin typeface="Arial"/>
                <a:cs typeface="Arial"/>
              </a:rPr>
              <a:t> </a:t>
            </a:r>
            <a:r>
              <a:rPr sz="2000" spc="-10" dirty="0">
                <a:solidFill>
                  <a:srgbClr val="09178B"/>
                </a:solidFill>
                <a:latin typeface="Arial"/>
                <a:cs typeface="Arial"/>
              </a:rPr>
              <a:t>compelled</a:t>
            </a:r>
            <a:r>
              <a:rPr sz="2000" spc="-5" dirty="0">
                <a:solidFill>
                  <a:srgbClr val="09178B"/>
                </a:solidFill>
                <a:latin typeface="Arial"/>
                <a:cs typeface="Arial"/>
              </a:rPr>
              <a:t> </a:t>
            </a:r>
            <a:r>
              <a:rPr sz="2000" spc="-10" dirty="0">
                <a:solidFill>
                  <a:srgbClr val="09178B"/>
                </a:solidFill>
                <a:latin typeface="Arial"/>
                <a:cs typeface="Arial"/>
              </a:rPr>
              <a:t>to</a:t>
            </a:r>
            <a:r>
              <a:rPr sz="2000" spc="-5" dirty="0">
                <a:solidFill>
                  <a:srgbClr val="09178B"/>
                </a:solidFill>
                <a:latin typeface="Arial"/>
                <a:cs typeface="Arial"/>
              </a:rPr>
              <a:t> </a:t>
            </a:r>
            <a:r>
              <a:rPr sz="2000" spc="-10" dirty="0">
                <a:solidFill>
                  <a:srgbClr val="09178B"/>
                </a:solidFill>
                <a:latin typeface="Arial"/>
                <a:cs typeface="Arial"/>
              </a:rPr>
              <a:t>restart</a:t>
            </a:r>
            <a:r>
              <a:rPr sz="2000" spc="-5" dirty="0">
                <a:solidFill>
                  <a:srgbClr val="09178B"/>
                </a:solidFill>
                <a:latin typeface="Arial"/>
                <a:cs typeface="Arial"/>
              </a:rPr>
              <a:t> </a:t>
            </a:r>
            <a:r>
              <a:rPr sz="2000" spc="-15" dirty="0">
                <a:solidFill>
                  <a:srgbClr val="09178B"/>
                </a:solidFill>
                <a:latin typeface="Arial"/>
                <a:cs typeface="Arial"/>
              </a:rPr>
              <a:t>a</a:t>
            </a:r>
            <a:r>
              <a:rPr sz="2000" spc="-5" dirty="0">
                <a:solidFill>
                  <a:srgbClr val="09178B"/>
                </a:solidFill>
                <a:latin typeface="Arial"/>
                <a:cs typeface="Arial"/>
              </a:rPr>
              <a:t> </a:t>
            </a:r>
            <a:r>
              <a:rPr sz="2000" spc="-15" dirty="0">
                <a:solidFill>
                  <a:srgbClr val="09178B"/>
                </a:solidFill>
                <a:latin typeface="Arial"/>
                <a:cs typeface="Arial"/>
              </a:rPr>
              <a:t>program</a:t>
            </a:r>
            <a:r>
              <a:rPr sz="2000" spc="-5" dirty="0">
                <a:solidFill>
                  <a:srgbClr val="09178B"/>
                </a:solidFill>
                <a:latin typeface="Arial"/>
                <a:cs typeface="Arial"/>
              </a:rPr>
              <a:t> </a:t>
            </a:r>
            <a:r>
              <a:rPr sz="2000" spc="-10" dirty="0">
                <a:solidFill>
                  <a:srgbClr val="09178B"/>
                </a:solidFill>
                <a:latin typeface="Arial"/>
                <a:cs typeface="Arial"/>
              </a:rPr>
              <a:t>to</a:t>
            </a:r>
            <a:r>
              <a:rPr sz="2000" spc="-5" dirty="0">
                <a:solidFill>
                  <a:srgbClr val="09178B"/>
                </a:solidFill>
                <a:latin typeface="Arial"/>
                <a:cs typeface="Arial"/>
              </a:rPr>
              <a:t> </a:t>
            </a:r>
            <a:r>
              <a:rPr sz="2000" spc="-15" dirty="0">
                <a:solidFill>
                  <a:srgbClr val="09178B"/>
                </a:solidFill>
                <a:latin typeface="Arial"/>
                <a:cs typeface="Arial"/>
              </a:rPr>
              <a:t>defend</a:t>
            </a:r>
            <a:r>
              <a:rPr sz="2000" spc="-5" dirty="0">
                <a:solidFill>
                  <a:srgbClr val="09178B"/>
                </a:solidFill>
                <a:latin typeface="Arial"/>
                <a:cs typeface="Arial"/>
              </a:rPr>
              <a:t> </a:t>
            </a:r>
            <a:r>
              <a:rPr sz="2000" spc="-10" dirty="0">
                <a:solidFill>
                  <a:srgbClr val="09178B"/>
                </a:solidFill>
                <a:latin typeface="Arial"/>
                <a:cs typeface="Arial"/>
              </a:rPr>
              <a:t>against long-range</a:t>
            </a:r>
            <a:r>
              <a:rPr sz="2000" spc="-5" dirty="0">
                <a:solidFill>
                  <a:srgbClr val="09178B"/>
                </a:solidFill>
                <a:latin typeface="Arial"/>
                <a:cs typeface="Arial"/>
              </a:rPr>
              <a:t> </a:t>
            </a:r>
            <a:r>
              <a:rPr sz="2000" spc="-10" dirty="0">
                <a:solidFill>
                  <a:srgbClr val="09178B"/>
                </a:solidFill>
                <a:latin typeface="Arial"/>
                <a:cs typeface="Arial"/>
              </a:rPr>
              <a:t>ballistic</a:t>
            </a:r>
            <a:r>
              <a:rPr sz="2000" spc="-5" dirty="0">
                <a:solidFill>
                  <a:srgbClr val="09178B"/>
                </a:solidFill>
                <a:latin typeface="Arial"/>
                <a:cs typeface="Arial"/>
              </a:rPr>
              <a:t> </a:t>
            </a:r>
            <a:r>
              <a:rPr sz="2000" spc="-10" dirty="0">
                <a:solidFill>
                  <a:srgbClr val="09178B"/>
                </a:solidFill>
                <a:latin typeface="Arial"/>
                <a:cs typeface="Arial"/>
              </a:rPr>
              <a:t>missiles</a:t>
            </a:r>
            <a:r>
              <a:rPr sz="2000" spc="-5" dirty="0">
                <a:solidFill>
                  <a:srgbClr val="09178B"/>
                </a:solidFill>
                <a:latin typeface="Arial"/>
                <a:cs typeface="Arial"/>
              </a:rPr>
              <a:t> </a:t>
            </a:r>
            <a:r>
              <a:rPr sz="2000" spc="-10" dirty="0">
                <a:solidFill>
                  <a:srgbClr val="09178B"/>
                </a:solidFill>
                <a:latin typeface="Arial"/>
                <a:cs typeface="Arial"/>
              </a:rPr>
              <a:t>in</a:t>
            </a:r>
            <a:r>
              <a:rPr sz="2000" spc="-5" dirty="0">
                <a:solidFill>
                  <a:srgbClr val="09178B"/>
                </a:solidFill>
                <a:latin typeface="Arial"/>
                <a:cs typeface="Arial"/>
              </a:rPr>
              <a:t> </a:t>
            </a:r>
            <a:r>
              <a:rPr sz="2000" spc="-10" dirty="0">
                <a:solidFill>
                  <a:srgbClr val="09178B"/>
                </a:solidFill>
                <a:latin typeface="Arial"/>
                <a:cs typeface="Arial"/>
              </a:rPr>
              <a:t>1998.</a:t>
            </a:r>
            <a:r>
              <a:rPr sz="2000" spc="-5" dirty="0">
                <a:solidFill>
                  <a:srgbClr val="09178B"/>
                </a:solidFill>
                <a:latin typeface="Arial"/>
                <a:cs typeface="Arial"/>
              </a:rPr>
              <a:t> </a:t>
            </a:r>
            <a:r>
              <a:rPr lang="en-US" sz="2000" spc="-5" dirty="0">
                <a:solidFill>
                  <a:srgbClr val="09178B"/>
                </a:solidFill>
                <a:latin typeface="Arial"/>
                <a:cs typeface="Arial"/>
              </a:rPr>
              <a:t>Missile defense programs have been pursued by the Bush-II and Obama administrations.</a:t>
            </a:r>
            <a:endParaRPr sz="200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51</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xfrm>
            <a:off x="-381000" y="317047"/>
            <a:ext cx="10210800" cy="946978"/>
          </a:xfrm>
          <a:prstGeom prst="rect">
            <a:avLst/>
          </a:prstGeom>
        </p:spPr>
        <p:txBody>
          <a:bodyPr vert="horz" wrap="square" lIns="0" tIns="194856" rIns="0" bIns="0" rtlCol="0">
            <a:noAutofit/>
          </a:bodyPr>
          <a:lstStyle/>
          <a:p>
            <a:pPr marL="499745">
              <a:lnSpc>
                <a:spcPct val="100000"/>
              </a:lnSpc>
            </a:pPr>
            <a:r>
              <a:rPr sz="3250" spc="-20" dirty="0">
                <a:solidFill>
                  <a:srgbClr val="D62100"/>
                </a:solidFill>
                <a:latin typeface="Arial"/>
                <a:cs typeface="Arial"/>
              </a:rPr>
              <a:t>Reagan</a:t>
            </a:r>
            <a:r>
              <a:rPr sz="3250" spc="-60" dirty="0">
                <a:solidFill>
                  <a:srgbClr val="D62100"/>
                </a:solidFill>
                <a:latin typeface="Arial"/>
                <a:cs typeface="Arial"/>
              </a:rPr>
              <a:t>’</a:t>
            </a:r>
            <a:r>
              <a:rPr sz="3250" spc="-20" dirty="0">
                <a:solidFill>
                  <a:srgbClr val="D62100"/>
                </a:solidFill>
                <a:latin typeface="Arial"/>
                <a:cs typeface="Arial"/>
              </a:rPr>
              <a:t>s</a:t>
            </a:r>
            <a:r>
              <a:rPr sz="3250" spc="-5" dirty="0">
                <a:solidFill>
                  <a:srgbClr val="D62100"/>
                </a:solidFill>
                <a:latin typeface="Arial"/>
                <a:cs typeface="Arial"/>
              </a:rPr>
              <a:t> </a:t>
            </a:r>
            <a:r>
              <a:rPr sz="3250" spc="-300" dirty="0">
                <a:solidFill>
                  <a:srgbClr val="D62100"/>
                </a:solidFill>
                <a:latin typeface="Arial"/>
                <a:cs typeface="Arial"/>
              </a:rPr>
              <a:t> </a:t>
            </a:r>
            <a:r>
              <a:rPr sz="3250" spc="-25" dirty="0">
                <a:solidFill>
                  <a:srgbClr val="D62100"/>
                </a:solidFill>
                <a:latin typeface="Arial"/>
                <a:cs typeface="Arial"/>
              </a:rPr>
              <a:t>ABM</a:t>
            </a:r>
            <a:r>
              <a:rPr sz="3250" spc="-5" dirty="0">
                <a:solidFill>
                  <a:srgbClr val="D62100"/>
                </a:solidFill>
                <a:latin typeface="Arial"/>
                <a:cs typeface="Arial"/>
              </a:rPr>
              <a:t> </a:t>
            </a:r>
            <a:r>
              <a:rPr sz="3250" spc="-95" dirty="0">
                <a:solidFill>
                  <a:srgbClr val="D62100"/>
                </a:solidFill>
                <a:latin typeface="Arial"/>
                <a:cs typeface="Arial"/>
              </a:rPr>
              <a:t>W</a:t>
            </a:r>
            <a:r>
              <a:rPr sz="3250" spc="-20" dirty="0">
                <a:solidFill>
                  <a:srgbClr val="D62100"/>
                </a:solidFill>
                <a:latin typeface="Arial"/>
                <a:cs typeface="Arial"/>
              </a:rPr>
              <a:t>eapon</a:t>
            </a:r>
            <a:r>
              <a:rPr sz="3250" spc="-5" dirty="0">
                <a:solidFill>
                  <a:srgbClr val="D62100"/>
                </a:solidFill>
                <a:latin typeface="Arial"/>
                <a:cs typeface="Arial"/>
              </a:rPr>
              <a:t> </a:t>
            </a:r>
            <a:r>
              <a:rPr sz="3250" spc="-20" dirty="0">
                <a:solidFill>
                  <a:srgbClr val="D62100"/>
                </a:solidFill>
                <a:latin typeface="Arial"/>
                <a:cs typeface="Arial"/>
              </a:rPr>
              <a:t>Program</a:t>
            </a:r>
            <a:r>
              <a:rPr lang="en-US" sz="3250" spc="-20" dirty="0">
                <a:solidFill>
                  <a:srgbClr val="D62100"/>
                </a:solidFill>
                <a:latin typeface="Arial"/>
                <a:cs typeface="Arial"/>
              </a:rPr>
              <a:t>: Costs and Demise</a:t>
            </a:r>
            <a:endParaRPr sz="3250" dirty="0">
              <a:latin typeface="Arial"/>
              <a:cs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3967" rIns="0" bIns="0" rtlCol="0">
            <a:noAutofit/>
          </a:bodyPr>
          <a:lstStyle/>
          <a:p>
            <a:pPr marL="3613785" marR="12700" indent="-3319779">
              <a:lnSpc>
                <a:spcPts val="3320"/>
              </a:lnSpc>
            </a:pPr>
            <a:r>
              <a:rPr sz="3100" spc="-25" dirty="0">
                <a:solidFill>
                  <a:srgbClr val="D62100"/>
                </a:solidFill>
                <a:latin typeface="Arial"/>
                <a:cs typeface="Arial"/>
              </a:rPr>
              <a:t>T</a:t>
            </a:r>
            <a:r>
              <a:rPr sz="3100" spc="0" dirty="0">
                <a:solidFill>
                  <a:srgbClr val="D62100"/>
                </a:solidFill>
                <a:latin typeface="Arial"/>
                <a:cs typeface="Arial"/>
              </a:rPr>
              <a:t>he</a:t>
            </a:r>
            <a:r>
              <a:rPr sz="3100" spc="-5" dirty="0">
                <a:solidFill>
                  <a:srgbClr val="D62100"/>
                </a:solidFill>
                <a:latin typeface="Arial"/>
                <a:cs typeface="Arial"/>
              </a:rPr>
              <a:t> </a:t>
            </a:r>
            <a:r>
              <a:rPr sz="3100" spc="0" dirty="0">
                <a:solidFill>
                  <a:srgbClr val="D62100"/>
                </a:solidFill>
                <a:latin typeface="Arial"/>
                <a:cs typeface="Arial"/>
              </a:rPr>
              <a:t>‘Ni</a:t>
            </a:r>
            <a:r>
              <a:rPr sz="3100" spc="-10" dirty="0">
                <a:solidFill>
                  <a:srgbClr val="D62100"/>
                </a:solidFill>
                <a:latin typeface="Arial"/>
                <a:cs typeface="Arial"/>
              </a:rPr>
              <a:t>tze</a:t>
            </a:r>
            <a:r>
              <a:rPr sz="3100" spc="-5" dirty="0">
                <a:solidFill>
                  <a:srgbClr val="D62100"/>
                </a:solidFill>
                <a:latin typeface="Arial"/>
                <a:cs typeface="Arial"/>
              </a:rPr>
              <a:t> </a:t>
            </a:r>
            <a:r>
              <a:rPr sz="3100" spc="0" dirty="0">
                <a:solidFill>
                  <a:srgbClr val="D62100"/>
                </a:solidFill>
                <a:latin typeface="Arial"/>
                <a:cs typeface="Arial"/>
              </a:rPr>
              <a:t>Cri</a:t>
            </a:r>
            <a:r>
              <a:rPr sz="3100" spc="-10" dirty="0">
                <a:solidFill>
                  <a:srgbClr val="D62100"/>
                </a:solidFill>
                <a:latin typeface="Arial"/>
                <a:cs typeface="Arial"/>
              </a:rPr>
              <a:t>teria’</a:t>
            </a:r>
            <a:r>
              <a:rPr sz="3100" spc="-114" dirty="0">
                <a:solidFill>
                  <a:srgbClr val="D62100"/>
                </a:solidFill>
                <a:latin typeface="Arial"/>
                <a:cs typeface="Arial"/>
              </a:rPr>
              <a:t> </a:t>
            </a:r>
            <a:r>
              <a:rPr sz="3100" spc="-10" dirty="0">
                <a:solidFill>
                  <a:srgbClr val="D62100"/>
                </a:solidFill>
                <a:latin typeface="Arial"/>
                <a:cs typeface="Arial"/>
              </a:rPr>
              <a:t>for</a:t>
            </a:r>
            <a:r>
              <a:rPr sz="3100" spc="-5" dirty="0">
                <a:solidFill>
                  <a:srgbClr val="D62100"/>
                </a:solidFill>
                <a:latin typeface="Arial"/>
                <a:cs typeface="Arial"/>
              </a:rPr>
              <a:t> </a:t>
            </a:r>
            <a:r>
              <a:rPr sz="3100" spc="0" dirty="0">
                <a:solidFill>
                  <a:srgbClr val="D62100"/>
                </a:solidFill>
                <a:latin typeface="Arial"/>
                <a:cs typeface="Arial"/>
              </a:rPr>
              <a:t>Deploying</a:t>
            </a:r>
            <a:r>
              <a:rPr sz="3100" spc="-5" dirty="0">
                <a:solidFill>
                  <a:srgbClr val="D62100"/>
                </a:solidFill>
                <a:latin typeface="Arial"/>
                <a:cs typeface="Arial"/>
              </a:rPr>
              <a:t> </a:t>
            </a:r>
            <a:r>
              <a:rPr sz="3100" spc="0" dirty="0">
                <a:solidFill>
                  <a:srgbClr val="D62100"/>
                </a:solidFill>
                <a:latin typeface="Arial"/>
                <a:cs typeface="Arial"/>
              </a:rPr>
              <a:t>an</a:t>
            </a:r>
            <a:r>
              <a:rPr sz="3100" spc="-170" dirty="0">
                <a:solidFill>
                  <a:srgbClr val="D62100"/>
                </a:solidFill>
                <a:latin typeface="Arial"/>
                <a:cs typeface="Arial"/>
              </a:rPr>
              <a:t> </a:t>
            </a:r>
            <a:r>
              <a:rPr sz="3100" spc="-25" dirty="0">
                <a:solidFill>
                  <a:srgbClr val="D62100"/>
                </a:solidFill>
                <a:latin typeface="Arial"/>
                <a:cs typeface="Arial"/>
              </a:rPr>
              <a:t>ABM</a:t>
            </a:r>
            <a:r>
              <a:rPr sz="3100" spc="-5" dirty="0">
                <a:solidFill>
                  <a:srgbClr val="D62100"/>
                </a:solidFill>
                <a:latin typeface="Arial"/>
                <a:cs typeface="Arial"/>
              </a:rPr>
              <a:t> </a:t>
            </a:r>
            <a:r>
              <a:rPr sz="3100" spc="-15" dirty="0">
                <a:solidFill>
                  <a:srgbClr val="D62100"/>
                </a:solidFill>
                <a:latin typeface="Arial"/>
                <a:cs typeface="Arial"/>
              </a:rPr>
              <a:t>System (I</a:t>
            </a:r>
            <a:r>
              <a:rPr sz="3100" spc="0" dirty="0">
                <a:solidFill>
                  <a:srgbClr val="D62100"/>
                </a:solidFill>
                <a:latin typeface="Arial"/>
                <a:cs typeface="Arial"/>
              </a:rPr>
              <a:t>mpo</a:t>
            </a:r>
            <a:r>
              <a:rPr sz="3100" spc="-15" dirty="0">
                <a:solidFill>
                  <a:srgbClr val="D62100"/>
                </a:solidFill>
                <a:latin typeface="Arial"/>
                <a:cs typeface="Arial"/>
              </a:rPr>
              <a:t>rt</a:t>
            </a:r>
            <a:r>
              <a:rPr sz="3100" spc="0" dirty="0">
                <a:solidFill>
                  <a:srgbClr val="D62100"/>
                </a:solidFill>
                <a:latin typeface="Arial"/>
                <a:cs typeface="Arial"/>
              </a:rPr>
              <a:t>an</a:t>
            </a:r>
            <a:r>
              <a:rPr sz="3100" spc="-10" dirty="0">
                <a:solidFill>
                  <a:srgbClr val="D62100"/>
                </a:solidFill>
                <a:latin typeface="Arial"/>
                <a:cs typeface="Arial"/>
              </a:rPr>
              <a:t>t)</a:t>
            </a:r>
            <a:endParaRPr sz="31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52</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381000" y="1429243"/>
            <a:ext cx="9601200" cy="5809757"/>
          </a:xfrm>
          <a:prstGeom prst="rect">
            <a:avLst/>
          </a:prstGeom>
        </p:spPr>
        <p:txBody>
          <a:bodyPr vert="horz" wrap="square" lIns="0" tIns="0" rIns="0" bIns="0" rtlCol="0">
            <a:noAutofit/>
          </a:bodyPr>
          <a:lstStyle/>
          <a:p>
            <a:pPr marL="12700" marR="226695">
              <a:lnSpc>
                <a:spcPct val="111000"/>
              </a:lnSpc>
            </a:pPr>
            <a:r>
              <a:rPr sz="2050" dirty="0">
                <a:solidFill>
                  <a:srgbClr val="09178B"/>
                </a:solidFill>
                <a:latin typeface="Arial"/>
                <a:cs typeface="Arial"/>
              </a:rPr>
              <a:t>In the early 1980s, Paul Nitze argued convincingly that to be considered for deployment, an</a:t>
            </a:r>
            <a:r>
              <a:rPr sz="2050" spc="-110" dirty="0">
                <a:solidFill>
                  <a:srgbClr val="09178B"/>
                </a:solidFill>
                <a:latin typeface="Arial"/>
                <a:cs typeface="Arial"/>
              </a:rPr>
              <a:t> </a:t>
            </a:r>
            <a:r>
              <a:rPr sz="2050" spc="0" dirty="0">
                <a:solidFill>
                  <a:srgbClr val="09178B"/>
                </a:solidFill>
                <a:latin typeface="Arial"/>
                <a:cs typeface="Arial"/>
              </a:rPr>
              <a:t>ABM system must first meet the following three criteria —</a:t>
            </a:r>
            <a:endParaRPr sz="2050" dirty="0">
              <a:latin typeface="Arial"/>
              <a:cs typeface="Arial"/>
            </a:endParaRPr>
          </a:p>
          <a:p>
            <a:pPr>
              <a:lnSpc>
                <a:spcPts val="750"/>
              </a:lnSpc>
              <a:spcBef>
                <a:spcPts val="0"/>
              </a:spcBef>
            </a:pPr>
            <a:endParaRPr sz="750" dirty="0"/>
          </a:p>
          <a:p>
            <a:pPr>
              <a:lnSpc>
                <a:spcPts val="1000"/>
              </a:lnSpc>
            </a:pPr>
            <a:endParaRPr sz="1000" dirty="0"/>
          </a:p>
          <a:p>
            <a:pPr marL="399415" indent="-267335">
              <a:lnSpc>
                <a:spcPct val="100000"/>
              </a:lnSpc>
              <a:buClr>
                <a:srgbClr val="09178B"/>
              </a:buClr>
              <a:buFont typeface="Arial"/>
              <a:buAutoNum type="arabicPeriod"/>
              <a:tabLst>
                <a:tab pos="399415" algn="l"/>
              </a:tabLst>
            </a:pPr>
            <a:r>
              <a:rPr sz="1900" spc="10" dirty="0">
                <a:solidFill>
                  <a:srgbClr val="09178B"/>
                </a:solidFill>
                <a:latin typeface="Arial"/>
                <a:cs typeface="Arial"/>
              </a:rPr>
              <a:t>The</a:t>
            </a:r>
            <a:r>
              <a:rPr sz="1900" spc="5" dirty="0">
                <a:solidFill>
                  <a:srgbClr val="09178B"/>
                </a:solidFill>
                <a:latin typeface="Arial"/>
                <a:cs typeface="Arial"/>
              </a:rPr>
              <a:t> </a:t>
            </a:r>
            <a:r>
              <a:rPr sz="1900" spc="10" dirty="0">
                <a:solidFill>
                  <a:srgbClr val="09178B"/>
                </a:solidFill>
                <a:latin typeface="Arial"/>
                <a:cs typeface="Arial"/>
              </a:rPr>
              <a:t>system</a:t>
            </a:r>
            <a:r>
              <a:rPr sz="1900" spc="5" dirty="0">
                <a:solidFill>
                  <a:srgbClr val="09178B"/>
                </a:solidFill>
                <a:latin typeface="Arial"/>
                <a:cs typeface="Arial"/>
              </a:rPr>
              <a:t> </a:t>
            </a:r>
            <a:r>
              <a:rPr sz="1900" spc="10" dirty="0">
                <a:solidFill>
                  <a:srgbClr val="09178B"/>
                </a:solidFill>
                <a:latin typeface="Arial"/>
                <a:cs typeface="Arial"/>
              </a:rPr>
              <a:t>must</a:t>
            </a:r>
            <a:r>
              <a:rPr sz="1900" spc="5" dirty="0">
                <a:solidFill>
                  <a:srgbClr val="09178B"/>
                </a:solidFill>
                <a:latin typeface="Arial"/>
                <a:cs typeface="Arial"/>
              </a:rPr>
              <a:t> </a:t>
            </a:r>
            <a:r>
              <a:rPr sz="1900" spc="10" dirty="0">
                <a:solidFill>
                  <a:srgbClr val="09178B"/>
                </a:solidFill>
                <a:latin typeface="Arial"/>
                <a:cs typeface="Arial"/>
              </a:rPr>
              <a:t>be</a:t>
            </a:r>
            <a:r>
              <a:rPr sz="1900" spc="5" dirty="0">
                <a:solidFill>
                  <a:srgbClr val="09178B"/>
                </a:solidFill>
                <a:latin typeface="Arial"/>
                <a:cs typeface="Arial"/>
              </a:rPr>
              <a:t> </a:t>
            </a:r>
            <a:r>
              <a:rPr sz="1900" spc="10" dirty="0">
                <a:solidFill>
                  <a:srgbClr val="09178B"/>
                </a:solidFill>
                <a:latin typeface="Arial"/>
                <a:cs typeface="Arial"/>
              </a:rPr>
              <a:t>e</a:t>
            </a:r>
            <a:r>
              <a:rPr sz="1900" spc="-35" dirty="0">
                <a:solidFill>
                  <a:srgbClr val="09178B"/>
                </a:solidFill>
                <a:latin typeface="Arial"/>
                <a:cs typeface="Arial"/>
              </a:rPr>
              <a:t>f</a:t>
            </a:r>
            <a:r>
              <a:rPr sz="1900" spc="0" dirty="0">
                <a:solidFill>
                  <a:srgbClr val="09178B"/>
                </a:solidFill>
                <a:latin typeface="Arial"/>
                <a:cs typeface="Arial"/>
              </a:rPr>
              <a:t>f</a:t>
            </a:r>
            <a:r>
              <a:rPr sz="1900" spc="5" dirty="0">
                <a:solidFill>
                  <a:srgbClr val="09178B"/>
                </a:solidFill>
                <a:latin typeface="Arial"/>
                <a:cs typeface="Arial"/>
              </a:rPr>
              <a:t>ective</a:t>
            </a:r>
            <a:endParaRPr sz="1900" dirty="0">
              <a:latin typeface="Arial"/>
              <a:cs typeface="Arial"/>
            </a:endParaRPr>
          </a:p>
          <a:p>
            <a:pPr>
              <a:lnSpc>
                <a:spcPts val="700"/>
              </a:lnSpc>
              <a:spcBef>
                <a:spcPts val="6"/>
              </a:spcBef>
              <a:buClr>
                <a:srgbClr val="09178B"/>
              </a:buClr>
              <a:buFont typeface="Arial"/>
              <a:buAutoNum type="arabicPeriod"/>
            </a:pPr>
            <a:endParaRPr sz="700" dirty="0"/>
          </a:p>
          <a:p>
            <a:pPr>
              <a:lnSpc>
                <a:spcPts val="1000"/>
              </a:lnSpc>
              <a:buClr>
                <a:srgbClr val="09178B"/>
              </a:buClr>
              <a:buFont typeface="Arial"/>
              <a:buAutoNum type="arabicPeriod"/>
            </a:pPr>
            <a:endParaRPr sz="1000" dirty="0"/>
          </a:p>
          <a:p>
            <a:pPr marL="399415" indent="-267335">
              <a:lnSpc>
                <a:spcPct val="100000"/>
              </a:lnSpc>
              <a:buClr>
                <a:srgbClr val="09178B"/>
              </a:buClr>
              <a:buFont typeface="Arial"/>
              <a:buAutoNum type="arabicPeriod"/>
              <a:tabLst>
                <a:tab pos="399415" algn="l"/>
              </a:tabLst>
            </a:pPr>
            <a:r>
              <a:rPr sz="1900" spc="10" dirty="0">
                <a:solidFill>
                  <a:srgbClr val="09178B"/>
                </a:solidFill>
                <a:latin typeface="Arial"/>
                <a:cs typeface="Arial"/>
              </a:rPr>
              <a:t>The</a:t>
            </a:r>
            <a:r>
              <a:rPr sz="1900" spc="5" dirty="0">
                <a:solidFill>
                  <a:srgbClr val="09178B"/>
                </a:solidFill>
                <a:latin typeface="Arial"/>
                <a:cs typeface="Arial"/>
              </a:rPr>
              <a:t> </a:t>
            </a:r>
            <a:r>
              <a:rPr sz="1900" spc="10" dirty="0">
                <a:solidFill>
                  <a:srgbClr val="09178B"/>
                </a:solidFill>
                <a:latin typeface="Arial"/>
                <a:cs typeface="Arial"/>
              </a:rPr>
              <a:t>system</a:t>
            </a:r>
            <a:r>
              <a:rPr sz="1900" spc="5" dirty="0">
                <a:solidFill>
                  <a:srgbClr val="09178B"/>
                </a:solidFill>
                <a:latin typeface="Arial"/>
                <a:cs typeface="Arial"/>
              </a:rPr>
              <a:t> </a:t>
            </a:r>
            <a:r>
              <a:rPr sz="1900" spc="10" dirty="0">
                <a:solidFill>
                  <a:srgbClr val="09178B"/>
                </a:solidFill>
                <a:latin typeface="Arial"/>
                <a:cs typeface="Arial"/>
              </a:rPr>
              <a:t>must</a:t>
            </a:r>
            <a:r>
              <a:rPr sz="1900" spc="5" dirty="0">
                <a:solidFill>
                  <a:srgbClr val="09178B"/>
                </a:solidFill>
                <a:latin typeface="Arial"/>
                <a:cs typeface="Arial"/>
              </a:rPr>
              <a:t> </a:t>
            </a:r>
            <a:r>
              <a:rPr sz="1900" spc="10" dirty="0">
                <a:solidFill>
                  <a:srgbClr val="09178B"/>
                </a:solidFill>
                <a:latin typeface="Arial"/>
                <a:cs typeface="Arial"/>
              </a:rPr>
              <a:t>be</a:t>
            </a:r>
            <a:r>
              <a:rPr sz="1900" spc="5" dirty="0">
                <a:solidFill>
                  <a:srgbClr val="09178B"/>
                </a:solidFill>
                <a:latin typeface="Arial"/>
                <a:cs typeface="Arial"/>
              </a:rPr>
              <a:t> able </a:t>
            </a:r>
            <a:r>
              <a:rPr sz="1900" spc="0" dirty="0">
                <a:solidFill>
                  <a:srgbClr val="09178B"/>
                </a:solidFill>
                <a:latin typeface="Arial"/>
                <a:cs typeface="Arial"/>
              </a:rPr>
              <a:t>t</a:t>
            </a:r>
            <a:r>
              <a:rPr sz="1900" spc="10" dirty="0">
                <a:solidFill>
                  <a:srgbClr val="09178B"/>
                </a:solidFill>
                <a:latin typeface="Arial"/>
                <a:cs typeface="Arial"/>
              </a:rPr>
              <a:t>o</a:t>
            </a:r>
            <a:r>
              <a:rPr sz="1900" spc="5" dirty="0">
                <a:solidFill>
                  <a:srgbClr val="09178B"/>
                </a:solidFill>
                <a:latin typeface="Arial"/>
                <a:cs typeface="Arial"/>
              </a:rPr>
              <a:t> survive </a:t>
            </a:r>
            <a:r>
              <a:rPr sz="1900" spc="10" dirty="0">
                <a:solidFill>
                  <a:srgbClr val="09178B"/>
                </a:solidFill>
                <a:latin typeface="Arial"/>
                <a:cs typeface="Arial"/>
              </a:rPr>
              <a:t>att</a:t>
            </a:r>
            <a:r>
              <a:rPr sz="1900" spc="5" dirty="0">
                <a:solidFill>
                  <a:srgbClr val="09178B"/>
                </a:solidFill>
                <a:latin typeface="Arial"/>
                <a:cs typeface="Arial"/>
              </a:rPr>
              <a:t>ack</a:t>
            </a:r>
            <a:endParaRPr sz="1900" dirty="0">
              <a:latin typeface="Arial"/>
              <a:cs typeface="Arial"/>
            </a:endParaRPr>
          </a:p>
          <a:p>
            <a:pPr>
              <a:lnSpc>
                <a:spcPts val="700"/>
              </a:lnSpc>
              <a:spcBef>
                <a:spcPts val="6"/>
              </a:spcBef>
              <a:buClr>
                <a:srgbClr val="09178B"/>
              </a:buClr>
              <a:buFont typeface="Arial"/>
              <a:buAutoNum type="arabicPeriod"/>
            </a:pPr>
            <a:endParaRPr sz="700" dirty="0"/>
          </a:p>
          <a:p>
            <a:pPr>
              <a:lnSpc>
                <a:spcPts val="1000"/>
              </a:lnSpc>
              <a:buClr>
                <a:srgbClr val="09178B"/>
              </a:buClr>
              <a:buFont typeface="Arial"/>
              <a:buAutoNum type="arabicPeriod"/>
            </a:pPr>
            <a:endParaRPr sz="1000" dirty="0"/>
          </a:p>
          <a:p>
            <a:pPr marL="399415" indent="-267335">
              <a:lnSpc>
                <a:spcPct val="100000"/>
              </a:lnSpc>
              <a:buClr>
                <a:srgbClr val="09178B"/>
              </a:buClr>
              <a:buFont typeface="Arial"/>
              <a:buAutoNum type="arabicPeriod"/>
              <a:tabLst>
                <a:tab pos="399415" algn="l"/>
              </a:tabLst>
            </a:pPr>
            <a:r>
              <a:rPr sz="1900" spc="10" dirty="0">
                <a:solidFill>
                  <a:srgbClr val="09178B"/>
                </a:solidFill>
                <a:latin typeface="Arial"/>
                <a:cs typeface="Arial"/>
              </a:rPr>
              <a:t>The</a:t>
            </a:r>
            <a:r>
              <a:rPr sz="1900" spc="5" dirty="0">
                <a:solidFill>
                  <a:srgbClr val="09178B"/>
                </a:solidFill>
                <a:latin typeface="Arial"/>
                <a:cs typeface="Arial"/>
              </a:rPr>
              <a:t> </a:t>
            </a:r>
            <a:r>
              <a:rPr sz="1900" spc="10" dirty="0">
                <a:solidFill>
                  <a:srgbClr val="09178B"/>
                </a:solidFill>
                <a:latin typeface="Arial"/>
                <a:cs typeface="Arial"/>
              </a:rPr>
              <a:t>system</a:t>
            </a:r>
            <a:r>
              <a:rPr sz="1900" spc="5" dirty="0">
                <a:solidFill>
                  <a:srgbClr val="09178B"/>
                </a:solidFill>
                <a:latin typeface="Arial"/>
                <a:cs typeface="Arial"/>
              </a:rPr>
              <a:t> </a:t>
            </a:r>
            <a:r>
              <a:rPr sz="1900" spc="10" dirty="0">
                <a:solidFill>
                  <a:srgbClr val="09178B"/>
                </a:solidFill>
                <a:latin typeface="Arial"/>
                <a:cs typeface="Arial"/>
              </a:rPr>
              <a:t>must</a:t>
            </a:r>
            <a:r>
              <a:rPr sz="1900" spc="5" dirty="0">
                <a:solidFill>
                  <a:srgbClr val="09178B"/>
                </a:solidFill>
                <a:latin typeface="Arial"/>
                <a:cs typeface="Arial"/>
              </a:rPr>
              <a:t> </a:t>
            </a:r>
            <a:r>
              <a:rPr sz="1900" spc="10" dirty="0">
                <a:solidFill>
                  <a:srgbClr val="09178B"/>
                </a:solidFill>
                <a:latin typeface="Arial"/>
                <a:cs typeface="Arial"/>
              </a:rPr>
              <a:t>be</a:t>
            </a:r>
            <a:r>
              <a:rPr sz="1900" spc="5" dirty="0">
                <a:solidFill>
                  <a:srgbClr val="09178B"/>
                </a:solidFill>
                <a:latin typeface="Arial"/>
                <a:cs typeface="Arial"/>
              </a:rPr>
              <a:t> cost-e</a:t>
            </a:r>
            <a:r>
              <a:rPr sz="1900" spc="-35" dirty="0">
                <a:solidFill>
                  <a:srgbClr val="09178B"/>
                </a:solidFill>
                <a:latin typeface="Arial"/>
                <a:cs typeface="Arial"/>
              </a:rPr>
              <a:t>f</a:t>
            </a:r>
            <a:r>
              <a:rPr sz="1900" spc="0" dirty="0">
                <a:solidFill>
                  <a:srgbClr val="09178B"/>
                </a:solidFill>
                <a:latin typeface="Arial"/>
                <a:cs typeface="Arial"/>
              </a:rPr>
              <a:t>f</a:t>
            </a:r>
            <a:r>
              <a:rPr sz="1900" spc="5" dirty="0">
                <a:solidFill>
                  <a:srgbClr val="09178B"/>
                </a:solidFill>
                <a:latin typeface="Arial"/>
                <a:cs typeface="Arial"/>
              </a:rPr>
              <a:t>ective </a:t>
            </a:r>
            <a:r>
              <a:rPr sz="1900" spc="10" dirty="0">
                <a:solidFill>
                  <a:srgbClr val="09178B"/>
                </a:solidFill>
                <a:latin typeface="Arial"/>
                <a:cs typeface="Arial"/>
              </a:rPr>
              <a:t>at</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margin</a:t>
            </a:r>
            <a:endParaRPr sz="1900" dirty="0">
              <a:latin typeface="Arial"/>
              <a:cs typeface="Arial"/>
            </a:endParaRPr>
          </a:p>
          <a:p>
            <a:pPr>
              <a:lnSpc>
                <a:spcPts val="650"/>
              </a:lnSpc>
              <a:spcBef>
                <a:spcPts val="5"/>
              </a:spcBef>
            </a:pPr>
            <a:endParaRPr sz="650" dirty="0"/>
          </a:p>
          <a:p>
            <a:pPr>
              <a:lnSpc>
                <a:spcPts val="1000"/>
              </a:lnSpc>
            </a:pPr>
            <a:endParaRPr sz="1000" dirty="0"/>
          </a:p>
          <a:p>
            <a:pPr marL="12700" marR="29845">
              <a:lnSpc>
                <a:spcPct val="111000"/>
              </a:lnSpc>
            </a:pPr>
            <a:r>
              <a:rPr sz="2050" dirty="0">
                <a:solidFill>
                  <a:srgbClr val="09178B"/>
                </a:solidFill>
                <a:latin typeface="Arial"/>
                <a:cs typeface="Arial"/>
              </a:rPr>
              <a:t>These criteria were officially adopted ~ 1985 and have become known as the “Nitze criteria” for it to make sense to deploy a missile defense system.</a:t>
            </a:r>
            <a:endParaRPr sz="2050" dirty="0">
              <a:latin typeface="Arial"/>
              <a:cs typeface="Arial"/>
            </a:endParaRPr>
          </a:p>
          <a:p>
            <a:pPr>
              <a:lnSpc>
                <a:spcPts val="650"/>
              </a:lnSpc>
              <a:spcBef>
                <a:spcPts val="49"/>
              </a:spcBef>
            </a:pPr>
            <a:endParaRPr sz="650" dirty="0"/>
          </a:p>
          <a:p>
            <a:pPr>
              <a:lnSpc>
                <a:spcPts val="1000"/>
              </a:lnSpc>
            </a:pPr>
            <a:endParaRPr sz="1000" dirty="0"/>
          </a:p>
          <a:p>
            <a:pPr marL="12700" marR="12700">
              <a:lnSpc>
                <a:spcPct val="111000"/>
              </a:lnSpc>
            </a:pPr>
            <a:r>
              <a:rPr sz="2050" dirty="0">
                <a:solidFill>
                  <a:srgbClr val="09178B"/>
                </a:solidFill>
                <a:latin typeface="Arial"/>
                <a:cs typeface="Arial"/>
              </a:rPr>
              <a:t>Adoption of these criteria e</a:t>
            </a:r>
            <a:r>
              <a:rPr sz="2050" spc="-40" dirty="0">
                <a:solidFill>
                  <a:srgbClr val="09178B"/>
                </a:solidFill>
                <a:latin typeface="Arial"/>
                <a:cs typeface="Arial"/>
              </a:rPr>
              <a:t>f</a:t>
            </a:r>
            <a:r>
              <a:rPr sz="2050" spc="0" dirty="0">
                <a:solidFill>
                  <a:srgbClr val="09178B"/>
                </a:solidFill>
                <a:latin typeface="Arial"/>
                <a:cs typeface="Arial"/>
              </a:rPr>
              <a:t>fectively ended any chance of deploying a missile defense system during the 1980</a:t>
            </a:r>
            <a:r>
              <a:rPr sz="2050" spc="-40" dirty="0">
                <a:solidFill>
                  <a:srgbClr val="09178B"/>
                </a:solidFill>
                <a:latin typeface="Arial"/>
                <a:cs typeface="Arial"/>
              </a:rPr>
              <a:t>’</a:t>
            </a:r>
            <a:r>
              <a:rPr sz="2050" spc="0" dirty="0">
                <a:solidFill>
                  <a:srgbClr val="09178B"/>
                </a:solidFill>
                <a:latin typeface="Arial"/>
                <a:cs typeface="Arial"/>
              </a:rPr>
              <a:t>s and 1990</a:t>
            </a:r>
            <a:r>
              <a:rPr sz="2050" spc="-40" dirty="0">
                <a:solidFill>
                  <a:srgbClr val="09178B"/>
                </a:solidFill>
                <a:latin typeface="Arial"/>
                <a:cs typeface="Arial"/>
              </a:rPr>
              <a:t>’</a:t>
            </a:r>
            <a:r>
              <a:rPr sz="2050" spc="0" dirty="0">
                <a:solidFill>
                  <a:srgbClr val="09178B"/>
                </a:solidFill>
                <a:latin typeface="Arial"/>
                <a:cs typeface="Arial"/>
              </a:rPr>
              <a:t>s, because no system then  under development could come close to meeting them.</a:t>
            </a:r>
            <a:endParaRPr sz="2050" dirty="0">
              <a:latin typeface="Arial"/>
              <a:cs typeface="Arial"/>
            </a:endParaRPr>
          </a:p>
          <a:p>
            <a:pPr>
              <a:lnSpc>
                <a:spcPts val="650"/>
              </a:lnSpc>
              <a:spcBef>
                <a:spcPts val="49"/>
              </a:spcBef>
            </a:pPr>
            <a:endParaRPr sz="650" dirty="0"/>
          </a:p>
          <a:p>
            <a:pPr>
              <a:lnSpc>
                <a:spcPts val="1000"/>
              </a:lnSpc>
            </a:pPr>
            <a:endParaRPr sz="1000" dirty="0"/>
          </a:p>
          <a:p>
            <a:pPr marL="12700" marR="708660">
              <a:lnSpc>
                <a:spcPct val="111000"/>
              </a:lnSpc>
            </a:pPr>
            <a:r>
              <a:rPr sz="2050" dirty="0">
                <a:solidFill>
                  <a:srgbClr val="09178B"/>
                </a:solidFill>
                <a:latin typeface="Arial"/>
                <a:cs typeface="Arial"/>
              </a:rPr>
              <a:t>Bush-II </a:t>
            </a:r>
            <a:r>
              <a:rPr lang="en-US" sz="2050" dirty="0">
                <a:solidFill>
                  <a:srgbClr val="09178B"/>
                </a:solidFill>
                <a:latin typeface="Arial"/>
                <a:cs typeface="Arial"/>
              </a:rPr>
              <a:t>departed from</a:t>
            </a:r>
            <a:r>
              <a:rPr sz="2050" dirty="0">
                <a:solidFill>
                  <a:srgbClr val="09178B"/>
                </a:solidFill>
                <a:latin typeface="Arial"/>
                <a:cs typeface="Arial"/>
              </a:rPr>
              <a:t> the Nitze Criteria in 2001 in order to deploy a missile defense system (see “capability-based development and deployment”).</a:t>
            </a:r>
            <a:endParaRPr sz="2050" dirty="0">
              <a:latin typeface="Arial"/>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7772" rIns="0" bIns="0" rtlCol="0">
            <a:noAutofit/>
          </a:bodyPr>
          <a:lstStyle/>
          <a:p>
            <a:pPr marL="3613785" marR="12700" indent="-2915285">
              <a:lnSpc>
                <a:spcPts val="3320"/>
              </a:lnSpc>
            </a:pPr>
            <a:r>
              <a:rPr sz="3100" dirty="0">
                <a:solidFill>
                  <a:srgbClr val="D62100"/>
                </a:solidFill>
                <a:latin typeface="Arial"/>
                <a:cs typeface="Arial"/>
              </a:rPr>
              <a:t>Lessons</a:t>
            </a:r>
            <a:r>
              <a:rPr sz="3100" spc="-5" dirty="0">
                <a:solidFill>
                  <a:srgbClr val="D62100"/>
                </a:solidFill>
                <a:latin typeface="Arial"/>
                <a:cs typeface="Arial"/>
              </a:rPr>
              <a:t> </a:t>
            </a:r>
            <a:r>
              <a:rPr sz="3100" spc="-10" dirty="0">
                <a:solidFill>
                  <a:srgbClr val="D62100"/>
                </a:solidFill>
                <a:latin typeface="Arial"/>
                <a:cs typeface="Arial"/>
              </a:rPr>
              <a:t>from</a:t>
            </a:r>
            <a:r>
              <a:rPr sz="3100" spc="-5" dirty="0">
                <a:solidFill>
                  <a:srgbClr val="D62100"/>
                </a:solidFill>
                <a:latin typeface="Arial"/>
                <a:cs typeface="Arial"/>
              </a:rPr>
              <a:t> </a:t>
            </a:r>
            <a:r>
              <a:rPr sz="3100" spc="0" dirty="0">
                <a:solidFill>
                  <a:srgbClr val="D62100"/>
                </a:solidFill>
                <a:latin typeface="Arial"/>
                <a:cs typeface="Arial"/>
              </a:rPr>
              <a:t>Reagan</a:t>
            </a:r>
            <a:r>
              <a:rPr sz="3100" spc="-55" dirty="0">
                <a:solidFill>
                  <a:srgbClr val="D62100"/>
                </a:solidFill>
                <a:latin typeface="Arial"/>
                <a:cs typeface="Arial"/>
              </a:rPr>
              <a:t>’</a:t>
            </a:r>
            <a:r>
              <a:rPr sz="3100" spc="0" dirty="0">
                <a:solidFill>
                  <a:srgbClr val="D62100"/>
                </a:solidFill>
                <a:latin typeface="Arial"/>
                <a:cs typeface="Arial"/>
              </a:rPr>
              <a:t>s</a:t>
            </a:r>
            <a:r>
              <a:rPr sz="3100" spc="-5" dirty="0">
                <a:solidFill>
                  <a:srgbClr val="D62100"/>
                </a:solidFill>
                <a:latin typeface="Arial"/>
                <a:cs typeface="Arial"/>
              </a:rPr>
              <a:t> </a:t>
            </a:r>
            <a:r>
              <a:rPr lang="en-US" sz="3100" dirty="0">
                <a:solidFill>
                  <a:srgbClr val="D62100"/>
                </a:solidFill>
                <a:latin typeface="Arial"/>
                <a:cs typeface="Arial"/>
              </a:rPr>
              <a:t>ABM</a:t>
            </a:r>
            <a:r>
              <a:rPr sz="3100" spc="-114" dirty="0">
                <a:solidFill>
                  <a:srgbClr val="D62100"/>
                </a:solidFill>
                <a:latin typeface="Arial"/>
                <a:cs typeface="Arial"/>
              </a:rPr>
              <a:t> </a:t>
            </a:r>
            <a:r>
              <a:rPr sz="3100" spc="0" dirty="0">
                <a:solidFill>
                  <a:srgbClr val="D62100"/>
                </a:solidFill>
                <a:latin typeface="Arial"/>
                <a:cs typeface="Arial"/>
              </a:rPr>
              <a:t>Program </a:t>
            </a:r>
            <a:r>
              <a:rPr sz="3100" spc="-15" dirty="0">
                <a:solidFill>
                  <a:srgbClr val="D62100"/>
                </a:solidFill>
                <a:latin typeface="Arial"/>
                <a:cs typeface="Arial"/>
              </a:rPr>
              <a:t>(I</a:t>
            </a:r>
            <a:r>
              <a:rPr sz="3100" spc="0" dirty="0">
                <a:solidFill>
                  <a:srgbClr val="D62100"/>
                </a:solidFill>
                <a:latin typeface="Arial"/>
                <a:cs typeface="Arial"/>
              </a:rPr>
              <a:t>mpo</a:t>
            </a:r>
            <a:r>
              <a:rPr sz="3100" spc="-15" dirty="0">
                <a:solidFill>
                  <a:srgbClr val="D62100"/>
                </a:solidFill>
                <a:latin typeface="Arial"/>
                <a:cs typeface="Arial"/>
              </a:rPr>
              <a:t>rt</a:t>
            </a:r>
            <a:r>
              <a:rPr sz="3100" spc="0" dirty="0">
                <a:solidFill>
                  <a:srgbClr val="D62100"/>
                </a:solidFill>
                <a:latin typeface="Arial"/>
                <a:cs typeface="Arial"/>
              </a:rPr>
              <a:t>an</a:t>
            </a:r>
            <a:r>
              <a:rPr sz="3100" spc="-10" dirty="0">
                <a:solidFill>
                  <a:srgbClr val="D62100"/>
                </a:solidFill>
                <a:latin typeface="Arial"/>
                <a:cs typeface="Arial"/>
              </a:rPr>
              <a:t>t)</a:t>
            </a:r>
            <a:endParaRPr sz="310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53</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697109" y="1612621"/>
            <a:ext cx="8576310" cy="5149215"/>
          </a:xfrm>
          <a:prstGeom prst="rect">
            <a:avLst/>
          </a:prstGeom>
        </p:spPr>
        <p:txBody>
          <a:bodyPr vert="horz" wrap="square" lIns="0" tIns="0" rIns="0" bIns="0" rtlCol="0">
            <a:noAutofit/>
          </a:bodyPr>
          <a:lstStyle/>
          <a:p>
            <a:pPr marL="219710" indent="-207645">
              <a:lnSpc>
                <a:spcPct val="100000"/>
              </a:lnSpc>
              <a:buClr>
                <a:srgbClr val="09178B"/>
              </a:buClr>
              <a:buFont typeface="Arial"/>
              <a:buChar char="•"/>
              <a:tabLst>
                <a:tab pos="219710" algn="l"/>
              </a:tabLst>
            </a:pPr>
            <a:r>
              <a:rPr sz="2150" spc="-10" dirty="0">
                <a:solidFill>
                  <a:srgbClr val="09178B"/>
                </a:solidFill>
                <a:latin typeface="Arial"/>
                <a:cs typeface="Arial"/>
              </a:rPr>
              <a:t>Missile</a:t>
            </a:r>
            <a:r>
              <a:rPr sz="2150" spc="-5" dirty="0">
                <a:solidFill>
                  <a:srgbClr val="09178B"/>
                </a:solidFill>
                <a:latin typeface="Arial"/>
                <a:cs typeface="Arial"/>
              </a:rPr>
              <a:t> </a:t>
            </a:r>
            <a:r>
              <a:rPr sz="2150" spc="-15" dirty="0">
                <a:solidFill>
                  <a:srgbClr val="09178B"/>
                </a:solidFill>
                <a:latin typeface="Arial"/>
                <a:cs typeface="Arial"/>
              </a:rPr>
              <a:t>defense</a:t>
            </a:r>
            <a:r>
              <a:rPr sz="2150" spc="-5" dirty="0">
                <a:solidFill>
                  <a:srgbClr val="09178B"/>
                </a:solidFill>
                <a:latin typeface="Arial"/>
                <a:cs typeface="Arial"/>
              </a:rPr>
              <a:t> </a:t>
            </a:r>
            <a:r>
              <a:rPr sz="2150" spc="-15" dirty="0">
                <a:solidFill>
                  <a:srgbClr val="09178B"/>
                </a:solidFill>
                <a:latin typeface="Arial"/>
                <a:cs typeface="Arial"/>
              </a:rPr>
              <a:t>technology</a:t>
            </a:r>
            <a:r>
              <a:rPr sz="2150" spc="-5" dirty="0">
                <a:solidFill>
                  <a:srgbClr val="09178B"/>
                </a:solidFill>
                <a:latin typeface="Arial"/>
                <a:cs typeface="Arial"/>
              </a:rPr>
              <a:t> </a:t>
            </a:r>
            <a:r>
              <a:rPr sz="2150" spc="-10" dirty="0">
                <a:solidFill>
                  <a:srgbClr val="09178B"/>
                </a:solidFill>
                <a:latin typeface="Arial"/>
                <a:cs typeface="Arial"/>
              </a:rPr>
              <a:t>is</a:t>
            </a:r>
            <a:r>
              <a:rPr sz="2150" spc="-5" dirty="0">
                <a:solidFill>
                  <a:srgbClr val="09178B"/>
                </a:solidFill>
                <a:latin typeface="Arial"/>
                <a:cs typeface="Arial"/>
              </a:rPr>
              <a:t> </a:t>
            </a:r>
            <a:r>
              <a:rPr sz="2150" spc="-10" dirty="0">
                <a:solidFill>
                  <a:srgbClr val="09178B"/>
                </a:solidFill>
                <a:latin typeface="Arial"/>
                <a:cs typeface="Arial"/>
              </a:rPr>
              <a:t>highly</a:t>
            </a:r>
            <a:r>
              <a:rPr sz="2150" spc="-5" dirty="0">
                <a:solidFill>
                  <a:srgbClr val="09178B"/>
                </a:solidFill>
                <a:latin typeface="Arial"/>
                <a:cs typeface="Arial"/>
              </a:rPr>
              <a:t> </a:t>
            </a:r>
            <a:r>
              <a:rPr sz="2150" spc="-10" dirty="0">
                <a:solidFill>
                  <a:srgbClr val="09178B"/>
                </a:solidFill>
                <a:latin typeface="Arial"/>
                <a:cs typeface="Arial"/>
              </a:rPr>
              <a:t>challenging</a:t>
            </a:r>
            <a:endParaRPr sz="2150" dirty="0">
              <a:latin typeface="Arial"/>
              <a:cs typeface="Arial"/>
            </a:endParaRPr>
          </a:p>
          <a:p>
            <a:pPr>
              <a:lnSpc>
                <a:spcPts val="650"/>
              </a:lnSpc>
              <a:spcBef>
                <a:spcPts val="46"/>
              </a:spcBef>
              <a:buClr>
                <a:srgbClr val="09178B"/>
              </a:buClr>
              <a:buFont typeface="Arial"/>
              <a:buChar char="•"/>
            </a:pPr>
            <a:endParaRPr sz="650" dirty="0"/>
          </a:p>
          <a:p>
            <a:pPr>
              <a:lnSpc>
                <a:spcPts val="1000"/>
              </a:lnSpc>
              <a:buClr>
                <a:srgbClr val="09178B"/>
              </a:buClr>
              <a:buFont typeface="Arial"/>
              <a:buChar char="•"/>
            </a:pPr>
            <a:endParaRPr sz="1000" dirty="0"/>
          </a:p>
          <a:p>
            <a:pPr marL="219710" marR="77470" indent="-207645">
              <a:lnSpc>
                <a:spcPct val="100200"/>
              </a:lnSpc>
              <a:buClr>
                <a:srgbClr val="09178B"/>
              </a:buClr>
              <a:buFont typeface="Arial"/>
              <a:buChar char="•"/>
              <a:tabLst>
                <a:tab pos="219710" algn="l"/>
              </a:tabLst>
            </a:pPr>
            <a:r>
              <a:rPr sz="2150" spc="-254" dirty="0">
                <a:solidFill>
                  <a:srgbClr val="09178B"/>
                </a:solidFill>
                <a:latin typeface="Arial"/>
                <a:cs typeface="Arial"/>
              </a:rPr>
              <a:t>T</a:t>
            </a:r>
            <a:r>
              <a:rPr sz="2150" spc="-15" dirty="0">
                <a:solidFill>
                  <a:srgbClr val="09178B"/>
                </a:solidFill>
                <a:latin typeface="Arial"/>
                <a:cs typeface="Arial"/>
              </a:rPr>
              <a:t>echnology</a:t>
            </a:r>
            <a:r>
              <a:rPr sz="2150" spc="-5" dirty="0">
                <a:solidFill>
                  <a:srgbClr val="09178B"/>
                </a:solidFill>
                <a:latin typeface="Arial"/>
                <a:cs typeface="Arial"/>
              </a:rPr>
              <a:t> </a:t>
            </a:r>
            <a:r>
              <a:rPr sz="2150" spc="-15" dirty="0">
                <a:solidFill>
                  <a:srgbClr val="09178B"/>
                </a:solidFill>
                <a:latin typeface="Arial"/>
                <a:cs typeface="Arial"/>
              </a:rPr>
              <a:t>cannot</a:t>
            </a:r>
            <a:r>
              <a:rPr sz="2150" spc="-5" dirty="0">
                <a:solidFill>
                  <a:srgbClr val="09178B"/>
                </a:solidFill>
                <a:latin typeface="Arial"/>
                <a:cs typeface="Arial"/>
              </a:rPr>
              <a:t> </a:t>
            </a:r>
            <a:r>
              <a:rPr sz="2150" spc="-15" dirty="0">
                <a:solidFill>
                  <a:srgbClr val="09178B"/>
                </a:solidFill>
                <a:latin typeface="Arial"/>
                <a:cs typeface="Arial"/>
              </a:rPr>
              <a:t>be</a:t>
            </a:r>
            <a:r>
              <a:rPr sz="2150" spc="-5" dirty="0">
                <a:solidFill>
                  <a:srgbClr val="09178B"/>
                </a:solidFill>
                <a:latin typeface="Arial"/>
                <a:cs typeface="Arial"/>
              </a:rPr>
              <a:t> </a:t>
            </a:r>
            <a:r>
              <a:rPr sz="2150" spc="-15" dirty="0">
                <a:solidFill>
                  <a:srgbClr val="09178B"/>
                </a:solidFill>
                <a:latin typeface="Arial"/>
                <a:cs typeface="Arial"/>
              </a:rPr>
              <a:t>coerced</a:t>
            </a:r>
            <a:r>
              <a:rPr sz="2150" spc="-5" dirty="0">
                <a:solidFill>
                  <a:srgbClr val="09178B"/>
                </a:solidFill>
                <a:latin typeface="Arial"/>
                <a:cs typeface="Arial"/>
              </a:rPr>
              <a:t> </a:t>
            </a:r>
            <a:r>
              <a:rPr sz="2150" spc="-15" dirty="0">
                <a:solidFill>
                  <a:srgbClr val="09178B"/>
                </a:solidFill>
                <a:latin typeface="Arial"/>
                <a:cs typeface="Arial"/>
              </a:rPr>
              <a:t>by</a:t>
            </a:r>
            <a:r>
              <a:rPr sz="2150" spc="-5" dirty="0">
                <a:solidFill>
                  <a:srgbClr val="09178B"/>
                </a:solidFill>
                <a:latin typeface="Arial"/>
                <a:cs typeface="Arial"/>
              </a:rPr>
              <a:t> </a:t>
            </a:r>
            <a:r>
              <a:rPr lang="en-US" sz="2150" spc="-10" dirty="0">
                <a:solidFill>
                  <a:srgbClr val="09178B"/>
                </a:solidFill>
                <a:latin typeface="Arial"/>
                <a:cs typeface="Arial"/>
              </a:rPr>
              <a:t>good intentions</a:t>
            </a:r>
            <a:r>
              <a:rPr sz="2150" spc="-10" dirty="0">
                <a:solidFill>
                  <a:srgbClr val="09178B"/>
                </a:solidFill>
                <a:latin typeface="Arial"/>
                <a:cs typeface="Arial"/>
              </a:rPr>
              <a:t>,</a:t>
            </a:r>
            <a:r>
              <a:rPr sz="2150" spc="-5" dirty="0">
                <a:solidFill>
                  <a:srgbClr val="09178B"/>
                </a:solidFill>
                <a:latin typeface="Arial"/>
                <a:cs typeface="Arial"/>
              </a:rPr>
              <a:t> </a:t>
            </a:r>
            <a:r>
              <a:rPr sz="2150" spc="-10" dirty="0">
                <a:solidFill>
                  <a:srgbClr val="09178B"/>
                </a:solidFill>
                <a:latin typeface="Arial"/>
                <a:cs typeface="Arial"/>
              </a:rPr>
              <a:t>ideolog</a:t>
            </a:r>
            <a:r>
              <a:rPr sz="2150" spc="-175" dirty="0">
                <a:solidFill>
                  <a:srgbClr val="09178B"/>
                </a:solidFill>
                <a:latin typeface="Arial"/>
                <a:cs typeface="Arial"/>
              </a:rPr>
              <a:t>y</a:t>
            </a:r>
            <a:r>
              <a:rPr sz="2150" spc="-10" dirty="0">
                <a:solidFill>
                  <a:srgbClr val="09178B"/>
                </a:solidFill>
                <a:latin typeface="Arial"/>
                <a:cs typeface="Arial"/>
              </a:rPr>
              <a:t>,</a:t>
            </a:r>
            <a:r>
              <a:rPr sz="2150" spc="-5" dirty="0">
                <a:solidFill>
                  <a:srgbClr val="09178B"/>
                </a:solidFill>
                <a:latin typeface="Arial"/>
                <a:cs typeface="Arial"/>
              </a:rPr>
              <a:t> </a:t>
            </a:r>
            <a:r>
              <a:rPr sz="2150" spc="-10" dirty="0">
                <a:solidFill>
                  <a:srgbClr val="09178B"/>
                </a:solidFill>
                <a:latin typeface="Arial"/>
                <a:cs typeface="Arial"/>
              </a:rPr>
              <a:t>or</a:t>
            </a:r>
            <a:r>
              <a:rPr sz="2150" spc="-5" dirty="0">
                <a:solidFill>
                  <a:srgbClr val="09178B"/>
                </a:solidFill>
                <a:latin typeface="Arial"/>
                <a:cs typeface="Arial"/>
              </a:rPr>
              <a:t> </a:t>
            </a:r>
            <a:r>
              <a:rPr sz="2150" spc="-10" dirty="0">
                <a:solidFill>
                  <a:srgbClr val="09178B"/>
                </a:solidFill>
                <a:latin typeface="Arial"/>
                <a:cs typeface="Arial"/>
              </a:rPr>
              <a:t>policy (engineering</a:t>
            </a:r>
            <a:r>
              <a:rPr sz="2150" spc="-5" dirty="0">
                <a:solidFill>
                  <a:srgbClr val="09178B"/>
                </a:solidFill>
                <a:latin typeface="Arial"/>
                <a:cs typeface="Arial"/>
              </a:rPr>
              <a:t> </a:t>
            </a:r>
            <a:r>
              <a:rPr sz="2150" spc="-15" dirty="0">
                <a:solidFill>
                  <a:srgbClr val="09178B"/>
                </a:solidFill>
                <a:latin typeface="Arial"/>
                <a:cs typeface="Arial"/>
              </a:rPr>
              <a:t>programs</a:t>
            </a:r>
            <a:r>
              <a:rPr sz="2150" spc="-5" dirty="0">
                <a:solidFill>
                  <a:srgbClr val="09178B"/>
                </a:solidFill>
                <a:latin typeface="Arial"/>
                <a:cs typeface="Arial"/>
              </a:rPr>
              <a:t> </a:t>
            </a:r>
            <a:r>
              <a:rPr sz="2150" spc="-15" dirty="0">
                <a:solidFill>
                  <a:srgbClr val="09178B"/>
                </a:solidFill>
                <a:latin typeface="Arial"/>
                <a:cs typeface="Arial"/>
              </a:rPr>
              <a:t>must</a:t>
            </a:r>
            <a:r>
              <a:rPr sz="2150" spc="-5" dirty="0">
                <a:solidFill>
                  <a:srgbClr val="09178B"/>
                </a:solidFill>
                <a:latin typeface="Arial"/>
                <a:cs typeface="Arial"/>
              </a:rPr>
              <a:t> </a:t>
            </a:r>
            <a:r>
              <a:rPr sz="2150" spc="-15" dirty="0">
                <a:solidFill>
                  <a:srgbClr val="09178B"/>
                </a:solidFill>
                <a:latin typeface="Arial"/>
                <a:cs typeface="Arial"/>
              </a:rPr>
              <a:t>be</a:t>
            </a:r>
            <a:r>
              <a:rPr sz="2150" spc="-5" dirty="0">
                <a:solidFill>
                  <a:srgbClr val="09178B"/>
                </a:solidFill>
                <a:latin typeface="Arial"/>
                <a:cs typeface="Arial"/>
              </a:rPr>
              <a:t> </a:t>
            </a:r>
            <a:r>
              <a:rPr sz="2150" spc="-10" dirty="0">
                <a:solidFill>
                  <a:srgbClr val="09178B"/>
                </a:solidFill>
                <a:latin typeface="Arial"/>
                <a:cs typeface="Arial"/>
              </a:rPr>
              <a:t>consistent</a:t>
            </a:r>
            <a:r>
              <a:rPr sz="2150" spc="-5" dirty="0">
                <a:solidFill>
                  <a:srgbClr val="09178B"/>
                </a:solidFill>
                <a:latin typeface="Arial"/>
                <a:cs typeface="Arial"/>
              </a:rPr>
              <a:t> </a:t>
            </a:r>
            <a:r>
              <a:rPr sz="2150" spc="-10" dirty="0">
                <a:solidFill>
                  <a:srgbClr val="09178B"/>
                </a:solidFill>
                <a:latin typeface="Arial"/>
                <a:cs typeface="Arial"/>
              </a:rPr>
              <a:t>with</a:t>
            </a:r>
            <a:r>
              <a:rPr sz="2150" spc="-5" dirty="0">
                <a:solidFill>
                  <a:srgbClr val="09178B"/>
                </a:solidFill>
                <a:latin typeface="Arial"/>
                <a:cs typeface="Arial"/>
              </a:rPr>
              <a:t> </a:t>
            </a:r>
            <a:r>
              <a:rPr sz="2150" spc="-10" dirty="0">
                <a:solidFill>
                  <a:srgbClr val="09178B"/>
                </a:solidFill>
                <a:latin typeface="Arial"/>
                <a:cs typeface="Arial"/>
              </a:rPr>
              <a:t>technical</a:t>
            </a:r>
            <a:r>
              <a:rPr sz="2150" spc="-5" dirty="0">
                <a:solidFill>
                  <a:srgbClr val="09178B"/>
                </a:solidFill>
                <a:latin typeface="Arial"/>
                <a:cs typeface="Arial"/>
              </a:rPr>
              <a:t> </a:t>
            </a:r>
            <a:r>
              <a:rPr sz="2150" spc="-10" dirty="0">
                <a:solidFill>
                  <a:srgbClr val="09178B"/>
                </a:solidFill>
                <a:latin typeface="Arial"/>
                <a:cs typeface="Arial"/>
              </a:rPr>
              <a:t>realities,</a:t>
            </a:r>
            <a:r>
              <a:rPr sz="2150" spc="-15" dirty="0">
                <a:solidFill>
                  <a:srgbClr val="09178B"/>
                </a:solidFill>
                <a:latin typeface="Arial"/>
                <a:cs typeface="Arial"/>
              </a:rPr>
              <a:t> because</a:t>
            </a:r>
            <a:r>
              <a:rPr sz="2150" spc="-5" dirty="0">
                <a:solidFill>
                  <a:srgbClr val="09178B"/>
                </a:solidFill>
                <a:latin typeface="Arial"/>
                <a:cs typeface="Arial"/>
              </a:rPr>
              <a:t> </a:t>
            </a:r>
            <a:r>
              <a:rPr sz="2150" spc="-15" dirty="0">
                <a:solidFill>
                  <a:srgbClr val="09178B"/>
                </a:solidFill>
                <a:latin typeface="Arial"/>
                <a:cs typeface="Arial"/>
              </a:rPr>
              <a:t>nature</a:t>
            </a:r>
            <a:r>
              <a:rPr sz="2150" spc="-5" dirty="0">
                <a:solidFill>
                  <a:srgbClr val="09178B"/>
                </a:solidFill>
                <a:latin typeface="Arial"/>
                <a:cs typeface="Arial"/>
              </a:rPr>
              <a:t> </a:t>
            </a:r>
            <a:r>
              <a:rPr sz="2150" spc="-15" dirty="0">
                <a:solidFill>
                  <a:srgbClr val="09178B"/>
                </a:solidFill>
                <a:latin typeface="Arial"/>
                <a:cs typeface="Arial"/>
              </a:rPr>
              <a:t>cannot</a:t>
            </a:r>
            <a:r>
              <a:rPr sz="2150" spc="-5" dirty="0">
                <a:solidFill>
                  <a:srgbClr val="09178B"/>
                </a:solidFill>
                <a:latin typeface="Arial"/>
                <a:cs typeface="Arial"/>
              </a:rPr>
              <a:t> </a:t>
            </a:r>
            <a:r>
              <a:rPr sz="2150" spc="-15" dirty="0">
                <a:solidFill>
                  <a:srgbClr val="09178B"/>
                </a:solidFill>
                <a:latin typeface="Arial"/>
                <a:cs typeface="Arial"/>
              </a:rPr>
              <a:t>be</a:t>
            </a:r>
            <a:r>
              <a:rPr sz="2150" spc="-5" dirty="0">
                <a:solidFill>
                  <a:srgbClr val="09178B"/>
                </a:solidFill>
                <a:latin typeface="Arial"/>
                <a:cs typeface="Arial"/>
              </a:rPr>
              <a:t> </a:t>
            </a:r>
            <a:r>
              <a:rPr sz="2150" spc="-10" dirty="0">
                <a:solidFill>
                  <a:srgbClr val="09178B"/>
                </a:solidFill>
                <a:latin typeface="Arial"/>
                <a:cs typeface="Arial"/>
              </a:rPr>
              <a:t>fooled)</a:t>
            </a:r>
            <a:endParaRPr sz="2150" dirty="0">
              <a:latin typeface="Arial"/>
              <a:cs typeface="Arial"/>
            </a:endParaRPr>
          </a:p>
          <a:p>
            <a:pPr>
              <a:lnSpc>
                <a:spcPts val="900"/>
              </a:lnSpc>
              <a:spcBef>
                <a:spcPts val="18"/>
              </a:spcBef>
              <a:buClr>
                <a:srgbClr val="09178B"/>
              </a:buClr>
              <a:buFont typeface="Arial"/>
              <a:buChar char="•"/>
            </a:pPr>
            <a:endParaRPr sz="900" dirty="0"/>
          </a:p>
          <a:p>
            <a:pPr>
              <a:lnSpc>
                <a:spcPts val="1000"/>
              </a:lnSpc>
              <a:buClr>
                <a:srgbClr val="09178B"/>
              </a:buClr>
              <a:buFont typeface="Arial"/>
              <a:buChar char="•"/>
            </a:pPr>
            <a:endParaRPr sz="1000" dirty="0"/>
          </a:p>
          <a:p>
            <a:pPr marL="219710" marR="12700" indent="-207645">
              <a:lnSpc>
                <a:spcPct val="100200"/>
              </a:lnSpc>
              <a:buClr>
                <a:srgbClr val="09178B"/>
              </a:buClr>
              <a:buFont typeface="Arial"/>
              <a:buChar char="•"/>
              <a:tabLst>
                <a:tab pos="219710" algn="l"/>
              </a:tabLst>
            </a:pPr>
            <a:r>
              <a:rPr sz="2150" spc="-10" dirty="0">
                <a:solidFill>
                  <a:srgbClr val="09178B"/>
                </a:solidFill>
                <a:latin typeface="Arial"/>
                <a:cs typeface="Arial"/>
              </a:rPr>
              <a:t>It</a:t>
            </a:r>
            <a:r>
              <a:rPr sz="2150" spc="-5" dirty="0">
                <a:solidFill>
                  <a:srgbClr val="09178B"/>
                </a:solidFill>
                <a:latin typeface="Arial"/>
                <a:cs typeface="Arial"/>
              </a:rPr>
              <a:t> </a:t>
            </a:r>
            <a:r>
              <a:rPr sz="2150" spc="-10" dirty="0">
                <a:solidFill>
                  <a:srgbClr val="09178B"/>
                </a:solidFill>
                <a:latin typeface="Arial"/>
                <a:cs typeface="Arial"/>
              </a:rPr>
              <a:t>is</a:t>
            </a:r>
            <a:r>
              <a:rPr sz="2150" spc="-5" dirty="0">
                <a:solidFill>
                  <a:srgbClr val="09178B"/>
                </a:solidFill>
                <a:latin typeface="Arial"/>
                <a:cs typeface="Arial"/>
              </a:rPr>
              <a:t> </a:t>
            </a:r>
            <a:r>
              <a:rPr sz="2150" spc="-10" dirty="0">
                <a:solidFill>
                  <a:srgbClr val="09178B"/>
                </a:solidFill>
                <a:latin typeface="Arial"/>
                <a:cs typeface="Arial"/>
              </a:rPr>
              <a:t>important</a:t>
            </a:r>
            <a:r>
              <a:rPr sz="2150" spc="-5" dirty="0">
                <a:solidFill>
                  <a:srgbClr val="09178B"/>
                </a:solidFill>
                <a:latin typeface="Arial"/>
                <a:cs typeface="Arial"/>
              </a:rPr>
              <a:t> </a:t>
            </a:r>
            <a:r>
              <a:rPr sz="2150" spc="-10" dirty="0">
                <a:solidFill>
                  <a:srgbClr val="09178B"/>
                </a:solidFill>
                <a:latin typeface="Arial"/>
                <a:cs typeface="Arial"/>
              </a:rPr>
              <a:t>to</a:t>
            </a:r>
            <a:r>
              <a:rPr sz="2150" spc="-5" dirty="0">
                <a:solidFill>
                  <a:srgbClr val="09178B"/>
                </a:solidFill>
                <a:latin typeface="Arial"/>
                <a:cs typeface="Arial"/>
              </a:rPr>
              <a:t> </a:t>
            </a:r>
            <a:r>
              <a:rPr sz="2150" spc="-15" dirty="0">
                <a:solidFill>
                  <a:srgbClr val="09178B"/>
                </a:solidFill>
                <a:latin typeface="Arial"/>
                <a:cs typeface="Arial"/>
              </a:rPr>
              <a:t>understand</a:t>
            </a:r>
            <a:r>
              <a:rPr sz="2150" spc="-5" dirty="0">
                <a:solidFill>
                  <a:srgbClr val="09178B"/>
                </a:solidFill>
                <a:latin typeface="Arial"/>
                <a:cs typeface="Arial"/>
              </a:rPr>
              <a:t> </a:t>
            </a:r>
            <a:r>
              <a:rPr sz="2150" spc="-15" dirty="0">
                <a:solidFill>
                  <a:srgbClr val="09178B"/>
                </a:solidFill>
                <a:latin typeface="Arial"/>
                <a:cs typeface="Arial"/>
              </a:rPr>
              <a:t>what</a:t>
            </a:r>
            <a:r>
              <a:rPr sz="2150" spc="-5" dirty="0">
                <a:solidFill>
                  <a:srgbClr val="09178B"/>
                </a:solidFill>
                <a:latin typeface="Arial"/>
                <a:cs typeface="Arial"/>
              </a:rPr>
              <a:t> </a:t>
            </a:r>
            <a:r>
              <a:rPr sz="2150" spc="-15" dirty="0">
                <a:solidFill>
                  <a:srgbClr val="09178B"/>
                </a:solidFill>
                <a:latin typeface="Arial"/>
                <a:cs typeface="Arial"/>
              </a:rPr>
              <a:t>technology</a:t>
            </a:r>
            <a:r>
              <a:rPr sz="2150" spc="-5" dirty="0">
                <a:solidFill>
                  <a:srgbClr val="09178B"/>
                </a:solidFill>
                <a:latin typeface="Arial"/>
                <a:cs typeface="Arial"/>
              </a:rPr>
              <a:t> </a:t>
            </a:r>
            <a:r>
              <a:rPr sz="2150" spc="-15" dirty="0">
                <a:solidFill>
                  <a:srgbClr val="09178B"/>
                </a:solidFill>
                <a:latin typeface="Arial"/>
                <a:cs typeface="Arial"/>
              </a:rPr>
              <a:t>can</a:t>
            </a:r>
            <a:r>
              <a:rPr sz="2150" spc="-5" dirty="0">
                <a:solidFill>
                  <a:srgbClr val="09178B"/>
                </a:solidFill>
                <a:latin typeface="Arial"/>
                <a:cs typeface="Arial"/>
              </a:rPr>
              <a:t> </a:t>
            </a:r>
            <a:r>
              <a:rPr sz="2150" spc="-15" dirty="0">
                <a:solidFill>
                  <a:srgbClr val="09178B"/>
                </a:solidFill>
                <a:latin typeface="Arial"/>
                <a:cs typeface="Arial"/>
              </a:rPr>
              <a:t>and</a:t>
            </a:r>
            <a:r>
              <a:rPr sz="2150" spc="-5" dirty="0">
                <a:solidFill>
                  <a:srgbClr val="09178B"/>
                </a:solidFill>
                <a:latin typeface="Arial"/>
                <a:cs typeface="Arial"/>
              </a:rPr>
              <a:t> </a:t>
            </a:r>
            <a:r>
              <a:rPr sz="2150" spc="-15" dirty="0">
                <a:solidFill>
                  <a:srgbClr val="09178B"/>
                </a:solidFill>
                <a:latin typeface="Arial"/>
                <a:cs typeface="Arial"/>
              </a:rPr>
              <a:t>cannot</a:t>
            </a:r>
            <a:r>
              <a:rPr sz="2150" spc="-5" dirty="0">
                <a:solidFill>
                  <a:srgbClr val="09178B"/>
                </a:solidFill>
                <a:latin typeface="Arial"/>
                <a:cs typeface="Arial"/>
              </a:rPr>
              <a:t> </a:t>
            </a:r>
            <a:r>
              <a:rPr sz="2150" spc="-15" dirty="0">
                <a:solidFill>
                  <a:srgbClr val="09178B"/>
                </a:solidFill>
                <a:latin typeface="Arial"/>
                <a:cs typeface="Arial"/>
              </a:rPr>
              <a:t>do</a:t>
            </a:r>
            <a:r>
              <a:rPr sz="2150" spc="-5" dirty="0">
                <a:solidFill>
                  <a:srgbClr val="09178B"/>
                </a:solidFill>
                <a:latin typeface="Arial"/>
                <a:cs typeface="Arial"/>
              </a:rPr>
              <a:t> </a:t>
            </a:r>
            <a:r>
              <a:rPr sz="2150" spc="-10" dirty="0">
                <a:solidFill>
                  <a:srgbClr val="09178B"/>
                </a:solidFill>
                <a:latin typeface="Arial"/>
                <a:cs typeface="Arial"/>
              </a:rPr>
              <a:t>in</a:t>
            </a:r>
            <a:r>
              <a:rPr sz="2150" spc="-5" dirty="0">
                <a:solidFill>
                  <a:srgbClr val="09178B"/>
                </a:solidFill>
                <a:latin typeface="Arial"/>
                <a:cs typeface="Arial"/>
              </a:rPr>
              <a:t> </a:t>
            </a:r>
            <a:r>
              <a:rPr sz="2150" spc="-15" dirty="0">
                <a:solidFill>
                  <a:srgbClr val="09178B"/>
                </a:solidFill>
                <a:latin typeface="Arial"/>
                <a:cs typeface="Arial"/>
              </a:rPr>
              <a:t>a</a:t>
            </a:r>
            <a:r>
              <a:rPr sz="2150" spc="-10" dirty="0">
                <a:solidFill>
                  <a:srgbClr val="09178B"/>
                </a:solidFill>
                <a:latin typeface="Arial"/>
                <a:cs typeface="Arial"/>
              </a:rPr>
              <a:t> given</a:t>
            </a:r>
            <a:r>
              <a:rPr sz="2150" spc="-5" dirty="0">
                <a:solidFill>
                  <a:srgbClr val="09178B"/>
                </a:solidFill>
                <a:latin typeface="Arial"/>
                <a:cs typeface="Arial"/>
              </a:rPr>
              <a:t> </a:t>
            </a:r>
            <a:r>
              <a:rPr sz="2150" spc="-10" dirty="0">
                <a:solidFill>
                  <a:srgbClr val="09178B"/>
                </a:solidFill>
                <a:latin typeface="Arial"/>
                <a:cs typeface="Arial"/>
              </a:rPr>
              <a:t>situation,</a:t>
            </a:r>
            <a:r>
              <a:rPr sz="2150" spc="-5" dirty="0">
                <a:solidFill>
                  <a:srgbClr val="09178B"/>
                </a:solidFill>
                <a:latin typeface="Arial"/>
                <a:cs typeface="Arial"/>
              </a:rPr>
              <a:t> </a:t>
            </a:r>
            <a:r>
              <a:rPr sz="2150" spc="-15" dirty="0">
                <a:solidFill>
                  <a:srgbClr val="09178B"/>
                </a:solidFill>
                <a:latin typeface="Arial"/>
                <a:cs typeface="Arial"/>
              </a:rPr>
              <a:t>because</a:t>
            </a:r>
            <a:r>
              <a:rPr sz="2150" spc="-5" dirty="0">
                <a:solidFill>
                  <a:srgbClr val="09178B"/>
                </a:solidFill>
                <a:latin typeface="Arial"/>
                <a:cs typeface="Arial"/>
              </a:rPr>
              <a:t> </a:t>
            </a:r>
            <a:r>
              <a:rPr sz="2150" spc="-10" dirty="0">
                <a:solidFill>
                  <a:srgbClr val="09178B"/>
                </a:solidFill>
                <a:latin typeface="Arial"/>
                <a:cs typeface="Arial"/>
              </a:rPr>
              <a:t>to</a:t>
            </a:r>
            <a:r>
              <a:rPr sz="2150" spc="-5" dirty="0">
                <a:solidFill>
                  <a:srgbClr val="09178B"/>
                </a:solidFill>
                <a:latin typeface="Arial"/>
                <a:cs typeface="Arial"/>
              </a:rPr>
              <a:t> </a:t>
            </a:r>
            <a:r>
              <a:rPr sz="2150" spc="-15" dirty="0">
                <a:solidFill>
                  <a:srgbClr val="09178B"/>
                </a:solidFill>
                <a:latin typeface="Arial"/>
                <a:cs typeface="Arial"/>
              </a:rPr>
              <a:t>be</a:t>
            </a:r>
            <a:r>
              <a:rPr sz="2150" spc="-5" dirty="0">
                <a:solidFill>
                  <a:srgbClr val="09178B"/>
                </a:solidFill>
                <a:latin typeface="Arial"/>
                <a:cs typeface="Arial"/>
              </a:rPr>
              <a:t> </a:t>
            </a:r>
            <a:r>
              <a:rPr sz="2150" spc="-10" dirty="0">
                <a:solidFill>
                  <a:srgbClr val="09178B"/>
                </a:solidFill>
                <a:latin typeface="Arial"/>
                <a:cs typeface="Arial"/>
              </a:rPr>
              <a:t>successful,</a:t>
            </a:r>
            <a:r>
              <a:rPr sz="2150" spc="-5" dirty="0">
                <a:solidFill>
                  <a:srgbClr val="09178B"/>
                </a:solidFill>
                <a:latin typeface="Arial"/>
                <a:cs typeface="Arial"/>
              </a:rPr>
              <a:t> </a:t>
            </a:r>
            <a:r>
              <a:rPr sz="2150" spc="-10" dirty="0">
                <a:solidFill>
                  <a:srgbClr val="09178B"/>
                </a:solidFill>
                <a:latin typeface="Arial"/>
                <a:cs typeface="Arial"/>
              </a:rPr>
              <a:t>policies</a:t>
            </a:r>
            <a:r>
              <a:rPr sz="2150" spc="-5" dirty="0">
                <a:solidFill>
                  <a:srgbClr val="09178B"/>
                </a:solidFill>
                <a:latin typeface="Arial"/>
                <a:cs typeface="Arial"/>
              </a:rPr>
              <a:t> </a:t>
            </a:r>
            <a:r>
              <a:rPr sz="2150" spc="-15" dirty="0">
                <a:solidFill>
                  <a:srgbClr val="09178B"/>
                </a:solidFill>
                <a:latin typeface="Arial"/>
                <a:cs typeface="Arial"/>
              </a:rPr>
              <a:t>must</a:t>
            </a:r>
            <a:r>
              <a:rPr sz="2150" spc="-5" dirty="0">
                <a:solidFill>
                  <a:srgbClr val="09178B"/>
                </a:solidFill>
                <a:latin typeface="Arial"/>
                <a:cs typeface="Arial"/>
              </a:rPr>
              <a:t> </a:t>
            </a:r>
            <a:r>
              <a:rPr sz="2150" spc="-15" dirty="0">
                <a:solidFill>
                  <a:srgbClr val="09178B"/>
                </a:solidFill>
                <a:latin typeface="Arial"/>
                <a:cs typeface="Arial"/>
              </a:rPr>
              <a:t>be</a:t>
            </a:r>
            <a:r>
              <a:rPr sz="2150" spc="-5" dirty="0">
                <a:solidFill>
                  <a:srgbClr val="09178B"/>
                </a:solidFill>
                <a:latin typeface="Arial"/>
                <a:cs typeface="Arial"/>
              </a:rPr>
              <a:t> </a:t>
            </a:r>
            <a:r>
              <a:rPr sz="2150" spc="-10" dirty="0">
                <a:solidFill>
                  <a:srgbClr val="09178B"/>
                </a:solidFill>
                <a:latin typeface="Arial"/>
                <a:cs typeface="Arial"/>
              </a:rPr>
              <a:t>consistent with</a:t>
            </a:r>
            <a:r>
              <a:rPr sz="2150" spc="-5" dirty="0">
                <a:solidFill>
                  <a:srgbClr val="09178B"/>
                </a:solidFill>
                <a:latin typeface="Arial"/>
                <a:cs typeface="Arial"/>
              </a:rPr>
              <a:t> </a:t>
            </a:r>
            <a:r>
              <a:rPr sz="2150" spc="-10" dirty="0">
                <a:solidFill>
                  <a:srgbClr val="09178B"/>
                </a:solidFill>
                <a:latin typeface="Arial"/>
                <a:cs typeface="Arial"/>
              </a:rPr>
              <a:t>the</a:t>
            </a:r>
            <a:r>
              <a:rPr sz="2150" spc="-5" dirty="0">
                <a:solidFill>
                  <a:srgbClr val="09178B"/>
                </a:solidFill>
                <a:latin typeface="Arial"/>
                <a:cs typeface="Arial"/>
              </a:rPr>
              <a:t> </a:t>
            </a:r>
            <a:r>
              <a:rPr sz="2150" spc="-10" dirty="0">
                <a:solidFill>
                  <a:srgbClr val="09178B"/>
                </a:solidFill>
                <a:latin typeface="Arial"/>
                <a:cs typeface="Arial"/>
              </a:rPr>
              <a:t>available</a:t>
            </a:r>
            <a:r>
              <a:rPr sz="2150" spc="-5" dirty="0">
                <a:solidFill>
                  <a:srgbClr val="09178B"/>
                </a:solidFill>
                <a:latin typeface="Arial"/>
                <a:cs typeface="Arial"/>
              </a:rPr>
              <a:t> </a:t>
            </a:r>
            <a:r>
              <a:rPr sz="2150" spc="-15" dirty="0">
                <a:solidFill>
                  <a:srgbClr val="09178B"/>
                </a:solidFill>
                <a:latin typeface="Arial"/>
                <a:cs typeface="Arial"/>
              </a:rPr>
              <a:t>technology</a:t>
            </a:r>
            <a:endParaRPr sz="2150" dirty="0">
              <a:latin typeface="Arial"/>
              <a:cs typeface="Arial"/>
            </a:endParaRPr>
          </a:p>
          <a:p>
            <a:pPr>
              <a:lnSpc>
                <a:spcPts val="900"/>
              </a:lnSpc>
              <a:spcBef>
                <a:spcPts val="18"/>
              </a:spcBef>
              <a:buClr>
                <a:srgbClr val="09178B"/>
              </a:buClr>
              <a:buFont typeface="Arial"/>
              <a:buChar char="•"/>
            </a:pPr>
            <a:endParaRPr sz="900" dirty="0"/>
          </a:p>
          <a:p>
            <a:pPr>
              <a:lnSpc>
                <a:spcPts val="1000"/>
              </a:lnSpc>
              <a:buClr>
                <a:srgbClr val="09178B"/>
              </a:buClr>
              <a:buFont typeface="Arial"/>
              <a:buChar char="•"/>
            </a:pPr>
            <a:endParaRPr sz="1000" dirty="0"/>
          </a:p>
          <a:p>
            <a:pPr marL="219710" marR="693420" indent="-207645">
              <a:lnSpc>
                <a:spcPct val="100200"/>
              </a:lnSpc>
              <a:buClr>
                <a:srgbClr val="09178B"/>
              </a:buClr>
              <a:buFont typeface="Arial"/>
              <a:buChar char="•"/>
              <a:tabLst>
                <a:tab pos="219710" algn="l"/>
              </a:tabLst>
            </a:pPr>
            <a:r>
              <a:rPr sz="2150" spc="-15" dirty="0">
                <a:solidFill>
                  <a:srgbClr val="09178B"/>
                </a:solidFill>
                <a:latin typeface="Arial"/>
                <a:cs typeface="Arial"/>
              </a:rPr>
              <a:t>An</a:t>
            </a:r>
            <a:r>
              <a:rPr sz="2150" spc="-5" dirty="0">
                <a:solidFill>
                  <a:srgbClr val="09178B"/>
                </a:solidFill>
                <a:latin typeface="Arial"/>
                <a:cs typeface="Arial"/>
              </a:rPr>
              <a:t> </a:t>
            </a:r>
            <a:r>
              <a:rPr sz="2150" spc="-15" dirty="0">
                <a:solidFill>
                  <a:srgbClr val="09178B"/>
                </a:solidFill>
                <a:latin typeface="Arial"/>
                <a:cs typeface="Arial"/>
              </a:rPr>
              <a:t>R&amp;D</a:t>
            </a:r>
            <a:r>
              <a:rPr sz="2150" spc="-5" dirty="0">
                <a:solidFill>
                  <a:srgbClr val="09178B"/>
                </a:solidFill>
                <a:latin typeface="Arial"/>
                <a:cs typeface="Arial"/>
              </a:rPr>
              <a:t> </a:t>
            </a:r>
            <a:r>
              <a:rPr sz="2150" spc="-15" dirty="0">
                <a:solidFill>
                  <a:srgbClr val="09178B"/>
                </a:solidFill>
                <a:latin typeface="Arial"/>
                <a:cs typeface="Arial"/>
              </a:rPr>
              <a:t>program</a:t>
            </a:r>
            <a:r>
              <a:rPr sz="2150" spc="-5" dirty="0">
                <a:solidFill>
                  <a:srgbClr val="09178B"/>
                </a:solidFill>
                <a:latin typeface="Arial"/>
                <a:cs typeface="Arial"/>
              </a:rPr>
              <a:t> </a:t>
            </a:r>
            <a:r>
              <a:rPr sz="2150" spc="-10" dirty="0">
                <a:solidFill>
                  <a:srgbClr val="09178B"/>
                </a:solidFill>
                <a:latin typeface="Arial"/>
                <a:cs typeface="Arial"/>
              </a:rPr>
              <a:t>without</a:t>
            </a:r>
            <a:r>
              <a:rPr sz="2150" spc="-5" dirty="0">
                <a:solidFill>
                  <a:srgbClr val="09178B"/>
                </a:solidFill>
                <a:latin typeface="Arial"/>
                <a:cs typeface="Arial"/>
              </a:rPr>
              <a:t> </a:t>
            </a:r>
            <a:r>
              <a:rPr sz="2150" spc="-10" dirty="0">
                <a:solidFill>
                  <a:srgbClr val="09178B"/>
                </a:solidFill>
                <a:latin typeface="Arial"/>
                <a:cs typeface="Arial"/>
              </a:rPr>
              <a:t>clear</a:t>
            </a:r>
            <a:r>
              <a:rPr sz="2150" spc="-5" dirty="0">
                <a:solidFill>
                  <a:srgbClr val="09178B"/>
                </a:solidFill>
                <a:latin typeface="Arial"/>
                <a:cs typeface="Arial"/>
              </a:rPr>
              <a:t> </a:t>
            </a:r>
            <a:r>
              <a:rPr sz="2150" spc="-15" dirty="0">
                <a:solidFill>
                  <a:srgbClr val="09178B"/>
                </a:solidFill>
                <a:latin typeface="Arial"/>
                <a:cs typeface="Arial"/>
              </a:rPr>
              <a:t>goals</a:t>
            </a:r>
            <a:r>
              <a:rPr sz="2150" spc="-5" dirty="0">
                <a:solidFill>
                  <a:srgbClr val="09178B"/>
                </a:solidFill>
                <a:latin typeface="Arial"/>
                <a:cs typeface="Arial"/>
              </a:rPr>
              <a:t> </a:t>
            </a:r>
            <a:r>
              <a:rPr sz="2150" spc="-10" dirty="0">
                <a:solidFill>
                  <a:srgbClr val="09178B"/>
                </a:solidFill>
                <a:latin typeface="Arial"/>
                <a:cs typeface="Arial"/>
              </a:rPr>
              <a:t>will</a:t>
            </a:r>
            <a:r>
              <a:rPr sz="2150" spc="-5" dirty="0">
                <a:solidFill>
                  <a:srgbClr val="09178B"/>
                </a:solidFill>
                <a:latin typeface="Arial"/>
                <a:cs typeface="Arial"/>
              </a:rPr>
              <a:t> </a:t>
            </a:r>
            <a:r>
              <a:rPr sz="2150" spc="-15" dirty="0">
                <a:solidFill>
                  <a:srgbClr val="09178B"/>
                </a:solidFill>
                <a:latin typeface="Arial"/>
                <a:cs typeface="Arial"/>
              </a:rPr>
              <a:t>always</a:t>
            </a:r>
            <a:r>
              <a:rPr sz="2150" spc="-5" dirty="0">
                <a:solidFill>
                  <a:srgbClr val="09178B"/>
                </a:solidFill>
                <a:latin typeface="Arial"/>
                <a:cs typeface="Arial"/>
              </a:rPr>
              <a:t> </a:t>
            </a:r>
            <a:r>
              <a:rPr sz="2150" spc="-15" dirty="0">
                <a:solidFill>
                  <a:srgbClr val="09178B"/>
                </a:solidFill>
                <a:latin typeface="Arial"/>
                <a:cs typeface="Arial"/>
              </a:rPr>
              <a:t>waste</a:t>
            </a:r>
            <a:r>
              <a:rPr sz="2150" spc="-5" dirty="0">
                <a:solidFill>
                  <a:srgbClr val="09178B"/>
                </a:solidFill>
                <a:latin typeface="Arial"/>
                <a:cs typeface="Arial"/>
              </a:rPr>
              <a:t> </a:t>
            </a:r>
            <a:r>
              <a:rPr sz="2150" spc="-10" dirty="0">
                <a:solidFill>
                  <a:srgbClr val="09178B"/>
                </a:solidFill>
                <a:latin typeface="Arial"/>
                <a:cs typeface="Arial"/>
              </a:rPr>
              <a:t>time</a:t>
            </a:r>
            <a:r>
              <a:rPr sz="2150" spc="-5" dirty="0">
                <a:solidFill>
                  <a:srgbClr val="09178B"/>
                </a:solidFill>
                <a:latin typeface="Arial"/>
                <a:cs typeface="Arial"/>
              </a:rPr>
              <a:t> </a:t>
            </a:r>
            <a:r>
              <a:rPr sz="2150" spc="-15" dirty="0">
                <a:solidFill>
                  <a:srgbClr val="09178B"/>
                </a:solidFill>
                <a:latin typeface="Arial"/>
                <a:cs typeface="Arial"/>
              </a:rPr>
              <a:t>and money</a:t>
            </a:r>
            <a:endParaRPr sz="2150" dirty="0">
              <a:latin typeface="Arial"/>
              <a:cs typeface="Arial"/>
            </a:endParaRPr>
          </a:p>
          <a:p>
            <a:pPr>
              <a:lnSpc>
                <a:spcPts val="900"/>
              </a:lnSpc>
              <a:spcBef>
                <a:spcPts val="18"/>
              </a:spcBef>
              <a:buClr>
                <a:srgbClr val="09178B"/>
              </a:buClr>
              <a:buFont typeface="Arial"/>
              <a:buChar char="•"/>
            </a:pPr>
            <a:endParaRPr sz="900" dirty="0"/>
          </a:p>
          <a:p>
            <a:pPr>
              <a:lnSpc>
                <a:spcPts val="1000"/>
              </a:lnSpc>
              <a:buClr>
                <a:srgbClr val="09178B"/>
              </a:buClr>
              <a:buFont typeface="Arial"/>
              <a:buChar char="•"/>
            </a:pPr>
            <a:endParaRPr sz="1000" dirty="0"/>
          </a:p>
          <a:p>
            <a:pPr marL="219710" marR="48895" indent="-207645">
              <a:lnSpc>
                <a:spcPct val="100200"/>
              </a:lnSpc>
              <a:buClr>
                <a:srgbClr val="09178B"/>
              </a:buClr>
              <a:buFont typeface="Arial"/>
              <a:buChar char="•"/>
              <a:tabLst>
                <a:tab pos="219710" algn="l"/>
              </a:tabLst>
            </a:pPr>
            <a:r>
              <a:rPr sz="2150" spc="-15" dirty="0">
                <a:solidFill>
                  <a:srgbClr val="09178B"/>
                </a:solidFill>
                <a:latin typeface="Arial"/>
                <a:cs typeface="Arial"/>
              </a:rPr>
              <a:t>Frequent</a:t>
            </a:r>
            <a:r>
              <a:rPr sz="2150" spc="-5" dirty="0">
                <a:solidFill>
                  <a:srgbClr val="09178B"/>
                </a:solidFill>
                <a:latin typeface="Arial"/>
                <a:cs typeface="Arial"/>
              </a:rPr>
              <a:t> </a:t>
            </a:r>
            <a:r>
              <a:rPr sz="2150" spc="-10" dirty="0">
                <a:solidFill>
                  <a:srgbClr val="09178B"/>
                </a:solidFill>
                <a:latin typeface="Arial"/>
                <a:cs typeface="Arial"/>
              </a:rPr>
              <a:t>testing</a:t>
            </a:r>
            <a:r>
              <a:rPr sz="2150" spc="-5" dirty="0">
                <a:solidFill>
                  <a:srgbClr val="09178B"/>
                </a:solidFill>
                <a:latin typeface="Arial"/>
                <a:cs typeface="Arial"/>
              </a:rPr>
              <a:t> </a:t>
            </a:r>
            <a:r>
              <a:rPr sz="2150" spc="-10" dirty="0">
                <a:solidFill>
                  <a:srgbClr val="09178B"/>
                </a:solidFill>
                <a:latin typeface="Arial"/>
                <a:cs typeface="Arial"/>
              </a:rPr>
              <a:t>is</a:t>
            </a:r>
            <a:r>
              <a:rPr sz="2150" spc="-5" dirty="0">
                <a:solidFill>
                  <a:srgbClr val="09178B"/>
                </a:solidFill>
                <a:latin typeface="Arial"/>
                <a:cs typeface="Arial"/>
              </a:rPr>
              <a:t> </a:t>
            </a:r>
            <a:r>
              <a:rPr sz="2150" spc="-10" dirty="0">
                <a:solidFill>
                  <a:srgbClr val="09178B"/>
                </a:solidFill>
                <a:latin typeface="Arial"/>
                <a:cs typeface="Arial"/>
              </a:rPr>
              <a:t>critical</a:t>
            </a:r>
            <a:r>
              <a:rPr sz="2150" spc="-5" dirty="0">
                <a:solidFill>
                  <a:srgbClr val="09178B"/>
                </a:solidFill>
                <a:latin typeface="Arial"/>
                <a:cs typeface="Arial"/>
              </a:rPr>
              <a:t> </a:t>
            </a:r>
            <a:r>
              <a:rPr sz="2150" spc="-15" dirty="0">
                <a:solidFill>
                  <a:srgbClr val="09178B"/>
                </a:solidFill>
                <a:latin typeface="Arial"/>
                <a:cs typeface="Arial"/>
              </a:rPr>
              <a:t>and</a:t>
            </a:r>
            <a:r>
              <a:rPr sz="2150" spc="-5" dirty="0">
                <a:solidFill>
                  <a:srgbClr val="09178B"/>
                </a:solidFill>
                <a:latin typeface="Arial"/>
                <a:cs typeface="Arial"/>
              </a:rPr>
              <a:t> </a:t>
            </a:r>
            <a:r>
              <a:rPr sz="2150" spc="-10" dirty="0">
                <a:solidFill>
                  <a:srgbClr val="09178B"/>
                </a:solidFill>
                <a:latin typeface="Arial"/>
                <a:cs typeface="Arial"/>
              </a:rPr>
              <a:t>the</a:t>
            </a:r>
            <a:r>
              <a:rPr sz="2150" spc="-5" dirty="0">
                <a:solidFill>
                  <a:srgbClr val="09178B"/>
                </a:solidFill>
                <a:latin typeface="Arial"/>
                <a:cs typeface="Arial"/>
              </a:rPr>
              <a:t> </a:t>
            </a:r>
            <a:r>
              <a:rPr sz="2150" spc="-15" dirty="0">
                <a:solidFill>
                  <a:srgbClr val="09178B"/>
                </a:solidFill>
                <a:latin typeface="Arial"/>
                <a:cs typeface="Arial"/>
              </a:rPr>
              <a:t>budget</a:t>
            </a:r>
            <a:r>
              <a:rPr sz="2150" spc="-5" dirty="0">
                <a:solidFill>
                  <a:srgbClr val="09178B"/>
                </a:solidFill>
                <a:latin typeface="Arial"/>
                <a:cs typeface="Arial"/>
              </a:rPr>
              <a:t> </a:t>
            </a:r>
            <a:r>
              <a:rPr sz="2150" spc="-10" dirty="0">
                <a:solidFill>
                  <a:srgbClr val="09178B"/>
                </a:solidFill>
                <a:latin typeface="Arial"/>
                <a:cs typeface="Arial"/>
              </a:rPr>
              <a:t>for</a:t>
            </a:r>
            <a:r>
              <a:rPr sz="2150" spc="-5" dirty="0">
                <a:solidFill>
                  <a:srgbClr val="09178B"/>
                </a:solidFill>
                <a:latin typeface="Arial"/>
                <a:cs typeface="Arial"/>
              </a:rPr>
              <a:t> </a:t>
            </a:r>
            <a:r>
              <a:rPr sz="2150" spc="-10" dirty="0">
                <a:solidFill>
                  <a:srgbClr val="09178B"/>
                </a:solidFill>
                <a:latin typeface="Arial"/>
                <a:cs typeface="Arial"/>
              </a:rPr>
              <a:t>tests</a:t>
            </a:r>
            <a:r>
              <a:rPr sz="2150" spc="-5" dirty="0">
                <a:solidFill>
                  <a:srgbClr val="09178B"/>
                </a:solidFill>
                <a:latin typeface="Arial"/>
                <a:cs typeface="Arial"/>
              </a:rPr>
              <a:t> </a:t>
            </a:r>
            <a:r>
              <a:rPr sz="2150" spc="-15" dirty="0">
                <a:solidFill>
                  <a:srgbClr val="09178B"/>
                </a:solidFill>
                <a:latin typeface="Arial"/>
                <a:cs typeface="Arial"/>
              </a:rPr>
              <a:t>must</a:t>
            </a:r>
            <a:r>
              <a:rPr sz="2150" spc="-5" dirty="0">
                <a:solidFill>
                  <a:srgbClr val="09178B"/>
                </a:solidFill>
                <a:latin typeface="Arial"/>
                <a:cs typeface="Arial"/>
              </a:rPr>
              <a:t> </a:t>
            </a:r>
            <a:r>
              <a:rPr sz="2150" spc="-10" dirty="0">
                <a:solidFill>
                  <a:srgbClr val="09178B"/>
                </a:solidFill>
                <a:latin typeface="Arial"/>
                <a:cs typeface="Arial"/>
              </a:rPr>
              <a:t>therefore</a:t>
            </a:r>
            <a:r>
              <a:rPr sz="2150" spc="-5" dirty="0">
                <a:solidFill>
                  <a:srgbClr val="09178B"/>
                </a:solidFill>
                <a:latin typeface="Arial"/>
                <a:cs typeface="Arial"/>
              </a:rPr>
              <a:t> </a:t>
            </a:r>
            <a:r>
              <a:rPr sz="2150" spc="-15" dirty="0">
                <a:solidFill>
                  <a:srgbClr val="09178B"/>
                </a:solidFill>
                <a:latin typeface="Arial"/>
                <a:cs typeface="Arial"/>
              </a:rPr>
              <a:t>be</a:t>
            </a:r>
            <a:r>
              <a:rPr sz="2150" spc="-10" dirty="0">
                <a:solidFill>
                  <a:srgbClr val="09178B"/>
                </a:solidFill>
                <a:latin typeface="Arial"/>
                <a:cs typeface="Arial"/>
              </a:rPr>
              <a:t> large;</a:t>
            </a:r>
            <a:r>
              <a:rPr sz="2150" spc="-5" dirty="0">
                <a:solidFill>
                  <a:srgbClr val="09178B"/>
                </a:solidFill>
                <a:latin typeface="Arial"/>
                <a:cs typeface="Arial"/>
              </a:rPr>
              <a:t> </a:t>
            </a:r>
            <a:r>
              <a:rPr sz="2150" spc="-10" dirty="0">
                <a:solidFill>
                  <a:srgbClr val="09178B"/>
                </a:solidFill>
                <a:latin typeface="Arial"/>
                <a:cs typeface="Arial"/>
              </a:rPr>
              <a:t>if</a:t>
            </a:r>
            <a:r>
              <a:rPr sz="2150" spc="-5" dirty="0">
                <a:solidFill>
                  <a:srgbClr val="09178B"/>
                </a:solidFill>
                <a:latin typeface="Arial"/>
                <a:cs typeface="Arial"/>
              </a:rPr>
              <a:t> </a:t>
            </a:r>
            <a:r>
              <a:rPr sz="2150" spc="-10" dirty="0">
                <a:solidFill>
                  <a:srgbClr val="09178B"/>
                </a:solidFill>
                <a:latin typeface="Arial"/>
                <a:cs typeface="Arial"/>
              </a:rPr>
              <a:t>there</a:t>
            </a:r>
            <a:r>
              <a:rPr sz="2150" spc="-5" dirty="0">
                <a:solidFill>
                  <a:srgbClr val="09178B"/>
                </a:solidFill>
                <a:latin typeface="Arial"/>
                <a:cs typeface="Arial"/>
              </a:rPr>
              <a:t> </a:t>
            </a:r>
            <a:r>
              <a:rPr sz="2150" spc="-10" dirty="0">
                <a:solidFill>
                  <a:srgbClr val="09178B"/>
                </a:solidFill>
                <a:latin typeface="Arial"/>
                <a:cs typeface="Arial"/>
              </a:rPr>
              <a:t>is</a:t>
            </a:r>
            <a:r>
              <a:rPr sz="2150" spc="-5" dirty="0">
                <a:solidFill>
                  <a:srgbClr val="09178B"/>
                </a:solidFill>
                <a:latin typeface="Arial"/>
                <a:cs typeface="Arial"/>
              </a:rPr>
              <a:t> </a:t>
            </a:r>
            <a:r>
              <a:rPr sz="2150" spc="-15" dirty="0">
                <a:solidFill>
                  <a:srgbClr val="09178B"/>
                </a:solidFill>
                <a:latin typeface="Arial"/>
                <a:cs typeface="Arial"/>
              </a:rPr>
              <a:t>no</a:t>
            </a:r>
            <a:r>
              <a:rPr sz="2150" spc="-5" dirty="0">
                <a:solidFill>
                  <a:srgbClr val="09178B"/>
                </a:solidFill>
                <a:latin typeface="Arial"/>
                <a:cs typeface="Arial"/>
              </a:rPr>
              <a:t> </a:t>
            </a:r>
            <a:r>
              <a:rPr sz="2150" spc="-15" dirty="0">
                <a:solidFill>
                  <a:srgbClr val="09178B"/>
                </a:solidFill>
                <a:latin typeface="Arial"/>
                <a:cs typeface="Arial"/>
              </a:rPr>
              <a:t>commitment</a:t>
            </a:r>
            <a:r>
              <a:rPr sz="2150" spc="-5" dirty="0">
                <a:solidFill>
                  <a:srgbClr val="09178B"/>
                </a:solidFill>
                <a:latin typeface="Arial"/>
                <a:cs typeface="Arial"/>
              </a:rPr>
              <a:t> </a:t>
            </a:r>
            <a:r>
              <a:rPr sz="2150" spc="-10" dirty="0">
                <a:solidFill>
                  <a:srgbClr val="09178B"/>
                </a:solidFill>
                <a:latin typeface="Arial"/>
                <a:cs typeface="Arial"/>
              </a:rPr>
              <a:t>to</a:t>
            </a:r>
            <a:r>
              <a:rPr sz="2150" spc="-5" dirty="0">
                <a:solidFill>
                  <a:srgbClr val="09178B"/>
                </a:solidFill>
                <a:latin typeface="Arial"/>
                <a:cs typeface="Arial"/>
              </a:rPr>
              <a:t> </a:t>
            </a:r>
            <a:r>
              <a:rPr sz="2150" spc="-15" dirty="0">
                <a:solidFill>
                  <a:srgbClr val="09178B"/>
                </a:solidFill>
                <a:latin typeface="Arial"/>
                <a:cs typeface="Arial"/>
              </a:rPr>
              <a:t>such</a:t>
            </a:r>
            <a:r>
              <a:rPr sz="2150" spc="-5" dirty="0">
                <a:solidFill>
                  <a:srgbClr val="09178B"/>
                </a:solidFill>
                <a:latin typeface="Arial"/>
                <a:cs typeface="Arial"/>
              </a:rPr>
              <a:t> </a:t>
            </a:r>
            <a:r>
              <a:rPr sz="2150" spc="-15" dirty="0">
                <a:solidFill>
                  <a:srgbClr val="09178B"/>
                </a:solidFill>
                <a:latin typeface="Arial"/>
                <a:cs typeface="Arial"/>
              </a:rPr>
              <a:t>an</a:t>
            </a:r>
            <a:r>
              <a:rPr sz="2150" spc="-5" dirty="0">
                <a:solidFill>
                  <a:srgbClr val="09178B"/>
                </a:solidFill>
                <a:latin typeface="Arial"/>
                <a:cs typeface="Arial"/>
              </a:rPr>
              <a:t> </a:t>
            </a:r>
            <a:r>
              <a:rPr sz="2150" spc="-15" dirty="0">
                <a:solidFill>
                  <a:srgbClr val="09178B"/>
                </a:solidFill>
                <a:latin typeface="Arial"/>
                <a:cs typeface="Arial"/>
              </a:rPr>
              <a:t>e</a:t>
            </a:r>
            <a:r>
              <a:rPr sz="2150" spc="-50" dirty="0">
                <a:solidFill>
                  <a:srgbClr val="09178B"/>
                </a:solidFill>
                <a:latin typeface="Arial"/>
                <a:cs typeface="Arial"/>
              </a:rPr>
              <a:t>f</a:t>
            </a:r>
            <a:r>
              <a:rPr sz="2150" spc="-10" dirty="0">
                <a:solidFill>
                  <a:srgbClr val="09178B"/>
                </a:solidFill>
                <a:latin typeface="Arial"/>
                <a:cs typeface="Arial"/>
              </a:rPr>
              <a:t>fort,</a:t>
            </a:r>
            <a:r>
              <a:rPr sz="2150" spc="-5" dirty="0">
                <a:solidFill>
                  <a:srgbClr val="09178B"/>
                </a:solidFill>
                <a:latin typeface="Arial"/>
                <a:cs typeface="Arial"/>
              </a:rPr>
              <a:t> </a:t>
            </a:r>
            <a:r>
              <a:rPr sz="2150" spc="-10" dirty="0">
                <a:solidFill>
                  <a:srgbClr val="09178B"/>
                </a:solidFill>
                <a:latin typeface="Arial"/>
                <a:cs typeface="Arial"/>
              </a:rPr>
              <a:t>the</a:t>
            </a:r>
            <a:r>
              <a:rPr sz="2150" spc="-5" dirty="0">
                <a:solidFill>
                  <a:srgbClr val="09178B"/>
                </a:solidFill>
                <a:latin typeface="Arial"/>
                <a:cs typeface="Arial"/>
              </a:rPr>
              <a:t> </a:t>
            </a:r>
            <a:r>
              <a:rPr sz="2150" spc="-15" dirty="0">
                <a:solidFill>
                  <a:srgbClr val="09178B"/>
                </a:solidFill>
                <a:latin typeface="Arial"/>
                <a:cs typeface="Arial"/>
              </a:rPr>
              <a:t>program</a:t>
            </a:r>
            <a:r>
              <a:rPr sz="2150" spc="-5" dirty="0">
                <a:solidFill>
                  <a:srgbClr val="09178B"/>
                </a:solidFill>
                <a:latin typeface="Arial"/>
                <a:cs typeface="Arial"/>
              </a:rPr>
              <a:t> </a:t>
            </a:r>
            <a:r>
              <a:rPr sz="2150" spc="-10" dirty="0">
                <a:solidFill>
                  <a:srgbClr val="09178B"/>
                </a:solidFill>
                <a:latin typeface="Arial"/>
                <a:cs typeface="Arial"/>
              </a:rPr>
              <a:t>will</a:t>
            </a:r>
            <a:r>
              <a:rPr sz="2150" spc="-5" dirty="0">
                <a:solidFill>
                  <a:srgbClr val="09178B"/>
                </a:solidFill>
                <a:latin typeface="Arial"/>
                <a:cs typeface="Arial"/>
              </a:rPr>
              <a:t> </a:t>
            </a:r>
            <a:r>
              <a:rPr sz="2150" spc="-10" dirty="0">
                <a:solidFill>
                  <a:srgbClr val="09178B"/>
                </a:solidFill>
                <a:latin typeface="Arial"/>
                <a:cs typeface="Arial"/>
              </a:rPr>
              <a:t>fail</a:t>
            </a:r>
            <a:endParaRPr sz="2150" dirty="0">
              <a:latin typeface="Arial"/>
              <a:cs typeface="Arial"/>
            </a:endParaRPr>
          </a:p>
          <a:p>
            <a:pPr>
              <a:lnSpc>
                <a:spcPts val="900"/>
              </a:lnSpc>
              <a:spcBef>
                <a:spcPts val="23"/>
              </a:spcBef>
              <a:buClr>
                <a:srgbClr val="09178B"/>
              </a:buClr>
              <a:buFont typeface="Arial"/>
              <a:buChar char="•"/>
            </a:pPr>
            <a:endParaRPr sz="900" dirty="0"/>
          </a:p>
          <a:p>
            <a:pPr>
              <a:lnSpc>
                <a:spcPts val="1000"/>
              </a:lnSpc>
              <a:buClr>
                <a:srgbClr val="09178B"/>
              </a:buClr>
              <a:buFont typeface="Arial"/>
              <a:buChar char="•"/>
            </a:pPr>
            <a:endParaRPr sz="1000" dirty="0"/>
          </a:p>
          <a:p>
            <a:pPr marL="219710" indent="-207645">
              <a:lnSpc>
                <a:spcPct val="100000"/>
              </a:lnSpc>
              <a:buClr>
                <a:srgbClr val="09178B"/>
              </a:buClr>
              <a:buFont typeface="Arial"/>
              <a:buChar char="•"/>
              <a:tabLst>
                <a:tab pos="219710" algn="l"/>
              </a:tabLst>
            </a:pPr>
            <a:r>
              <a:rPr sz="2150" spc="-15" dirty="0">
                <a:solidFill>
                  <a:srgbClr val="09178B"/>
                </a:solidFill>
                <a:latin typeface="Arial"/>
                <a:cs typeface="Arial"/>
              </a:rPr>
              <a:t>An</a:t>
            </a:r>
            <a:r>
              <a:rPr sz="2150" spc="-5" dirty="0">
                <a:solidFill>
                  <a:srgbClr val="09178B"/>
                </a:solidFill>
                <a:latin typeface="Arial"/>
                <a:cs typeface="Arial"/>
              </a:rPr>
              <a:t> </a:t>
            </a:r>
            <a:r>
              <a:rPr sz="2150" spc="-15" dirty="0">
                <a:solidFill>
                  <a:srgbClr val="09178B"/>
                </a:solidFill>
                <a:latin typeface="Arial"/>
                <a:cs typeface="Arial"/>
              </a:rPr>
              <a:t>independent</a:t>
            </a:r>
            <a:r>
              <a:rPr sz="2150" spc="-5" dirty="0">
                <a:solidFill>
                  <a:srgbClr val="09178B"/>
                </a:solidFill>
                <a:latin typeface="Arial"/>
                <a:cs typeface="Arial"/>
              </a:rPr>
              <a:t> </a:t>
            </a:r>
            <a:r>
              <a:rPr sz="2150" spc="-10" dirty="0">
                <a:solidFill>
                  <a:srgbClr val="09178B"/>
                </a:solidFill>
                <a:latin typeface="Arial"/>
                <a:cs typeface="Arial"/>
              </a:rPr>
              <a:t>evaluation</a:t>
            </a:r>
            <a:r>
              <a:rPr sz="2150" spc="-5" dirty="0">
                <a:solidFill>
                  <a:srgbClr val="09178B"/>
                </a:solidFill>
                <a:latin typeface="Arial"/>
                <a:cs typeface="Arial"/>
              </a:rPr>
              <a:t> </a:t>
            </a:r>
            <a:r>
              <a:rPr sz="2150" spc="-15" dirty="0">
                <a:solidFill>
                  <a:srgbClr val="09178B"/>
                </a:solidFill>
                <a:latin typeface="Arial"/>
                <a:cs typeface="Arial"/>
              </a:rPr>
              <a:t>and</a:t>
            </a:r>
            <a:r>
              <a:rPr sz="2150" spc="-5" dirty="0">
                <a:solidFill>
                  <a:srgbClr val="09178B"/>
                </a:solidFill>
                <a:latin typeface="Arial"/>
                <a:cs typeface="Arial"/>
              </a:rPr>
              <a:t> </a:t>
            </a:r>
            <a:r>
              <a:rPr sz="2150" spc="-15" dirty="0">
                <a:solidFill>
                  <a:srgbClr val="09178B"/>
                </a:solidFill>
                <a:latin typeface="Arial"/>
                <a:cs typeface="Arial"/>
              </a:rPr>
              <a:t>review</a:t>
            </a:r>
            <a:r>
              <a:rPr sz="2150" spc="-5" dirty="0">
                <a:solidFill>
                  <a:srgbClr val="09178B"/>
                </a:solidFill>
                <a:latin typeface="Arial"/>
                <a:cs typeface="Arial"/>
              </a:rPr>
              <a:t> </a:t>
            </a:r>
            <a:r>
              <a:rPr sz="2150" spc="-15" dirty="0">
                <a:solidFill>
                  <a:srgbClr val="09178B"/>
                </a:solidFill>
                <a:latin typeface="Arial"/>
                <a:cs typeface="Arial"/>
              </a:rPr>
              <a:t>process</a:t>
            </a:r>
            <a:r>
              <a:rPr sz="2150" spc="-5" dirty="0">
                <a:solidFill>
                  <a:srgbClr val="09178B"/>
                </a:solidFill>
                <a:latin typeface="Arial"/>
                <a:cs typeface="Arial"/>
              </a:rPr>
              <a:t> </a:t>
            </a:r>
            <a:r>
              <a:rPr sz="2150" spc="-10" dirty="0">
                <a:solidFill>
                  <a:srgbClr val="09178B"/>
                </a:solidFill>
                <a:latin typeface="Arial"/>
                <a:cs typeface="Arial"/>
              </a:rPr>
              <a:t>is</a:t>
            </a:r>
            <a:r>
              <a:rPr sz="2150" spc="-5" dirty="0">
                <a:solidFill>
                  <a:srgbClr val="09178B"/>
                </a:solidFill>
                <a:latin typeface="Arial"/>
                <a:cs typeface="Arial"/>
              </a:rPr>
              <a:t> </a:t>
            </a:r>
            <a:r>
              <a:rPr sz="2150" spc="-10" dirty="0">
                <a:solidFill>
                  <a:srgbClr val="09178B"/>
                </a:solidFill>
                <a:latin typeface="Arial"/>
                <a:cs typeface="Arial"/>
              </a:rPr>
              <a:t>critical</a:t>
            </a:r>
            <a:endParaRPr sz="2150" dirty="0">
              <a:latin typeface="Arial"/>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77806" rIns="0" bIns="0" rtlCol="0">
            <a:noAutofit/>
          </a:bodyPr>
          <a:lstStyle/>
          <a:p>
            <a:pPr marL="2147570">
              <a:lnSpc>
                <a:spcPct val="100000"/>
              </a:lnSpc>
            </a:pPr>
            <a:r>
              <a:rPr sz="3250" spc="-20" dirty="0">
                <a:solidFill>
                  <a:srgbClr val="D62100"/>
                </a:solidFill>
                <a:latin typeface="Arial"/>
                <a:cs typeface="Arial"/>
              </a:rPr>
              <a:t>Pa</a:t>
            </a:r>
            <a:r>
              <a:rPr sz="3250" spc="-15" dirty="0">
                <a:solidFill>
                  <a:srgbClr val="D62100"/>
                </a:solidFill>
                <a:latin typeface="Arial"/>
                <a:cs typeface="Arial"/>
              </a:rPr>
              <a:t>triot</a:t>
            </a:r>
            <a:r>
              <a:rPr sz="3250" spc="-5" dirty="0">
                <a:solidFill>
                  <a:srgbClr val="D62100"/>
                </a:solidFill>
                <a:latin typeface="Arial"/>
                <a:cs typeface="Arial"/>
              </a:rPr>
              <a:t> </a:t>
            </a:r>
            <a:r>
              <a:rPr sz="3250" spc="0" dirty="0">
                <a:solidFill>
                  <a:srgbClr val="D62100"/>
                </a:solidFill>
                <a:latin typeface="Arial"/>
                <a:cs typeface="Arial"/>
              </a:rPr>
              <a:t>i</a:t>
            </a:r>
            <a:r>
              <a:rPr sz="3250" spc="-20" dirty="0">
                <a:solidFill>
                  <a:srgbClr val="D62100"/>
                </a:solidFill>
                <a:latin typeface="Arial"/>
                <a:cs typeface="Arial"/>
              </a:rPr>
              <a:t>n</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he</a:t>
            </a:r>
            <a:r>
              <a:rPr sz="3250" spc="-5" dirty="0">
                <a:solidFill>
                  <a:srgbClr val="D62100"/>
                </a:solidFill>
                <a:latin typeface="Arial"/>
                <a:cs typeface="Arial"/>
              </a:rPr>
              <a:t> </a:t>
            </a:r>
            <a:r>
              <a:rPr sz="3250" spc="-20" dirty="0">
                <a:solidFill>
                  <a:srgbClr val="D62100"/>
                </a:solidFill>
                <a:latin typeface="Arial"/>
                <a:cs typeface="Arial"/>
              </a:rPr>
              <a:t>1991</a:t>
            </a:r>
            <a:r>
              <a:rPr sz="3250" spc="-5" dirty="0">
                <a:solidFill>
                  <a:srgbClr val="D62100"/>
                </a:solidFill>
                <a:latin typeface="Arial"/>
                <a:cs typeface="Arial"/>
              </a:rPr>
              <a:t> </a:t>
            </a:r>
            <a:r>
              <a:rPr sz="3250" spc="-35" dirty="0">
                <a:solidFill>
                  <a:srgbClr val="D62100"/>
                </a:solidFill>
                <a:latin typeface="Arial"/>
                <a:cs typeface="Arial"/>
              </a:rPr>
              <a:t>G</a:t>
            </a:r>
            <a:r>
              <a:rPr sz="3250" spc="-20" dirty="0">
                <a:solidFill>
                  <a:srgbClr val="D62100"/>
                </a:solidFill>
                <a:latin typeface="Arial"/>
                <a:cs typeface="Arial"/>
              </a:rPr>
              <a:t>ul</a:t>
            </a:r>
            <a:r>
              <a:rPr sz="3250" spc="-10" dirty="0">
                <a:solidFill>
                  <a:srgbClr val="D62100"/>
                </a:solidFill>
                <a:latin typeface="Arial"/>
                <a:cs typeface="Arial"/>
              </a:rPr>
              <a:t>f</a:t>
            </a:r>
            <a:r>
              <a:rPr sz="3250" spc="-5" dirty="0">
                <a:solidFill>
                  <a:srgbClr val="D62100"/>
                </a:solidFill>
                <a:latin typeface="Arial"/>
                <a:cs typeface="Arial"/>
              </a:rPr>
              <a:t> </a:t>
            </a:r>
            <a:r>
              <a:rPr sz="3250" spc="-155" dirty="0">
                <a:solidFill>
                  <a:srgbClr val="D62100"/>
                </a:solidFill>
                <a:latin typeface="Arial"/>
                <a:cs typeface="Arial"/>
              </a:rPr>
              <a:t>W</a:t>
            </a:r>
            <a:r>
              <a:rPr sz="3250" spc="-15" dirty="0">
                <a:solidFill>
                  <a:srgbClr val="D62100"/>
                </a:solidFill>
                <a:latin typeface="Arial"/>
                <a:cs typeface="Arial"/>
              </a:rPr>
              <a:t>ar</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54</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211747" y="1523999"/>
            <a:ext cx="7753350" cy="5776253"/>
          </a:xfrm>
          <a:prstGeom prst="rect">
            <a:avLst/>
          </a:prstGeom>
        </p:spPr>
        <p:txBody>
          <a:bodyPr vert="horz" wrap="square" lIns="0" tIns="0" rIns="0" bIns="0" rtlCol="0">
            <a:noAutofit/>
          </a:bodyPr>
          <a:lstStyle/>
          <a:p>
            <a:pPr marL="12700">
              <a:lnSpc>
                <a:spcPct val="100000"/>
              </a:lnSpc>
            </a:pPr>
            <a:r>
              <a:rPr sz="2400" spc="10" dirty="0">
                <a:solidFill>
                  <a:srgbClr val="09178B"/>
                </a:solidFill>
                <a:latin typeface="Arial"/>
                <a:cs typeface="Arial"/>
              </a:rPr>
              <a:t>Events</a:t>
            </a:r>
            <a:r>
              <a:rPr sz="2400" spc="5" dirty="0">
                <a:solidFill>
                  <a:srgbClr val="09178B"/>
                </a:solidFill>
                <a:latin typeface="Arial"/>
                <a:cs typeface="Arial"/>
              </a:rPr>
              <a:t> </a:t>
            </a:r>
            <a:r>
              <a:rPr sz="2400" spc="10" dirty="0">
                <a:solidFill>
                  <a:srgbClr val="09178B"/>
                </a:solidFill>
                <a:latin typeface="Arial"/>
                <a:cs typeface="Arial"/>
              </a:rPr>
              <a:t>that</a:t>
            </a:r>
            <a:r>
              <a:rPr sz="2400" spc="5" dirty="0">
                <a:solidFill>
                  <a:srgbClr val="09178B"/>
                </a:solidFill>
                <a:latin typeface="Arial"/>
                <a:cs typeface="Arial"/>
              </a:rPr>
              <a:t> </a:t>
            </a:r>
            <a:r>
              <a:rPr sz="2400" spc="10" dirty="0">
                <a:solidFill>
                  <a:srgbClr val="09178B"/>
                </a:solidFill>
                <a:latin typeface="Arial"/>
                <a:cs typeface="Arial"/>
              </a:rPr>
              <a:t>formed</a:t>
            </a:r>
            <a:r>
              <a:rPr sz="2400" spc="5" dirty="0">
                <a:solidFill>
                  <a:srgbClr val="09178B"/>
                </a:solidFill>
                <a:latin typeface="Arial"/>
                <a:cs typeface="Arial"/>
              </a:rPr>
              <a:t> </a:t>
            </a:r>
            <a:r>
              <a:rPr sz="2400" spc="10" dirty="0">
                <a:solidFill>
                  <a:srgbClr val="09178B"/>
                </a:solidFill>
                <a:latin typeface="Arial"/>
                <a:cs typeface="Arial"/>
              </a:rPr>
              <a:t>the</a:t>
            </a:r>
            <a:r>
              <a:rPr sz="2400" spc="5" dirty="0">
                <a:solidFill>
                  <a:srgbClr val="09178B"/>
                </a:solidFill>
                <a:latin typeface="Arial"/>
                <a:cs typeface="Arial"/>
              </a:rPr>
              <a:t> </a:t>
            </a:r>
            <a:r>
              <a:rPr lang="en-US" sz="2400" spc="5" dirty="0">
                <a:solidFill>
                  <a:srgbClr val="09178B"/>
                </a:solidFill>
                <a:latin typeface="Arial"/>
                <a:cs typeface="Arial"/>
              </a:rPr>
              <a:t>US </a:t>
            </a:r>
            <a:r>
              <a:rPr sz="2400" spc="10" dirty="0">
                <a:solidFill>
                  <a:srgbClr val="09178B"/>
                </a:solidFill>
                <a:latin typeface="Arial"/>
                <a:cs typeface="Arial"/>
              </a:rPr>
              <a:t>public</a:t>
            </a:r>
            <a:r>
              <a:rPr sz="2400" spc="-40" dirty="0">
                <a:solidFill>
                  <a:srgbClr val="09178B"/>
                </a:solidFill>
                <a:latin typeface="Arial"/>
                <a:cs typeface="Arial"/>
              </a:rPr>
              <a:t>’</a:t>
            </a:r>
            <a:r>
              <a:rPr sz="2400" spc="10" dirty="0">
                <a:solidFill>
                  <a:srgbClr val="09178B"/>
                </a:solidFill>
                <a:latin typeface="Arial"/>
                <a:cs typeface="Arial"/>
              </a:rPr>
              <a:t>s</a:t>
            </a:r>
            <a:r>
              <a:rPr sz="2400" spc="5" dirty="0">
                <a:solidFill>
                  <a:srgbClr val="09178B"/>
                </a:solidFill>
                <a:latin typeface="Arial"/>
                <a:cs typeface="Arial"/>
              </a:rPr>
              <a:t> </a:t>
            </a:r>
            <a:r>
              <a:rPr sz="2400" spc="10" dirty="0">
                <a:solidFill>
                  <a:srgbClr val="09178B"/>
                </a:solidFill>
                <a:latin typeface="Arial"/>
                <a:cs typeface="Arial"/>
              </a:rPr>
              <a:t>impression—</a:t>
            </a:r>
            <a:endParaRPr sz="2400" dirty="0">
              <a:latin typeface="Arial"/>
              <a:cs typeface="Arial"/>
            </a:endParaRPr>
          </a:p>
          <a:p>
            <a:pPr>
              <a:lnSpc>
                <a:spcPts val="1400"/>
              </a:lnSpc>
              <a:spcBef>
                <a:spcPts val="99"/>
              </a:spcBef>
            </a:pPr>
            <a:endParaRPr sz="1400" dirty="0"/>
          </a:p>
          <a:p>
            <a:pPr marL="500380" marR="12700" indent="-167640">
              <a:lnSpc>
                <a:spcPct val="100200"/>
              </a:lnSpc>
              <a:buClr>
                <a:srgbClr val="09178B"/>
              </a:buClr>
              <a:buFont typeface="Arial"/>
              <a:buChar char="•"/>
              <a:tabLst>
                <a:tab pos="500380" algn="l"/>
              </a:tabLst>
            </a:pPr>
            <a:r>
              <a:rPr sz="2150" spc="-15" dirty="0">
                <a:solidFill>
                  <a:srgbClr val="09178B"/>
                </a:solidFill>
                <a:latin typeface="Arial"/>
                <a:cs typeface="Arial"/>
              </a:rPr>
              <a:t>TV</a:t>
            </a:r>
            <a:r>
              <a:rPr sz="2150" spc="-5" dirty="0">
                <a:solidFill>
                  <a:srgbClr val="09178B"/>
                </a:solidFill>
                <a:latin typeface="Arial"/>
                <a:cs typeface="Arial"/>
              </a:rPr>
              <a:t> </a:t>
            </a:r>
            <a:r>
              <a:rPr sz="2150" spc="-15" dirty="0">
                <a:solidFill>
                  <a:srgbClr val="09178B"/>
                </a:solidFill>
                <a:latin typeface="Arial"/>
                <a:cs typeface="Arial"/>
              </a:rPr>
              <a:t>videos</a:t>
            </a:r>
            <a:r>
              <a:rPr sz="2150" spc="-5" dirty="0">
                <a:solidFill>
                  <a:srgbClr val="09178B"/>
                </a:solidFill>
                <a:latin typeface="Arial"/>
                <a:cs typeface="Arial"/>
              </a:rPr>
              <a:t> </a:t>
            </a:r>
            <a:r>
              <a:rPr sz="2150" spc="-10" dirty="0">
                <a:solidFill>
                  <a:srgbClr val="09178B"/>
                </a:solidFill>
                <a:latin typeface="Arial"/>
                <a:cs typeface="Arial"/>
              </a:rPr>
              <a:t>of</a:t>
            </a:r>
            <a:r>
              <a:rPr sz="2150" spc="-5" dirty="0">
                <a:solidFill>
                  <a:srgbClr val="09178B"/>
                </a:solidFill>
                <a:latin typeface="Arial"/>
                <a:cs typeface="Arial"/>
              </a:rPr>
              <a:t> </a:t>
            </a:r>
            <a:r>
              <a:rPr sz="2150" spc="-10" dirty="0">
                <a:solidFill>
                  <a:srgbClr val="09178B"/>
                </a:solidFill>
                <a:latin typeface="Arial"/>
                <a:cs typeface="Arial"/>
              </a:rPr>
              <a:t>Patriot</a:t>
            </a:r>
            <a:r>
              <a:rPr sz="2150" spc="-5" dirty="0">
                <a:solidFill>
                  <a:srgbClr val="09178B"/>
                </a:solidFill>
                <a:latin typeface="Arial"/>
                <a:cs typeface="Arial"/>
              </a:rPr>
              <a:t> </a:t>
            </a:r>
            <a:r>
              <a:rPr sz="2150" spc="-15" dirty="0">
                <a:solidFill>
                  <a:srgbClr val="09178B"/>
                </a:solidFill>
                <a:latin typeface="Arial"/>
                <a:cs typeface="Arial"/>
              </a:rPr>
              <a:t>“engagements”</a:t>
            </a:r>
            <a:r>
              <a:rPr sz="2150" spc="-5" dirty="0">
                <a:solidFill>
                  <a:srgbClr val="09178B"/>
                </a:solidFill>
                <a:latin typeface="Arial"/>
                <a:cs typeface="Arial"/>
              </a:rPr>
              <a:t> </a:t>
            </a:r>
            <a:r>
              <a:rPr sz="2150" spc="-15" dirty="0">
                <a:solidFill>
                  <a:srgbClr val="09178B"/>
                </a:solidFill>
                <a:latin typeface="Arial"/>
                <a:cs typeface="Arial"/>
              </a:rPr>
              <a:t>and</a:t>
            </a:r>
            <a:r>
              <a:rPr sz="2150" spc="-5" dirty="0">
                <a:solidFill>
                  <a:srgbClr val="09178B"/>
                </a:solidFill>
                <a:latin typeface="Arial"/>
                <a:cs typeface="Arial"/>
              </a:rPr>
              <a:t> </a:t>
            </a:r>
            <a:r>
              <a:rPr sz="2150" spc="-10" dirty="0">
                <a:solidFill>
                  <a:srgbClr val="09178B"/>
                </a:solidFill>
                <a:latin typeface="Arial"/>
                <a:cs typeface="Arial"/>
              </a:rPr>
              <a:t>enthusiastic</a:t>
            </a:r>
            <a:r>
              <a:rPr sz="2150" spc="-5" dirty="0">
                <a:solidFill>
                  <a:srgbClr val="09178B"/>
                </a:solidFill>
                <a:latin typeface="Arial"/>
                <a:cs typeface="Arial"/>
              </a:rPr>
              <a:t> </a:t>
            </a:r>
            <a:r>
              <a:rPr sz="2150" spc="-10" dirty="0">
                <a:solidFill>
                  <a:srgbClr val="09178B"/>
                </a:solidFill>
                <a:latin typeface="Arial"/>
                <a:cs typeface="Arial"/>
              </a:rPr>
              <a:t>reports by</a:t>
            </a:r>
            <a:r>
              <a:rPr sz="2150" spc="-5" dirty="0">
                <a:solidFill>
                  <a:srgbClr val="09178B"/>
                </a:solidFill>
                <a:latin typeface="Arial"/>
                <a:cs typeface="Arial"/>
              </a:rPr>
              <a:t> </a:t>
            </a:r>
            <a:r>
              <a:rPr sz="2150" spc="-10" dirty="0">
                <a:solidFill>
                  <a:srgbClr val="09178B"/>
                </a:solidFill>
                <a:latin typeface="Arial"/>
                <a:cs typeface="Arial"/>
              </a:rPr>
              <a:t>military</a:t>
            </a:r>
            <a:r>
              <a:rPr sz="2150" spc="-5" dirty="0">
                <a:solidFill>
                  <a:srgbClr val="09178B"/>
                </a:solidFill>
                <a:latin typeface="Arial"/>
                <a:cs typeface="Arial"/>
              </a:rPr>
              <a:t> </a:t>
            </a:r>
            <a:r>
              <a:rPr sz="2150" spc="-15" dirty="0">
                <a:solidFill>
                  <a:srgbClr val="09178B"/>
                </a:solidFill>
                <a:latin typeface="Arial"/>
                <a:cs typeface="Arial"/>
              </a:rPr>
              <a:t>spokesmen</a:t>
            </a:r>
            <a:r>
              <a:rPr sz="2150" spc="-5" dirty="0">
                <a:solidFill>
                  <a:srgbClr val="09178B"/>
                </a:solidFill>
                <a:latin typeface="Arial"/>
                <a:cs typeface="Arial"/>
              </a:rPr>
              <a:t> </a:t>
            </a:r>
            <a:r>
              <a:rPr sz="2150" spc="-15" dirty="0">
                <a:solidFill>
                  <a:srgbClr val="09178B"/>
                </a:solidFill>
                <a:latin typeface="Arial"/>
                <a:cs typeface="Arial"/>
              </a:rPr>
              <a:t>and</a:t>
            </a:r>
            <a:r>
              <a:rPr sz="2150" spc="-5" dirty="0">
                <a:solidFill>
                  <a:srgbClr val="09178B"/>
                </a:solidFill>
                <a:latin typeface="Arial"/>
                <a:cs typeface="Arial"/>
              </a:rPr>
              <a:t> </a:t>
            </a:r>
            <a:r>
              <a:rPr sz="2150" spc="-15" dirty="0">
                <a:solidFill>
                  <a:srgbClr val="09178B"/>
                </a:solidFill>
                <a:latin typeface="Arial"/>
                <a:cs typeface="Arial"/>
              </a:rPr>
              <a:t>news</a:t>
            </a:r>
            <a:r>
              <a:rPr sz="2150" spc="-5" dirty="0">
                <a:solidFill>
                  <a:srgbClr val="09178B"/>
                </a:solidFill>
                <a:latin typeface="Arial"/>
                <a:cs typeface="Arial"/>
              </a:rPr>
              <a:t> </a:t>
            </a:r>
            <a:r>
              <a:rPr sz="2150" spc="-10" dirty="0">
                <a:solidFill>
                  <a:srgbClr val="09178B"/>
                </a:solidFill>
                <a:latin typeface="Arial"/>
                <a:cs typeface="Arial"/>
              </a:rPr>
              <a:t>reporters</a:t>
            </a:r>
            <a:r>
              <a:rPr sz="2150" spc="-5" dirty="0">
                <a:solidFill>
                  <a:srgbClr val="09178B"/>
                </a:solidFill>
                <a:latin typeface="Arial"/>
                <a:cs typeface="Arial"/>
              </a:rPr>
              <a:t> </a:t>
            </a:r>
            <a:r>
              <a:rPr sz="2150" spc="-10" dirty="0">
                <a:solidFill>
                  <a:srgbClr val="09178B"/>
                </a:solidFill>
                <a:latin typeface="Arial"/>
                <a:cs typeface="Arial"/>
              </a:rPr>
              <a:t>of</a:t>
            </a:r>
            <a:r>
              <a:rPr sz="2150" spc="-5" dirty="0">
                <a:solidFill>
                  <a:srgbClr val="09178B"/>
                </a:solidFill>
                <a:latin typeface="Arial"/>
                <a:cs typeface="Arial"/>
              </a:rPr>
              <a:t> </a:t>
            </a:r>
            <a:r>
              <a:rPr sz="2150" spc="-10" dirty="0">
                <a:solidFill>
                  <a:srgbClr val="09178B"/>
                </a:solidFill>
                <a:latin typeface="Arial"/>
                <a:cs typeface="Arial"/>
              </a:rPr>
              <a:t>the</a:t>
            </a:r>
            <a:r>
              <a:rPr sz="2150" spc="-5" dirty="0">
                <a:solidFill>
                  <a:srgbClr val="09178B"/>
                </a:solidFill>
                <a:latin typeface="Arial"/>
                <a:cs typeface="Arial"/>
              </a:rPr>
              <a:t> </a:t>
            </a:r>
            <a:r>
              <a:rPr sz="2150" spc="-10" dirty="0">
                <a:solidFill>
                  <a:srgbClr val="09178B"/>
                </a:solidFill>
                <a:latin typeface="Arial"/>
                <a:cs typeface="Arial"/>
              </a:rPr>
              <a:t>Patriot</a:t>
            </a:r>
            <a:r>
              <a:rPr sz="2150" spc="-45" dirty="0">
                <a:solidFill>
                  <a:srgbClr val="09178B"/>
                </a:solidFill>
                <a:latin typeface="Arial"/>
                <a:cs typeface="Arial"/>
              </a:rPr>
              <a:t>’</a:t>
            </a:r>
            <a:r>
              <a:rPr sz="2150" spc="-15" dirty="0">
                <a:solidFill>
                  <a:srgbClr val="09178B"/>
                </a:solidFill>
                <a:latin typeface="Arial"/>
                <a:cs typeface="Arial"/>
              </a:rPr>
              <a:t>s successes.</a:t>
            </a:r>
            <a:endParaRPr sz="2150" dirty="0">
              <a:latin typeface="Arial"/>
              <a:cs typeface="Arial"/>
            </a:endParaRPr>
          </a:p>
          <a:p>
            <a:pPr>
              <a:lnSpc>
                <a:spcPts val="1400"/>
              </a:lnSpc>
              <a:spcBef>
                <a:spcPts val="75"/>
              </a:spcBef>
              <a:buClr>
                <a:srgbClr val="09178B"/>
              </a:buClr>
              <a:buFont typeface="Arial"/>
              <a:buChar char="•"/>
            </a:pPr>
            <a:endParaRPr sz="1400" dirty="0"/>
          </a:p>
          <a:p>
            <a:pPr marL="500380" marR="229870" indent="-167640">
              <a:lnSpc>
                <a:spcPct val="100200"/>
              </a:lnSpc>
              <a:buClr>
                <a:srgbClr val="09178B"/>
              </a:buClr>
              <a:buFont typeface="Arial"/>
              <a:buChar char="•"/>
              <a:tabLst>
                <a:tab pos="500380" algn="l"/>
              </a:tabLst>
            </a:pPr>
            <a:r>
              <a:rPr sz="2150" spc="-15" dirty="0">
                <a:solidFill>
                  <a:srgbClr val="09178B"/>
                </a:solidFill>
                <a:latin typeface="Arial"/>
                <a:cs typeface="Arial"/>
              </a:rPr>
              <a:t>General</a:t>
            </a:r>
            <a:r>
              <a:rPr sz="2150" spc="-5" dirty="0">
                <a:solidFill>
                  <a:srgbClr val="09178B"/>
                </a:solidFill>
                <a:latin typeface="Arial"/>
                <a:cs typeface="Arial"/>
              </a:rPr>
              <a:t> </a:t>
            </a:r>
            <a:r>
              <a:rPr sz="2150" spc="-15" dirty="0">
                <a:solidFill>
                  <a:srgbClr val="09178B"/>
                </a:solidFill>
                <a:latin typeface="Arial"/>
                <a:cs typeface="Arial"/>
              </a:rPr>
              <a:t>Schwarzkopf:</a:t>
            </a:r>
            <a:r>
              <a:rPr sz="2150" spc="-5" dirty="0">
                <a:solidFill>
                  <a:srgbClr val="09178B"/>
                </a:solidFill>
                <a:latin typeface="Arial"/>
                <a:cs typeface="Arial"/>
              </a:rPr>
              <a:t> </a:t>
            </a:r>
            <a:r>
              <a:rPr sz="2150" spc="-10" dirty="0">
                <a:solidFill>
                  <a:srgbClr val="09178B"/>
                </a:solidFill>
                <a:latin typeface="Arial"/>
                <a:cs typeface="Arial"/>
              </a:rPr>
              <a:t>“</a:t>
            </a:r>
            <a:r>
              <a:rPr sz="2150" spc="-20" dirty="0">
                <a:solidFill>
                  <a:srgbClr val="09178B"/>
                </a:solidFill>
                <a:latin typeface="Arial"/>
                <a:cs typeface="Arial"/>
              </a:rPr>
              <a:t>T</a:t>
            </a:r>
            <a:r>
              <a:rPr sz="2150" spc="-15" dirty="0">
                <a:solidFill>
                  <a:srgbClr val="09178B"/>
                </a:solidFill>
                <a:latin typeface="Arial"/>
                <a:cs typeface="Arial"/>
              </a:rPr>
              <a:t>he</a:t>
            </a:r>
            <a:r>
              <a:rPr sz="2150" spc="-5" dirty="0">
                <a:solidFill>
                  <a:srgbClr val="09178B"/>
                </a:solidFill>
                <a:latin typeface="Arial"/>
                <a:cs typeface="Arial"/>
              </a:rPr>
              <a:t> </a:t>
            </a:r>
            <a:r>
              <a:rPr sz="2150" spc="-10" dirty="0">
                <a:solidFill>
                  <a:srgbClr val="09178B"/>
                </a:solidFill>
                <a:latin typeface="Arial"/>
                <a:cs typeface="Arial"/>
              </a:rPr>
              <a:t>Patriot</a:t>
            </a:r>
            <a:r>
              <a:rPr sz="2150" spc="-45" dirty="0">
                <a:solidFill>
                  <a:srgbClr val="09178B"/>
                </a:solidFill>
                <a:latin typeface="Arial"/>
                <a:cs typeface="Arial"/>
              </a:rPr>
              <a:t>’</a:t>
            </a:r>
            <a:r>
              <a:rPr sz="2150" spc="-15" dirty="0">
                <a:solidFill>
                  <a:srgbClr val="09178B"/>
                </a:solidFill>
                <a:latin typeface="Arial"/>
                <a:cs typeface="Arial"/>
              </a:rPr>
              <a:t>s</a:t>
            </a:r>
            <a:r>
              <a:rPr sz="2150" spc="-5" dirty="0">
                <a:solidFill>
                  <a:srgbClr val="09178B"/>
                </a:solidFill>
                <a:latin typeface="Arial"/>
                <a:cs typeface="Arial"/>
              </a:rPr>
              <a:t> </a:t>
            </a:r>
            <a:r>
              <a:rPr sz="2150" spc="-15" dirty="0">
                <a:solidFill>
                  <a:srgbClr val="09178B"/>
                </a:solidFill>
                <a:latin typeface="Arial"/>
                <a:cs typeface="Arial"/>
              </a:rPr>
              <a:t>success</a:t>
            </a:r>
            <a:r>
              <a:rPr sz="2150" spc="-5" dirty="0">
                <a:solidFill>
                  <a:srgbClr val="09178B"/>
                </a:solidFill>
                <a:latin typeface="Arial"/>
                <a:cs typeface="Arial"/>
              </a:rPr>
              <a:t> </a:t>
            </a:r>
            <a:r>
              <a:rPr sz="2150" spc="-10" dirty="0">
                <a:solidFill>
                  <a:srgbClr val="09178B"/>
                </a:solidFill>
                <a:latin typeface="Arial"/>
                <a:cs typeface="Arial"/>
              </a:rPr>
              <a:t>is</a:t>
            </a:r>
            <a:r>
              <a:rPr sz="2150" spc="-5" dirty="0">
                <a:solidFill>
                  <a:srgbClr val="09178B"/>
                </a:solidFill>
                <a:latin typeface="Arial"/>
                <a:cs typeface="Arial"/>
              </a:rPr>
              <a:t> </a:t>
            </a:r>
            <a:r>
              <a:rPr sz="2150" spc="-15" dirty="0">
                <a:solidFill>
                  <a:srgbClr val="09178B"/>
                </a:solidFill>
                <a:latin typeface="Arial"/>
                <a:cs typeface="Arial"/>
              </a:rPr>
              <a:t>100%—so</a:t>
            </a:r>
            <a:r>
              <a:rPr sz="2150" spc="-10" dirty="0">
                <a:solidFill>
                  <a:srgbClr val="09178B"/>
                </a:solidFill>
                <a:latin typeface="Arial"/>
                <a:cs typeface="Arial"/>
              </a:rPr>
              <a:t> fa</a:t>
            </a:r>
            <a:r>
              <a:rPr sz="2150" spc="-130" dirty="0">
                <a:solidFill>
                  <a:srgbClr val="09178B"/>
                </a:solidFill>
                <a:latin typeface="Arial"/>
                <a:cs typeface="Arial"/>
              </a:rPr>
              <a:t>r</a:t>
            </a:r>
            <a:r>
              <a:rPr sz="2150" spc="-10" dirty="0">
                <a:solidFill>
                  <a:srgbClr val="09178B"/>
                </a:solidFill>
                <a:latin typeface="Arial"/>
                <a:cs typeface="Arial"/>
              </a:rPr>
              <a:t>,</a:t>
            </a:r>
            <a:r>
              <a:rPr sz="2150" spc="-5" dirty="0">
                <a:solidFill>
                  <a:srgbClr val="09178B"/>
                </a:solidFill>
                <a:latin typeface="Arial"/>
                <a:cs typeface="Arial"/>
              </a:rPr>
              <a:t> </a:t>
            </a:r>
            <a:r>
              <a:rPr sz="2150" spc="-10" dirty="0">
                <a:solidFill>
                  <a:srgbClr val="09178B"/>
                </a:solidFill>
                <a:latin typeface="Arial"/>
                <a:cs typeface="Arial"/>
              </a:rPr>
              <a:t>of</a:t>
            </a:r>
            <a:r>
              <a:rPr sz="2150" spc="-5" dirty="0">
                <a:solidFill>
                  <a:srgbClr val="09178B"/>
                </a:solidFill>
                <a:latin typeface="Arial"/>
                <a:cs typeface="Arial"/>
              </a:rPr>
              <a:t> </a:t>
            </a:r>
            <a:r>
              <a:rPr sz="2150" spc="-15" dirty="0">
                <a:solidFill>
                  <a:srgbClr val="09178B"/>
                </a:solidFill>
                <a:latin typeface="Arial"/>
                <a:cs typeface="Arial"/>
              </a:rPr>
              <a:t>33</a:t>
            </a:r>
            <a:r>
              <a:rPr sz="2150" spc="-5" dirty="0">
                <a:solidFill>
                  <a:srgbClr val="09178B"/>
                </a:solidFill>
                <a:latin typeface="Arial"/>
                <a:cs typeface="Arial"/>
              </a:rPr>
              <a:t> </a:t>
            </a:r>
            <a:r>
              <a:rPr sz="2150" spc="-15" dirty="0">
                <a:solidFill>
                  <a:srgbClr val="09178B"/>
                </a:solidFill>
                <a:latin typeface="Arial"/>
                <a:cs typeface="Arial"/>
              </a:rPr>
              <a:t>Scuds</a:t>
            </a:r>
            <a:r>
              <a:rPr sz="2150" spc="-5" dirty="0">
                <a:solidFill>
                  <a:srgbClr val="09178B"/>
                </a:solidFill>
                <a:latin typeface="Arial"/>
                <a:cs typeface="Arial"/>
              </a:rPr>
              <a:t> </a:t>
            </a:r>
            <a:r>
              <a:rPr sz="2150" spc="-15" dirty="0">
                <a:solidFill>
                  <a:srgbClr val="09178B"/>
                </a:solidFill>
                <a:latin typeface="Arial"/>
                <a:cs typeface="Arial"/>
              </a:rPr>
              <a:t>engaged,</a:t>
            </a:r>
            <a:r>
              <a:rPr sz="2150" spc="-5" dirty="0">
                <a:solidFill>
                  <a:srgbClr val="09178B"/>
                </a:solidFill>
                <a:latin typeface="Arial"/>
                <a:cs typeface="Arial"/>
              </a:rPr>
              <a:t> </a:t>
            </a:r>
            <a:r>
              <a:rPr sz="2150" spc="-10" dirty="0">
                <a:solidFill>
                  <a:srgbClr val="09178B"/>
                </a:solidFill>
                <a:latin typeface="Arial"/>
                <a:cs typeface="Arial"/>
              </a:rPr>
              <a:t>there</a:t>
            </a:r>
            <a:r>
              <a:rPr sz="2150" spc="-5" dirty="0">
                <a:solidFill>
                  <a:srgbClr val="09178B"/>
                </a:solidFill>
                <a:latin typeface="Arial"/>
                <a:cs typeface="Arial"/>
              </a:rPr>
              <a:t> </a:t>
            </a:r>
            <a:r>
              <a:rPr sz="2150" spc="-15" dirty="0">
                <a:solidFill>
                  <a:srgbClr val="09178B"/>
                </a:solidFill>
                <a:latin typeface="Arial"/>
                <a:cs typeface="Arial"/>
              </a:rPr>
              <a:t>have</a:t>
            </a:r>
            <a:r>
              <a:rPr sz="2150" spc="-5" dirty="0">
                <a:solidFill>
                  <a:srgbClr val="09178B"/>
                </a:solidFill>
                <a:latin typeface="Arial"/>
                <a:cs typeface="Arial"/>
              </a:rPr>
              <a:t> </a:t>
            </a:r>
            <a:r>
              <a:rPr sz="2150" spc="-15" dirty="0">
                <a:solidFill>
                  <a:srgbClr val="09178B"/>
                </a:solidFill>
                <a:latin typeface="Arial"/>
                <a:cs typeface="Arial"/>
              </a:rPr>
              <a:t>been</a:t>
            </a:r>
            <a:r>
              <a:rPr sz="2150" spc="-5" dirty="0">
                <a:solidFill>
                  <a:srgbClr val="09178B"/>
                </a:solidFill>
                <a:latin typeface="Arial"/>
                <a:cs typeface="Arial"/>
              </a:rPr>
              <a:t> </a:t>
            </a:r>
            <a:r>
              <a:rPr sz="2150" spc="-15" dirty="0">
                <a:solidFill>
                  <a:srgbClr val="09178B"/>
                </a:solidFill>
                <a:latin typeface="Arial"/>
                <a:cs typeface="Arial"/>
              </a:rPr>
              <a:t>33</a:t>
            </a:r>
            <a:r>
              <a:rPr sz="2150" spc="-5" dirty="0">
                <a:solidFill>
                  <a:srgbClr val="09178B"/>
                </a:solidFill>
                <a:latin typeface="Arial"/>
                <a:cs typeface="Arial"/>
              </a:rPr>
              <a:t> </a:t>
            </a:r>
            <a:r>
              <a:rPr sz="2150" spc="-10" dirty="0">
                <a:solidFill>
                  <a:srgbClr val="09178B"/>
                </a:solidFill>
                <a:latin typeface="Arial"/>
                <a:cs typeface="Arial"/>
              </a:rPr>
              <a:t>destroyed.”</a:t>
            </a:r>
            <a:endParaRPr sz="2150" dirty="0">
              <a:latin typeface="Arial"/>
              <a:cs typeface="Arial"/>
            </a:endParaRPr>
          </a:p>
          <a:p>
            <a:pPr>
              <a:lnSpc>
                <a:spcPts val="1400"/>
              </a:lnSpc>
              <a:spcBef>
                <a:spcPts val="75"/>
              </a:spcBef>
              <a:buClr>
                <a:srgbClr val="09178B"/>
              </a:buClr>
              <a:buFont typeface="Arial"/>
              <a:buChar char="•"/>
            </a:pPr>
            <a:endParaRPr sz="1400" dirty="0"/>
          </a:p>
          <a:p>
            <a:pPr marL="500380" marR="118110" indent="-167640">
              <a:lnSpc>
                <a:spcPct val="100200"/>
              </a:lnSpc>
              <a:buClr>
                <a:srgbClr val="09178B"/>
              </a:buClr>
              <a:buFont typeface="Arial"/>
              <a:buChar char="•"/>
              <a:tabLst>
                <a:tab pos="500380" algn="l"/>
              </a:tabLst>
            </a:pPr>
            <a:r>
              <a:rPr sz="2150" spc="-10" dirty="0">
                <a:solidFill>
                  <a:srgbClr val="09178B"/>
                </a:solidFill>
                <a:latin typeface="Arial"/>
                <a:cs typeface="Arial"/>
              </a:rPr>
              <a:t>President</a:t>
            </a:r>
            <a:r>
              <a:rPr sz="2150" spc="-5" dirty="0">
                <a:solidFill>
                  <a:srgbClr val="09178B"/>
                </a:solidFill>
                <a:latin typeface="Arial"/>
                <a:cs typeface="Arial"/>
              </a:rPr>
              <a:t> </a:t>
            </a:r>
            <a:r>
              <a:rPr sz="2150" spc="-15" dirty="0">
                <a:solidFill>
                  <a:srgbClr val="09178B"/>
                </a:solidFill>
                <a:latin typeface="Arial"/>
                <a:cs typeface="Arial"/>
              </a:rPr>
              <a:t>Bush,</a:t>
            </a:r>
            <a:r>
              <a:rPr sz="2150" spc="-5" dirty="0">
                <a:solidFill>
                  <a:srgbClr val="09178B"/>
                </a:solidFill>
                <a:latin typeface="Arial"/>
                <a:cs typeface="Arial"/>
              </a:rPr>
              <a:t> </a:t>
            </a:r>
            <a:r>
              <a:rPr sz="2150" spc="-10" dirty="0">
                <a:solidFill>
                  <a:srgbClr val="09178B"/>
                </a:solidFill>
                <a:latin typeface="Arial"/>
                <a:cs typeface="Arial"/>
              </a:rPr>
              <a:t>during</a:t>
            </a:r>
            <a:r>
              <a:rPr sz="2150" spc="-5" dirty="0">
                <a:solidFill>
                  <a:srgbClr val="09178B"/>
                </a:solidFill>
                <a:latin typeface="Arial"/>
                <a:cs typeface="Arial"/>
              </a:rPr>
              <a:t> </a:t>
            </a:r>
            <a:r>
              <a:rPr sz="2150" spc="-15" dirty="0">
                <a:solidFill>
                  <a:srgbClr val="09178B"/>
                </a:solidFill>
                <a:latin typeface="Arial"/>
                <a:cs typeface="Arial"/>
              </a:rPr>
              <a:t>a</a:t>
            </a:r>
            <a:r>
              <a:rPr sz="2150" spc="-5" dirty="0">
                <a:solidFill>
                  <a:srgbClr val="09178B"/>
                </a:solidFill>
                <a:latin typeface="Arial"/>
                <a:cs typeface="Arial"/>
              </a:rPr>
              <a:t> </a:t>
            </a:r>
            <a:r>
              <a:rPr sz="2150" spc="-10" dirty="0">
                <a:solidFill>
                  <a:srgbClr val="09178B"/>
                </a:solidFill>
                <a:latin typeface="Arial"/>
                <a:cs typeface="Arial"/>
              </a:rPr>
              <a:t>celebratory</a:t>
            </a:r>
            <a:r>
              <a:rPr sz="2150" spc="-5" dirty="0">
                <a:solidFill>
                  <a:srgbClr val="09178B"/>
                </a:solidFill>
                <a:latin typeface="Arial"/>
                <a:cs typeface="Arial"/>
              </a:rPr>
              <a:t> </a:t>
            </a:r>
            <a:r>
              <a:rPr sz="2150" spc="-10" dirty="0">
                <a:solidFill>
                  <a:srgbClr val="09178B"/>
                </a:solidFill>
                <a:latin typeface="Arial"/>
                <a:cs typeface="Arial"/>
              </a:rPr>
              <a:t>visit</a:t>
            </a:r>
            <a:r>
              <a:rPr sz="2150" spc="-5" dirty="0">
                <a:solidFill>
                  <a:srgbClr val="09178B"/>
                </a:solidFill>
                <a:latin typeface="Arial"/>
                <a:cs typeface="Arial"/>
              </a:rPr>
              <a:t> </a:t>
            </a:r>
            <a:r>
              <a:rPr sz="2150" spc="-10" dirty="0">
                <a:solidFill>
                  <a:srgbClr val="09178B"/>
                </a:solidFill>
                <a:latin typeface="Arial"/>
                <a:cs typeface="Arial"/>
              </a:rPr>
              <a:t>to</a:t>
            </a:r>
            <a:r>
              <a:rPr sz="2150" spc="-5" dirty="0">
                <a:solidFill>
                  <a:srgbClr val="09178B"/>
                </a:solidFill>
                <a:latin typeface="Arial"/>
                <a:cs typeface="Arial"/>
              </a:rPr>
              <a:t> </a:t>
            </a:r>
            <a:r>
              <a:rPr sz="2150" spc="-15" dirty="0">
                <a:solidFill>
                  <a:srgbClr val="09178B"/>
                </a:solidFill>
                <a:latin typeface="Arial"/>
                <a:cs typeface="Arial"/>
              </a:rPr>
              <a:t>Raytheon,</a:t>
            </a:r>
            <a:r>
              <a:rPr sz="2150" spc="-5" dirty="0">
                <a:solidFill>
                  <a:srgbClr val="09178B"/>
                </a:solidFill>
                <a:latin typeface="Arial"/>
                <a:cs typeface="Arial"/>
              </a:rPr>
              <a:t> </a:t>
            </a:r>
            <a:r>
              <a:rPr sz="2150" spc="-10" dirty="0">
                <a:solidFill>
                  <a:srgbClr val="09178B"/>
                </a:solidFill>
                <a:latin typeface="Arial"/>
                <a:cs typeface="Arial"/>
              </a:rPr>
              <a:t>said “Patriot</a:t>
            </a:r>
            <a:r>
              <a:rPr sz="2150" spc="-5" dirty="0">
                <a:solidFill>
                  <a:srgbClr val="09178B"/>
                </a:solidFill>
                <a:latin typeface="Arial"/>
                <a:cs typeface="Arial"/>
              </a:rPr>
              <a:t> </a:t>
            </a:r>
            <a:r>
              <a:rPr sz="2150" spc="-10" dirty="0">
                <a:solidFill>
                  <a:srgbClr val="09178B"/>
                </a:solidFill>
                <a:latin typeface="Arial"/>
                <a:cs typeface="Arial"/>
              </a:rPr>
              <a:t>is</a:t>
            </a:r>
            <a:r>
              <a:rPr sz="2150" spc="-5" dirty="0">
                <a:solidFill>
                  <a:srgbClr val="09178B"/>
                </a:solidFill>
                <a:latin typeface="Arial"/>
                <a:cs typeface="Arial"/>
              </a:rPr>
              <a:t> </a:t>
            </a:r>
            <a:r>
              <a:rPr sz="2150" spc="-15" dirty="0">
                <a:solidFill>
                  <a:srgbClr val="09178B"/>
                </a:solidFill>
                <a:latin typeface="Arial"/>
                <a:cs typeface="Arial"/>
              </a:rPr>
              <a:t>41</a:t>
            </a:r>
            <a:r>
              <a:rPr sz="2150" spc="-5" dirty="0">
                <a:solidFill>
                  <a:srgbClr val="09178B"/>
                </a:solidFill>
                <a:latin typeface="Arial"/>
                <a:cs typeface="Arial"/>
              </a:rPr>
              <a:t> </a:t>
            </a:r>
            <a:r>
              <a:rPr sz="2150" spc="-10" dirty="0">
                <a:solidFill>
                  <a:srgbClr val="09178B"/>
                </a:solidFill>
                <a:latin typeface="Arial"/>
                <a:cs typeface="Arial"/>
              </a:rPr>
              <a:t>for</a:t>
            </a:r>
            <a:r>
              <a:rPr sz="2150" spc="-5" dirty="0">
                <a:solidFill>
                  <a:srgbClr val="09178B"/>
                </a:solidFill>
                <a:latin typeface="Arial"/>
                <a:cs typeface="Arial"/>
              </a:rPr>
              <a:t> </a:t>
            </a:r>
            <a:r>
              <a:rPr sz="2150" spc="-10" dirty="0">
                <a:solidFill>
                  <a:srgbClr val="09178B"/>
                </a:solidFill>
                <a:latin typeface="Arial"/>
                <a:cs typeface="Arial"/>
              </a:rPr>
              <a:t>42,</a:t>
            </a:r>
            <a:r>
              <a:rPr sz="2150" spc="-5" dirty="0">
                <a:solidFill>
                  <a:srgbClr val="09178B"/>
                </a:solidFill>
                <a:latin typeface="Arial"/>
                <a:cs typeface="Arial"/>
              </a:rPr>
              <a:t> </a:t>
            </a:r>
            <a:r>
              <a:rPr sz="2150" spc="-15" dirty="0">
                <a:solidFill>
                  <a:srgbClr val="09178B"/>
                </a:solidFill>
                <a:latin typeface="Arial"/>
                <a:cs typeface="Arial"/>
              </a:rPr>
              <a:t>42</a:t>
            </a:r>
            <a:r>
              <a:rPr sz="2150" spc="-5" dirty="0">
                <a:solidFill>
                  <a:srgbClr val="09178B"/>
                </a:solidFill>
                <a:latin typeface="Arial"/>
                <a:cs typeface="Arial"/>
              </a:rPr>
              <a:t> </a:t>
            </a:r>
            <a:r>
              <a:rPr sz="2150" spc="-15" dirty="0">
                <a:solidFill>
                  <a:srgbClr val="09178B"/>
                </a:solidFill>
                <a:latin typeface="Arial"/>
                <a:cs typeface="Arial"/>
              </a:rPr>
              <a:t>Scuds</a:t>
            </a:r>
            <a:r>
              <a:rPr sz="2150" spc="-5" dirty="0">
                <a:solidFill>
                  <a:srgbClr val="09178B"/>
                </a:solidFill>
                <a:latin typeface="Arial"/>
                <a:cs typeface="Arial"/>
              </a:rPr>
              <a:t> </a:t>
            </a:r>
            <a:r>
              <a:rPr sz="2150" spc="-15" dirty="0">
                <a:solidFill>
                  <a:srgbClr val="09178B"/>
                </a:solidFill>
                <a:latin typeface="Arial"/>
                <a:cs typeface="Arial"/>
              </a:rPr>
              <a:t>engaged,</a:t>
            </a:r>
            <a:r>
              <a:rPr sz="2150" spc="-5" dirty="0">
                <a:solidFill>
                  <a:srgbClr val="09178B"/>
                </a:solidFill>
                <a:latin typeface="Arial"/>
                <a:cs typeface="Arial"/>
              </a:rPr>
              <a:t> </a:t>
            </a:r>
            <a:r>
              <a:rPr sz="2150" spc="-15" dirty="0">
                <a:solidFill>
                  <a:srgbClr val="09178B"/>
                </a:solidFill>
                <a:latin typeface="Arial"/>
                <a:cs typeface="Arial"/>
              </a:rPr>
              <a:t>41</a:t>
            </a:r>
            <a:r>
              <a:rPr sz="2150" spc="-5" dirty="0">
                <a:solidFill>
                  <a:srgbClr val="09178B"/>
                </a:solidFill>
                <a:latin typeface="Arial"/>
                <a:cs typeface="Arial"/>
              </a:rPr>
              <a:t> </a:t>
            </a:r>
            <a:r>
              <a:rPr sz="2150" spc="-10" dirty="0">
                <a:solidFill>
                  <a:srgbClr val="09178B"/>
                </a:solidFill>
                <a:latin typeface="Arial"/>
                <a:cs typeface="Arial"/>
              </a:rPr>
              <a:t>intercepted... </a:t>
            </a:r>
            <a:r>
              <a:rPr sz="2150" b="1" spc="-10" dirty="0">
                <a:solidFill>
                  <a:srgbClr val="09178B"/>
                </a:solidFill>
                <a:latin typeface="Arial"/>
                <a:cs typeface="Arial"/>
              </a:rPr>
              <a:t>Patriot</a:t>
            </a:r>
            <a:r>
              <a:rPr sz="2150" b="1" spc="-5" dirty="0">
                <a:solidFill>
                  <a:srgbClr val="09178B"/>
                </a:solidFill>
                <a:latin typeface="Arial"/>
                <a:cs typeface="Arial"/>
              </a:rPr>
              <a:t> </a:t>
            </a:r>
            <a:r>
              <a:rPr sz="2150" b="1" spc="-10" dirty="0">
                <a:solidFill>
                  <a:srgbClr val="09178B"/>
                </a:solidFill>
                <a:latin typeface="Arial"/>
                <a:cs typeface="Arial"/>
              </a:rPr>
              <a:t>is</a:t>
            </a:r>
            <a:r>
              <a:rPr sz="2150" b="1" spc="-5" dirty="0">
                <a:solidFill>
                  <a:srgbClr val="09178B"/>
                </a:solidFill>
                <a:latin typeface="Arial"/>
                <a:cs typeface="Arial"/>
              </a:rPr>
              <a:t> </a:t>
            </a:r>
            <a:r>
              <a:rPr sz="2150" b="1" spc="-15" dirty="0">
                <a:solidFill>
                  <a:srgbClr val="09178B"/>
                </a:solidFill>
                <a:latin typeface="Arial"/>
                <a:cs typeface="Arial"/>
              </a:rPr>
              <a:t>proof</a:t>
            </a:r>
            <a:r>
              <a:rPr sz="2150" b="1" spc="-5" dirty="0">
                <a:solidFill>
                  <a:srgbClr val="09178B"/>
                </a:solidFill>
                <a:latin typeface="Arial"/>
                <a:cs typeface="Arial"/>
              </a:rPr>
              <a:t> </a:t>
            </a:r>
            <a:r>
              <a:rPr sz="2150" b="1" spc="-10" dirty="0">
                <a:solidFill>
                  <a:srgbClr val="09178B"/>
                </a:solidFill>
                <a:latin typeface="Arial"/>
                <a:cs typeface="Arial"/>
              </a:rPr>
              <a:t>positive</a:t>
            </a:r>
            <a:r>
              <a:rPr sz="2150" b="1" spc="-5" dirty="0">
                <a:solidFill>
                  <a:srgbClr val="09178B"/>
                </a:solidFill>
                <a:latin typeface="Arial"/>
                <a:cs typeface="Arial"/>
              </a:rPr>
              <a:t> </a:t>
            </a:r>
            <a:r>
              <a:rPr sz="2150" b="1" spc="-10" dirty="0">
                <a:solidFill>
                  <a:srgbClr val="09178B"/>
                </a:solidFill>
                <a:latin typeface="Arial"/>
                <a:cs typeface="Arial"/>
              </a:rPr>
              <a:t>t</a:t>
            </a:r>
            <a:r>
              <a:rPr sz="2150" b="1" spc="-20" dirty="0">
                <a:solidFill>
                  <a:srgbClr val="09178B"/>
                </a:solidFill>
                <a:latin typeface="Arial"/>
                <a:cs typeface="Arial"/>
              </a:rPr>
              <a:t>h</a:t>
            </a:r>
            <a:r>
              <a:rPr sz="2150" b="1" spc="-10" dirty="0">
                <a:solidFill>
                  <a:srgbClr val="09178B"/>
                </a:solidFill>
                <a:latin typeface="Arial"/>
                <a:cs typeface="Arial"/>
              </a:rPr>
              <a:t>at</a:t>
            </a:r>
            <a:r>
              <a:rPr sz="2150" b="1" spc="-5" dirty="0">
                <a:solidFill>
                  <a:srgbClr val="09178B"/>
                </a:solidFill>
                <a:latin typeface="Arial"/>
                <a:cs typeface="Arial"/>
              </a:rPr>
              <a:t> </a:t>
            </a:r>
            <a:r>
              <a:rPr sz="2150" b="1" spc="-15" dirty="0">
                <a:solidFill>
                  <a:srgbClr val="09178B"/>
                </a:solidFill>
                <a:latin typeface="Arial"/>
                <a:cs typeface="Arial"/>
              </a:rPr>
              <a:t>missile</a:t>
            </a:r>
            <a:r>
              <a:rPr sz="2150" b="1" spc="-5" dirty="0">
                <a:solidFill>
                  <a:srgbClr val="09178B"/>
                </a:solidFill>
                <a:latin typeface="Arial"/>
                <a:cs typeface="Arial"/>
              </a:rPr>
              <a:t> </a:t>
            </a:r>
            <a:r>
              <a:rPr sz="2150" b="1" spc="-15" dirty="0">
                <a:solidFill>
                  <a:srgbClr val="09178B"/>
                </a:solidFill>
                <a:latin typeface="Arial"/>
                <a:cs typeface="Arial"/>
              </a:rPr>
              <a:t>defense</a:t>
            </a:r>
            <a:r>
              <a:rPr sz="2150" b="1" spc="-5" dirty="0">
                <a:solidFill>
                  <a:srgbClr val="09178B"/>
                </a:solidFill>
                <a:latin typeface="Arial"/>
                <a:cs typeface="Arial"/>
              </a:rPr>
              <a:t> </a:t>
            </a:r>
            <a:r>
              <a:rPr sz="2150" b="1" spc="-15" dirty="0">
                <a:solidFill>
                  <a:srgbClr val="09178B"/>
                </a:solidFill>
                <a:latin typeface="Arial"/>
                <a:cs typeface="Arial"/>
              </a:rPr>
              <a:t>works</a:t>
            </a:r>
            <a:r>
              <a:rPr sz="2150" spc="-15" dirty="0">
                <a:solidFill>
                  <a:srgbClr val="09178B"/>
                </a:solidFill>
                <a:latin typeface="Arial"/>
                <a:cs typeface="Arial"/>
              </a:rPr>
              <a:t>.”</a:t>
            </a:r>
            <a:endParaRPr lang="en-US" sz="2150" spc="-15" dirty="0">
              <a:solidFill>
                <a:srgbClr val="09178B"/>
              </a:solidFill>
              <a:latin typeface="Arial"/>
              <a:cs typeface="Arial"/>
            </a:endParaRPr>
          </a:p>
          <a:p>
            <a:pPr marL="332740" marR="118110">
              <a:lnSpc>
                <a:spcPct val="100200"/>
              </a:lnSpc>
              <a:buClr>
                <a:srgbClr val="09178B"/>
              </a:buClr>
              <a:tabLst>
                <a:tab pos="500380" algn="l"/>
              </a:tabLst>
            </a:pPr>
            <a:endParaRPr lang="en-US" sz="2150" spc="-15" dirty="0">
              <a:solidFill>
                <a:srgbClr val="09178B"/>
              </a:solidFill>
              <a:latin typeface="Arial"/>
              <a:cs typeface="Arial"/>
            </a:endParaRPr>
          </a:p>
          <a:p>
            <a:pPr marL="500380" marR="118110" indent="-167640">
              <a:lnSpc>
                <a:spcPct val="100200"/>
              </a:lnSpc>
              <a:buClr>
                <a:srgbClr val="09178B"/>
              </a:buClr>
              <a:buFont typeface="Arial"/>
              <a:buChar char="•"/>
              <a:tabLst>
                <a:tab pos="500380" algn="l"/>
              </a:tabLst>
            </a:pPr>
            <a:r>
              <a:rPr lang="en-US" sz="2150" spc="-15" dirty="0">
                <a:solidFill>
                  <a:srgbClr val="09178B"/>
                </a:solidFill>
                <a:latin typeface="Arial"/>
                <a:cs typeface="Arial"/>
              </a:rPr>
              <a:t>These statements also were aimed at the public in Israel to build trust towards US abilities to defend Israel from Iraqi aggression.  Finally, they were aimed at Iraqi leadership to</a:t>
            </a:r>
          </a:p>
          <a:p>
            <a:pPr marL="332740" marR="118110">
              <a:lnSpc>
                <a:spcPct val="100200"/>
              </a:lnSpc>
              <a:buClr>
                <a:srgbClr val="09178B"/>
              </a:buClr>
              <a:tabLst>
                <a:tab pos="500380" algn="l"/>
              </a:tabLst>
            </a:pPr>
            <a:r>
              <a:rPr lang="en-US" sz="2150" spc="-15" dirty="0">
                <a:solidFill>
                  <a:srgbClr val="09178B"/>
                </a:solidFill>
                <a:latin typeface="Arial"/>
                <a:cs typeface="Arial"/>
              </a:rPr>
              <a:t>  frustrate Iraqi efforts to widen conflict.</a:t>
            </a:r>
            <a:endParaRPr sz="2150" dirty="0">
              <a:latin typeface="Arial"/>
              <a:cs typeface="Arial"/>
            </a:endParaRPr>
          </a:p>
        </p:txBody>
      </p:sp>
    </p:spTree>
    <p:extLst>
      <p:ext uri="{BB962C8B-B14F-4D97-AF65-F5344CB8AC3E}">
        <p14:creationId xmlns:p14="http://schemas.microsoft.com/office/powerpoint/2010/main" val="16137087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05933" rIns="0" bIns="0" rtlCol="0">
            <a:noAutofit/>
          </a:bodyPr>
          <a:lstStyle/>
          <a:p>
            <a:pPr marL="1293495">
              <a:lnSpc>
                <a:spcPct val="100000"/>
              </a:lnSpc>
            </a:pPr>
            <a:r>
              <a:rPr sz="3250" spc="-20" dirty="0">
                <a:solidFill>
                  <a:srgbClr val="D62100"/>
                </a:solidFill>
                <a:latin typeface="Arial"/>
                <a:cs typeface="Arial"/>
              </a:rPr>
              <a:t>Pa</a:t>
            </a:r>
            <a:r>
              <a:rPr sz="3250" spc="-15" dirty="0">
                <a:solidFill>
                  <a:srgbClr val="D62100"/>
                </a:solidFill>
                <a:latin typeface="Arial"/>
                <a:cs typeface="Arial"/>
              </a:rPr>
              <a:t>triot</a:t>
            </a:r>
            <a:r>
              <a:rPr sz="3250" spc="-5" dirty="0">
                <a:solidFill>
                  <a:srgbClr val="D62100"/>
                </a:solidFill>
                <a:latin typeface="Arial"/>
                <a:cs typeface="Arial"/>
              </a:rPr>
              <a:t> </a:t>
            </a:r>
            <a:r>
              <a:rPr sz="3250" spc="0" dirty="0">
                <a:solidFill>
                  <a:srgbClr val="D62100"/>
                </a:solidFill>
                <a:latin typeface="Arial"/>
                <a:cs typeface="Arial"/>
              </a:rPr>
              <a:t>i</a:t>
            </a:r>
            <a:r>
              <a:rPr sz="3250" spc="-20" dirty="0">
                <a:solidFill>
                  <a:srgbClr val="D62100"/>
                </a:solidFill>
                <a:latin typeface="Arial"/>
                <a:cs typeface="Arial"/>
              </a:rPr>
              <a:t>n</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he</a:t>
            </a:r>
            <a:r>
              <a:rPr sz="3250" spc="-5" dirty="0">
                <a:solidFill>
                  <a:srgbClr val="D62100"/>
                </a:solidFill>
                <a:latin typeface="Arial"/>
                <a:cs typeface="Arial"/>
              </a:rPr>
              <a:t> </a:t>
            </a:r>
            <a:r>
              <a:rPr sz="3250" spc="-20" dirty="0">
                <a:solidFill>
                  <a:srgbClr val="D62100"/>
                </a:solidFill>
                <a:latin typeface="Arial"/>
                <a:cs typeface="Arial"/>
              </a:rPr>
              <a:t>1991</a:t>
            </a:r>
            <a:r>
              <a:rPr sz="3250" spc="-5" dirty="0">
                <a:solidFill>
                  <a:srgbClr val="D62100"/>
                </a:solidFill>
                <a:latin typeface="Arial"/>
                <a:cs typeface="Arial"/>
              </a:rPr>
              <a:t> </a:t>
            </a:r>
            <a:r>
              <a:rPr sz="3250" spc="-35" dirty="0">
                <a:solidFill>
                  <a:srgbClr val="D62100"/>
                </a:solidFill>
                <a:latin typeface="Arial"/>
                <a:cs typeface="Arial"/>
              </a:rPr>
              <a:t>G</a:t>
            </a:r>
            <a:r>
              <a:rPr sz="3250" spc="-20" dirty="0">
                <a:solidFill>
                  <a:srgbClr val="D62100"/>
                </a:solidFill>
                <a:latin typeface="Arial"/>
                <a:cs typeface="Arial"/>
              </a:rPr>
              <a:t>ul</a:t>
            </a:r>
            <a:r>
              <a:rPr sz="3250" spc="-10" dirty="0">
                <a:solidFill>
                  <a:srgbClr val="D62100"/>
                </a:solidFill>
                <a:latin typeface="Arial"/>
                <a:cs typeface="Arial"/>
              </a:rPr>
              <a:t>f</a:t>
            </a:r>
            <a:r>
              <a:rPr sz="3250" spc="-5" dirty="0">
                <a:solidFill>
                  <a:srgbClr val="D62100"/>
                </a:solidFill>
                <a:latin typeface="Arial"/>
                <a:cs typeface="Arial"/>
              </a:rPr>
              <a:t> </a:t>
            </a:r>
            <a:r>
              <a:rPr sz="3250" spc="-155" dirty="0">
                <a:solidFill>
                  <a:srgbClr val="D62100"/>
                </a:solidFill>
                <a:latin typeface="Arial"/>
                <a:cs typeface="Arial"/>
              </a:rPr>
              <a:t>W</a:t>
            </a:r>
            <a:r>
              <a:rPr sz="3250" spc="-15" dirty="0">
                <a:solidFill>
                  <a:srgbClr val="D62100"/>
                </a:solidFill>
                <a:latin typeface="Arial"/>
                <a:cs typeface="Arial"/>
              </a:rPr>
              <a:t>ar</a:t>
            </a:r>
            <a:r>
              <a:rPr sz="3250" spc="-5" dirty="0">
                <a:solidFill>
                  <a:srgbClr val="D62100"/>
                </a:solidFill>
                <a:latin typeface="Arial"/>
                <a:cs typeface="Arial"/>
              </a:rPr>
              <a:t> </a:t>
            </a:r>
            <a:endParaRPr sz="325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55</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536663" y="1501080"/>
            <a:ext cx="8849360" cy="5799173"/>
          </a:xfrm>
          <a:prstGeom prst="rect">
            <a:avLst/>
          </a:prstGeom>
        </p:spPr>
        <p:txBody>
          <a:bodyPr vert="horz" wrap="square" lIns="0" tIns="0" rIns="0" bIns="0" rtlCol="0">
            <a:noAutofit/>
          </a:bodyPr>
          <a:lstStyle/>
          <a:p>
            <a:pPr marL="12700">
              <a:lnSpc>
                <a:spcPct val="100000"/>
              </a:lnSpc>
            </a:pPr>
            <a:r>
              <a:rPr sz="1750" spc="5" dirty="0">
                <a:solidFill>
                  <a:srgbClr val="09178B"/>
                </a:solidFill>
                <a:latin typeface="Arial"/>
                <a:cs typeface="Arial"/>
              </a:rPr>
              <a:t>Later studies </a:t>
            </a:r>
            <a:r>
              <a:rPr sz="1750" spc="10" dirty="0">
                <a:solidFill>
                  <a:srgbClr val="09178B"/>
                </a:solidFill>
                <a:latin typeface="Arial"/>
                <a:cs typeface="Arial"/>
              </a:rPr>
              <a:t>showed</a:t>
            </a:r>
            <a:r>
              <a:rPr sz="1750" spc="5" dirty="0">
                <a:solidFill>
                  <a:srgbClr val="09178B"/>
                </a:solidFill>
                <a:latin typeface="Arial"/>
                <a:cs typeface="Arial"/>
              </a:rPr>
              <a:t> the Patriot</a:t>
            </a:r>
            <a:r>
              <a:rPr sz="1750" spc="-35" dirty="0">
                <a:solidFill>
                  <a:srgbClr val="09178B"/>
                </a:solidFill>
                <a:latin typeface="Arial"/>
                <a:cs typeface="Arial"/>
              </a:rPr>
              <a:t>’</a:t>
            </a:r>
            <a:r>
              <a:rPr sz="1750" spc="5" dirty="0">
                <a:solidFill>
                  <a:srgbClr val="09178B"/>
                </a:solidFill>
                <a:latin typeface="Arial"/>
                <a:cs typeface="Arial"/>
              </a:rPr>
              <a:t>s actual performance </a:t>
            </a:r>
            <a:r>
              <a:rPr sz="1750" spc="10" dirty="0">
                <a:solidFill>
                  <a:srgbClr val="09178B"/>
                </a:solidFill>
                <a:latin typeface="Arial"/>
                <a:cs typeface="Arial"/>
              </a:rPr>
              <a:t>was </a:t>
            </a:r>
            <a:r>
              <a:rPr sz="1750" i="1" spc="5" dirty="0">
                <a:solidFill>
                  <a:srgbClr val="09178B"/>
                </a:solidFill>
                <a:latin typeface="Arial"/>
                <a:cs typeface="Arial"/>
              </a:rPr>
              <a:t>very </a:t>
            </a:r>
            <a:r>
              <a:rPr sz="1750" spc="5" dirty="0">
                <a:solidFill>
                  <a:srgbClr val="09178B"/>
                </a:solidFill>
                <a:latin typeface="Arial"/>
                <a:cs typeface="Arial"/>
              </a:rPr>
              <a:t>poor </a:t>
            </a:r>
            <a:r>
              <a:rPr sz="1750" spc="15" dirty="0">
                <a:solidFill>
                  <a:srgbClr val="09178B"/>
                </a:solidFill>
                <a:latin typeface="Arial"/>
                <a:cs typeface="Arial"/>
              </a:rPr>
              <a:t>—</a:t>
            </a:r>
            <a:endParaRPr sz="1750" dirty="0">
              <a:latin typeface="Arial"/>
              <a:cs typeface="Arial"/>
            </a:endParaRPr>
          </a:p>
          <a:p>
            <a:pPr>
              <a:lnSpc>
                <a:spcPts val="550"/>
              </a:lnSpc>
              <a:spcBef>
                <a:spcPts val="33"/>
              </a:spcBef>
            </a:pPr>
            <a:endParaRPr sz="550" dirty="0"/>
          </a:p>
          <a:p>
            <a:pPr>
              <a:lnSpc>
                <a:spcPts val="1000"/>
              </a:lnSpc>
            </a:pPr>
            <a:endParaRPr sz="1000" dirty="0"/>
          </a:p>
          <a:p>
            <a:pPr marL="556260" marR="12700" indent="-185420">
              <a:lnSpc>
                <a:spcPts val="1920"/>
              </a:lnSpc>
              <a:buClr>
                <a:srgbClr val="09178B"/>
              </a:buClr>
              <a:buFont typeface="Arial"/>
              <a:buChar char="•"/>
              <a:tabLst>
                <a:tab pos="556260" algn="l"/>
              </a:tabLst>
            </a:pPr>
            <a:r>
              <a:rPr sz="1750" spc="10" dirty="0">
                <a:solidFill>
                  <a:srgbClr val="09178B"/>
                </a:solidFill>
                <a:latin typeface="Arial"/>
                <a:cs typeface="Arial"/>
              </a:rPr>
              <a:t>The</a:t>
            </a:r>
            <a:r>
              <a:rPr sz="1750" spc="5" dirty="0">
                <a:solidFill>
                  <a:srgbClr val="09178B"/>
                </a:solidFill>
                <a:latin typeface="Arial"/>
                <a:cs typeface="Arial"/>
              </a:rPr>
              <a:t> First</a:t>
            </a:r>
            <a:r>
              <a:rPr sz="1750" spc="-95" dirty="0">
                <a:solidFill>
                  <a:srgbClr val="09178B"/>
                </a:solidFill>
                <a:latin typeface="Arial"/>
                <a:cs typeface="Arial"/>
              </a:rPr>
              <a:t> </a:t>
            </a:r>
            <a:r>
              <a:rPr sz="1750" spc="10" dirty="0">
                <a:solidFill>
                  <a:srgbClr val="09178B"/>
                </a:solidFill>
                <a:latin typeface="Arial"/>
                <a:cs typeface="Arial"/>
              </a:rPr>
              <a:t>Army</a:t>
            </a:r>
            <a:r>
              <a:rPr sz="1750" spc="5" dirty="0">
                <a:solidFill>
                  <a:srgbClr val="09178B"/>
                </a:solidFill>
                <a:latin typeface="Arial"/>
                <a:cs typeface="Arial"/>
              </a:rPr>
              <a:t> study (February 1992) </a:t>
            </a:r>
            <a:r>
              <a:rPr sz="1750" spc="10" dirty="0">
                <a:solidFill>
                  <a:srgbClr val="09178B"/>
                </a:solidFill>
                <a:latin typeface="Arial"/>
                <a:cs typeface="Arial"/>
              </a:rPr>
              <a:t>was</a:t>
            </a:r>
            <a:r>
              <a:rPr sz="1750" spc="5" dirty="0">
                <a:solidFill>
                  <a:srgbClr val="09178B"/>
                </a:solidFill>
                <a:latin typeface="Arial"/>
                <a:cs typeface="Arial"/>
              </a:rPr>
              <a:t> found to have serious flaws by the</a:t>
            </a:r>
            <a:r>
              <a:rPr sz="1750" spc="10" dirty="0">
                <a:solidFill>
                  <a:srgbClr val="09178B"/>
                </a:solidFill>
                <a:latin typeface="Arial"/>
                <a:cs typeface="Arial"/>
              </a:rPr>
              <a:t> GAO</a:t>
            </a:r>
            <a:r>
              <a:rPr sz="1750" spc="5" dirty="0">
                <a:solidFill>
                  <a:srgbClr val="09178B"/>
                </a:solidFill>
                <a:latin typeface="Arial"/>
                <a:cs typeface="Arial"/>
              </a:rPr>
              <a:t> </a:t>
            </a:r>
            <a:r>
              <a:rPr lang="en-US" sz="1750" spc="5" dirty="0">
                <a:solidFill>
                  <a:srgbClr val="09178B"/>
                </a:solidFill>
                <a:latin typeface="Arial"/>
                <a:cs typeface="Arial"/>
              </a:rPr>
              <a:t>(Government Accountability Office) </a:t>
            </a:r>
            <a:r>
              <a:rPr sz="1750" spc="5" dirty="0">
                <a:solidFill>
                  <a:srgbClr val="09178B"/>
                </a:solidFill>
                <a:latin typeface="Arial"/>
                <a:cs typeface="Arial"/>
              </a:rPr>
              <a:t>and the </a:t>
            </a:r>
            <a:r>
              <a:rPr sz="1750" spc="10" dirty="0">
                <a:solidFill>
                  <a:srgbClr val="09178B"/>
                </a:solidFill>
                <a:latin typeface="Arial"/>
                <a:cs typeface="Arial"/>
              </a:rPr>
              <a:t>CRS</a:t>
            </a:r>
            <a:r>
              <a:rPr lang="en-US" sz="1750" spc="10" dirty="0">
                <a:solidFill>
                  <a:srgbClr val="09178B"/>
                </a:solidFill>
                <a:latin typeface="Arial"/>
                <a:cs typeface="Arial"/>
              </a:rPr>
              <a:t> (Congressional Research Service)</a:t>
            </a:r>
            <a:r>
              <a:rPr sz="1750" spc="10" dirty="0">
                <a:solidFill>
                  <a:srgbClr val="09178B"/>
                </a:solidFill>
                <a:latin typeface="Arial"/>
                <a:cs typeface="Arial"/>
              </a:rPr>
              <a:t>.</a:t>
            </a:r>
            <a:endParaRPr sz="1750" dirty="0">
              <a:latin typeface="Arial"/>
              <a:cs typeface="Arial"/>
            </a:endParaRPr>
          </a:p>
          <a:p>
            <a:pPr>
              <a:lnSpc>
                <a:spcPts val="1400"/>
              </a:lnSpc>
              <a:spcBef>
                <a:spcPts val="76"/>
              </a:spcBef>
              <a:buClr>
                <a:srgbClr val="09178B"/>
              </a:buClr>
              <a:buFont typeface="Arial"/>
              <a:buChar char="•"/>
            </a:pPr>
            <a:endParaRPr sz="1400" dirty="0"/>
          </a:p>
          <a:p>
            <a:pPr marL="556260" marR="190500" indent="-185420">
              <a:lnSpc>
                <a:spcPts val="1920"/>
              </a:lnSpc>
              <a:buClr>
                <a:srgbClr val="09178B"/>
              </a:buClr>
              <a:buFont typeface="Arial"/>
              <a:buChar char="•"/>
              <a:tabLst>
                <a:tab pos="556260" algn="l"/>
              </a:tabLst>
            </a:pPr>
            <a:r>
              <a:rPr sz="1750" spc="5" dirty="0">
                <a:solidFill>
                  <a:srgbClr val="09178B"/>
                </a:solidFill>
                <a:latin typeface="Arial"/>
                <a:cs typeface="Arial"/>
              </a:rPr>
              <a:t>In</a:t>
            </a:r>
            <a:r>
              <a:rPr sz="1750" spc="-95" dirty="0">
                <a:solidFill>
                  <a:srgbClr val="09178B"/>
                </a:solidFill>
                <a:latin typeface="Arial"/>
                <a:cs typeface="Arial"/>
              </a:rPr>
              <a:t> </a:t>
            </a:r>
            <a:r>
              <a:rPr sz="1750" spc="5" dirty="0">
                <a:solidFill>
                  <a:srgbClr val="09178B"/>
                </a:solidFill>
                <a:latin typeface="Arial"/>
                <a:cs typeface="Arial"/>
              </a:rPr>
              <a:t>April 1992, Pedatzur (</a:t>
            </a:r>
            <a:r>
              <a:rPr sz="1750" spc="-190" dirty="0">
                <a:solidFill>
                  <a:srgbClr val="09178B"/>
                </a:solidFill>
                <a:latin typeface="Arial"/>
                <a:cs typeface="Arial"/>
              </a:rPr>
              <a:t>T</a:t>
            </a:r>
            <a:r>
              <a:rPr sz="1750" spc="5" dirty="0">
                <a:solidFill>
                  <a:srgbClr val="09178B"/>
                </a:solidFill>
                <a:latin typeface="Arial"/>
                <a:cs typeface="Arial"/>
              </a:rPr>
              <a:t>el</a:t>
            </a:r>
            <a:r>
              <a:rPr sz="1750" spc="-95" dirty="0">
                <a:solidFill>
                  <a:srgbClr val="09178B"/>
                </a:solidFill>
                <a:latin typeface="Arial"/>
                <a:cs typeface="Arial"/>
              </a:rPr>
              <a:t> </a:t>
            </a:r>
            <a:r>
              <a:rPr sz="1750" spc="-25" dirty="0">
                <a:solidFill>
                  <a:srgbClr val="09178B"/>
                </a:solidFill>
                <a:latin typeface="Arial"/>
                <a:cs typeface="Arial"/>
              </a:rPr>
              <a:t>A</a:t>
            </a:r>
            <a:r>
              <a:rPr sz="1750" spc="5" dirty="0">
                <a:solidFill>
                  <a:srgbClr val="09178B"/>
                </a:solidFill>
                <a:latin typeface="Arial"/>
                <a:cs typeface="Arial"/>
              </a:rPr>
              <a:t>viv) reported only 1 </a:t>
            </a:r>
            <a:r>
              <a:rPr sz="1750" spc="10" dirty="0">
                <a:solidFill>
                  <a:srgbClr val="09178B"/>
                </a:solidFill>
                <a:latin typeface="Arial"/>
                <a:cs typeface="Arial"/>
              </a:rPr>
              <a:t>Scud</a:t>
            </a:r>
            <a:r>
              <a:rPr sz="1750" spc="5" dirty="0">
                <a:solidFill>
                  <a:srgbClr val="09178B"/>
                </a:solidFill>
                <a:latin typeface="Arial"/>
                <a:cs typeface="Arial"/>
              </a:rPr>
              <a:t> hit by a Patriot based in Israel; found that 4 Patriot warheads had fallen and exploded in populated areas.</a:t>
            </a:r>
            <a:endParaRPr sz="1750" dirty="0">
              <a:latin typeface="Arial"/>
              <a:cs typeface="Arial"/>
            </a:endParaRPr>
          </a:p>
          <a:p>
            <a:pPr>
              <a:lnSpc>
                <a:spcPts val="1400"/>
              </a:lnSpc>
              <a:spcBef>
                <a:spcPts val="76"/>
              </a:spcBef>
              <a:buClr>
                <a:srgbClr val="09178B"/>
              </a:buClr>
              <a:buFont typeface="Arial"/>
              <a:buChar char="•"/>
            </a:pPr>
            <a:endParaRPr sz="1400" dirty="0"/>
          </a:p>
          <a:p>
            <a:pPr marL="556260" marR="539115" indent="-185420">
              <a:lnSpc>
                <a:spcPts val="1920"/>
              </a:lnSpc>
              <a:buClr>
                <a:srgbClr val="09178B"/>
              </a:buClr>
              <a:buFont typeface="Arial"/>
              <a:buChar char="•"/>
              <a:tabLst>
                <a:tab pos="556260" algn="l"/>
              </a:tabLst>
            </a:pPr>
            <a:r>
              <a:rPr sz="1750" spc="10" dirty="0">
                <a:solidFill>
                  <a:srgbClr val="09178B"/>
                </a:solidFill>
                <a:latin typeface="Arial"/>
                <a:cs typeface="Arial"/>
              </a:rPr>
              <a:t>A</a:t>
            </a:r>
            <a:r>
              <a:rPr sz="1750" spc="-95" dirty="0">
                <a:solidFill>
                  <a:srgbClr val="09178B"/>
                </a:solidFill>
                <a:latin typeface="Arial"/>
                <a:cs typeface="Arial"/>
              </a:rPr>
              <a:t> </a:t>
            </a:r>
            <a:r>
              <a:rPr sz="1750" spc="5" dirty="0">
                <a:solidFill>
                  <a:srgbClr val="09178B"/>
                </a:solidFill>
                <a:latin typeface="Arial"/>
                <a:cs typeface="Arial"/>
              </a:rPr>
              <a:t>corrected</a:t>
            </a:r>
            <a:r>
              <a:rPr sz="1750" spc="-95" dirty="0">
                <a:solidFill>
                  <a:srgbClr val="09178B"/>
                </a:solidFill>
                <a:latin typeface="Arial"/>
                <a:cs typeface="Arial"/>
              </a:rPr>
              <a:t> </a:t>
            </a:r>
            <a:r>
              <a:rPr sz="1750" spc="10" dirty="0">
                <a:solidFill>
                  <a:srgbClr val="09178B"/>
                </a:solidFill>
                <a:latin typeface="Arial"/>
                <a:cs typeface="Arial"/>
              </a:rPr>
              <a:t>Army</a:t>
            </a:r>
            <a:r>
              <a:rPr sz="1750" spc="5" dirty="0">
                <a:solidFill>
                  <a:srgbClr val="09178B"/>
                </a:solidFill>
                <a:latin typeface="Arial"/>
                <a:cs typeface="Arial"/>
              </a:rPr>
              <a:t> study (April 1992) reported a ‘success rate’</a:t>
            </a:r>
            <a:r>
              <a:rPr sz="1750" spc="-60" dirty="0">
                <a:solidFill>
                  <a:srgbClr val="09178B"/>
                </a:solidFill>
                <a:latin typeface="Arial"/>
                <a:cs typeface="Arial"/>
              </a:rPr>
              <a:t> </a:t>
            </a:r>
            <a:r>
              <a:rPr sz="1750" spc="10" dirty="0">
                <a:solidFill>
                  <a:srgbClr val="09178B"/>
                </a:solidFill>
                <a:latin typeface="Arial"/>
                <a:cs typeface="Arial"/>
              </a:rPr>
              <a:t>&gt;</a:t>
            </a:r>
            <a:r>
              <a:rPr sz="1750" spc="5" dirty="0">
                <a:solidFill>
                  <a:srgbClr val="09178B"/>
                </a:solidFill>
                <a:latin typeface="Arial"/>
                <a:cs typeface="Arial"/>
              </a:rPr>
              <a:t> </a:t>
            </a:r>
            <a:r>
              <a:rPr sz="1750" spc="10" dirty="0">
                <a:solidFill>
                  <a:srgbClr val="09178B"/>
                </a:solidFill>
                <a:latin typeface="Arial"/>
                <a:cs typeface="Arial"/>
              </a:rPr>
              <a:t>70%</a:t>
            </a:r>
            <a:r>
              <a:rPr sz="1750" spc="5" dirty="0">
                <a:solidFill>
                  <a:srgbClr val="09178B"/>
                </a:solidFill>
                <a:latin typeface="Arial"/>
                <a:cs typeface="Arial"/>
              </a:rPr>
              <a:t> in Saudia Arabia and </a:t>
            </a:r>
            <a:r>
              <a:rPr sz="1750" spc="10" dirty="0">
                <a:solidFill>
                  <a:srgbClr val="09178B"/>
                </a:solidFill>
                <a:latin typeface="Arial"/>
                <a:cs typeface="Arial"/>
              </a:rPr>
              <a:t>&gt;</a:t>
            </a:r>
            <a:r>
              <a:rPr sz="1750" spc="5" dirty="0">
                <a:solidFill>
                  <a:srgbClr val="09178B"/>
                </a:solidFill>
                <a:latin typeface="Arial"/>
                <a:cs typeface="Arial"/>
              </a:rPr>
              <a:t> </a:t>
            </a:r>
            <a:r>
              <a:rPr sz="1750" spc="10" dirty="0">
                <a:solidFill>
                  <a:srgbClr val="09178B"/>
                </a:solidFill>
                <a:latin typeface="Arial"/>
                <a:cs typeface="Arial"/>
              </a:rPr>
              <a:t>40%</a:t>
            </a:r>
            <a:r>
              <a:rPr sz="1750" spc="5" dirty="0">
                <a:solidFill>
                  <a:srgbClr val="09178B"/>
                </a:solidFill>
                <a:latin typeface="Arial"/>
                <a:cs typeface="Arial"/>
              </a:rPr>
              <a:t> in Israel (success </a:t>
            </a:r>
            <a:r>
              <a:rPr sz="1750" spc="10" dirty="0">
                <a:solidFill>
                  <a:srgbClr val="09178B"/>
                </a:solidFill>
                <a:latin typeface="Arial"/>
                <a:cs typeface="Arial"/>
              </a:rPr>
              <a:t>=</a:t>
            </a:r>
            <a:r>
              <a:rPr sz="1750" spc="5" dirty="0">
                <a:solidFill>
                  <a:srgbClr val="09178B"/>
                </a:solidFill>
                <a:latin typeface="Arial"/>
                <a:cs typeface="Arial"/>
              </a:rPr>
              <a:t> incoming </a:t>
            </a:r>
            <a:r>
              <a:rPr sz="1750" spc="10" dirty="0">
                <a:solidFill>
                  <a:srgbClr val="09178B"/>
                </a:solidFill>
                <a:latin typeface="Arial"/>
                <a:cs typeface="Arial"/>
              </a:rPr>
              <a:t>WH</a:t>
            </a:r>
            <a:r>
              <a:rPr sz="1750" spc="5" dirty="0">
                <a:solidFill>
                  <a:srgbClr val="09178B"/>
                </a:solidFill>
                <a:latin typeface="Arial"/>
                <a:cs typeface="Arial"/>
              </a:rPr>
              <a:t> destroyed, dudded, or deflected).</a:t>
            </a:r>
            <a:endParaRPr sz="1750" dirty="0">
              <a:latin typeface="Arial"/>
              <a:cs typeface="Arial"/>
            </a:endParaRPr>
          </a:p>
          <a:p>
            <a:pPr>
              <a:lnSpc>
                <a:spcPts val="1400"/>
              </a:lnSpc>
              <a:spcBef>
                <a:spcPts val="76"/>
              </a:spcBef>
              <a:buClr>
                <a:srgbClr val="09178B"/>
              </a:buClr>
              <a:buFont typeface="Arial"/>
              <a:buChar char="•"/>
            </a:pPr>
            <a:endParaRPr sz="1400" dirty="0"/>
          </a:p>
          <a:p>
            <a:pPr marL="556260" marR="23495" indent="-185420">
              <a:lnSpc>
                <a:spcPts val="1920"/>
              </a:lnSpc>
              <a:buClr>
                <a:srgbClr val="09178B"/>
              </a:buClr>
              <a:buFont typeface="Arial"/>
              <a:buChar char="•"/>
              <a:tabLst>
                <a:tab pos="556260" algn="l"/>
              </a:tabLst>
            </a:pPr>
            <a:r>
              <a:rPr sz="1750" spc="10" dirty="0">
                <a:solidFill>
                  <a:srgbClr val="09178B"/>
                </a:solidFill>
                <a:latin typeface="Arial"/>
                <a:cs typeface="Arial"/>
              </a:rPr>
              <a:t>A</a:t>
            </a:r>
            <a:r>
              <a:rPr sz="1750" spc="-95" dirty="0">
                <a:solidFill>
                  <a:srgbClr val="09178B"/>
                </a:solidFill>
                <a:latin typeface="Arial"/>
                <a:cs typeface="Arial"/>
              </a:rPr>
              <a:t> </a:t>
            </a:r>
            <a:r>
              <a:rPr sz="1750" spc="5" dirty="0">
                <a:solidFill>
                  <a:srgbClr val="09178B"/>
                </a:solidFill>
                <a:latin typeface="Arial"/>
                <a:cs typeface="Arial"/>
              </a:rPr>
              <a:t>September 1992 </a:t>
            </a:r>
            <a:r>
              <a:rPr sz="1750" spc="10" dirty="0">
                <a:solidFill>
                  <a:srgbClr val="09178B"/>
                </a:solidFill>
                <a:latin typeface="Arial"/>
                <a:cs typeface="Arial"/>
              </a:rPr>
              <a:t>GAO</a:t>
            </a:r>
            <a:r>
              <a:rPr sz="1750" spc="5" dirty="0">
                <a:solidFill>
                  <a:srgbClr val="09178B"/>
                </a:solidFill>
                <a:latin typeface="Arial"/>
                <a:cs typeface="Arial"/>
              </a:rPr>
              <a:t> study reviewed the corrected</a:t>
            </a:r>
            <a:r>
              <a:rPr sz="1750" spc="-95" dirty="0">
                <a:solidFill>
                  <a:srgbClr val="09178B"/>
                </a:solidFill>
                <a:latin typeface="Arial"/>
                <a:cs typeface="Arial"/>
              </a:rPr>
              <a:t> </a:t>
            </a:r>
            <a:r>
              <a:rPr sz="1750" spc="10" dirty="0">
                <a:solidFill>
                  <a:srgbClr val="09178B"/>
                </a:solidFill>
                <a:latin typeface="Arial"/>
                <a:cs typeface="Arial"/>
              </a:rPr>
              <a:t>Army</a:t>
            </a:r>
            <a:r>
              <a:rPr sz="1750" spc="5" dirty="0">
                <a:solidFill>
                  <a:srgbClr val="09178B"/>
                </a:solidFill>
                <a:latin typeface="Arial"/>
                <a:cs typeface="Arial"/>
              </a:rPr>
              <a:t> study and found only 4 engagements </a:t>
            </a:r>
            <a:r>
              <a:rPr sz="1750" spc="10" dirty="0">
                <a:solidFill>
                  <a:srgbClr val="09178B"/>
                </a:solidFill>
                <a:latin typeface="Arial"/>
                <a:cs typeface="Arial"/>
              </a:rPr>
              <a:t>(9%</a:t>
            </a:r>
            <a:r>
              <a:rPr sz="1750" spc="5" dirty="0">
                <a:solidFill>
                  <a:srgbClr val="09178B"/>
                </a:solidFill>
                <a:latin typeface="Arial"/>
                <a:cs typeface="Arial"/>
              </a:rPr>
              <a:t> of the total) in which there </a:t>
            </a:r>
            <a:r>
              <a:rPr sz="1750" spc="10" dirty="0">
                <a:solidFill>
                  <a:srgbClr val="09178B"/>
                </a:solidFill>
                <a:latin typeface="Arial"/>
                <a:cs typeface="Arial"/>
              </a:rPr>
              <a:t>was</a:t>
            </a:r>
            <a:r>
              <a:rPr sz="1750" spc="5" dirty="0">
                <a:solidFill>
                  <a:srgbClr val="09178B"/>
                </a:solidFill>
                <a:latin typeface="Arial"/>
                <a:cs typeface="Arial"/>
              </a:rPr>
              <a:t> strong evidence of a Patriot </a:t>
            </a:r>
            <a:r>
              <a:rPr sz="1750" spc="0" dirty="0">
                <a:solidFill>
                  <a:srgbClr val="09178B"/>
                </a:solidFill>
                <a:latin typeface="Arial"/>
                <a:cs typeface="Arial"/>
              </a:rPr>
              <a:t>‘kill’.</a:t>
            </a:r>
            <a:endParaRPr sz="1750" dirty="0">
              <a:latin typeface="Arial"/>
              <a:cs typeface="Arial"/>
            </a:endParaRPr>
          </a:p>
          <a:p>
            <a:pPr>
              <a:lnSpc>
                <a:spcPts val="1400"/>
              </a:lnSpc>
              <a:spcBef>
                <a:spcPts val="20"/>
              </a:spcBef>
              <a:buClr>
                <a:srgbClr val="09178B"/>
              </a:buClr>
              <a:buFont typeface="Arial"/>
              <a:buChar char="•"/>
            </a:pPr>
            <a:endParaRPr sz="1400" dirty="0"/>
          </a:p>
          <a:p>
            <a:pPr marL="556260" marR="161290" indent="-185420">
              <a:lnSpc>
                <a:spcPts val="1989"/>
              </a:lnSpc>
              <a:buClr>
                <a:srgbClr val="09178B"/>
              </a:buClr>
              <a:buFont typeface="Arial"/>
              <a:buChar char="•"/>
              <a:tabLst>
                <a:tab pos="556260" algn="l"/>
              </a:tabLst>
            </a:pPr>
            <a:r>
              <a:rPr sz="1750" spc="10" dirty="0">
                <a:solidFill>
                  <a:srgbClr val="09178B"/>
                </a:solidFill>
                <a:latin typeface="Arial"/>
                <a:cs typeface="Arial"/>
              </a:rPr>
              <a:t>A</a:t>
            </a:r>
            <a:r>
              <a:rPr sz="1750" spc="-95" dirty="0">
                <a:solidFill>
                  <a:srgbClr val="09178B"/>
                </a:solidFill>
                <a:latin typeface="Arial"/>
                <a:cs typeface="Arial"/>
              </a:rPr>
              <a:t> </a:t>
            </a:r>
            <a:r>
              <a:rPr sz="1750" spc="5" dirty="0">
                <a:solidFill>
                  <a:srgbClr val="09178B"/>
                </a:solidFill>
                <a:latin typeface="Arial"/>
                <a:cs typeface="Arial"/>
              </a:rPr>
              <a:t>detailed study by Postol </a:t>
            </a:r>
            <a:r>
              <a:rPr sz="1750" spc="10" dirty="0">
                <a:solidFill>
                  <a:srgbClr val="09178B"/>
                </a:solidFill>
                <a:latin typeface="Arial"/>
                <a:cs typeface="Arial"/>
              </a:rPr>
              <a:t>&amp;</a:t>
            </a:r>
            <a:r>
              <a:rPr sz="1750" spc="5" dirty="0">
                <a:solidFill>
                  <a:srgbClr val="09178B"/>
                </a:solidFill>
                <a:latin typeface="Arial"/>
                <a:cs typeface="Arial"/>
              </a:rPr>
              <a:t> Lewis (MI</a:t>
            </a:r>
            <a:r>
              <a:rPr sz="1750" spc="-190" dirty="0">
                <a:solidFill>
                  <a:srgbClr val="09178B"/>
                </a:solidFill>
                <a:latin typeface="Arial"/>
                <a:cs typeface="Arial"/>
              </a:rPr>
              <a:t>T</a:t>
            </a:r>
            <a:r>
              <a:rPr sz="1750" spc="0" dirty="0">
                <a:solidFill>
                  <a:srgbClr val="09178B"/>
                </a:solidFill>
                <a:latin typeface="Arial"/>
                <a:cs typeface="Arial"/>
              </a:rPr>
              <a:t>,</a:t>
            </a:r>
            <a:r>
              <a:rPr sz="1750" spc="5" dirty="0">
                <a:solidFill>
                  <a:srgbClr val="09178B"/>
                </a:solidFill>
                <a:latin typeface="Arial"/>
                <a:cs typeface="Arial"/>
              </a:rPr>
              <a:t> 1991–92) found </a:t>
            </a:r>
            <a:r>
              <a:rPr sz="1750" i="1" spc="5" dirty="0">
                <a:solidFill>
                  <a:srgbClr val="09178B"/>
                </a:solidFill>
                <a:latin typeface="Arial"/>
                <a:cs typeface="Arial"/>
              </a:rPr>
              <a:t>evidence of 3 hits but no evidence of any ‘kills’. </a:t>
            </a:r>
            <a:r>
              <a:rPr sz="1750" spc="10" dirty="0">
                <a:solidFill>
                  <a:srgbClr val="09178B"/>
                </a:solidFill>
                <a:latin typeface="Arial"/>
                <a:cs typeface="Arial"/>
              </a:rPr>
              <a:t>An</a:t>
            </a:r>
            <a:r>
              <a:rPr sz="1750" spc="5" dirty="0">
                <a:solidFill>
                  <a:srgbClr val="09178B"/>
                </a:solidFill>
                <a:latin typeface="Arial"/>
                <a:cs typeface="Arial"/>
              </a:rPr>
              <a:t> independent study by the</a:t>
            </a:r>
            <a:r>
              <a:rPr sz="1750" spc="-95" dirty="0">
                <a:solidFill>
                  <a:srgbClr val="09178B"/>
                </a:solidFill>
                <a:latin typeface="Arial"/>
                <a:cs typeface="Arial"/>
              </a:rPr>
              <a:t> </a:t>
            </a:r>
            <a:r>
              <a:rPr sz="1750" spc="10" dirty="0">
                <a:solidFill>
                  <a:srgbClr val="09178B"/>
                </a:solidFill>
                <a:latin typeface="Arial"/>
                <a:cs typeface="Arial"/>
              </a:rPr>
              <a:t>APS</a:t>
            </a:r>
            <a:r>
              <a:rPr sz="1750" spc="5" dirty="0">
                <a:solidFill>
                  <a:srgbClr val="09178B"/>
                </a:solidFill>
                <a:latin typeface="Arial"/>
                <a:cs typeface="Arial"/>
              </a:rPr>
              <a:t> largely agreed.</a:t>
            </a:r>
            <a:endParaRPr sz="1750" dirty="0">
              <a:latin typeface="Arial"/>
              <a:cs typeface="Arial"/>
            </a:endParaRPr>
          </a:p>
          <a:p>
            <a:pPr>
              <a:lnSpc>
                <a:spcPts val="1400"/>
              </a:lnSpc>
              <a:spcBef>
                <a:spcPts val="62"/>
              </a:spcBef>
              <a:buClr>
                <a:srgbClr val="09178B"/>
              </a:buClr>
              <a:buFont typeface="Arial"/>
              <a:buChar char="•"/>
            </a:pPr>
            <a:endParaRPr sz="1400" dirty="0"/>
          </a:p>
          <a:p>
            <a:pPr marL="556260" marR="215265" indent="-185420">
              <a:lnSpc>
                <a:spcPts val="1920"/>
              </a:lnSpc>
              <a:buClr>
                <a:srgbClr val="09178B"/>
              </a:buClr>
              <a:buFont typeface="Arial"/>
              <a:buChar char="•"/>
              <a:tabLst>
                <a:tab pos="556260" algn="l"/>
              </a:tabLst>
            </a:pPr>
            <a:r>
              <a:rPr sz="1750" b="1" spc="5" dirty="0">
                <a:solidFill>
                  <a:srgbClr val="09178B"/>
                </a:solidFill>
                <a:latin typeface="Arial"/>
                <a:cs typeface="Arial"/>
              </a:rPr>
              <a:t>In the end, there </a:t>
            </a:r>
            <a:r>
              <a:rPr sz="1750" b="1" spc="10" dirty="0">
                <a:solidFill>
                  <a:srgbClr val="09178B"/>
                </a:solidFill>
                <a:latin typeface="Arial"/>
                <a:cs typeface="Arial"/>
              </a:rPr>
              <a:t>was</a:t>
            </a:r>
            <a:r>
              <a:rPr sz="1750" b="1" spc="5" dirty="0">
                <a:solidFill>
                  <a:srgbClr val="09178B"/>
                </a:solidFill>
                <a:latin typeface="Arial"/>
                <a:cs typeface="Arial"/>
              </a:rPr>
              <a:t> not a single well-documented intercept but </a:t>
            </a:r>
            <a:r>
              <a:rPr sz="1750" b="1" spc="10" dirty="0">
                <a:solidFill>
                  <a:srgbClr val="09178B"/>
                </a:solidFill>
                <a:latin typeface="Arial"/>
                <a:cs typeface="Arial"/>
              </a:rPr>
              <a:t>many</a:t>
            </a:r>
            <a:r>
              <a:rPr sz="1750" b="1" spc="5" dirty="0">
                <a:solidFill>
                  <a:srgbClr val="09178B"/>
                </a:solidFill>
                <a:latin typeface="Arial"/>
                <a:cs typeface="Arial"/>
              </a:rPr>
              <a:t> well- documented complete misses</a:t>
            </a:r>
            <a:endParaRPr sz="1750" dirty="0">
              <a:latin typeface="Arial"/>
              <a:cs typeface="Arial"/>
            </a:endParaRPr>
          </a:p>
          <a:p>
            <a:pPr>
              <a:lnSpc>
                <a:spcPts val="1300"/>
              </a:lnSpc>
              <a:spcBef>
                <a:spcPts val="67"/>
              </a:spcBef>
            </a:pPr>
            <a:endParaRPr sz="1300" dirty="0"/>
          </a:p>
          <a:p>
            <a:pPr marL="1193800" marR="112395" indent="-961390">
              <a:lnSpc>
                <a:spcPct val="102000"/>
              </a:lnSpc>
            </a:pPr>
            <a:r>
              <a:rPr lang="en-US" sz="1750" b="1" i="1" spc="10" dirty="0">
                <a:solidFill>
                  <a:srgbClr val="09178B"/>
                </a:solidFill>
                <a:latin typeface="Arial"/>
                <a:cs typeface="Arial"/>
              </a:rPr>
              <a:t>Careful studies</a:t>
            </a:r>
            <a:r>
              <a:rPr sz="1750" b="1" i="1" spc="5" dirty="0">
                <a:solidFill>
                  <a:srgbClr val="09178B"/>
                </a:solidFill>
                <a:latin typeface="Arial"/>
                <a:cs typeface="Arial"/>
              </a:rPr>
              <a:t> </a:t>
            </a:r>
            <a:r>
              <a:rPr sz="1750" b="1" i="1" spc="10" dirty="0">
                <a:solidFill>
                  <a:srgbClr val="09178B"/>
                </a:solidFill>
                <a:latin typeface="Arial"/>
                <a:cs typeface="Arial"/>
              </a:rPr>
              <a:t>came</a:t>
            </a:r>
            <a:r>
              <a:rPr sz="1750" b="1" i="1" spc="5" dirty="0">
                <a:solidFill>
                  <a:srgbClr val="09178B"/>
                </a:solidFill>
                <a:latin typeface="Arial"/>
                <a:cs typeface="Arial"/>
              </a:rPr>
              <a:t> late </a:t>
            </a:r>
            <a:r>
              <a:rPr sz="1750" b="1" i="1" spc="10" dirty="0">
                <a:solidFill>
                  <a:srgbClr val="09178B"/>
                </a:solidFill>
                <a:latin typeface="Arial"/>
                <a:cs typeface="Arial"/>
              </a:rPr>
              <a:t>and</a:t>
            </a:r>
            <a:r>
              <a:rPr sz="1750" b="1" i="1" spc="5" dirty="0">
                <a:solidFill>
                  <a:srgbClr val="09178B"/>
                </a:solidFill>
                <a:latin typeface="Arial"/>
                <a:cs typeface="Arial"/>
              </a:rPr>
              <a:t> </a:t>
            </a:r>
            <a:r>
              <a:rPr sz="1750" b="1" i="1" spc="10" dirty="0">
                <a:solidFill>
                  <a:srgbClr val="09178B"/>
                </a:solidFill>
                <a:latin typeface="Arial"/>
                <a:cs typeface="Arial"/>
              </a:rPr>
              <a:t>had</a:t>
            </a:r>
            <a:r>
              <a:rPr sz="1750" b="1" i="1" spc="5" dirty="0">
                <a:solidFill>
                  <a:srgbClr val="09178B"/>
                </a:solidFill>
                <a:latin typeface="Arial"/>
                <a:cs typeface="Arial"/>
              </a:rPr>
              <a:t> li</a:t>
            </a:r>
            <a:r>
              <a:rPr lang="en-US" sz="1750" b="1" i="1" spc="5" dirty="0">
                <a:solidFill>
                  <a:srgbClr val="09178B"/>
                </a:solidFill>
                <a:latin typeface="Arial"/>
                <a:cs typeface="Arial"/>
              </a:rPr>
              <a:t>mited</a:t>
            </a:r>
            <a:r>
              <a:rPr sz="1750" b="1" i="1" spc="5" dirty="0">
                <a:solidFill>
                  <a:srgbClr val="09178B"/>
                </a:solidFill>
                <a:latin typeface="Arial"/>
                <a:cs typeface="Arial"/>
              </a:rPr>
              <a:t> impact </a:t>
            </a:r>
            <a:r>
              <a:rPr sz="1750" b="1" i="1" spc="10" dirty="0">
                <a:solidFill>
                  <a:srgbClr val="09178B"/>
                </a:solidFill>
                <a:latin typeface="Arial"/>
                <a:cs typeface="Arial"/>
              </a:rPr>
              <a:t>on</a:t>
            </a:r>
            <a:r>
              <a:rPr sz="1750" b="1" i="1" spc="5" dirty="0">
                <a:solidFill>
                  <a:srgbClr val="09178B"/>
                </a:solidFill>
                <a:latin typeface="Arial"/>
                <a:cs typeface="Arial"/>
              </a:rPr>
              <a:t> the public</a:t>
            </a:r>
            <a:r>
              <a:rPr sz="1750" b="1" i="1" spc="-60" dirty="0">
                <a:solidFill>
                  <a:srgbClr val="09178B"/>
                </a:solidFill>
                <a:latin typeface="Arial"/>
                <a:cs typeface="Arial"/>
              </a:rPr>
              <a:t>’</a:t>
            </a:r>
            <a:r>
              <a:rPr sz="1750" b="1" i="1" spc="5" dirty="0">
                <a:solidFill>
                  <a:srgbClr val="09178B"/>
                </a:solidFill>
                <a:latin typeface="Arial"/>
                <a:cs typeface="Arial"/>
              </a:rPr>
              <a:t>s perception that Patriot </a:t>
            </a:r>
            <a:r>
              <a:rPr sz="1750" b="1" i="1" spc="10" dirty="0">
                <a:solidFill>
                  <a:srgbClr val="09178B"/>
                </a:solidFill>
                <a:latin typeface="Arial"/>
                <a:cs typeface="Arial"/>
              </a:rPr>
              <a:t>had</a:t>
            </a:r>
            <a:r>
              <a:rPr sz="1750" b="1" i="1" spc="5" dirty="0">
                <a:solidFill>
                  <a:srgbClr val="09178B"/>
                </a:solidFill>
                <a:latin typeface="Arial"/>
                <a:cs typeface="Arial"/>
              </a:rPr>
              <a:t> succeeded.</a:t>
            </a:r>
            <a:endParaRPr sz="1750" dirty="0">
              <a:latin typeface="Arial"/>
              <a:cs typeface="Arial"/>
            </a:endParaRPr>
          </a:p>
        </p:txBody>
      </p:sp>
    </p:spTree>
    <p:extLst>
      <p:ext uri="{BB962C8B-B14F-4D97-AF65-F5344CB8AC3E}">
        <p14:creationId xmlns:p14="http://schemas.microsoft.com/office/powerpoint/2010/main" val="13551406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0" y="76200"/>
            <a:ext cx="10363572" cy="1430118"/>
          </a:xfrm>
          <a:prstGeom prst="rect">
            <a:avLst/>
          </a:prstGeom>
        </p:spPr>
        <p:txBody>
          <a:bodyPr vert="horz" wrap="square" lIns="0" tIns="177806" rIns="0" bIns="0" rtlCol="0">
            <a:noAutofit/>
          </a:bodyPr>
          <a:lstStyle/>
          <a:p>
            <a:pPr marL="2147570">
              <a:lnSpc>
                <a:spcPct val="100000"/>
              </a:lnSpc>
            </a:pPr>
            <a:r>
              <a:rPr lang="en-US" sz="3250" spc="-20" dirty="0">
                <a:solidFill>
                  <a:srgbClr val="D62100"/>
                </a:solidFill>
                <a:latin typeface="Arial"/>
                <a:cs typeface="Arial"/>
              </a:rPr>
              <a:t>Israel: Iron Dome </a:t>
            </a:r>
            <a:r>
              <a:rPr lang="en-US" sz="3250" spc="-20" dirty="0">
                <a:solidFill>
                  <a:srgbClr val="D62100"/>
                </a:solidFill>
                <a:latin typeface="Arial"/>
                <a:cs typeface="Arial"/>
                <a:sym typeface="Wingdings" panose="05000000000000000000" pitchFamily="2" charset="2"/>
              </a:rPr>
              <a:t> </a:t>
            </a:r>
            <a:br>
              <a:rPr lang="en-US" sz="3250" spc="-20" dirty="0">
                <a:solidFill>
                  <a:srgbClr val="D62100"/>
                </a:solidFill>
                <a:latin typeface="Arial"/>
                <a:cs typeface="Arial"/>
                <a:sym typeface="Wingdings" panose="05000000000000000000" pitchFamily="2" charset="2"/>
              </a:rPr>
            </a:br>
            <a:r>
              <a:rPr lang="en-US" sz="3250" spc="-20" dirty="0">
                <a:solidFill>
                  <a:srgbClr val="D62100"/>
                </a:solidFill>
                <a:latin typeface="Arial"/>
                <a:cs typeface="Arial"/>
                <a:sym typeface="Wingdings" panose="05000000000000000000" pitchFamily="2" charset="2"/>
              </a:rPr>
              <a:t>         Short Range Rocket Defense System</a:t>
            </a:r>
            <a:endParaRPr sz="325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56</a:t>
            </a:fld>
            <a:endParaRPr sz="1150" dirty="0">
              <a:latin typeface="Arial"/>
              <a:cs typeface="Arial"/>
            </a:endParaRPr>
          </a:p>
        </p:txBody>
      </p:sp>
      <p:sp>
        <p:nvSpPr>
          <p:cNvPr id="5" name="object 5"/>
          <p:cNvSpPr txBox="1">
            <a:spLocks noGrp="1"/>
          </p:cNvSpPr>
          <p:nvPr>
            <p:ph type="ftr" sz="quarter" idx="5"/>
          </p:nvPr>
        </p:nvSpPr>
        <p:spPr>
          <a:xfrm>
            <a:off x="7239000" y="7092146"/>
            <a:ext cx="2210172" cy="223054"/>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MGP,Dep.of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552450" y="1554410"/>
            <a:ext cx="7753350" cy="5760790"/>
          </a:xfrm>
          <a:prstGeom prst="rect">
            <a:avLst/>
          </a:prstGeom>
        </p:spPr>
        <p:txBody>
          <a:bodyPr vert="horz" wrap="square" lIns="0" tIns="0" rIns="0" bIns="0" rtlCol="0">
            <a:noAutofit/>
          </a:bodyPr>
          <a:lstStyle/>
          <a:p>
            <a:pPr marL="355600" indent="-342900">
              <a:lnSpc>
                <a:spcPct val="100000"/>
              </a:lnSpc>
              <a:buFont typeface="Arial" panose="020B0604020202020204" pitchFamily="34" charset="0"/>
              <a:buChar char="•"/>
            </a:pPr>
            <a:r>
              <a:rPr lang="en-US" sz="2200" dirty="0">
                <a:solidFill>
                  <a:srgbClr val="09178B"/>
                </a:solidFill>
                <a:latin typeface="Arial"/>
                <a:cs typeface="Arial"/>
              </a:rPr>
              <a:t>Sub-theater missile defense system for missiles with ranges up to 45 miles. One battery consists of 3 rocket launchers with 20 interceptors, controlled by a single battle control station. </a:t>
            </a:r>
          </a:p>
          <a:p>
            <a:pPr marL="355600" indent="-342900">
              <a:lnSpc>
                <a:spcPct val="100000"/>
              </a:lnSpc>
              <a:buFont typeface="Arial" panose="020B0604020202020204" pitchFamily="34" charset="0"/>
              <a:buChar char="•"/>
            </a:pPr>
            <a:endParaRPr lang="en-US" sz="1600" dirty="0">
              <a:solidFill>
                <a:srgbClr val="09178B"/>
              </a:solidFill>
              <a:latin typeface="Arial"/>
              <a:cs typeface="Arial"/>
            </a:endParaRPr>
          </a:p>
          <a:p>
            <a:pPr marL="355600" indent="-342900">
              <a:lnSpc>
                <a:spcPct val="100000"/>
              </a:lnSpc>
              <a:buFont typeface="Arial" panose="020B0604020202020204" pitchFamily="34" charset="0"/>
              <a:buChar char="•"/>
            </a:pPr>
            <a:r>
              <a:rPr lang="en-US" sz="2200" dirty="0">
                <a:solidFill>
                  <a:srgbClr val="09178B"/>
                </a:solidFill>
                <a:latin typeface="Arial"/>
                <a:cs typeface="Arial"/>
              </a:rPr>
              <a:t>Developed and built by Israel Rafael Advanced Defense Systems with significant support from the United States. Israel has ordered 15 batteries at an estimated $1 billion.</a:t>
            </a:r>
          </a:p>
          <a:p>
            <a:pPr marL="355600" indent="-342900">
              <a:lnSpc>
                <a:spcPct val="100000"/>
              </a:lnSpc>
              <a:buFont typeface="Arial" panose="020B0604020202020204" pitchFamily="34" charset="0"/>
              <a:buChar char="•"/>
            </a:pPr>
            <a:endParaRPr lang="en-US" sz="1600" dirty="0">
              <a:solidFill>
                <a:srgbClr val="09178B"/>
              </a:solidFill>
              <a:latin typeface="Arial"/>
              <a:cs typeface="Arial"/>
            </a:endParaRPr>
          </a:p>
          <a:p>
            <a:pPr marL="355600" indent="-342900">
              <a:lnSpc>
                <a:spcPct val="100000"/>
              </a:lnSpc>
              <a:buFont typeface="Arial" panose="020B0604020202020204" pitchFamily="34" charset="0"/>
              <a:buChar char="•"/>
            </a:pPr>
            <a:r>
              <a:rPr lang="en-US" sz="2200" dirty="0">
                <a:solidFill>
                  <a:srgbClr val="09178B"/>
                </a:solidFill>
                <a:latin typeface="Arial"/>
                <a:cs typeface="Arial"/>
              </a:rPr>
              <a:t>After visit to Israel in August 2012, Defense Secretary Leon Panetta reported that the Iron Dome interceptors had a rate of successful interceptions above 80%.</a:t>
            </a:r>
          </a:p>
          <a:p>
            <a:pPr marL="355600" indent="-342900">
              <a:lnSpc>
                <a:spcPct val="100000"/>
              </a:lnSpc>
              <a:buFont typeface="Arial" panose="020B0604020202020204" pitchFamily="34" charset="0"/>
              <a:buChar char="•"/>
            </a:pPr>
            <a:endParaRPr lang="en-US" sz="1600" dirty="0">
              <a:solidFill>
                <a:srgbClr val="09178B"/>
              </a:solidFill>
              <a:latin typeface="Arial"/>
              <a:cs typeface="Arial"/>
            </a:endParaRPr>
          </a:p>
          <a:p>
            <a:pPr marL="355600" indent="-342900">
              <a:lnSpc>
                <a:spcPct val="100000"/>
              </a:lnSpc>
              <a:buFont typeface="Arial" panose="020B0604020202020204" pitchFamily="34" charset="0"/>
              <a:buChar char="•"/>
            </a:pPr>
            <a:r>
              <a:rPr lang="en-US" sz="2200" dirty="0">
                <a:solidFill>
                  <a:srgbClr val="09178B"/>
                </a:solidFill>
                <a:latin typeface="Arial"/>
                <a:cs typeface="Arial"/>
              </a:rPr>
              <a:t>Example (from news media reports): attack from Gaza on March 9</a:t>
            </a:r>
            <a:r>
              <a:rPr lang="en-US" sz="2200" baseline="30000" dirty="0">
                <a:solidFill>
                  <a:srgbClr val="09178B"/>
                </a:solidFill>
                <a:latin typeface="Arial"/>
                <a:cs typeface="Arial"/>
              </a:rPr>
              <a:t>th</a:t>
            </a:r>
            <a:r>
              <a:rPr lang="en-US" sz="2200" dirty="0">
                <a:solidFill>
                  <a:srgbClr val="09178B"/>
                </a:solidFill>
                <a:latin typeface="Arial"/>
                <a:cs typeface="Arial"/>
              </a:rPr>
              <a:t> 2012 with over 300 rockets: 177 hit targets in Israel, Iron Dome identified 71 rockets and successfully intercepted 56.</a:t>
            </a:r>
          </a:p>
          <a:p>
            <a:pPr marL="355600" indent="-342900">
              <a:lnSpc>
                <a:spcPct val="100000"/>
              </a:lnSpc>
              <a:buFont typeface="Arial" panose="020B0604020202020204" pitchFamily="34" charset="0"/>
              <a:buChar char="•"/>
            </a:pPr>
            <a:endParaRPr sz="1400" dirty="0"/>
          </a:p>
          <a:p>
            <a:pPr marL="500380" marR="12700" indent="-167640">
              <a:lnSpc>
                <a:spcPct val="100200"/>
              </a:lnSpc>
              <a:buClr>
                <a:srgbClr val="09178B"/>
              </a:buClr>
              <a:buFont typeface="Arial"/>
              <a:buChar char="•"/>
              <a:tabLst>
                <a:tab pos="500380" algn="l"/>
              </a:tabLst>
            </a:pPr>
            <a:endParaRPr lang="en-US" sz="2150" spc="-15" dirty="0">
              <a:solidFill>
                <a:srgbClr val="09178B"/>
              </a:solidFill>
              <a:latin typeface="Arial"/>
              <a:cs typeface="Arial"/>
            </a:endParaRPr>
          </a:p>
          <a:p>
            <a:pPr>
              <a:lnSpc>
                <a:spcPts val="1400"/>
              </a:lnSpc>
              <a:spcBef>
                <a:spcPts val="75"/>
              </a:spcBef>
              <a:buClr>
                <a:srgbClr val="09178B"/>
              </a:buClr>
              <a:buFont typeface="Arial"/>
              <a:buChar char="•"/>
            </a:pPr>
            <a:endParaRPr lang="en-US" sz="2150" spc="-15" dirty="0">
              <a:solidFill>
                <a:srgbClr val="09178B"/>
              </a:solidFill>
              <a:latin typeface="Arial"/>
              <a:cs typeface="Arial"/>
            </a:endParaRPr>
          </a:p>
          <a:p>
            <a:pPr>
              <a:lnSpc>
                <a:spcPts val="1400"/>
              </a:lnSpc>
              <a:spcBef>
                <a:spcPts val="75"/>
              </a:spcBef>
              <a:buClr>
                <a:srgbClr val="09178B"/>
              </a:buClr>
            </a:pPr>
            <a:endParaRPr sz="1400" dirty="0"/>
          </a:p>
        </p:txBody>
      </p:sp>
    </p:spTree>
    <p:extLst>
      <p:ext uri="{BB962C8B-B14F-4D97-AF65-F5344CB8AC3E}">
        <p14:creationId xmlns:p14="http://schemas.microsoft.com/office/powerpoint/2010/main" val="5143631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0" y="76200"/>
            <a:ext cx="10363572" cy="1430118"/>
          </a:xfrm>
          <a:prstGeom prst="rect">
            <a:avLst/>
          </a:prstGeom>
        </p:spPr>
        <p:txBody>
          <a:bodyPr vert="horz" wrap="square" lIns="0" tIns="177806" rIns="0" bIns="0" rtlCol="0">
            <a:noAutofit/>
          </a:bodyPr>
          <a:lstStyle/>
          <a:p>
            <a:pPr marL="2147570">
              <a:lnSpc>
                <a:spcPct val="100000"/>
              </a:lnSpc>
            </a:pPr>
            <a:r>
              <a:rPr lang="en-US" sz="3250" spc="-20" dirty="0">
                <a:solidFill>
                  <a:srgbClr val="D62100"/>
                </a:solidFill>
                <a:latin typeface="Arial"/>
                <a:cs typeface="Arial"/>
              </a:rPr>
              <a:t>Israel: Iron Dome </a:t>
            </a:r>
            <a:r>
              <a:rPr lang="en-US" sz="3250" spc="-20" dirty="0">
                <a:solidFill>
                  <a:srgbClr val="D62100"/>
                </a:solidFill>
                <a:latin typeface="Arial"/>
                <a:cs typeface="Arial"/>
                <a:sym typeface="Wingdings" panose="05000000000000000000" pitchFamily="2" charset="2"/>
              </a:rPr>
              <a:t> </a:t>
            </a:r>
            <a:br>
              <a:rPr lang="en-US" sz="3250" spc="-20" dirty="0">
                <a:solidFill>
                  <a:srgbClr val="D62100"/>
                </a:solidFill>
                <a:latin typeface="Arial"/>
                <a:cs typeface="Arial"/>
                <a:sym typeface="Wingdings" panose="05000000000000000000" pitchFamily="2" charset="2"/>
              </a:rPr>
            </a:br>
            <a:r>
              <a:rPr lang="en-US" sz="3250" spc="-20" dirty="0">
                <a:solidFill>
                  <a:srgbClr val="D62100"/>
                </a:solidFill>
                <a:latin typeface="Arial"/>
                <a:cs typeface="Arial"/>
                <a:sym typeface="Wingdings" panose="05000000000000000000" pitchFamily="2" charset="2"/>
              </a:rPr>
              <a:t>         Will the Early Reports of Success Hold?</a:t>
            </a:r>
            <a:endParaRPr sz="325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57</a:t>
            </a:fld>
            <a:endParaRPr sz="1150" dirty="0">
              <a:latin typeface="Arial"/>
              <a:cs typeface="Arial"/>
            </a:endParaRPr>
          </a:p>
        </p:txBody>
      </p:sp>
      <p:sp>
        <p:nvSpPr>
          <p:cNvPr id="5" name="object 5"/>
          <p:cNvSpPr txBox="1">
            <a:spLocks noGrp="1"/>
          </p:cNvSpPr>
          <p:nvPr>
            <p:ph type="ftr" sz="quarter" idx="5"/>
          </p:nvPr>
        </p:nvSpPr>
        <p:spPr>
          <a:xfrm>
            <a:off x="7315200" y="7092146"/>
            <a:ext cx="2133972" cy="210326"/>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MGP,Dep.of</a:t>
            </a:r>
            <a:r>
              <a:rPr lang="en-US" sz="1250" dirty="0">
                <a:solidFill>
                  <a:srgbClr val="09178B"/>
                </a:solidFill>
                <a:latin typeface="Arial"/>
                <a:cs typeface="Arial"/>
              </a:rPr>
              <a:t> Physics ©2026</a:t>
            </a:r>
            <a:endParaRPr sz="1250" dirty="0">
              <a:latin typeface="Arial"/>
              <a:cs typeface="Arial"/>
            </a:endParaRPr>
          </a:p>
        </p:txBody>
      </p:sp>
      <p:pic>
        <p:nvPicPr>
          <p:cNvPr id="6" name="Picture 5"/>
          <p:cNvPicPr>
            <a:picLocks noChangeAspect="1"/>
          </p:cNvPicPr>
          <p:nvPr/>
        </p:nvPicPr>
        <p:blipFill>
          <a:blip r:embed="rId2"/>
          <a:stretch>
            <a:fillRect/>
          </a:stretch>
        </p:blipFill>
        <p:spPr>
          <a:xfrm>
            <a:off x="152400" y="1438598"/>
            <a:ext cx="6458190" cy="6257602"/>
          </a:xfrm>
          <a:prstGeom prst="rect">
            <a:avLst/>
          </a:prstGeom>
        </p:spPr>
      </p:pic>
      <p:sp>
        <p:nvSpPr>
          <p:cNvPr id="8" name="TextBox 7"/>
          <p:cNvSpPr txBox="1"/>
          <p:nvPr/>
        </p:nvSpPr>
        <p:spPr>
          <a:xfrm>
            <a:off x="2438400" y="1447800"/>
            <a:ext cx="3829125" cy="646331"/>
          </a:xfrm>
          <a:prstGeom prst="rect">
            <a:avLst/>
          </a:prstGeom>
          <a:noFill/>
        </p:spPr>
        <p:txBody>
          <a:bodyPr wrap="none" rtlCol="0">
            <a:spAutoFit/>
          </a:bodyPr>
          <a:lstStyle/>
          <a:p>
            <a:r>
              <a:rPr lang="en-US" dirty="0"/>
              <a:t>Interview with Ted </a:t>
            </a:r>
            <a:r>
              <a:rPr lang="en-US" dirty="0" err="1"/>
              <a:t>Postol</a:t>
            </a:r>
            <a:r>
              <a:rPr lang="en-US" dirty="0"/>
              <a:t>, MIT</a:t>
            </a:r>
          </a:p>
          <a:p>
            <a:r>
              <a:rPr lang="en-US" dirty="0"/>
              <a:t>Expert on ballistic missiles and defense</a:t>
            </a:r>
          </a:p>
        </p:txBody>
      </p:sp>
      <p:pic>
        <p:nvPicPr>
          <p:cNvPr id="3" name="Picture 2"/>
          <p:cNvPicPr>
            <a:picLocks noChangeAspect="1"/>
          </p:cNvPicPr>
          <p:nvPr/>
        </p:nvPicPr>
        <p:blipFill>
          <a:blip r:embed="rId3"/>
          <a:stretch>
            <a:fillRect/>
          </a:stretch>
        </p:blipFill>
        <p:spPr>
          <a:xfrm>
            <a:off x="4864063" y="3886200"/>
            <a:ext cx="5217783" cy="3124200"/>
          </a:xfrm>
          <a:prstGeom prst="rect">
            <a:avLst/>
          </a:prstGeom>
        </p:spPr>
      </p:pic>
      <p:sp>
        <p:nvSpPr>
          <p:cNvPr id="7" name="TextBox 6"/>
          <p:cNvSpPr txBox="1"/>
          <p:nvPr/>
        </p:nvSpPr>
        <p:spPr>
          <a:xfrm>
            <a:off x="4876800" y="3877270"/>
            <a:ext cx="3993657" cy="923330"/>
          </a:xfrm>
          <a:prstGeom prst="rect">
            <a:avLst/>
          </a:prstGeom>
          <a:noFill/>
        </p:spPr>
        <p:txBody>
          <a:bodyPr wrap="none" rtlCol="0">
            <a:spAutoFit/>
          </a:bodyPr>
          <a:lstStyle/>
          <a:p>
            <a:r>
              <a:rPr lang="en-US" dirty="0">
                <a:solidFill>
                  <a:srgbClr val="FFFF00"/>
                </a:solidFill>
              </a:rPr>
              <a:t>Trajectory of Iron Dome Interceptor</a:t>
            </a:r>
          </a:p>
          <a:p>
            <a:r>
              <a:rPr lang="en-US" dirty="0">
                <a:solidFill>
                  <a:srgbClr val="FFFF00"/>
                </a:solidFill>
              </a:rPr>
              <a:t>Photograph taken by 280 TA David Levin </a:t>
            </a:r>
          </a:p>
          <a:p>
            <a:r>
              <a:rPr lang="en-US" dirty="0">
                <a:solidFill>
                  <a:srgbClr val="FFFF00"/>
                </a:solidFill>
              </a:rPr>
              <a:t>in Tel Aviv in summer 2014</a:t>
            </a:r>
          </a:p>
        </p:txBody>
      </p:sp>
    </p:spTree>
    <p:extLst>
      <p:ext uri="{BB962C8B-B14F-4D97-AF65-F5344CB8AC3E}">
        <p14:creationId xmlns:p14="http://schemas.microsoft.com/office/powerpoint/2010/main" val="21304781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0" y="76200"/>
            <a:ext cx="10363572" cy="1430118"/>
          </a:xfrm>
          <a:prstGeom prst="rect">
            <a:avLst/>
          </a:prstGeom>
        </p:spPr>
        <p:txBody>
          <a:bodyPr vert="horz" wrap="square" lIns="0" tIns="177806" rIns="0" bIns="0" rtlCol="0">
            <a:noAutofit/>
          </a:bodyPr>
          <a:lstStyle/>
          <a:p>
            <a:pPr marL="2147570">
              <a:lnSpc>
                <a:spcPct val="100000"/>
              </a:lnSpc>
            </a:pPr>
            <a:r>
              <a:rPr lang="en-US" sz="3250" spc="-20" dirty="0">
                <a:solidFill>
                  <a:srgbClr val="D62100"/>
                </a:solidFill>
                <a:latin typeface="Arial"/>
                <a:cs typeface="Arial"/>
              </a:rPr>
              <a:t>Israel: Iron Dome </a:t>
            </a:r>
            <a:r>
              <a:rPr lang="en-US" sz="3250" spc="-20" dirty="0">
                <a:solidFill>
                  <a:srgbClr val="D62100"/>
                </a:solidFill>
                <a:latin typeface="Arial"/>
                <a:cs typeface="Arial"/>
                <a:sym typeface="Wingdings" panose="05000000000000000000" pitchFamily="2" charset="2"/>
              </a:rPr>
              <a:t> </a:t>
            </a:r>
            <a:br>
              <a:rPr lang="en-US" sz="3250" spc="-20" dirty="0">
                <a:solidFill>
                  <a:srgbClr val="D62100"/>
                </a:solidFill>
                <a:latin typeface="Arial"/>
                <a:cs typeface="Arial"/>
                <a:sym typeface="Wingdings" panose="05000000000000000000" pitchFamily="2" charset="2"/>
              </a:rPr>
            </a:br>
            <a:r>
              <a:rPr lang="en-US" sz="3250" spc="-20" dirty="0">
                <a:solidFill>
                  <a:srgbClr val="D62100"/>
                </a:solidFill>
                <a:latin typeface="Arial"/>
                <a:cs typeface="Arial"/>
                <a:sym typeface="Wingdings" panose="05000000000000000000" pitchFamily="2" charset="2"/>
              </a:rPr>
              <a:t>         Will the Early Reports of Success Hold?</a:t>
            </a:r>
            <a:endParaRPr sz="325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58</a:t>
            </a:fld>
            <a:endParaRPr sz="1150" dirty="0">
              <a:latin typeface="Arial"/>
              <a:cs typeface="Arial"/>
            </a:endParaRPr>
          </a:p>
        </p:txBody>
      </p:sp>
      <p:sp>
        <p:nvSpPr>
          <p:cNvPr id="5" name="object 5"/>
          <p:cNvSpPr txBox="1">
            <a:spLocks noGrp="1"/>
          </p:cNvSpPr>
          <p:nvPr>
            <p:ph type="ftr" sz="quarter" idx="5"/>
          </p:nvPr>
        </p:nvSpPr>
        <p:spPr>
          <a:xfrm>
            <a:off x="7200986" y="7214478"/>
            <a:ext cx="2248186" cy="329322"/>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MGP,Dep.of</a:t>
            </a:r>
            <a:r>
              <a:rPr lang="en-US" sz="1250" dirty="0">
                <a:solidFill>
                  <a:srgbClr val="09178B"/>
                </a:solidFill>
                <a:latin typeface="Arial"/>
                <a:cs typeface="Arial"/>
              </a:rPr>
              <a:t> Physics ©2026</a:t>
            </a:r>
            <a:endParaRPr sz="1250" dirty="0">
              <a:latin typeface="Arial"/>
              <a:cs typeface="Arial"/>
            </a:endParaRPr>
          </a:p>
        </p:txBody>
      </p:sp>
      <p:pic>
        <p:nvPicPr>
          <p:cNvPr id="6" name="Picture 5"/>
          <p:cNvPicPr>
            <a:picLocks noChangeAspect="1"/>
          </p:cNvPicPr>
          <p:nvPr/>
        </p:nvPicPr>
        <p:blipFill>
          <a:blip r:embed="rId2"/>
          <a:stretch>
            <a:fillRect/>
          </a:stretch>
        </p:blipFill>
        <p:spPr>
          <a:xfrm>
            <a:off x="152400" y="1438598"/>
            <a:ext cx="6458190" cy="6257602"/>
          </a:xfrm>
          <a:prstGeom prst="rect">
            <a:avLst/>
          </a:prstGeom>
        </p:spPr>
      </p:pic>
      <p:pic>
        <p:nvPicPr>
          <p:cNvPr id="7" name="Picture 6"/>
          <p:cNvPicPr>
            <a:picLocks noChangeAspect="1"/>
          </p:cNvPicPr>
          <p:nvPr/>
        </p:nvPicPr>
        <p:blipFill>
          <a:blip r:embed="rId3"/>
          <a:stretch>
            <a:fillRect/>
          </a:stretch>
        </p:blipFill>
        <p:spPr>
          <a:xfrm>
            <a:off x="0" y="152400"/>
            <a:ext cx="10400367" cy="3788806"/>
          </a:xfrm>
          <a:prstGeom prst="rect">
            <a:avLst/>
          </a:prstGeom>
        </p:spPr>
      </p:pic>
      <p:sp>
        <p:nvSpPr>
          <p:cNvPr id="3" name="TextBox 2"/>
          <p:cNvSpPr txBox="1"/>
          <p:nvPr/>
        </p:nvSpPr>
        <p:spPr>
          <a:xfrm>
            <a:off x="5105400" y="4572000"/>
            <a:ext cx="4615623" cy="1600438"/>
          </a:xfrm>
          <a:prstGeom prst="rect">
            <a:avLst/>
          </a:prstGeom>
          <a:noFill/>
        </p:spPr>
        <p:txBody>
          <a:bodyPr wrap="none" rtlCol="0">
            <a:spAutoFit/>
          </a:bodyPr>
          <a:lstStyle/>
          <a:p>
            <a:r>
              <a:rPr lang="en-US" dirty="0"/>
              <a:t>Delivery vehicle        Speed in [meters/second]</a:t>
            </a:r>
          </a:p>
          <a:p>
            <a:endParaRPr lang="en-US" sz="800" dirty="0"/>
          </a:p>
          <a:p>
            <a:r>
              <a:rPr lang="en-US" dirty="0">
                <a:solidFill>
                  <a:srgbClr val="0070C0"/>
                </a:solidFill>
              </a:rPr>
              <a:t>Mach-2 fighter                      680 </a:t>
            </a:r>
          </a:p>
          <a:p>
            <a:r>
              <a:rPr lang="en-US" b="1" dirty="0">
                <a:solidFill>
                  <a:srgbClr val="C00000"/>
                </a:solidFill>
              </a:rPr>
              <a:t>Hamas rocket                        500</a:t>
            </a:r>
          </a:p>
          <a:p>
            <a:r>
              <a:rPr lang="en-US" dirty="0"/>
              <a:t>SCUD missile                        2200</a:t>
            </a:r>
          </a:p>
          <a:p>
            <a:r>
              <a:rPr lang="en-US" dirty="0"/>
              <a:t>ICBM                                     7000</a:t>
            </a:r>
          </a:p>
        </p:txBody>
      </p:sp>
      <p:sp>
        <p:nvSpPr>
          <p:cNvPr id="8" name="TextBox 7"/>
          <p:cNvSpPr txBox="1"/>
          <p:nvPr/>
        </p:nvSpPr>
        <p:spPr>
          <a:xfrm>
            <a:off x="5029200" y="6324600"/>
            <a:ext cx="4835619" cy="646331"/>
          </a:xfrm>
          <a:prstGeom prst="rect">
            <a:avLst/>
          </a:prstGeom>
          <a:noFill/>
        </p:spPr>
        <p:txBody>
          <a:bodyPr wrap="none" rtlCol="0">
            <a:spAutoFit/>
          </a:bodyPr>
          <a:lstStyle/>
          <a:p>
            <a:r>
              <a:rPr lang="en-US" dirty="0">
                <a:solidFill>
                  <a:srgbClr val="C00000"/>
                </a:solidFill>
              </a:rPr>
              <a:t>Short range rockets present a significantly smaller</a:t>
            </a:r>
          </a:p>
          <a:p>
            <a:r>
              <a:rPr lang="en-US" dirty="0">
                <a:solidFill>
                  <a:srgbClr val="C00000"/>
                </a:solidFill>
              </a:rPr>
              <a:t>challenge to missile defense …</a:t>
            </a:r>
          </a:p>
        </p:txBody>
      </p:sp>
    </p:spTree>
    <p:extLst>
      <p:ext uri="{BB962C8B-B14F-4D97-AF65-F5344CB8AC3E}">
        <p14:creationId xmlns:p14="http://schemas.microsoft.com/office/powerpoint/2010/main" val="276998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66800" y="1828800"/>
            <a:ext cx="7433945" cy="4795404"/>
          </a:xfrm>
          <a:prstGeom prst="rect">
            <a:avLst/>
          </a:prstGeom>
        </p:spPr>
        <p:txBody>
          <a:bodyPr vert="horz" wrap="square" lIns="0" tIns="0" rIns="0" bIns="0" rtlCol="0">
            <a:noAutofit/>
          </a:bodyPr>
          <a:lstStyle/>
          <a:p>
            <a:pPr marL="323215" marR="12700" indent="0">
              <a:lnSpc>
                <a:spcPct val="111900"/>
              </a:lnSpc>
            </a:pPr>
            <a:r>
              <a:rPr lang="en-US" sz="2200" spc="-5" dirty="0">
                <a:solidFill>
                  <a:srgbClr val="09178B"/>
                </a:solidFill>
                <a:latin typeface="Arial"/>
                <a:cs typeface="Arial"/>
              </a:rPr>
              <a:t>In which situation might a Iron Dome defense be useful</a:t>
            </a:r>
            <a:r>
              <a:rPr sz="2200" spc="0" dirty="0">
                <a:solidFill>
                  <a:srgbClr val="09178B"/>
                </a:solidFill>
                <a:latin typeface="Arial"/>
                <a:cs typeface="Arial"/>
              </a:rPr>
              <a:t>?</a:t>
            </a:r>
            <a:endParaRPr sz="2200" dirty="0">
              <a:latin typeface="Arial"/>
              <a:cs typeface="Arial"/>
            </a:endParaRPr>
          </a:p>
          <a:p>
            <a:pPr>
              <a:lnSpc>
                <a:spcPts val="1400"/>
              </a:lnSpc>
              <a:spcBef>
                <a:spcPts val="20"/>
              </a:spcBef>
            </a:pPr>
            <a:endParaRPr sz="1400" dirty="0"/>
          </a:p>
          <a:p>
            <a:pPr marL="376555" indent="-364490">
              <a:lnSpc>
                <a:spcPct val="100000"/>
              </a:lnSpc>
              <a:buClr>
                <a:srgbClr val="09178B"/>
              </a:buClr>
              <a:buSzPct val="79545"/>
              <a:buFont typeface="Arial"/>
              <a:buAutoNum type="alphaUcPeriod"/>
              <a:tabLst>
                <a:tab pos="376555" algn="l"/>
              </a:tabLst>
            </a:pPr>
            <a:r>
              <a:rPr lang="en-US" sz="2200" dirty="0">
                <a:solidFill>
                  <a:srgbClr val="09178B"/>
                </a:solidFill>
                <a:latin typeface="Arial"/>
                <a:cs typeface="Arial"/>
              </a:rPr>
              <a:t>Defend against single ICBM attack from North Korea on US base in the Pacific.</a:t>
            </a:r>
            <a:endParaRPr sz="2200" dirty="0">
              <a:latin typeface="Arial"/>
              <a:cs typeface="Arial"/>
            </a:endParaRPr>
          </a:p>
          <a:p>
            <a:pPr>
              <a:lnSpc>
                <a:spcPts val="1100"/>
              </a:lnSpc>
              <a:spcBef>
                <a:spcPts val="99"/>
              </a:spcBef>
              <a:buClr>
                <a:srgbClr val="09178B"/>
              </a:buClr>
              <a:buFont typeface="Arial"/>
              <a:buAutoNum type="alphaUcPeriod"/>
            </a:pPr>
            <a:endParaRPr sz="1100" dirty="0"/>
          </a:p>
          <a:p>
            <a:pPr marL="376555" indent="-364490">
              <a:lnSpc>
                <a:spcPct val="100000"/>
              </a:lnSpc>
              <a:buClr>
                <a:srgbClr val="09178B"/>
              </a:buClr>
              <a:buSzPct val="79545"/>
              <a:buFont typeface="Arial"/>
              <a:buAutoNum type="alphaUcPeriod"/>
              <a:tabLst>
                <a:tab pos="376555" algn="l"/>
              </a:tabLst>
            </a:pPr>
            <a:r>
              <a:rPr lang="en-US" sz="2200" dirty="0">
                <a:solidFill>
                  <a:srgbClr val="09178B"/>
                </a:solidFill>
                <a:latin typeface="Arial"/>
                <a:cs typeface="Arial"/>
              </a:rPr>
              <a:t>Defend Seoul against attack with artillery from North Korea.</a:t>
            </a:r>
            <a:endParaRPr sz="2200" dirty="0">
              <a:latin typeface="Arial"/>
              <a:cs typeface="Arial"/>
            </a:endParaRPr>
          </a:p>
          <a:p>
            <a:pPr>
              <a:lnSpc>
                <a:spcPts val="1100"/>
              </a:lnSpc>
              <a:spcBef>
                <a:spcPts val="99"/>
              </a:spcBef>
              <a:buClr>
                <a:srgbClr val="09178B"/>
              </a:buClr>
              <a:buFont typeface="Arial"/>
              <a:buAutoNum type="alphaUcPeriod"/>
            </a:pPr>
            <a:endParaRPr sz="1100" dirty="0"/>
          </a:p>
          <a:p>
            <a:pPr marL="388620" indent="-376555">
              <a:lnSpc>
                <a:spcPct val="100000"/>
              </a:lnSpc>
              <a:buClr>
                <a:srgbClr val="09178B"/>
              </a:buClr>
              <a:buSzPct val="79545"/>
              <a:buFont typeface="Arial"/>
              <a:buAutoNum type="alphaUcPeriod"/>
              <a:tabLst>
                <a:tab pos="388620" algn="l"/>
              </a:tabLst>
            </a:pPr>
            <a:r>
              <a:rPr lang="en-US" sz="2200" dirty="0">
                <a:solidFill>
                  <a:srgbClr val="09178B"/>
                </a:solidFill>
                <a:latin typeface="Arial"/>
                <a:cs typeface="Arial"/>
              </a:rPr>
              <a:t>Defend Seoul against attack with rocket launchers from North Korea.</a:t>
            </a:r>
            <a:endParaRPr sz="2200" dirty="0">
              <a:latin typeface="Arial"/>
              <a:cs typeface="Arial"/>
            </a:endParaRPr>
          </a:p>
          <a:p>
            <a:pPr>
              <a:lnSpc>
                <a:spcPts val="1100"/>
              </a:lnSpc>
              <a:spcBef>
                <a:spcPts val="99"/>
              </a:spcBef>
              <a:buClr>
                <a:srgbClr val="09178B"/>
              </a:buClr>
              <a:buFont typeface="Arial"/>
              <a:buAutoNum type="alphaUcPeriod"/>
            </a:pPr>
            <a:endParaRPr sz="1100" dirty="0"/>
          </a:p>
          <a:p>
            <a:pPr marL="388620" indent="-376555">
              <a:lnSpc>
                <a:spcPct val="100000"/>
              </a:lnSpc>
              <a:buClr>
                <a:srgbClr val="09178B"/>
              </a:buClr>
              <a:buSzPct val="79545"/>
              <a:buFont typeface="Arial"/>
              <a:buAutoNum type="alphaUcPeriod"/>
              <a:tabLst>
                <a:tab pos="388620" algn="l"/>
              </a:tabLst>
            </a:pPr>
            <a:r>
              <a:rPr lang="en-US" sz="2200" dirty="0">
                <a:solidFill>
                  <a:srgbClr val="09178B"/>
                </a:solidFill>
                <a:latin typeface="Arial"/>
                <a:cs typeface="Arial"/>
              </a:rPr>
              <a:t>Defend Washington DC against short range missile attack from forward naval platform.</a:t>
            </a:r>
            <a:endParaRPr sz="2200" dirty="0">
              <a:latin typeface="Arial"/>
              <a:cs typeface="Arial"/>
            </a:endParaRPr>
          </a:p>
          <a:p>
            <a:pPr>
              <a:lnSpc>
                <a:spcPts val="1100"/>
              </a:lnSpc>
              <a:spcBef>
                <a:spcPts val="99"/>
              </a:spcBef>
              <a:buClr>
                <a:srgbClr val="09178B"/>
              </a:buClr>
              <a:buFont typeface="Arial"/>
              <a:buAutoNum type="alphaUcPeriod"/>
            </a:pPr>
            <a:endParaRPr sz="1100" dirty="0"/>
          </a:p>
          <a:p>
            <a:pPr marL="12700">
              <a:lnSpc>
                <a:spcPct val="100000"/>
              </a:lnSpc>
              <a:buClr>
                <a:srgbClr val="09178B"/>
              </a:buClr>
              <a:buSzPct val="79545"/>
              <a:tabLst>
                <a:tab pos="459105" algn="l"/>
              </a:tabLst>
            </a:pPr>
            <a:r>
              <a:rPr lang="en-US" sz="2200" dirty="0">
                <a:solidFill>
                  <a:srgbClr val="09178B"/>
                </a:solidFill>
                <a:latin typeface="Arial"/>
                <a:cs typeface="Arial"/>
              </a:rPr>
              <a:t>E.  Defend Washington DC against SLCM attack from  </a:t>
            </a:r>
          </a:p>
          <a:p>
            <a:pPr marL="12700">
              <a:lnSpc>
                <a:spcPct val="100000"/>
              </a:lnSpc>
              <a:buClr>
                <a:srgbClr val="09178B"/>
              </a:buClr>
              <a:buSzPct val="79545"/>
              <a:tabLst>
                <a:tab pos="459105" algn="l"/>
              </a:tabLst>
            </a:pPr>
            <a:r>
              <a:rPr lang="en-US" sz="2200" dirty="0">
                <a:solidFill>
                  <a:srgbClr val="09178B"/>
                </a:solidFill>
                <a:latin typeface="Arial"/>
                <a:cs typeface="Arial"/>
              </a:rPr>
              <a:t>     forward naval platform.</a:t>
            </a:r>
            <a:endParaRPr sz="220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tabLst>
                <a:tab pos="1628139" algn="l"/>
              </a:tabLst>
            </a:pPr>
            <a:r>
              <a:rPr lang="en-US" sz="1250" dirty="0">
                <a:solidFill>
                  <a:srgbClr val="09178B"/>
                </a:solidFill>
                <a:latin typeface="Arial"/>
                <a:cs typeface="Arial"/>
              </a:rPr>
              <a:t>26p280</a:t>
            </a:r>
            <a:r>
              <a:rPr sz="1250" dirty="0">
                <a:solidFill>
                  <a:srgbClr val="09178B"/>
                </a:solidFill>
                <a:latin typeface="Arial"/>
                <a:cs typeface="Arial"/>
              </a:rPr>
              <a:t> Defenses, p.	</a:t>
            </a:r>
            <a:fld id="{81D60167-4931-47E6-BA6A-407CBD079E47}" type="slidenum">
              <a:rPr sz="1725" spc="15" baseline="2415" dirty="0" smtClean="0">
                <a:latin typeface="Arial"/>
                <a:cs typeface="Arial"/>
              </a:rPr>
              <a:t>59</a:t>
            </a:fld>
            <a:endParaRPr sz="1725" baseline="2415"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211549" rIns="0" bIns="0" rtlCol="0">
            <a:noAutofit/>
          </a:bodyPr>
          <a:lstStyle/>
          <a:p>
            <a:pPr marL="3017520">
              <a:lnSpc>
                <a:spcPct val="100000"/>
              </a:lnSpc>
            </a:pPr>
            <a:r>
              <a:rPr sz="3250" dirty="0">
                <a:solidFill>
                  <a:srgbClr val="D62100"/>
                </a:solidFill>
                <a:latin typeface="Arial"/>
                <a:cs typeface="Arial"/>
              </a:rPr>
              <a:t>i</a:t>
            </a:r>
            <a:r>
              <a:rPr sz="3250" spc="-25" dirty="0">
                <a:solidFill>
                  <a:srgbClr val="D62100"/>
                </a:solidFill>
                <a:latin typeface="Arial"/>
                <a:cs typeface="Arial"/>
              </a:rPr>
              <a:t>Cli</a:t>
            </a:r>
            <a:r>
              <a:rPr sz="3250" spc="-20" dirty="0">
                <a:solidFill>
                  <a:srgbClr val="D62100"/>
                </a:solidFill>
                <a:latin typeface="Arial"/>
                <a:cs typeface="Arial"/>
              </a:rPr>
              <a:t>cker</a:t>
            </a:r>
            <a:r>
              <a:rPr sz="3250" spc="-5" dirty="0">
                <a:solidFill>
                  <a:srgbClr val="D62100"/>
                </a:solidFill>
                <a:latin typeface="Arial"/>
                <a:cs typeface="Arial"/>
              </a:rPr>
              <a:t> </a:t>
            </a:r>
            <a:r>
              <a:rPr sz="3250" spc="-35" dirty="0">
                <a:solidFill>
                  <a:srgbClr val="D62100"/>
                </a:solidFill>
                <a:latin typeface="Arial"/>
                <a:cs typeface="Arial"/>
              </a:rPr>
              <a:t>Q</a:t>
            </a:r>
            <a:r>
              <a:rPr sz="3250" spc="-20" dirty="0">
                <a:solidFill>
                  <a:srgbClr val="D62100"/>
                </a:solidFill>
                <a:latin typeface="Arial"/>
                <a:cs typeface="Arial"/>
              </a:rPr>
              <a:t>ues</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on</a:t>
            </a:r>
            <a:endParaRPr sz="3250">
              <a:latin typeface="Arial"/>
              <a:cs typeface="Arial"/>
            </a:endParaRPr>
          </a:p>
        </p:txBody>
      </p:sp>
    </p:spTree>
    <p:extLst>
      <p:ext uri="{BB962C8B-B14F-4D97-AF65-F5344CB8AC3E}">
        <p14:creationId xmlns:p14="http://schemas.microsoft.com/office/powerpoint/2010/main" val="1337741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50A6A-97E1-75D6-5E8F-3DEB4A9F049B}"/>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378703C9-820B-15FE-A0AB-FA2578102DB3}"/>
              </a:ext>
            </a:extLst>
          </p:cNvPr>
          <p:cNvSpPr txBox="1"/>
          <p:nvPr/>
        </p:nvSpPr>
        <p:spPr>
          <a:xfrm>
            <a:off x="486173" y="7092146"/>
            <a:ext cx="1496695" cy="208279"/>
          </a:xfrm>
          <a:prstGeom prst="rect">
            <a:avLst/>
          </a:prstGeom>
        </p:spPr>
        <p:txBody>
          <a:bodyPr vert="horz" wrap="square" lIns="0" tIns="0" rIns="0" bIns="0" rtlCol="0">
            <a:noAutofit/>
          </a:bodyPr>
          <a:lstStyle/>
          <a:p>
            <a:pPr marL="12700">
              <a:lnSpc>
                <a:spcPct val="100000"/>
              </a:lnSpc>
            </a:pPr>
            <a:r>
              <a:rPr lang="en-US" sz="1250" dirty="0">
                <a:solidFill>
                  <a:srgbClr val="09178B"/>
                </a:solidFill>
                <a:latin typeface="Arial"/>
                <a:cs typeface="Arial"/>
              </a:rPr>
              <a:t>26p280</a:t>
            </a:r>
            <a:r>
              <a:rPr sz="1250" dirty="0">
                <a:solidFill>
                  <a:srgbClr val="09178B"/>
                </a:solidFill>
                <a:latin typeface="Arial"/>
                <a:cs typeface="Arial"/>
              </a:rPr>
              <a:t> Defenses, p.</a:t>
            </a:r>
            <a:endParaRPr sz="1250" dirty="0">
              <a:latin typeface="Arial"/>
              <a:cs typeface="Arial"/>
            </a:endParaRPr>
          </a:p>
        </p:txBody>
      </p:sp>
      <p:sp>
        <p:nvSpPr>
          <p:cNvPr id="5" name="object 5">
            <a:extLst>
              <a:ext uri="{FF2B5EF4-FFF2-40B4-BE49-F238E27FC236}">
                <a16:creationId xmlns:a16="http://schemas.microsoft.com/office/drawing/2014/main" id="{586F2DB2-36B6-2491-1500-17378DA35778}"/>
              </a:ext>
            </a:extLst>
          </p:cNvPr>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6" name="object 6">
            <a:extLst>
              <a:ext uri="{FF2B5EF4-FFF2-40B4-BE49-F238E27FC236}">
                <a16:creationId xmlns:a16="http://schemas.microsoft.com/office/drawing/2014/main" id="{670EF5F7-3559-73E4-2B6A-6FF920EEB496}"/>
              </a:ext>
            </a:extLst>
          </p:cNvPr>
          <p:cNvSpPr txBox="1">
            <a:spLocks noGrp="1"/>
          </p:cNvSpPr>
          <p:nvPr>
            <p:ph type="sldNum" sz="quarter" idx="7"/>
          </p:nvPr>
        </p:nvSpPr>
        <p:spPr>
          <a:prstGeom prst="rect">
            <a:avLst/>
          </a:prstGeom>
        </p:spPr>
        <p:txBody>
          <a:bodyPr vert="horz" wrap="square" lIns="0" tIns="0" rIns="0" bIns="0" rtlCol="0">
            <a:noAutofit/>
          </a:bodyPr>
          <a:lstStyle/>
          <a:p>
            <a:pPr marL="1651000">
              <a:lnSpc>
                <a:spcPct val="100000"/>
              </a:lnSpc>
            </a:pPr>
            <a:fld id="{81D60167-4931-47E6-BA6A-407CBD079E47}" type="slidenum">
              <a:rPr sz="1150" spc="10" dirty="0" smtClean="0">
                <a:latin typeface="Arial"/>
                <a:cs typeface="Arial"/>
              </a:rPr>
              <a:t>6</a:t>
            </a:fld>
            <a:endParaRPr sz="1150">
              <a:latin typeface="Arial"/>
              <a:cs typeface="Arial"/>
            </a:endParaRPr>
          </a:p>
        </p:txBody>
      </p:sp>
      <p:pic>
        <p:nvPicPr>
          <p:cNvPr id="3" name="Picture 2" descr="The image depicts a construction project in Zitong County, China, featuring a dome structure, a network of nuclear weapons sites, and significant infrastructure changes including evictions and new roads.&#10;&#10;AI-generated content may be incorrect.">
            <a:extLst>
              <a:ext uri="{FF2B5EF4-FFF2-40B4-BE49-F238E27FC236}">
                <a16:creationId xmlns:a16="http://schemas.microsoft.com/office/drawing/2014/main" id="{97344675-36D2-6D43-A6C7-67FA3AEE8700}"/>
              </a:ext>
            </a:extLst>
          </p:cNvPr>
          <p:cNvPicPr>
            <a:picLocks noChangeAspect="1"/>
          </p:cNvPicPr>
          <p:nvPr/>
        </p:nvPicPr>
        <p:blipFill>
          <a:blip r:embed="rId2"/>
          <a:stretch>
            <a:fillRect/>
          </a:stretch>
        </p:blipFill>
        <p:spPr>
          <a:xfrm>
            <a:off x="0" y="1142797"/>
            <a:ext cx="10058400" cy="5486806"/>
          </a:xfrm>
          <a:prstGeom prst="rect">
            <a:avLst/>
          </a:prstGeom>
        </p:spPr>
      </p:pic>
    </p:spTree>
    <p:extLst>
      <p:ext uri="{BB962C8B-B14F-4D97-AF65-F5344CB8AC3E}">
        <p14:creationId xmlns:p14="http://schemas.microsoft.com/office/powerpoint/2010/main" val="33292711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66800" y="1828800"/>
            <a:ext cx="7433945" cy="4795404"/>
          </a:xfrm>
          <a:prstGeom prst="rect">
            <a:avLst/>
          </a:prstGeom>
        </p:spPr>
        <p:txBody>
          <a:bodyPr vert="horz" wrap="square" lIns="0" tIns="0" rIns="0" bIns="0" rtlCol="0">
            <a:noAutofit/>
          </a:bodyPr>
          <a:lstStyle/>
          <a:p>
            <a:pPr marL="323215" marR="12700" indent="0">
              <a:lnSpc>
                <a:spcPct val="111900"/>
              </a:lnSpc>
            </a:pPr>
            <a:r>
              <a:rPr lang="en-US" sz="2200" spc="-5" dirty="0">
                <a:solidFill>
                  <a:srgbClr val="09178B"/>
                </a:solidFill>
                <a:latin typeface="Arial"/>
                <a:cs typeface="Arial"/>
              </a:rPr>
              <a:t>In which situation might a Iron Dome defense be useful</a:t>
            </a:r>
            <a:r>
              <a:rPr sz="2200" spc="0" dirty="0">
                <a:solidFill>
                  <a:srgbClr val="09178B"/>
                </a:solidFill>
                <a:latin typeface="Arial"/>
                <a:cs typeface="Arial"/>
              </a:rPr>
              <a:t>?</a:t>
            </a:r>
            <a:endParaRPr sz="2200" dirty="0">
              <a:latin typeface="Arial"/>
              <a:cs typeface="Arial"/>
            </a:endParaRPr>
          </a:p>
          <a:p>
            <a:pPr>
              <a:lnSpc>
                <a:spcPts val="1400"/>
              </a:lnSpc>
              <a:spcBef>
                <a:spcPts val="20"/>
              </a:spcBef>
            </a:pPr>
            <a:endParaRPr sz="1400" dirty="0"/>
          </a:p>
          <a:p>
            <a:pPr marL="376555" indent="-364490">
              <a:lnSpc>
                <a:spcPct val="100000"/>
              </a:lnSpc>
              <a:buClr>
                <a:srgbClr val="09178B"/>
              </a:buClr>
              <a:buSzPct val="79545"/>
              <a:buFont typeface="Arial"/>
              <a:buAutoNum type="alphaUcPeriod"/>
              <a:tabLst>
                <a:tab pos="376555" algn="l"/>
              </a:tabLst>
            </a:pPr>
            <a:r>
              <a:rPr lang="en-US" sz="2200" dirty="0">
                <a:solidFill>
                  <a:srgbClr val="09178B"/>
                </a:solidFill>
                <a:latin typeface="Arial"/>
                <a:cs typeface="Arial"/>
              </a:rPr>
              <a:t>Defend against single ICBM attack from North Korea on US base in the Pacific.</a:t>
            </a:r>
            <a:endParaRPr sz="2200" dirty="0">
              <a:latin typeface="Arial"/>
              <a:cs typeface="Arial"/>
            </a:endParaRPr>
          </a:p>
          <a:p>
            <a:pPr>
              <a:lnSpc>
                <a:spcPts val="1100"/>
              </a:lnSpc>
              <a:spcBef>
                <a:spcPts val="99"/>
              </a:spcBef>
              <a:buClr>
                <a:srgbClr val="09178B"/>
              </a:buClr>
              <a:buFont typeface="Arial"/>
              <a:buAutoNum type="alphaUcPeriod"/>
            </a:pPr>
            <a:endParaRPr sz="1100" dirty="0"/>
          </a:p>
          <a:p>
            <a:pPr marL="376555" indent="-364490">
              <a:lnSpc>
                <a:spcPct val="100000"/>
              </a:lnSpc>
              <a:buClr>
                <a:srgbClr val="09178B"/>
              </a:buClr>
              <a:buSzPct val="79545"/>
              <a:buFont typeface="Arial"/>
              <a:buAutoNum type="alphaUcPeriod"/>
              <a:tabLst>
                <a:tab pos="376555" algn="l"/>
              </a:tabLst>
            </a:pPr>
            <a:r>
              <a:rPr lang="en-US" sz="2200" dirty="0">
                <a:solidFill>
                  <a:srgbClr val="09178B"/>
                </a:solidFill>
                <a:latin typeface="Arial"/>
                <a:cs typeface="Arial"/>
              </a:rPr>
              <a:t>Defend Seoul against attack with artillery from North Korea.</a:t>
            </a:r>
            <a:endParaRPr sz="2200" dirty="0">
              <a:latin typeface="Arial"/>
              <a:cs typeface="Arial"/>
            </a:endParaRPr>
          </a:p>
          <a:p>
            <a:pPr>
              <a:lnSpc>
                <a:spcPts val="1100"/>
              </a:lnSpc>
              <a:spcBef>
                <a:spcPts val="99"/>
              </a:spcBef>
              <a:buClr>
                <a:srgbClr val="09178B"/>
              </a:buClr>
              <a:buFont typeface="Arial"/>
              <a:buAutoNum type="alphaUcPeriod"/>
            </a:pPr>
            <a:endParaRPr sz="1100" dirty="0"/>
          </a:p>
          <a:p>
            <a:pPr marL="388620" indent="-376555">
              <a:lnSpc>
                <a:spcPct val="100000"/>
              </a:lnSpc>
              <a:buClr>
                <a:srgbClr val="09178B"/>
              </a:buClr>
              <a:buSzPct val="79545"/>
              <a:buFont typeface="Arial"/>
              <a:buAutoNum type="alphaUcPeriod"/>
              <a:tabLst>
                <a:tab pos="388620" algn="l"/>
              </a:tabLst>
            </a:pPr>
            <a:r>
              <a:rPr lang="en-US" sz="2200" b="1" dirty="0">
                <a:solidFill>
                  <a:srgbClr val="09178B"/>
                </a:solidFill>
                <a:latin typeface="Arial"/>
                <a:cs typeface="Arial"/>
              </a:rPr>
              <a:t>Defend Seoul against attack with rocket launchers from North Korea.</a:t>
            </a:r>
            <a:endParaRPr sz="2200" b="1" dirty="0">
              <a:latin typeface="Arial"/>
              <a:cs typeface="Arial"/>
            </a:endParaRPr>
          </a:p>
          <a:p>
            <a:pPr>
              <a:lnSpc>
                <a:spcPts val="1100"/>
              </a:lnSpc>
              <a:spcBef>
                <a:spcPts val="99"/>
              </a:spcBef>
              <a:buClr>
                <a:srgbClr val="09178B"/>
              </a:buClr>
              <a:buFont typeface="Arial"/>
              <a:buAutoNum type="alphaUcPeriod"/>
            </a:pPr>
            <a:endParaRPr sz="1100" dirty="0"/>
          </a:p>
          <a:p>
            <a:pPr marL="388620" indent="-376555">
              <a:lnSpc>
                <a:spcPct val="100000"/>
              </a:lnSpc>
              <a:buClr>
                <a:srgbClr val="09178B"/>
              </a:buClr>
              <a:buSzPct val="79545"/>
              <a:buFont typeface="Arial"/>
              <a:buAutoNum type="alphaUcPeriod"/>
              <a:tabLst>
                <a:tab pos="388620" algn="l"/>
              </a:tabLst>
            </a:pPr>
            <a:r>
              <a:rPr lang="en-US" sz="2200" b="1" dirty="0">
                <a:solidFill>
                  <a:srgbClr val="09178B"/>
                </a:solidFill>
                <a:latin typeface="Arial"/>
                <a:cs typeface="Arial"/>
              </a:rPr>
              <a:t>Defend Washington DC against short range missile attack from forward naval platform.</a:t>
            </a:r>
            <a:endParaRPr sz="2200" b="1" dirty="0">
              <a:latin typeface="Arial"/>
              <a:cs typeface="Arial"/>
            </a:endParaRPr>
          </a:p>
          <a:p>
            <a:pPr>
              <a:lnSpc>
                <a:spcPts val="1100"/>
              </a:lnSpc>
              <a:spcBef>
                <a:spcPts val="99"/>
              </a:spcBef>
              <a:buClr>
                <a:srgbClr val="09178B"/>
              </a:buClr>
              <a:buFont typeface="Arial"/>
              <a:buAutoNum type="alphaUcPeriod"/>
            </a:pPr>
            <a:endParaRPr sz="1100" dirty="0"/>
          </a:p>
          <a:p>
            <a:pPr marL="12700">
              <a:lnSpc>
                <a:spcPct val="100000"/>
              </a:lnSpc>
              <a:buClr>
                <a:srgbClr val="09178B"/>
              </a:buClr>
              <a:buSzPct val="79545"/>
              <a:tabLst>
                <a:tab pos="459105" algn="l"/>
              </a:tabLst>
            </a:pPr>
            <a:r>
              <a:rPr lang="en-US" sz="2200" dirty="0">
                <a:solidFill>
                  <a:srgbClr val="09178B"/>
                </a:solidFill>
                <a:latin typeface="Arial"/>
                <a:cs typeface="Arial"/>
              </a:rPr>
              <a:t>E.  Defend Washington DC against SLCM attack from  </a:t>
            </a:r>
          </a:p>
          <a:p>
            <a:pPr marL="12700">
              <a:lnSpc>
                <a:spcPct val="100000"/>
              </a:lnSpc>
              <a:buClr>
                <a:srgbClr val="09178B"/>
              </a:buClr>
              <a:buSzPct val="79545"/>
              <a:tabLst>
                <a:tab pos="459105" algn="l"/>
              </a:tabLst>
            </a:pPr>
            <a:r>
              <a:rPr lang="en-US" sz="2200" dirty="0">
                <a:solidFill>
                  <a:srgbClr val="09178B"/>
                </a:solidFill>
                <a:latin typeface="Arial"/>
                <a:cs typeface="Arial"/>
              </a:rPr>
              <a:t>     forward naval platform.</a:t>
            </a:r>
            <a:endParaRPr sz="220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tabLst>
                <a:tab pos="1628139" algn="l"/>
              </a:tabLst>
            </a:pPr>
            <a:r>
              <a:rPr lang="en-US" sz="1250" dirty="0">
                <a:solidFill>
                  <a:srgbClr val="09178B"/>
                </a:solidFill>
                <a:latin typeface="Arial"/>
                <a:cs typeface="Arial"/>
              </a:rPr>
              <a:t>26p280</a:t>
            </a:r>
            <a:r>
              <a:rPr sz="1250" dirty="0">
                <a:solidFill>
                  <a:srgbClr val="09178B"/>
                </a:solidFill>
                <a:latin typeface="Arial"/>
                <a:cs typeface="Arial"/>
              </a:rPr>
              <a:t> Defenses, p.	</a:t>
            </a:r>
            <a:fld id="{81D60167-4931-47E6-BA6A-407CBD079E47}" type="slidenum">
              <a:rPr sz="1725" spc="15" baseline="2415" dirty="0" smtClean="0">
                <a:latin typeface="Arial"/>
                <a:cs typeface="Arial"/>
              </a:rPr>
              <a:t>60</a:t>
            </a:fld>
            <a:endParaRPr sz="1725" baseline="2415"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211549" rIns="0" bIns="0" rtlCol="0">
            <a:noAutofit/>
          </a:bodyPr>
          <a:lstStyle/>
          <a:p>
            <a:pPr marL="3017520">
              <a:lnSpc>
                <a:spcPct val="100000"/>
              </a:lnSpc>
            </a:pPr>
            <a:r>
              <a:rPr sz="3250" dirty="0">
                <a:solidFill>
                  <a:srgbClr val="D62100"/>
                </a:solidFill>
                <a:latin typeface="Arial"/>
                <a:cs typeface="Arial"/>
              </a:rPr>
              <a:t>i</a:t>
            </a:r>
            <a:r>
              <a:rPr sz="3250" spc="-25" dirty="0">
                <a:solidFill>
                  <a:srgbClr val="D62100"/>
                </a:solidFill>
                <a:latin typeface="Arial"/>
                <a:cs typeface="Arial"/>
              </a:rPr>
              <a:t>Cli</a:t>
            </a:r>
            <a:r>
              <a:rPr sz="3250" spc="-20" dirty="0">
                <a:solidFill>
                  <a:srgbClr val="D62100"/>
                </a:solidFill>
                <a:latin typeface="Arial"/>
                <a:cs typeface="Arial"/>
              </a:rPr>
              <a:t>cker</a:t>
            </a:r>
            <a:r>
              <a:rPr sz="3250" spc="-5" dirty="0">
                <a:solidFill>
                  <a:srgbClr val="D62100"/>
                </a:solidFill>
                <a:latin typeface="Arial"/>
                <a:cs typeface="Arial"/>
              </a:rPr>
              <a:t> </a:t>
            </a:r>
            <a:r>
              <a:rPr sz="3250" spc="-35" dirty="0">
                <a:solidFill>
                  <a:srgbClr val="D62100"/>
                </a:solidFill>
                <a:latin typeface="Arial"/>
                <a:cs typeface="Arial"/>
              </a:rPr>
              <a:t>Q</a:t>
            </a:r>
            <a:r>
              <a:rPr sz="3250" spc="-20" dirty="0">
                <a:solidFill>
                  <a:srgbClr val="D62100"/>
                </a:solidFill>
                <a:latin typeface="Arial"/>
                <a:cs typeface="Arial"/>
              </a:rPr>
              <a:t>ues</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on</a:t>
            </a:r>
            <a:endParaRPr sz="3250">
              <a:latin typeface="Arial"/>
              <a:cs typeface="Arial"/>
            </a:endParaRPr>
          </a:p>
        </p:txBody>
      </p:sp>
    </p:spTree>
    <p:extLst>
      <p:ext uri="{BB962C8B-B14F-4D97-AF65-F5344CB8AC3E}">
        <p14:creationId xmlns:p14="http://schemas.microsoft.com/office/powerpoint/2010/main" val="566315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71600" y="3649345"/>
            <a:ext cx="7467600" cy="1303655"/>
          </a:xfrm>
          <a:prstGeom prst="rect">
            <a:avLst/>
          </a:prstGeom>
        </p:spPr>
        <p:txBody>
          <a:bodyPr vert="horz" wrap="square" lIns="0" tIns="0" rIns="0" bIns="0" rtlCol="0">
            <a:noAutofit/>
          </a:bodyPr>
          <a:lstStyle/>
          <a:p>
            <a:pPr marL="12700" marR="12700" indent="221615">
              <a:lnSpc>
                <a:spcPct val="110100"/>
              </a:lnSpc>
            </a:pPr>
            <a:r>
              <a:rPr sz="3800" i="1" spc="15" dirty="0">
                <a:solidFill>
                  <a:srgbClr val="09178B"/>
                </a:solidFill>
                <a:latin typeface="Arial"/>
                <a:cs typeface="Arial"/>
              </a:rPr>
              <a:t> Boos</a:t>
            </a:r>
            <a:r>
              <a:rPr sz="3800" i="1" spc="5" dirty="0">
                <a:solidFill>
                  <a:srgbClr val="09178B"/>
                </a:solidFill>
                <a:latin typeface="Arial"/>
                <a:cs typeface="Arial"/>
              </a:rPr>
              <a:t>t</a:t>
            </a:r>
            <a:r>
              <a:rPr sz="3800" i="1" spc="20" dirty="0">
                <a:solidFill>
                  <a:srgbClr val="09178B"/>
                </a:solidFill>
                <a:latin typeface="Arial"/>
                <a:cs typeface="Arial"/>
              </a:rPr>
              <a:t>-Phase</a:t>
            </a:r>
            <a:r>
              <a:rPr sz="3800" i="1" spc="10" dirty="0">
                <a:solidFill>
                  <a:srgbClr val="09178B"/>
                </a:solidFill>
                <a:latin typeface="Arial"/>
                <a:cs typeface="Arial"/>
              </a:rPr>
              <a:t> </a:t>
            </a:r>
            <a:r>
              <a:rPr sz="3800" i="1" spc="-5" dirty="0">
                <a:solidFill>
                  <a:srgbClr val="09178B"/>
                </a:solidFill>
                <a:latin typeface="Arial"/>
                <a:cs typeface="Arial"/>
              </a:rPr>
              <a:t>I</a:t>
            </a:r>
            <a:r>
              <a:rPr sz="3800" i="1" spc="20" dirty="0">
                <a:solidFill>
                  <a:srgbClr val="09178B"/>
                </a:solidFill>
                <a:latin typeface="Arial"/>
                <a:cs typeface="Arial"/>
              </a:rPr>
              <a:t>n</a:t>
            </a:r>
            <a:r>
              <a:rPr sz="3800" i="1" spc="-5" dirty="0">
                <a:solidFill>
                  <a:srgbClr val="09178B"/>
                </a:solidFill>
                <a:latin typeface="Arial"/>
                <a:cs typeface="Arial"/>
              </a:rPr>
              <a:t>t</a:t>
            </a:r>
            <a:r>
              <a:rPr sz="3800" i="1" spc="15" dirty="0">
                <a:solidFill>
                  <a:srgbClr val="09178B"/>
                </a:solidFill>
                <a:latin typeface="Arial"/>
                <a:cs typeface="Arial"/>
              </a:rPr>
              <a:t>ercept</a:t>
            </a:r>
            <a:r>
              <a:rPr sz="3800" i="1" spc="10" dirty="0">
                <a:solidFill>
                  <a:srgbClr val="09178B"/>
                </a:solidFill>
                <a:latin typeface="Arial"/>
                <a:cs typeface="Arial"/>
              </a:rPr>
              <a:t> </a:t>
            </a:r>
            <a:r>
              <a:rPr sz="3800" i="1" spc="20" dirty="0">
                <a:solidFill>
                  <a:srgbClr val="09178B"/>
                </a:solidFill>
                <a:latin typeface="Arial"/>
                <a:cs typeface="Arial"/>
              </a:rPr>
              <a:t>System</a:t>
            </a:r>
            <a:r>
              <a:rPr lang="en-US" sz="3800" i="1" spc="20" dirty="0">
                <a:solidFill>
                  <a:srgbClr val="09178B"/>
                </a:solidFill>
                <a:latin typeface="Arial"/>
                <a:cs typeface="Arial"/>
              </a:rPr>
              <a:t> ?</a:t>
            </a:r>
            <a:endParaRPr sz="380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61</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197759" rIns="0" bIns="0" rtlCol="0">
            <a:noAutofit/>
          </a:bodyPr>
          <a:lstStyle/>
          <a:p>
            <a:pPr marL="608330">
              <a:lnSpc>
                <a:spcPct val="100000"/>
              </a:lnSpc>
            </a:pPr>
            <a:r>
              <a:rPr sz="3250" spc="-25" dirty="0">
                <a:solidFill>
                  <a:srgbClr val="D62100"/>
                </a:solidFill>
                <a:latin typeface="Arial"/>
                <a:cs typeface="Arial"/>
              </a:rPr>
              <a:t>Modul</a:t>
            </a:r>
            <a:r>
              <a:rPr sz="3250" spc="-20" dirty="0">
                <a:solidFill>
                  <a:srgbClr val="D62100"/>
                </a:solidFill>
                <a:latin typeface="Arial"/>
                <a:cs typeface="Arial"/>
              </a:rPr>
              <a:t>e</a:t>
            </a:r>
            <a:r>
              <a:rPr sz="3250" spc="-5" dirty="0">
                <a:solidFill>
                  <a:srgbClr val="D62100"/>
                </a:solidFill>
                <a:latin typeface="Arial"/>
                <a:cs typeface="Arial"/>
              </a:rPr>
              <a:t> </a:t>
            </a:r>
            <a:r>
              <a:rPr sz="3250" spc="-15" dirty="0">
                <a:solidFill>
                  <a:srgbClr val="D62100"/>
                </a:solidFill>
                <a:latin typeface="Arial"/>
                <a:cs typeface="Arial"/>
              </a:rPr>
              <a:t>7:</a:t>
            </a:r>
            <a:r>
              <a:rPr sz="3250" spc="-5" dirty="0">
                <a:solidFill>
                  <a:srgbClr val="D62100"/>
                </a:solidFill>
                <a:latin typeface="Arial"/>
                <a:cs typeface="Arial"/>
              </a:rPr>
              <a:t> </a:t>
            </a:r>
            <a:r>
              <a:rPr lang="en-US" sz="3250" spc="-5" dirty="0">
                <a:solidFill>
                  <a:srgbClr val="D62100"/>
                </a:solidFill>
                <a:latin typeface="Arial"/>
                <a:cs typeface="Arial"/>
              </a:rPr>
              <a:t>Modern </a:t>
            </a:r>
            <a:r>
              <a:rPr sz="3250" spc="-25" dirty="0">
                <a:solidFill>
                  <a:srgbClr val="D62100"/>
                </a:solidFill>
                <a:latin typeface="Arial"/>
                <a:cs typeface="Arial"/>
              </a:rPr>
              <a:t>E</a:t>
            </a:r>
            <a:r>
              <a:rPr sz="3250" spc="-70" dirty="0">
                <a:solidFill>
                  <a:srgbClr val="D62100"/>
                </a:solidFill>
                <a:latin typeface="Arial"/>
                <a:cs typeface="Arial"/>
              </a:rPr>
              <a:t>f</a:t>
            </a:r>
            <a:r>
              <a:rPr sz="3250" spc="-15" dirty="0">
                <a:solidFill>
                  <a:srgbClr val="D62100"/>
                </a:solidFill>
                <a:latin typeface="Arial"/>
                <a:cs typeface="Arial"/>
              </a:rPr>
              <a:t>fort</a:t>
            </a:r>
            <a:r>
              <a:rPr sz="3250" spc="-20" dirty="0">
                <a:solidFill>
                  <a:srgbClr val="D62100"/>
                </a:solidFill>
                <a:latin typeface="Arial"/>
                <a:cs typeface="Arial"/>
              </a:rPr>
              <a:t>s</a:t>
            </a:r>
            <a:r>
              <a:rPr sz="3250" spc="-5" dirty="0">
                <a:solidFill>
                  <a:srgbClr val="D62100"/>
                </a:solidFill>
                <a:latin typeface="Arial"/>
                <a:cs typeface="Arial"/>
              </a:rPr>
              <a:t> </a:t>
            </a:r>
            <a:r>
              <a:rPr lang="en-US" sz="3250" spc="-15" dirty="0">
                <a:solidFill>
                  <a:srgbClr val="D62100"/>
                </a:solidFill>
                <a:latin typeface="Arial"/>
                <a:cs typeface="Arial"/>
              </a:rPr>
              <a:t>on Missile Defense</a:t>
            </a:r>
            <a:endParaRPr sz="3250" dirty="0">
              <a:latin typeface="Arial"/>
              <a:cs typeface="Arial"/>
            </a:endParaRPr>
          </a:p>
        </p:txBody>
      </p:sp>
    </p:spTree>
    <p:extLst>
      <p:ext uri="{BB962C8B-B14F-4D97-AF65-F5344CB8AC3E}">
        <p14:creationId xmlns:p14="http://schemas.microsoft.com/office/powerpoint/2010/main" val="12677030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07223" rIns="0" bIns="0" rtlCol="0">
            <a:noAutofit/>
          </a:bodyPr>
          <a:lstStyle/>
          <a:p>
            <a:pPr marL="189230">
              <a:lnSpc>
                <a:spcPct val="100000"/>
              </a:lnSpc>
            </a:pPr>
            <a:r>
              <a:rPr sz="3250" spc="-40" dirty="0">
                <a:solidFill>
                  <a:srgbClr val="D62100"/>
                </a:solidFill>
                <a:latin typeface="Arial"/>
                <a:cs typeface="Arial"/>
              </a:rPr>
              <a:t>W</a:t>
            </a:r>
            <a:r>
              <a:rPr sz="3250" spc="-20" dirty="0">
                <a:solidFill>
                  <a:srgbClr val="D62100"/>
                </a:solidFill>
                <a:latin typeface="Arial"/>
                <a:cs typeface="Arial"/>
              </a:rPr>
              <a:t>hy</a:t>
            </a:r>
            <a:r>
              <a:rPr sz="3250" spc="-5" dirty="0">
                <a:solidFill>
                  <a:srgbClr val="D62100"/>
                </a:solidFill>
                <a:latin typeface="Arial"/>
                <a:cs typeface="Arial"/>
              </a:rPr>
              <a:t> </a:t>
            </a:r>
            <a:r>
              <a:rPr sz="3250" spc="0" dirty="0">
                <a:solidFill>
                  <a:srgbClr val="D62100"/>
                </a:solidFill>
                <a:latin typeface="Arial"/>
                <a:cs typeface="Arial"/>
              </a:rPr>
              <a:t>i</a:t>
            </a:r>
            <a:r>
              <a:rPr sz="3250" spc="-20" dirty="0">
                <a:solidFill>
                  <a:srgbClr val="D62100"/>
                </a:solidFill>
                <a:latin typeface="Arial"/>
                <a:cs typeface="Arial"/>
              </a:rPr>
              <a:t>s</a:t>
            </a:r>
            <a:r>
              <a:rPr sz="3250" spc="-60" dirty="0">
                <a:solidFill>
                  <a:srgbClr val="D62100"/>
                </a:solidFill>
                <a:latin typeface="Arial"/>
                <a:cs typeface="Arial"/>
              </a:rPr>
              <a:t> </a:t>
            </a:r>
            <a:r>
              <a:rPr sz="3250" spc="-25" dirty="0">
                <a:solidFill>
                  <a:srgbClr val="D62100"/>
                </a:solidFill>
                <a:latin typeface="Arial"/>
                <a:cs typeface="Arial"/>
              </a:rPr>
              <a:t>T</a:t>
            </a:r>
            <a:r>
              <a:rPr sz="3250" spc="-20" dirty="0">
                <a:solidFill>
                  <a:srgbClr val="D62100"/>
                </a:solidFill>
                <a:latin typeface="Arial"/>
                <a:cs typeface="Arial"/>
              </a:rPr>
              <a:t>here</a:t>
            </a:r>
            <a:r>
              <a:rPr sz="3250" spc="-5" dirty="0">
                <a:solidFill>
                  <a:srgbClr val="D62100"/>
                </a:solidFill>
                <a:latin typeface="Arial"/>
                <a:cs typeface="Arial"/>
              </a:rPr>
              <a:t> </a:t>
            </a:r>
            <a:r>
              <a:rPr sz="3250" spc="-15" dirty="0">
                <a:solidFill>
                  <a:srgbClr val="D62100"/>
                </a:solidFill>
                <a:latin typeface="Arial"/>
                <a:cs typeface="Arial"/>
              </a:rPr>
              <a:t>I</a:t>
            </a:r>
            <a:r>
              <a:rPr sz="3250" spc="-20" dirty="0">
                <a:solidFill>
                  <a:srgbClr val="D62100"/>
                </a:solidFill>
                <a:latin typeface="Arial"/>
                <a:cs typeface="Arial"/>
              </a:rPr>
              <a:t>n</a:t>
            </a:r>
            <a:r>
              <a:rPr sz="3250" spc="-15" dirty="0">
                <a:solidFill>
                  <a:srgbClr val="D62100"/>
                </a:solidFill>
                <a:latin typeface="Arial"/>
                <a:cs typeface="Arial"/>
              </a:rPr>
              <a:t>terest</a:t>
            </a:r>
            <a:r>
              <a:rPr sz="3250" spc="-5" dirty="0">
                <a:solidFill>
                  <a:srgbClr val="D62100"/>
                </a:solidFill>
                <a:latin typeface="Arial"/>
                <a:cs typeface="Arial"/>
              </a:rPr>
              <a:t> </a:t>
            </a:r>
            <a:r>
              <a:rPr sz="3250" spc="0" dirty="0">
                <a:solidFill>
                  <a:srgbClr val="D62100"/>
                </a:solidFill>
                <a:latin typeface="Arial"/>
                <a:cs typeface="Arial"/>
              </a:rPr>
              <a:t>i</a:t>
            </a:r>
            <a:r>
              <a:rPr sz="3250" spc="-20" dirty="0">
                <a:solidFill>
                  <a:srgbClr val="D62100"/>
                </a:solidFill>
                <a:latin typeface="Arial"/>
                <a:cs typeface="Arial"/>
              </a:rPr>
              <a:t>n</a:t>
            </a:r>
            <a:r>
              <a:rPr sz="3250" spc="-5" dirty="0">
                <a:solidFill>
                  <a:srgbClr val="D62100"/>
                </a:solidFill>
                <a:latin typeface="Arial"/>
                <a:cs typeface="Arial"/>
              </a:rPr>
              <a:t> </a:t>
            </a:r>
            <a:r>
              <a:rPr sz="3250" spc="-20" dirty="0">
                <a:solidFill>
                  <a:srgbClr val="D62100"/>
                </a:solidFill>
                <a:latin typeface="Arial"/>
                <a:cs typeface="Arial"/>
              </a:rPr>
              <a:t>Boos</a:t>
            </a:r>
            <a:r>
              <a:rPr sz="3250" spc="-15" dirty="0">
                <a:solidFill>
                  <a:srgbClr val="D62100"/>
                </a:solidFill>
                <a:latin typeface="Arial"/>
                <a:cs typeface="Arial"/>
              </a:rPr>
              <a:t>t</a:t>
            </a:r>
            <a:r>
              <a:rPr sz="3250" spc="-20" dirty="0">
                <a:solidFill>
                  <a:srgbClr val="D62100"/>
                </a:solidFill>
                <a:latin typeface="Arial"/>
                <a:cs typeface="Arial"/>
              </a:rPr>
              <a:t>-Phase</a:t>
            </a:r>
            <a:r>
              <a:rPr sz="3250" spc="-5" dirty="0">
                <a:solidFill>
                  <a:srgbClr val="D62100"/>
                </a:solidFill>
                <a:latin typeface="Arial"/>
                <a:cs typeface="Arial"/>
              </a:rPr>
              <a:t> </a:t>
            </a:r>
            <a:r>
              <a:rPr sz="3250" spc="-15" dirty="0">
                <a:solidFill>
                  <a:srgbClr val="D62100"/>
                </a:solidFill>
                <a:latin typeface="Arial"/>
                <a:cs typeface="Arial"/>
              </a:rPr>
              <a:t>I</a:t>
            </a:r>
            <a:r>
              <a:rPr sz="3250" spc="-20" dirty="0">
                <a:solidFill>
                  <a:srgbClr val="D62100"/>
                </a:solidFill>
                <a:latin typeface="Arial"/>
                <a:cs typeface="Arial"/>
              </a:rPr>
              <a:t>n</a:t>
            </a:r>
            <a:r>
              <a:rPr sz="3250" spc="-15" dirty="0">
                <a:solidFill>
                  <a:srgbClr val="D62100"/>
                </a:solidFill>
                <a:latin typeface="Arial"/>
                <a:cs typeface="Arial"/>
              </a:rPr>
              <a:t>t</a:t>
            </a:r>
            <a:r>
              <a:rPr sz="3250" spc="-20" dirty="0">
                <a:solidFill>
                  <a:srgbClr val="D62100"/>
                </a:solidFill>
                <a:latin typeface="Arial"/>
                <a:cs typeface="Arial"/>
              </a:rPr>
              <a:t>ercep</a:t>
            </a:r>
            <a:r>
              <a:rPr sz="3250" spc="-15" dirty="0">
                <a:solidFill>
                  <a:srgbClr val="D62100"/>
                </a:solidFill>
                <a:latin typeface="Arial"/>
                <a:cs typeface="Arial"/>
              </a:rPr>
              <a:t>t</a:t>
            </a:r>
            <a:r>
              <a:rPr sz="3250" spc="-20" dirty="0">
                <a:solidFill>
                  <a:srgbClr val="D62100"/>
                </a:solidFill>
                <a:latin typeface="Arial"/>
                <a:cs typeface="Arial"/>
              </a:rPr>
              <a:t>?</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15" baseline="2222" dirty="0">
                <a:solidFill>
                  <a:srgbClr val="09178B"/>
                </a:solidFill>
                <a:latin typeface="Arial"/>
                <a:cs typeface="Arial"/>
              </a:rPr>
              <a:t> </a:t>
            </a:r>
            <a:fld id="{81D60167-4931-47E6-BA6A-407CBD079E47}" type="slidenum">
              <a:rPr sz="1150" spc="10" dirty="0" smtClean="0">
                <a:latin typeface="Arial"/>
                <a:cs typeface="Arial"/>
              </a:rPr>
              <a:t>62</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844103" y="1530168"/>
            <a:ext cx="8293734" cy="5292725"/>
          </a:xfrm>
          <a:prstGeom prst="rect">
            <a:avLst/>
          </a:prstGeom>
        </p:spPr>
        <p:txBody>
          <a:bodyPr vert="horz" wrap="square" lIns="0" tIns="0" rIns="0" bIns="0" rtlCol="0">
            <a:noAutofit/>
          </a:bodyPr>
          <a:lstStyle/>
          <a:p>
            <a:pPr marL="88900" marR="851535">
              <a:lnSpc>
                <a:spcPct val="112100"/>
              </a:lnSpc>
            </a:pPr>
            <a:r>
              <a:rPr sz="2250" spc="10" dirty="0">
                <a:solidFill>
                  <a:srgbClr val="09178B"/>
                </a:solidFill>
                <a:latin typeface="Arial"/>
                <a:cs typeface="Arial"/>
              </a:rPr>
              <a:t>Boost-phase </a:t>
            </a:r>
            <a:r>
              <a:rPr sz="2250" spc="5" dirty="0">
                <a:solidFill>
                  <a:srgbClr val="09178B"/>
                </a:solidFill>
                <a:latin typeface="Arial"/>
                <a:cs typeface="Arial"/>
              </a:rPr>
              <a:t>intercept</a:t>
            </a:r>
            <a:r>
              <a:rPr sz="2250" spc="10" dirty="0">
                <a:solidFill>
                  <a:srgbClr val="09178B"/>
                </a:solidFill>
                <a:latin typeface="Arial"/>
                <a:cs typeface="Arial"/>
              </a:rPr>
              <a:t> has been described as easier than midcourse </a:t>
            </a:r>
            <a:r>
              <a:rPr sz="2250" spc="5" dirty="0">
                <a:solidFill>
                  <a:srgbClr val="09178B"/>
                </a:solidFill>
                <a:latin typeface="Arial"/>
                <a:cs typeface="Arial"/>
              </a:rPr>
              <a:t>intercept,</a:t>
            </a:r>
            <a:r>
              <a:rPr sz="2250" spc="10" dirty="0">
                <a:solidFill>
                  <a:srgbClr val="09178B"/>
                </a:solidFill>
                <a:latin typeface="Arial"/>
                <a:cs typeface="Arial"/>
              </a:rPr>
              <a:t> because</a:t>
            </a:r>
            <a:endParaRPr sz="2250" dirty="0">
              <a:latin typeface="Arial"/>
              <a:cs typeface="Arial"/>
            </a:endParaRPr>
          </a:p>
          <a:p>
            <a:pPr>
              <a:lnSpc>
                <a:spcPts val="1400"/>
              </a:lnSpc>
              <a:spcBef>
                <a:spcPts val="84"/>
              </a:spcBef>
            </a:pPr>
            <a:endParaRPr sz="1400" dirty="0"/>
          </a:p>
          <a:p>
            <a:pPr marL="179705" indent="-167640">
              <a:lnSpc>
                <a:spcPct val="100000"/>
              </a:lnSpc>
              <a:buClr>
                <a:srgbClr val="232E98"/>
              </a:buClr>
              <a:buSzPct val="110000"/>
              <a:buFont typeface="Arial"/>
              <a:buChar char="•"/>
              <a:tabLst>
                <a:tab pos="179705" algn="l"/>
              </a:tabLst>
            </a:pPr>
            <a:r>
              <a:rPr sz="2000" spc="-15" dirty="0">
                <a:solidFill>
                  <a:srgbClr val="09178B"/>
                </a:solidFill>
                <a:latin typeface="Arial"/>
                <a:cs typeface="Arial"/>
              </a:rPr>
              <a:t>ICBMs</a:t>
            </a:r>
            <a:r>
              <a:rPr sz="2000" spc="-5" dirty="0">
                <a:solidFill>
                  <a:srgbClr val="09178B"/>
                </a:solidFill>
                <a:latin typeface="Arial"/>
                <a:cs typeface="Arial"/>
              </a:rPr>
              <a:t> </a:t>
            </a:r>
            <a:r>
              <a:rPr sz="2000" spc="-15" dirty="0">
                <a:solidFill>
                  <a:srgbClr val="09178B"/>
                </a:solidFill>
                <a:latin typeface="Arial"/>
                <a:cs typeface="Arial"/>
              </a:rPr>
              <a:t>a</a:t>
            </a:r>
            <a:r>
              <a:rPr lang="en-US" sz="2000" spc="-15" dirty="0">
                <a:solidFill>
                  <a:srgbClr val="09178B"/>
                </a:solidFill>
                <a:latin typeface="Arial"/>
                <a:cs typeface="Arial"/>
              </a:rPr>
              <a:t>re</a:t>
            </a:r>
            <a:r>
              <a:rPr sz="2000" spc="-5" dirty="0">
                <a:solidFill>
                  <a:srgbClr val="09178B"/>
                </a:solidFill>
                <a:latin typeface="Arial"/>
                <a:cs typeface="Arial"/>
              </a:rPr>
              <a:t> </a:t>
            </a:r>
            <a:r>
              <a:rPr sz="2000" spc="-10" dirty="0">
                <a:solidFill>
                  <a:srgbClr val="09178B"/>
                </a:solidFill>
                <a:latin typeface="Arial"/>
                <a:cs typeface="Arial"/>
              </a:rPr>
              <a:t>slowly-moving</a:t>
            </a:r>
            <a:r>
              <a:rPr sz="2000" spc="-5" dirty="0">
                <a:solidFill>
                  <a:srgbClr val="09178B"/>
                </a:solidFill>
                <a:latin typeface="Arial"/>
                <a:cs typeface="Arial"/>
              </a:rPr>
              <a:t> </a:t>
            </a:r>
            <a:r>
              <a:rPr sz="2000" spc="-10" dirty="0">
                <a:solidFill>
                  <a:srgbClr val="09178B"/>
                </a:solidFill>
                <a:latin typeface="Arial"/>
                <a:cs typeface="Arial"/>
              </a:rPr>
              <a:t>targets</a:t>
            </a:r>
            <a:r>
              <a:rPr lang="en-US" sz="2000" spc="-10" dirty="0">
                <a:solidFill>
                  <a:srgbClr val="09178B"/>
                </a:solidFill>
                <a:latin typeface="Arial"/>
                <a:cs typeface="Arial"/>
              </a:rPr>
              <a:t> during boost phase</a:t>
            </a:r>
            <a:endParaRPr sz="2000" dirty="0">
              <a:latin typeface="Arial"/>
              <a:cs typeface="Arial"/>
            </a:endParaRPr>
          </a:p>
          <a:p>
            <a:pPr>
              <a:lnSpc>
                <a:spcPts val="1400"/>
              </a:lnSpc>
              <a:spcBef>
                <a:spcPts val="20"/>
              </a:spcBef>
              <a:buClr>
                <a:srgbClr val="232E98"/>
              </a:buClr>
              <a:buFont typeface="Arial"/>
              <a:buChar char="•"/>
            </a:pPr>
            <a:endParaRPr sz="1400" dirty="0"/>
          </a:p>
          <a:p>
            <a:pPr marL="179705" indent="-167640">
              <a:lnSpc>
                <a:spcPct val="100000"/>
              </a:lnSpc>
              <a:buClr>
                <a:srgbClr val="232E98"/>
              </a:buClr>
              <a:buSzPct val="110000"/>
              <a:buFont typeface="Arial"/>
              <a:buChar char="•"/>
              <a:tabLst>
                <a:tab pos="179705" algn="l"/>
              </a:tabLst>
            </a:pPr>
            <a:r>
              <a:rPr sz="2000" spc="-15" dirty="0">
                <a:solidFill>
                  <a:srgbClr val="09178B"/>
                </a:solidFill>
                <a:latin typeface="Arial"/>
                <a:cs typeface="Arial"/>
              </a:rPr>
              <a:t>ICBMs</a:t>
            </a:r>
            <a:r>
              <a:rPr sz="2000" spc="-5" dirty="0">
                <a:solidFill>
                  <a:srgbClr val="09178B"/>
                </a:solidFill>
                <a:latin typeface="Arial"/>
                <a:cs typeface="Arial"/>
              </a:rPr>
              <a:t> </a:t>
            </a:r>
            <a:r>
              <a:rPr sz="2000" spc="-15" dirty="0">
                <a:solidFill>
                  <a:srgbClr val="09178B"/>
                </a:solidFill>
                <a:latin typeface="Arial"/>
                <a:cs typeface="Arial"/>
              </a:rPr>
              <a:t>have</a:t>
            </a:r>
            <a:r>
              <a:rPr sz="2000" spc="-5" dirty="0">
                <a:solidFill>
                  <a:srgbClr val="09178B"/>
                </a:solidFill>
                <a:latin typeface="Arial"/>
                <a:cs typeface="Arial"/>
              </a:rPr>
              <a:t> </a:t>
            </a:r>
            <a:r>
              <a:rPr sz="2000" spc="-10" dirty="0">
                <a:solidFill>
                  <a:srgbClr val="09178B"/>
                </a:solidFill>
                <a:latin typeface="Arial"/>
                <a:cs typeface="Arial"/>
              </a:rPr>
              <a:t>bright</a:t>
            </a:r>
            <a:r>
              <a:rPr sz="2000" spc="-5" dirty="0">
                <a:solidFill>
                  <a:srgbClr val="09178B"/>
                </a:solidFill>
                <a:latin typeface="Arial"/>
                <a:cs typeface="Arial"/>
              </a:rPr>
              <a:t> </a:t>
            </a:r>
            <a:r>
              <a:rPr sz="2000" spc="-10" dirty="0">
                <a:solidFill>
                  <a:srgbClr val="09178B"/>
                </a:solidFill>
                <a:latin typeface="Arial"/>
                <a:cs typeface="Arial"/>
              </a:rPr>
              <a:t>exhaust</a:t>
            </a:r>
            <a:r>
              <a:rPr sz="2000" spc="-5" dirty="0">
                <a:solidFill>
                  <a:srgbClr val="09178B"/>
                </a:solidFill>
                <a:latin typeface="Arial"/>
                <a:cs typeface="Arial"/>
              </a:rPr>
              <a:t> </a:t>
            </a:r>
            <a:r>
              <a:rPr sz="2000" spc="-15" dirty="0">
                <a:solidFill>
                  <a:srgbClr val="09178B"/>
                </a:solidFill>
                <a:latin typeface="Arial"/>
                <a:cs typeface="Arial"/>
              </a:rPr>
              <a:t>plumes</a:t>
            </a:r>
            <a:r>
              <a:rPr sz="2000" spc="-5" dirty="0">
                <a:solidFill>
                  <a:srgbClr val="09178B"/>
                </a:solidFill>
                <a:latin typeface="Arial"/>
                <a:cs typeface="Arial"/>
              </a:rPr>
              <a:t> </a:t>
            </a:r>
            <a:r>
              <a:rPr sz="2000" spc="-10" dirty="0">
                <a:solidFill>
                  <a:srgbClr val="09178B"/>
                </a:solidFill>
                <a:latin typeface="Arial"/>
                <a:cs typeface="Arial"/>
              </a:rPr>
              <a:t>that</a:t>
            </a:r>
            <a:r>
              <a:rPr sz="2000" spc="-5" dirty="0">
                <a:solidFill>
                  <a:srgbClr val="09178B"/>
                </a:solidFill>
                <a:latin typeface="Arial"/>
                <a:cs typeface="Arial"/>
              </a:rPr>
              <a:t> </a:t>
            </a:r>
            <a:r>
              <a:rPr sz="2000" spc="-10" dirty="0">
                <a:solidFill>
                  <a:srgbClr val="09178B"/>
                </a:solidFill>
                <a:latin typeface="Arial"/>
                <a:cs typeface="Arial"/>
              </a:rPr>
              <a:t>are</a:t>
            </a:r>
            <a:r>
              <a:rPr sz="2000" spc="-5" dirty="0">
                <a:solidFill>
                  <a:srgbClr val="09178B"/>
                </a:solidFill>
                <a:latin typeface="Arial"/>
                <a:cs typeface="Arial"/>
              </a:rPr>
              <a:t> </a:t>
            </a:r>
            <a:r>
              <a:rPr sz="2000" spc="-15" dirty="0">
                <a:solidFill>
                  <a:srgbClr val="09178B"/>
                </a:solidFill>
                <a:latin typeface="Arial"/>
                <a:cs typeface="Arial"/>
              </a:rPr>
              <a:t>easy</a:t>
            </a:r>
            <a:r>
              <a:rPr sz="2000" spc="-5" dirty="0">
                <a:solidFill>
                  <a:srgbClr val="09178B"/>
                </a:solidFill>
                <a:latin typeface="Arial"/>
                <a:cs typeface="Arial"/>
              </a:rPr>
              <a:t> </a:t>
            </a:r>
            <a:r>
              <a:rPr sz="2000" spc="-10" dirty="0">
                <a:solidFill>
                  <a:srgbClr val="09178B"/>
                </a:solidFill>
                <a:latin typeface="Arial"/>
                <a:cs typeface="Arial"/>
              </a:rPr>
              <a:t>to</a:t>
            </a:r>
            <a:r>
              <a:rPr sz="2000" spc="-5" dirty="0">
                <a:solidFill>
                  <a:srgbClr val="09178B"/>
                </a:solidFill>
                <a:latin typeface="Arial"/>
                <a:cs typeface="Arial"/>
              </a:rPr>
              <a:t> </a:t>
            </a:r>
            <a:r>
              <a:rPr sz="2000" spc="-10" dirty="0">
                <a:solidFill>
                  <a:srgbClr val="09178B"/>
                </a:solidFill>
                <a:latin typeface="Arial"/>
                <a:cs typeface="Arial"/>
              </a:rPr>
              <a:t>track</a:t>
            </a:r>
            <a:endParaRPr sz="2000" dirty="0">
              <a:latin typeface="Arial"/>
              <a:cs typeface="Arial"/>
            </a:endParaRPr>
          </a:p>
          <a:p>
            <a:pPr>
              <a:lnSpc>
                <a:spcPts val="1300"/>
              </a:lnSpc>
              <a:spcBef>
                <a:spcPts val="49"/>
              </a:spcBef>
              <a:buClr>
                <a:srgbClr val="232E98"/>
              </a:buClr>
              <a:buFont typeface="Arial"/>
              <a:buChar char="•"/>
            </a:pPr>
            <a:endParaRPr sz="1300" dirty="0"/>
          </a:p>
          <a:p>
            <a:pPr marL="179705" marR="289560" indent="-167640">
              <a:lnSpc>
                <a:spcPct val="105500"/>
              </a:lnSpc>
              <a:buClr>
                <a:srgbClr val="232E98"/>
              </a:buClr>
              <a:buSzPct val="110000"/>
              <a:buFont typeface="Arial"/>
              <a:buChar char="•"/>
              <a:tabLst>
                <a:tab pos="179705" algn="l"/>
              </a:tabLst>
            </a:pPr>
            <a:r>
              <a:rPr sz="2000" spc="-15" dirty="0">
                <a:solidFill>
                  <a:srgbClr val="09178B"/>
                </a:solidFill>
                <a:latin typeface="Arial"/>
                <a:cs typeface="Arial"/>
              </a:rPr>
              <a:t>An</a:t>
            </a:r>
            <a:r>
              <a:rPr sz="2000" spc="-5" dirty="0">
                <a:solidFill>
                  <a:srgbClr val="09178B"/>
                </a:solidFill>
                <a:latin typeface="Arial"/>
                <a:cs typeface="Arial"/>
              </a:rPr>
              <a:t> </a:t>
            </a:r>
            <a:r>
              <a:rPr sz="2000" spc="-15" dirty="0">
                <a:solidFill>
                  <a:srgbClr val="09178B"/>
                </a:solidFill>
                <a:latin typeface="Arial"/>
                <a:cs typeface="Arial"/>
              </a:rPr>
              <a:t>ICBM</a:t>
            </a:r>
            <a:r>
              <a:rPr sz="2000" spc="-5" dirty="0">
                <a:solidFill>
                  <a:srgbClr val="09178B"/>
                </a:solidFill>
                <a:latin typeface="Arial"/>
                <a:cs typeface="Arial"/>
              </a:rPr>
              <a:t> </a:t>
            </a:r>
            <a:r>
              <a:rPr sz="2000" spc="-10" dirty="0">
                <a:solidFill>
                  <a:srgbClr val="09178B"/>
                </a:solidFill>
                <a:latin typeface="Arial"/>
                <a:cs typeface="Arial"/>
              </a:rPr>
              <a:t>is</a:t>
            </a:r>
            <a:r>
              <a:rPr sz="2000" spc="-5" dirty="0">
                <a:solidFill>
                  <a:srgbClr val="09178B"/>
                </a:solidFill>
                <a:latin typeface="Arial"/>
                <a:cs typeface="Arial"/>
              </a:rPr>
              <a:t> </a:t>
            </a:r>
            <a:r>
              <a:rPr sz="2000" spc="-15" dirty="0">
                <a:solidFill>
                  <a:srgbClr val="09178B"/>
                </a:solidFill>
                <a:latin typeface="Arial"/>
                <a:cs typeface="Arial"/>
              </a:rPr>
              <a:t>a</a:t>
            </a:r>
            <a:r>
              <a:rPr sz="2000" spc="-5" dirty="0">
                <a:solidFill>
                  <a:srgbClr val="09178B"/>
                </a:solidFill>
                <a:latin typeface="Arial"/>
                <a:cs typeface="Arial"/>
              </a:rPr>
              <a:t> </a:t>
            </a:r>
            <a:r>
              <a:rPr sz="2000" spc="-10" dirty="0">
                <a:solidFill>
                  <a:srgbClr val="09178B"/>
                </a:solidFill>
                <a:latin typeface="Arial"/>
                <a:cs typeface="Arial"/>
              </a:rPr>
              <a:t>unitary</a:t>
            </a:r>
            <a:r>
              <a:rPr sz="2000" spc="-5" dirty="0">
                <a:solidFill>
                  <a:srgbClr val="09178B"/>
                </a:solidFill>
                <a:latin typeface="Arial"/>
                <a:cs typeface="Arial"/>
              </a:rPr>
              <a:t> </a:t>
            </a:r>
            <a:r>
              <a:rPr sz="2000" spc="-10" dirty="0">
                <a:solidFill>
                  <a:srgbClr val="09178B"/>
                </a:solidFill>
                <a:latin typeface="Arial"/>
                <a:cs typeface="Arial"/>
              </a:rPr>
              <a:t>target</a:t>
            </a:r>
            <a:r>
              <a:rPr sz="2000" spc="-5" dirty="0">
                <a:solidFill>
                  <a:srgbClr val="09178B"/>
                </a:solidFill>
                <a:latin typeface="Arial"/>
                <a:cs typeface="Arial"/>
              </a:rPr>
              <a:t> if it </a:t>
            </a:r>
            <a:r>
              <a:rPr sz="2000" spc="-15" dirty="0">
                <a:solidFill>
                  <a:srgbClr val="09178B"/>
                </a:solidFill>
                <a:latin typeface="Arial"/>
                <a:cs typeface="Arial"/>
              </a:rPr>
              <a:t>can</a:t>
            </a:r>
            <a:r>
              <a:rPr sz="2000" spc="-5" dirty="0">
                <a:solidFill>
                  <a:srgbClr val="09178B"/>
                </a:solidFill>
                <a:latin typeface="Arial"/>
                <a:cs typeface="Arial"/>
              </a:rPr>
              <a:t> </a:t>
            </a:r>
            <a:r>
              <a:rPr sz="2000" spc="-15" dirty="0">
                <a:solidFill>
                  <a:srgbClr val="09178B"/>
                </a:solidFill>
                <a:latin typeface="Arial"/>
                <a:cs typeface="Arial"/>
              </a:rPr>
              <a:t>be</a:t>
            </a:r>
            <a:r>
              <a:rPr sz="2000" spc="-5" dirty="0">
                <a:solidFill>
                  <a:srgbClr val="09178B"/>
                </a:solidFill>
                <a:latin typeface="Arial"/>
                <a:cs typeface="Arial"/>
              </a:rPr>
              <a:t> </a:t>
            </a:r>
            <a:r>
              <a:rPr sz="2000" spc="-10" dirty="0">
                <a:solidFill>
                  <a:srgbClr val="09178B"/>
                </a:solidFill>
                <a:latin typeface="Arial"/>
                <a:cs typeface="Arial"/>
              </a:rPr>
              <a:t>intercepted</a:t>
            </a:r>
            <a:r>
              <a:rPr sz="2000" spc="-5" dirty="0">
                <a:solidFill>
                  <a:srgbClr val="09178B"/>
                </a:solidFill>
                <a:latin typeface="Arial"/>
                <a:cs typeface="Arial"/>
              </a:rPr>
              <a:t> </a:t>
            </a:r>
            <a:r>
              <a:rPr sz="2000" spc="-10" dirty="0">
                <a:solidFill>
                  <a:srgbClr val="09178B"/>
                </a:solidFill>
                <a:latin typeface="Arial"/>
                <a:cs typeface="Arial"/>
              </a:rPr>
              <a:t>before</a:t>
            </a:r>
            <a:r>
              <a:rPr sz="2000" spc="-5" dirty="0">
                <a:solidFill>
                  <a:srgbClr val="09178B"/>
                </a:solidFill>
                <a:latin typeface="Arial"/>
                <a:cs typeface="Arial"/>
              </a:rPr>
              <a:t> it </a:t>
            </a:r>
            <a:r>
              <a:rPr sz="2000" spc="-10" dirty="0">
                <a:solidFill>
                  <a:srgbClr val="09178B"/>
                </a:solidFill>
                <a:latin typeface="Arial"/>
                <a:cs typeface="Arial"/>
              </a:rPr>
              <a:t>deploys</a:t>
            </a:r>
            <a:r>
              <a:rPr sz="2000" spc="-5" dirty="0">
                <a:solidFill>
                  <a:srgbClr val="09178B"/>
                </a:solidFill>
                <a:latin typeface="Arial"/>
                <a:cs typeface="Arial"/>
              </a:rPr>
              <a:t> </a:t>
            </a:r>
            <a:r>
              <a:rPr sz="2000" spc="-10" dirty="0">
                <a:solidFill>
                  <a:srgbClr val="09178B"/>
                </a:solidFill>
                <a:latin typeface="Arial"/>
                <a:cs typeface="Arial"/>
              </a:rPr>
              <a:t>its</a:t>
            </a:r>
            <a:r>
              <a:rPr sz="2000" spc="-15" dirty="0">
                <a:solidFill>
                  <a:srgbClr val="09178B"/>
                </a:solidFill>
                <a:latin typeface="Arial"/>
                <a:cs typeface="Arial"/>
              </a:rPr>
              <a:t> warheads</a:t>
            </a:r>
            <a:r>
              <a:rPr lang="en-US" sz="2000" spc="-15" dirty="0">
                <a:solidFill>
                  <a:srgbClr val="09178B"/>
                </a:solidFill>
                <a:latin typeface="Arial"/>
                <a:cs typeface="Arial"/>
              </a:rPr>
              <a:t> and decoys</a:t>
            </a:r>
            <a:endParaRPr sz="2000" dirty="0">
              <a:latin typeface="Arial"/>
              <a:cs typeface="Arial"/>
            </a:endParaRPr>
          </a:p>
          <a:p>
            <a:pPr>
              <a:lnSpc>
                <a:spcPts val="1400"/>
              </a:lnSpc>
              <a:spcBef>
                <a:spcPts val="75"/>
              </a:spcBef>
            </a:pPr>
            <a:endParaRPr sz="1400" dirty="0"/>
          </a:p>
          <a:p>
            <a:pPr marL="179705" marR="12700" indent="-167640">
              <a:lnSpc>
                <a:spcPct val="107700"/>
              </a:lnSpc>
              <a:buClr>
                <a:srgbClr val="09178B"/>
              </a:buClr>
              <a:buFont typeface="Arial"/>
              <a:buChar char="•"/>
              <a:tabLst>
                <a:tab pos="179705" algn="l"/>
              </a:tabLst>
            </a:pPr>
            <a:r>
              <a:rPr sz="2000" spc="-10" dirty="0">
                <a:solidFill>
                  <a:srgbClr val="09178B"/>
                </a:solidFill>
                <a:latin typeface="Arial"/>
                <a:cs typeface="Arial"/>
              </a:rPr>
              <a:t>It</a:t>
            </a:r>
            <a:r>
              <a:rPr sz="2000" spc="-5" dirty="0">
                <a:solidFill>
                  <a:srgbClr val="09178B"/>
                </a:solidFill>
                <a:latin typeface="Arial"/>
                <a:cs typeface="Arial"/>
              </a:rPr>
              <a:t> </a:t>
            </a:r>
            <a:r>
              <a:rPr sz="2000" spc="-10" dirty="0">
                <a:solidFill>
                  <a:srgbClr val="09178B"/>
                </a:solidFill>
                <a:latin typeface="Arial"/>
                <a:cs typeface="Arial"/>
              </a:rPr>
              <a:t>is</a:t>
            </a:r>
            <a:r>
              <a:rPr sz="2000" spc="-5" dirty="0">
                <a:solidFill>
                  <a:srgbClr val="09178B"/>
                </a:solidFill>
                <a:latin typeface="Arial"/>
                <a:cs typeface="Arial"/>
              </a:rPr>
              <a:t> </a:t>
            </a:r>
            <a:r>
              <a:rPr sz="2000" spc="-10" dirty="0">
                <a:solidFill>
                  <a:srgbClr val="09178B"/>
                </a:solidFill>
                <a:latin typeface="Arial"/>
                <a:cs typeface="Arial"/>
              </a:rPr>
              <a:t>usually</a:t>
            </a:r>
            <a:r>
              <a:rPr sz="2000" spc="-5" dirty="0">
                <a:solidFill>
                  <a:srgbClr val="09178B"/>
                </a:solidFill>
                <a:latin typeface="Arial"/>
                <a:cs typeface="Arial"/>
              </a:rPr>
              <a:t> </a:t>
            </a:r>
            <a:r>
              <a:rPr sz="2000" spc="-15" dirty="0">
                <a:solidFill>
                  <a:srgbClr val="09178B"/>
                </a:solidFill>
                <a:latin typeface="Arial"/>
                <a:cs typeface="Arial"/>
              </a:rPr>
              <a:t>assumed</a:t>
            </a:r>
            <a:r>
              <a:rPr sz="2000" spc="-5" dirty="0">
                <a:solidFill>
                  <a:srgbClr val="09178B"/>
                </a:solidFill>
                <a:latin typeface="Arial"/>
                <a:cs typeface="Arial"/>
              </a:rPr>
              <a:t> </a:t>
            </a:r>
            <a:r>
              <a:rPr sz="2000" spc="-10" dirty="0">
                <a:solidFill>
                  <a:srgbClr val="09178B"/>
                </a:solidFill>
                <a:latin typeface="Arial"/>
                <a:cs typeface="Arial"/>
              </a:rPr>
              <a:t>that</a:t>
            </a:r>
            <a:r>
              <a:rPr sz="2000" spc="-5" dirty="0">
                <a:solidFill>
                  <a:srgbClr val="09178B"/>
                </a:solidFill>
                <a:latin typeface="Arial"/>
                <a:cs typeface="Arial"/>
              </a:rPr>
              <a:t> </a:t>
            </a:r>
            <a:r>
              <a:rPr sz="2000" spc="-10" dirty="0">
                <a:solidFill>
                  <a:srgbClr val="09178B"/>
                </a:solidFill>
                <a:latin typeface="Arial"/>
                <a:cs typeface="Arial"/>
              </a:rPr>
              <a:t>there</a:t>
            </a:r>
            <a:r>
              <a:rPr sz="2000" spc="-5" dirty="0">
                <a:solidFill>
                  <a:srgbClr val="09178B"/>
                </a:solidFill>
                <a:latin typeface="Arial"/>
                <a:cs typeface="Arial"/>
              </a:rPr>
              <a:t> </a:t>
            </a:r>
            <a:r>
              <a:rPr sz="2000" spc="-10" dirty="0">
                <a:solidFill>
                  <a:srgbClr val="09178B"/>
                </a:solidFill>
                <a:latin typeface="Arial"/>
                <a:cs typeface="Arial"/>
              </a:rPr>
              <a:t>are</a:t>
            </a:r>
            <a:r>
              <a:rPr sz="2000" spc="-5" dirty="0">
                <a:solidFill>
                  <a:srgbClr val="09178B"/>
                </a:solidFill>
                <a:latin typeface="Arial"/>
                <a:cs typeface="Arial"/>
              </a:rPr>
              <a:t> </a:t>
            </a:r>
            <a:r>
              <a:rPr sz="2000" spc="-15" dirty="0">
                <a:solidFill>
                  <a:srgbClr val="09178B"/>
                </a:solidFill>
                <a:latin typeface="Arial"/>
                <a:cs typeface="Arial"/>
              </a:rPr>
              <a:t>few</a:t>
            </a:r>
            <a:r>
              <a:rPr sz="2000" spc="-5" dirty="0">
                <a:solidFill>
                  <a:srgbClr val="09178B"/>
                </a:solidFill>
                <a:latin typeface="Arial"/>
                <a:cs typeface="Arial"/>
              </a:rPr>
              <a:t> if </a:t>
            </a:r>
            <a:r>
              <a:rPr sz="2000" spc="-15" dirty="0">
                <a:solidFill>
                  <a:srgbClr val="09178B"/>
                </a:solidFill>
                <a:latin typeface="Arial"/>
                <a:cs typeface="Arial"/>
              </a:rPr>
              <a:t>any</a:t>
            </a:r>
            <a:r>
              <a:rPr sz="2000" spc="-5" dirty="0">
                <a:solidFill>
                  <a:srgbClr val="09178B"/>
                </a:solidFill>
                <a:latin typeface="Arial"/>
                <a:cs typeface="Arial"/>
              </a:rPr>
              <a:t> </a:t>
            </a:r>
            <a:r>
              <a:rPr sz="2000" spc="-15" dirty="0">
                <a:solidFill>
                  <a:srgbClr val="09178B"/>
                </a:solidFill>
                <a:latin typeface="Arial"/>
                <a:cs typeface="Arial"/>
              </a:rPr>
              <a:t>e</a:t>
            </a:r>
            <a:r>
              <a:rPr sz="2000" spc="-45" dirty="0">
                <a:solidFill>
                  <a:srgbClr val="09178B"/>
                </a:solidFill>
                <a:latin typeface="Arial"/>
                <a:cs typeface="Arial"/>
              </a:rPr>
              <a:t>f</a:t>
            </a:r>
            <a:r>
              <a:rPr sz="2000" spc="-10" dirty="0">
                <a:solidFill>
                  <a:srgbClr val="09178B"/>
                </a:solidFill>
                <a:latin typeface="Arial"/>
                <a:cs typeface="Arial"/>
              </a:rPr>
              <a:t>fective</a:t>
            </a:r>
            <a:r>
              <a:rPr sz="2000" spc="-5" dirty="0">
                <a:solidFill>
                  <a:srgbClr val="09178B"/>
                </a:solidFill>
                <a:latin typeface="Arial"/>
                <a:cs typeface="Arial"/>
              </a:rPr>
              <a:t> </a:t>
            </a:r>
            <a:r>
              <a:rPr sz="2000" spc="-15" dirty="0">
                <a:solidFill>
                  <a:srgbClr val="09178B"/>
                </a:solidFill>
                <a:latin typeface="Arial"/>
                <a:cs typeface="Arial"/>
              </a:rPr>
              <a:t>countermeasures</a:t>
            </a:r>
            <a:r>
              <a:rPr sz="2000" spc="-10" dirty="0">
                <a:solidFill>
                  <a:srgbClr val="09178B"/>
                </a:solidFill>
                <a:latin typeface="Arial"/>
                <a:cs typeface="Arial"/>
              </a:rPr>
              <a:t> to</a:t>
            </a:r>
            <a:r>
              <a:rPr sz="2000" spc="-5" dirty="0">
                <a:solidFill>
                  <a:srgbClr val="09178B"/>
                </a:solidFill>
                <a:latin typeface="Arial"/>
                <a:cs typeface="Arial"/>
              </a:rPr>
              <a:t> </a:t>
            </a:r>
            <a:r>
              <a:rPr sz="2000" spc="-10" dirty="0">
                <a:solidFill>
                  <a:srgbClr val="09178B"/>
                </a:solidFill>
                <a:latin typeface="Arial"/>
                <a:cs typeface="Arial"/>
              </a:rPr>
              <a:t>boost-phase</a:t>
            </a:r>
            <a:r>
              <a:rPr sz="2000" spc="-5" dirty="0">
                <a:solidFill>
                  <a:srgbClr val="09178B"/>
                </a:solidFill>
                <a:latin typeface="Arial"/>
                <a:cs typeface="Arial"/>
              </a:rPr>
              <a:t> </a:t>
            </a:r>
            <a:r>
              <a:rPr sz="2000" spc="-10" dirty="0">
                <a:solidFill>
                  <a:srgbClr val="09178B"/>
                </a:solidFill>
                <a:latin typeface="Arial"/>
                <a:cs typeface="Arial"/>
              </a:rPr>
              <a:t>intercept</a:t>
            </a:r>
            <a:endParaRPr sz="2000" dirty="0">
              <a:latin typeface="Arial"/>
              <a:cs typeface="Arial"/>
            </a:endParaRPr>
          </a:p>
          <a:p>
            <a:pPr>
              <a:lnSpc>
                <a:spcPts val="500"/>
              </a:lnSpc>
              <a:spcBef>
                <a:spcPts val="11"/>
              </a:spcBef>
            </a:pPr>
            <a:endParaRPr sz="500" dirty="0"/>
          </a:p>
          <a:p>
            <a:pPr>
              <a:lnSpc>
                <a:spcPts val="1000"/>
              </a:lnSpc>
            </a:pPr>
            <a:endParaRPr sz="1000" dirty="0"/>
          </a:p>
          <a:p>
            <a:pPr>
              <a:lnSpc>
                <a:spcPts val="1000"/>
              </a:lnSpc>
            </a:pPr>
            <a:endParaRPr sz="1000" dirty="0"/>
          </a:p>
          <a:p>
            <a:pPr>
              <a:lnSpc>
                <a:spcPts val="1000"/>
              </a:lnSpc>
            </a:pPr>
            <a:endParaRPr sz="1000" dirty="0"/>
          </a:p>
          <a:p>
            <a:pPr>
              <a:lnSpc>
                <a:spcPts val="1000"/>
              </a:lnSpc>
            </a:pPr>
            <a:endParaRPr sz="1000" dirty="0"/>
          </a:p>
          <a:p>
            <a:pPr marL="88900">
              <a:lnSpc>
                <a:spcPct val="100000"/>
              </a:lnSpc>
            </a:pPr>
            <a:r>
              <a:rPr sz="2250" spc="5" dirty="0">
                <a:solidFill>
                  <a:srgbClr val="09178B"/>
                </a:solidFill>
                <a:latin typeface="Arial"/>
                <a:cs typeface="Arial"/>
              </a:rPr>
              <a:t>It</a:t>
            </a:r>
            <a:r>
              <a:rPr sz="2250" spc="10" dirty="0">
                <a:solidFill>
                  <a:srgbClr val="09178B"/>
                </a:solidFill>
                <a:latin typeface="Arial"/>
                <a:cs typeface="Arial"/>
              </a:rPr>
              <a:t> </a:t>
            </a:r>
            <a:r>
              <a:rPr sz="2250" spc="5" dirty="0">
                <a:solidFill>
                  <a:srgbClr val="09178B"/>
                </a:solidFill>
                <a:latin typeface="Arial"/>
                <a:cs typeface="Arial"/>
              </a:rPr>
              <a:t>is</a:t>
            </a:r>
            <a:r>
              <a:rPr sz="2250" spc="10" dirty="0">
                <a:solidFill>
                  <a:srgbClr val="09178B"/>
                </a:solidFill>
                <a:latin typeface="Arial"/>
                <a:cs typeface="Arial"/>
              </a:rPr>
              <a:t> also argued </a:t>
            </a:r>
            <a:r>
              <a:rPr sz="2250" spc="5" dirty="0">
                <a:solidFill>
                  <a:srgbClr val="09178B"/>
                </a:solidFill>
                <a:latin typeface="Arial"/>
                <a:cs typeface="Arial"/>
              </a:rPr>
              <a:t>that</a:t>
            </a:r>
            <a:r>
              <a:rPr sz="2250" spc="10" dirty="0">
                <a:solidFill>
                  <a:srgbClr val="09178B"/>
                </a:solidFill>
                <a:latin typeface="Arial"/>
                <a:cs typeface="Arial"/>
              </a:rPr>
              <a:t> boost-phase </a:t>
            </a:r>
            <a:r>
              <a:rPr sz="2250" spc="5" dirty="0">
                <a:solidFill>
                  <a:srgbClr val="09178B"/>
                </a:solidFill>
                <a:latin typeface="Arial"/>
                <a:cs typeface="Arial"/>
              </a:rPr>
              <a:t>intercept</a:t>
            </a:r>
            <a:r>
              <a:rPr sz="2250" spc="10" dirty="0">
                <a:solidFill>
                  <a:srgbClr val="09178B"/>
                </a:solidFill>
                <a:latin typeface="Arial"/>
                <a:cs typeface="Arial"/>
              </a:rPr>
              <a:t> </a:t>
            </a:r>
            <a:r>
              <a:rPr sz="2250" spc="5" dirty="0">
                <a:solidFill>
                  <a:srgbClr val="09178B"/>
                </a:solidFill>
                <a:latin typeface="Arial"/>
                <a:cs typeface="Arial"/>
              </a:rPr>
              <a:t>.</a:t>
            </a:r>
            <a:r>
              <a:rPr sz="2250" spc="10" dirty="0">
                <a:solidFill>
                  <a:srgbClr val="09178B"/>
                </a:solidFill>
                <a:latin typeface="Arial"/>
                <a:cs typeface="Arial"/>
              </a:rPr>
              <a:t> </a:t>
            </a:r>
            <a:r>
              <a:rPr sz="2250" spc="5" dirty="0">
                <a:solidFill>
                  <a:srgbClr val="09178B"/>
                </a:solidFill>
                <a:latin typeface="Arial"/>
                <a:cs typeface="Arial"/>
              </a:rPr>
              <a:t>.</a:t>
            </a:r>
            <a:r>
              <a:rPr sz="2250" spc="10" dirty="0">
                <a:solidFill>
                  <a:srgbClr val="09178B"/>
                </a:solidFill>
                <a:latin typeface="Arial"/>
                <a:cs typeface="Arial"/>
              </a:rPr>
              <a:t> </a:t>
            </a:r>
            <a:r>
              <a:rPr sz="2250" spc="5" dirty="0">
                <a:solidFill>
                  <a:srgbClr val="09178B"/>
                </a:solidFill>
                <a:latin typeface="Arial"/>
                <a:cs typeface="Arial"/>
              </a:rPr>
              <a:t>.</a:t>
            </a:r>
            <a:endParaRPr sz="2250" dirty="0">
              <a:latin typeface="Arial"/>
              <a:cs typeface="Arial"/>
            </a:endParaRPr>
          </a:p>
          <a:p>
            <a:pPr>
              <a:lnSpc>
                <a:spcPts val="1400"/>
              </a:lnSpc>
              <a:spcBef>
                <a:spcPts val="27"/>
              </a:spcBef>
            </a:pPr>
            <a:endParaRPr sz="1400" dirty="0"/>
          </a:p>
          <a:p>
            <a:pPr marL="179705" marR="288925">
              <a:lnSpc>
                <a:spcPct val="110700"/>
              </a:lnSpc>
            </a:pPr>
            <a:r>
              <a:rPr sz="2000" spc="-10" dirty="0">
                <a:solidFill>
                  <a:srgbClr val="09178B"/>
                </a:solidFill>
                <a:latin typeface="Arial"/>
                <a:cs typeface="Arial"/>
              </a:rPr>
              <a:t>.</a:t>
            </a:r>
            <a:r>
              <a:rPr sz="2000" spc="-5" dirty="0">
                <a:solidFill>
                  <a:srgbClr val="09178B"/>
                </a:solidFill>
                <a:latin typeface="Arial"/>
                <a:cs typeface="Arial"/>
              </a:rPr>
              <a:t> </a:t>
            </a:r>
            <a:r>
              <a:rPr sz="2000" spc="-10" dirty="0">
                <a:solidFill>
                  <a:srgbClr val="09178B"/>
                </a:solidFill>
                <a:latin typeface="Arial"/>
                <a:cs typeface="Arial"/>
              </a:rPr>
              <a:t>.</a:t>
            </a:r>
            <a:r>
              <a:rPr sz="2000" spc="-5" dirty="0">
                <a:solidFill>
                  <a:srgbClr val="09178B"/>
                </a:solidFill>
                <a:latin typeface="Arial"/>
                <a:cs typeface="Arial"/>
              </a:rPr>
              <a:t> </a:t>
            </a:r>
            <a:r>
              <a:rPr sz="2000" spc="-10" dirty="0">
                <a:solidFill>
                  <a:srgbClr val="09178B"/>
                </a:solidFill>
                <a:latin typeface="Arial"/>
                <a:cs typeface="Arial"/>
              </a:rPr>
              <a:t>.</a:t>
            </a:r>
            <a:r>
              <a:rPr sz="2000" spc="-5" dirty="0">
                <a:solidFill>
                  <a:srgbClr val="09178B"/>
                </a:solidFill>
                <a:latin typeface="Arial"/>
                <a:cs typeface="Arial"/>
              </a:rPr>
              <a:t> </a:t>
            </a:r>
            <a:r>
              <a:rPr sz="2000" spc="-15" dirty="0">
                <a:solidFill>
                  <a:srgbClr val="09178B"/>
                </a:solidFill>
                <a:latin typeface="Arial"/>
                <a:cs typeface="Arial"/>
              </a:rPr>
              <a:t>would</a:t>
            </a:r>
            <a:r>
              <a:rPr sz="2000" spc="-5" dirty="0">
                <a:solidFill>
                  <a:srgbClr val="09178B"/>
                </a:solidFill>
                <a:latin typeface="Arial"/>
                <a:cs typeface="Arial"/>
              </a:rPr>
              <a:t> </a:t>
            </a:r>
            <a:r>
              <a:rPr sz="2000" spc="-15" dirty="0">
                <a:solidFill>
                  <a:srgbClr val="09178B"/>
                </a:solidFill>
                <a:latin typeface="Arial"/>
                <a:cs typeface="Arial"/>
              </a:rPr>
              <a:t>reduce</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challenge</a:t>
            </a:r>
            <a:r>
              <a:rPr sz="2000" spc="-5" dirty="0">
                <a:solidFill>
                  <a:srgbClr val="09178B"/>
                </a:solidFill>
                <a:latin typeface="Arial"/>
                <a:cs typeface="Arial"/>
              </a:rPr>
              <a:t> </a:t>
            </a:r>
            <a:r>
              <a:rPr sz="2000" spc="-10" dirty="0">
                <a:solidFill>
                  <a:srgbClr val="09178B"/>
                </a:solidFill>
                <a:latin typeface="Arial"/>
                <a:cs typeface="Arial"/>
              </a:rPr>
              <a:t>faced</a:t>
            </a:r>
            <a:r>
              <a:rPr sz="2000" spc="-5" dirty="0">
                <a:solidFill>
                  <a:srgbClr val="09178B"/>
                </a:solidFill>
                <a:latin typeface="Arial"/>
                <a:cs typeface="Arial"/>
              </a:rPr>
              <a:t> </a:t>
            </a:r>
            <a:r>
              <a:rPr sz="2000" spc="-15" dirty="0">
                <a:solidFill>
                  <a:srgbClr val="09178B"/>
                </a:solidFill>
                <a:latin typeface="Arial"/>
                <a:cs typeface="Arial"/>
              </a:rPr>
              <a:t>by</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5" dirty="0">
                <a:solidFill>
                  <a:srgbClr val="09178B"/>
                </a:solidFill>
                <a:latin typeface="Arial"/>
                <a:cs typeface="Arial"/>
              </a:rPr>
              <a:t>midcourse</a:t>
            </a:r>
            <a:r>
              <a:rPr sz="2000" spc="-5" dirty="0">
                <a:solidFill>
                  <a:srgbClr val="09178B"/>
                </a:solidFill>
                <a:latin typeface="Arial"/>
                <a:cs typeface="Arial"/>
              </a:rPr>
              <a:t> </a:t>
            </a:r>
            <a:r>
              <a:rPr sz="2000" spc="-10" dirty="0">
                <a:solidFill>
                  <a:srgbClr val="09178B"/>
                </a:solidFill>
                <a:latin typeface="Arial"/>
                <a:cs typeface="Arial"/>
              </a:rPr>
              <a:t>layer</a:t>
            </a:r>
            <a:r>
              <a:rPr sz="2000" spc="-5" dirty="0">
                <a:solidFill>
                  <a:srgbClr val="09178B"/>
                </a:solidFill>
                <a:latin typeface="Arial"/>
                <a:cs typeface="Arial"/>
              </a:rPr>
              <a:t> if it </a:t>
            </a:r>
            <a:r>
              <a:rPr sz="2000" spc="-15" dirty="0">
                <a:solidFill>
                  <a:srgbClr val="09178B"/>
                </a:solidFill>
                <a:latin typeface="Arial"/>
                <a:cs typeface="Arial"/>
              </a:rPr>
              <a:t>were</a:t>
            </a:r>
            <a:r>
              <a:rPr sz="2000" spc="-10" dirty="0">
                <a:solidFill>
                  <a:srgbClr val="09178B"/>
                </a:solidFill>
                <a:latin typeface="Arial"/>
                <a:cs typeface="Arial"/>
              </a:rPr>
              <a:t> the</a:t>
            </a:r>
            <a:r>
              <a:rPr sz="2000" spc="-5" dirty="0">
                <a:solidFill>
                  <a:srgbClr val="09178B"/>
                </a:solidFill>
                <a:latin typeface="Arial"/>
                <a:cs typeface="Arial"/>
              </a:rPr>
              <a:t> </a:t>
            </a:r>
            <a:r>
              <a:rPr sz="2000" spc="-10" dirty="0">
                <a:solidFill>
                  <a:srgbClr val="09178B"/>
                </a:solidFill>
                <a:latin typeface="Arial"/>
                <a:cs typeface="Arial"/>
              </a:rPr>
              <a:t>first</a:t>
            </a:r>
            <a:r>
              <a:rPr sz="2000" spc="-5" dirty="0">
                <a:solidFill>
                  <a:srgbClr val="09178B"/>
                </a:solidFill>
                <a:latin typeface="Arial"/>
                <a:cs typeface="Arial"/>
              </a:rPr>
              <a:t> </a:t>
            </a:r>
            <a:r>
              <a:rPr sz="2000" spc="-10" dirty="0">
                <a:solidFill>
                  <a:srgbClr val="09178B"/>
                </a:solidFill>
                <a:latin typeface="Arial"/>
                <a:cs typeface="Arial"/>
              </a:rPr>
              <a:t>layer</a:t>
            </a:r>
            <a:r>
              <a:rPr sz="2000" spc="-5" dirty="0">
                <a:solidFill>
                  <a:srgbClr val="09178B"/>
                </a:solidFill>
                <a:latin typeface="Arial"/>
                <a:cs typeface="Arial"/>
              </a:rPr>
              <a:t> </a:t>
            </a:r>
            <a:r>
              <a:rPr sz="2000" spc="-10" dirty="0">
                <a:solidFill>
                  <a:srgbClr val="09178B"/>
                </a:solidFill>
                <a:latin typeface="Arial"/>
                <a:cs typeface="Arial"/>
              </a:rPr>
              <a:t>of</a:t>
            </a:r>
            <a:r>
              <a:rPr sz="2000" spc="-5" dirty="0">
                <a:solidFill>
                  <a:srgbClr val="09178B"/>
                </a:solidFill>
                <a:latin typeface="Arial"/>
                <a:cs typeface="Arial"/>
              </a:rPr>
              <a:t> </a:t>
            </a:r>
            <a:r>
              <a:rPr sz="2000" spc="-15" dirty="0">
                <a:solidFill>
                  <a:srgbClr val="09178B"/>
                </a:solidFill>
                <a:latin typeface="Arial"/>
                <a:cs typeface="Arial"/>
              </a:rPr>
              <a:t>a</a:t>
            </a:r>
            <a:r>
              <a:rPr sz="2000" spc="-5" dirty="0">
                <a:solidFill>
                  <a:srgbClr val="09178B"/>
                </a:solidFill>
                <a:latin typeface="Arial"/>
                <a:cs typeface="Arial"/>
              </a:rPr>
              <a:t> </a:t>
            </a:r>
            <a:r>
              <a:rPr sz="2000" spc="-10" dirty="0">
                <a:solidFill>
                  <a:srgbClr val="09178B"/>
                </a:solidFill>
                <a:latin typeface="Arial"/>
                <a:cs typeface="Arial"/>
              </a:rPr>
              <a:t>layered</a:t>
            </a:r>
            <a:r>
              <a:rPr sz="2000" spc="-5" dirty="0">
                <a:solidFill>
                  <a:srgbClr val="09178B"/>
                </a:solidFill>
                <a:latin typeface="Arial"/>
                <a:cs typeface="Arial"/>
              </a:rPr>
              <a:t> </a:t>
            </a:r>
            <a:r>
              <a:rPr sz="2000" spc="-15" dirty="0">
                <a:solidFill>
                  <a:srgbClr val="09178B"/>
                </a:solidFill>
                <a:latin typeface="Arial"/>
                <a:cs typeface="Arial"/>
              </a:rPr>
              <a:t>defense</a:t>
            </a:r>
            <a:endParaRPr sz="2000" dirty="0">
              <a:latin typeface="Arial"/>
              <a:cs typeface="Arial"/>
            </a:endParaRPr>
          </a:p>
        </p:txBody>
      </p:sp>
    </p:spTree>
    <p:extLst>
      <p:ext uri="{BB962C8B-B14F-4D97-AF65-F5344CB8AC3E}">
        <p14:creationId xmlns:p14="http://schemas.microsoft.com/office/powerpoint/2010/main" val="9519818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70099" y="268339"/>
            <a:ext cx="5643880" cy="1019175"/>
          </a:xfrm>
          <a:prstGeom prst="rect">
            <a:avLst/>
          </a:prstGeom>
        </p:spPr>
        <p:txBody>
          <a:bodyPr vert="horz" wrap="square" lIns="0" tIns="0" rIns="0" bIns="0" rtlCol="0">
            <a:noAutofit/>
          </a:bodyPr>
          <a:lstStyle/>
          <a:p>
            <a:pPr marL="780415" marR="12700" indent="-768350">
              <a:lnSpc>
                <a:spcPct val="100299"/>
              </a:lnSpc>
            </a:pPr>
            <a:r>
              <a:rPr sz="3250" spc="-20" dirty="0">
                <a:solidFill>
                  <a:srgbClr val="D62100"/>
                </a:solidFill>
                <a:latin typeface="Arial"/>
                <a:cs typeface="Arial"/>
              </a:rPr>
              <a:t>Requiremen</a:t>
            </a:r>
            <a:r>
              <a:rPr sz="3250" spc="-15" dirty="0">
                <a:solidFill>
                  <a:srgbClr val="D62100"/>
                </a:solidFill>
                <a:latin typeface="Arial"/>
                <a:cs typeface="Arial"/>
              </a:rPr>
              <a:t>t</a:t>
            </a:r>
            <a:r>
              <a:rPr sz="3250" spc="-20" dirty="0">
                <a:solidFill>
                  <a:srgbClr val="D62100"/>
                </a:solidFill>
                <a:latin typeface="Arial"/>
                <a:cs typeface="Arial"/>
              </a:rPr>
              <a:t>s</a:t>
            </a:r>
            <a:r>
              <a:rPr sz="3250" spc="-5" dirty="0">
                <a:solidFill>
                  <a:srgbClr val="D62100"/>
                </a:solidFill>
                <a:latin typeface="Arial"/>
                <a:cs typeface="Arial"/>
              </a:rPr>
              <a:t> </a:t>
            </a:r>
            <a:r>
              <a:rPr sz="3250" spc="-15" dirty="0">
                <a:solidFill>
                  <a:srgbClr val="D62100"/>
                </a:solidFill>
                <a:latin typeface="Arial"/>
                <a:cs typeface="Arial"/>
              </a:rPr>
              <a:t>for</a:t>
            </a:r>
            <a:r>
              <a:rPr sz="3250" spc="-5" dirty="0">
                <a:solidFill>
                  <a:srgbClr val="D62100"/>
                </a:solidFill>
                <a:latin typeface="Arial"/>
                <a:cs typeface="Arial"/>
              </a:rPr>
              <a:t> </a:t>
            </a:r>
            <a:r>
              <a:rPr sz="3250" spc="-20" dirty="0">
                <a:solidFill>
                  <a:srgbClr val="D62100"/>
                </a:solidFill>
                <a:latin typeface="Arial"/>
                <a:cs typeface="Arial"/>
              </a:rPr>
              <a:t>a</a:t>
            </a:r>
            <a:r>
              <a:rPr sz="3250" spc="-5" dirty="0">
                <a:solidFill>
                  <a:srgbClr val="D62100"/>
                </a:solidFill>
                <a:latin typeface="Arial"/>
                <a:cs typeface="Arial"/>
              </a:rPr>
              <a:t> </a:t>
            </a:r>
            <a:r>
              <a:rPr sz="3250" spc="-20" dirty="0">
                <a:solidFill>
                  <a:srgbClr val="D62100"/>
                </a:solidFill>
                <a:latin typeface="Arial"/>
                <a:cs typeface="Arial"/>
              </a:rPr>
              <a:t>Success</a:t>
            </a:r>
            <a:r>
              <a:rPr sz="3250" spc="-15" dirty="0">
                <a:solidFill>
                  <a:srgbClr val="D62100"/>
                </a:solidFill>
                <a:latin typeface="Arial"/>
                <a:cs typeface="Arial"/>
              </a:rPr>
              <a:t>f</a:t>
            </a:r>
            <a:r>
              <a:rPr sz="3250" spc="-20" dirty="0">
                <a:solidFill>
                  <a:srgbClr val="D62100"/>
                </a:solidFill>
                <a:latin typeface="Arial"/>
                <a:cs typeface="Arial"/>
              </a:rPr>
              <a:t>ul Boos</a:t>
            </a:r>
            <a:r>
              <a:rPr sz="3250" spc="-15" dirty="0">
                <a:solidFill>
                  <a:srgbClr val="D62100"/>
                </a:solidFill>
                <a:latin typeface="Arial"/>
                <a:cs typeface="Arial"/>
              </a:rPr>
              <a:t>t</a:t>
            </a:r>
            <a:r>
              <a:rPr sz="3250" spc="-20" dirty="0">
                <a:solidFill>
                  <a:srgbClr val="D62100"/>
                </a:solidFill>
                <a:latin typeface="Arial"/>
                <a:cs typeface="Arial"/>
              </a:rPr>
              <a:t>-Phase</a:t>
            </a:r>
            <a:r>
              <a:rPr sz="3250" spc="-5" dirty="0">
                <a:solidFill>
                  <a:srgbClr val="D62100"/>
                </a:solidFill>
                <a:latin typeface="Arial"/>
                <a:cs typeface="Arial"/>
              </a:rPr>
              <a:t> </a:t>
            </a:r>
            <a:r>
              <a:rPr sz="3250" spc="-15" dirty="0">
                <a:solidFill>
                  <a:srgbClr val="D62100"/>
                </a:solidFill>
                <a:latin typeface="Arial"/>
                <a:cs typeface="Arial"/>
              </a:rPr>
              <a:t>I</a:t>
            </a:r>
            <a:r>
              <a:rPr sz="3250" spc="-20" dirty="0">
                <a:solidFill>
                  <a:srgbClr val="D62100"/>
                </a:solidFill>
                <a:latin typeface="Arial"/>
                <a:cs typeface="Arial"/>
              </a:rPr>
              <a:t>n</a:t>
            </a:r>
            <a:r>
              <a:rPr sz="3250" spc="-15" dirty="0">
                <a:solidFill>
                  <a:srgbClr val="D62100"/>
                </a:solidFill>
                <a:latin typeface="Arial"/>
                <a:cs typeface="Arial"/>
              </a:rPr>
              <a:t>tercept</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15" baseline="2222" dirty="0">
                <a:solidFill>
                  <a:srgbClr val="09178B"/>
                </a:solidFill>
                <a:latin typeface="Arial"/>
                <a:cs typeface="Arial"/>
              </a:rPr>
              <a:t> </a:t>
            </a:r>
            <a:fld id="{81D60167-4931-47E6-BA6A-407CBD079E47}" type="slidenum">
              <a:rPr sz="1150" spc="10" dirty="0" smtClean="0">
                <a:latin typeface="Arial"/>
                <a:cs typeface="Arial"/>
              </a:rPr>
              <a:t>63</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695960" y="2431898"/>
            <a:ext cx="8345170" cy="2155825"/>
          </a:xfrm>
          <a:prstGeom prst="rect">
            <a:avLst/>
          </a:prstGeom>
        </p:spPr>
        <p:txBody>
          <a:bodyPr vert="horz" wrap="square" lIns="0" tIns="0" rIns="0" bIns="0" rtlCol="0">
            <a:noAutofit/>
          </a:bodyPr>
          <a:lstStyle/>
          <a:p>
            <a:pPr marL="237490" marR="12700" indent="-225425">
              <a:lnSpc>
                <a:spcPct val="106100"/>
              </a:lnSpc>
              <a:buClr>
                <a:srgbClr val="232E98"/>
              </a:buClr>
              <a:buSzPct val="126666"/>
              <a:buFont typeface="Arial"/>
              <a:buChar char="•"/>
              <a:tabLst>
                <a:tab pos="237490" algn="l"/>
              </a:tabLst>
            </a:pPr>
            <a:r>
              <a:rPr sz="2250" spc="10" dirty="0">
                <a:solidFill>
                  <a:srgbClr val="09178B"/>
                </a:solidFill>
                <a:latin typeface="Arial"/>
                <a:cs typeface="Arial"/>
              </a:rPr>
              <a:t>The </a:t>
            </a:r>
            <a:r>
              <a:rPr sz="2250" spc="5" dirty="0">
                <a:solidFill>
                  <a:srgbClr val="09178B"/>
                </a:solidFill>
                <a:latin typeface="Arial"/>
                <a:cs typeface="Arial"/>
              </a:rPr>
              <a:t>interceptor</a:t>
            </a:r>
            <a:r>
              <a:rPr sz="2250" spc="10" dirty="0">
                <a:solidFill>
                  <a:srgbClr val="09178B"/>
                </a:solidFill>
                <a:latin typeface="Arial"/>
                <a:cs typeface="Arial"/>
              </a:rPr>
              <a:t> rocket must reach the </a:t>
            </a:r>
            <a:r>
              <a:rPr sz="2250" spc="5" dirty="0">
                <a:solidFill>
                  <a:srgbClr val="09178B"/>
                </a:solidFill>
                <a:latin typeface="Arial"/>
                <a:cs typeface="Arial"/>
              </a:rPr>
              <a:t>target</a:t>
            </a:r>
            <a:r>
              <a:rPr sz="2250" spc="10" dirty="0">
                <a:solidFill>
                  <a:srgbClr val="09178B"/>
                </a:solidFill>
                <a:latin typeface="Arial"/>
                <a:cs typeface="Arial"/>
              </a:rPr>
              <a:t> </a:t>
            </a:r>
            <a:r>
              <a:rPr sz="2250" spc="5" dirty="0">
                <a:solidFill>
                  <a:srgbClr val="09178B"/>
                </a:solidFill>
                <a:latin typeface="Arial"/>
                <a:cs typeface="Arial"/>
              </a:rPr>
              <a:t>missile</a:t>
            </a:r>
            <a:r>
              <a:rPr sz="2250" spc="10" dirty="0">
                <a:solidFill>
                  <a:srgbClr val="09178B"/>
                </a:solidFill>
                <a:latin typeface="Arial"/>
                <a:cs typeface="Arial"/>
              </a:rPr>
              <a:t> before </a:t>
            </a:r>
            <a:r>
              <a:rPr sz="2250" spc="5" dirty="0">
                <a:solidFill>
                  <a:srgbClr val="09178B"/>
                </a:solidFill>
                <a:latin typeface="Arial"/>
                <a:cs typeface="Arial"/>
              </a:rPr>
              <a:t>it</a:t>
            </a:r>
            <a:r>
              <a:rPr sz="2250" spc="10" dirty="0">
                <a:solidFill>
                  <a:srgbClr val="09178B"/>
                </a:solidFill>
                <a:latin typeface="Arial"/>
                <a:cs typeface="Arial"/>
              </a:rPr>
              <a:t> has a </a:t>
            </a:r>
            <a:r>
              <a:rPr sz="2250" spc="5" dirty="0">
                <a:solidFill>
                  <a:srgbClr val="09178B"/>
                </a:solidFill>
                <a:latin typeface="Arial"/>
                <a:cs typeface="Arial"/>
              </a:rPr>
              <a:t>velocity</a:t>
            </a:r>
            <a:r>
              <a:rPr sz="2250" spc="10" dirty="0">
                <a:solidFill>
                  <a:srgbClr val="09178B"/>
                </a:solidFill>
                <a:latin typeface="Arial"/>
                <a:cs typeface="Arial"/>
              </a:rPr>
              <a:t> </a:t>
            </a:r>
            <a:r>
              <a:rPr sz="2250" spc="5" dirty="0">
                <a:solidFill>
                  <a:srgbClr val="09178B"/>
                </a:solidFill>
                <a:latin typeface="Arial"/>
                <a:cs typeface="Arial"/>
              </a:rPr>
              <a:t>that</a:t>
            </a:r>
            <a:r>
              <a:rPr sz="2250" spc="10" dirty="0">
                <a:solidFill>
                  <a:srgbClr val="09178B"/>
                </a:solidFill>
                <a:latin typeface="Arial"/>
                <a:cs typeface="Arial"/>
              </a:rPr>
              <a:t> </a:t>
            </a:r>
            <a:r>
              <a:rPr sz="2250" spc="5" dirty="0">
                <a:solidFill>
                  <a:srgbClr val="09178B"/>
                </a:solidFill>
                <a:latin typeface="Arial"/>
                <a:cs typeface="Arial"/>
              </a:rPr>
              <a:t>will</a:t>
            </a:r>
            <a:r>
              <a:rPr sz="2250" spc="10" dirty="0">
                <a:solidFill>
                  <a:srgbClr val="09178B"/>
                </a:solidFill>
                <a:latin typeface="Arial"/>
                <a:cs typeface="Arial"/>
              </a:rPr>
              <a:t> carry </a:t>
            </a:r>
            <a:r>
              <a:rPr sz="2250" spc="5" dirty="0">
                <a:solidFill>
                  <a:srgbClr val="09178B"/>
                </a:solidFill>
                <a:latin typeface="Arial"/>
                <a:cs typeface="Arial"/>
              </a:rPr>
              <a:t>its</a:t>
            </a:r>
            <a:r>
              <a:rPr sz="2250" spc="10" dirty="0">
                <a:solidFill>
                  <a:srgbClr val="09178B"/>
                </a:solidFill>
                <a:latin typeface="Arial"/>
                <a:cs typeface="Arial"/>
              </a:rPr>
              <a:t> warheads </a:t>
            </a:r>
            <a:r>
              <a:rPr sz="2250" spc="5" dirty="0">
                <a:solidFill>
                  <a:srgbClr val="09178B"/>
                </a:solidFill>
                <a:latin typeface="Arial"/>
                <a:cs typeface="Arial"/>
              </a:rPr>
              <a:t>to</a:t>
            </a:r>
            <a:r>
              <a:rPr sz="2250" spc="10" dirty="0">
                <a:solidFill>
                  <a:srgbClr val="09178B"/>
                </a:solidFill>
                <a:latin typeface="Arial"/>
                <a:cs typeface="Arial"/>
              </a:rPr>
              <a:t> the defended area.</a:t>
            </a:r>
            <a:endParaRPr sz="2250">
              <a:latin typeface="Arial"/>
              <a:cs typeface="Arial"/>
            </a:endParaRPr>
          </a:p>
          <a:p>
            <a:pPr>
              <a:lnSpc>
                <a:spcPts val="850"/>
              </a:lnSpc>
              <a:spcBef>
                <a:spcPts val="37"/>
              </a:spcBef>
              <a:buClr>
                <a:srgbClr val="232E98"/>
              </a:buClr>
              <a:buFont typeface="Arial"/>
              <a:buChar char="•"/>
            </a:pPr>
            <a:endParaRPr sz="850"/>
          </a:p>
          <a:p>
            <a:pPr>
              <a:lnSpc>
                <a:spcPts val="1000"/>
              </a:lnSpc>
              <a:buClr>
                <a:srgbClr val="232E98"/>
              </a:buClr>
              <a:buFont typeface="Arial"/>
              <a:buChar char="•"/>
            </a:pPr>
            <a:endParaRPr sz="1000"/>
          </a:p>
          <a:p>
            <a:pPr>
              <a:lnSpc>
                <a:spcPts val="1000"/>
              </a:lnSpc>
              <a:buClr>
                <a:srgbClr val="232E98"/>
              </a:buClr>
              <a:buFont typeface="Arial"/>
              <a:buChar char="•"/>
            </a:pPr>
            <a:endParaRPr sz="1000"/>
          </a:p>
          <a:p>
            <a:pPr>
              <a:lnSpc>
                <a:spcPts val="1000"/>
              </a:lnSpc>
              <a:buClr>
                <a:srgbClr val="232E98"/>
              </a:buClr>
              <a:buFont typeface="Arial"/>
              <a:buChar char="•"/>
            </a:pPr>
            <a:endParaRPr sz="1000"/>
          </a:p>
          <a:p>
            <a:pPr marL="300990" marR="653415" lvl="1" indent="-241935">
              <a:lnSpc>
                <a:spcPct val="107800"/>
              </a:lnSpc>
              <a:buClr>
                <a:srgbClr val="232E98"/>
              </a:buClr>
              <a:buSzPct val="117777"/>
              <a:buFont typeface="Arial"/>
              <a:buChar char="•"/>
              <a:tabLst>
                <a:tab pos="254000" algn="l"/>
              </a:tabLst>
            </a:pPr>
            <a:r>
              <a:rPr sz="2250" spc="10" dirty="0">
                <a:solidFill>
                  <a:srgbClr val="09178B"/>
                </a:solidFill>
                <a:latin typeface="Arial"/>
                <a:cs typeface="Arial"/>
              </a:rPr>
              <a:t>The </a:t>
            </a:r>
            <a:r>
              <a:rPr sz="2250" spc="5" dirty="0">
                <a:solidFill>
                  <a:srgbClr val="09178B"/>
                </a:solidFill>
                <a:latin typeface="Arial"/>
                <a:cs typeface="Arial"/>
              </a:rPr>
              <a:t>intercepto</a:t>
            </a:r>
            <a:r>
              <a:rPr sz="2250" spc="85" dirty="0">
                <a:solidFill>
                  <a:srgbClr val="09178B"/>
                </a:solidFill>
                <a:latin typeface="Arial"/>
                <a:cs typeface="Arial"/>
              </a:rPr>
              <a:t>r</a:t>
            </a:r>
            <a:r>
              <a:rPr sz="2250" spc="-40" dirty="0">
                <a:solidFill>
                  <a:srgbClr val="09178B"/>
                </a:solidFill>
                <a:latin typeface="Arial"/>
                <a:cs typeface="Arial"/>
              </a:rPr>
              <a:t>’</a:t>
            </a:r>
            <a:r>
              <a:rPr sz="2250" spc="10" dirty="0">
                <a:solidFill>
                  <a:srgbClr val="09178B"/>
                </a:solidFill>
                <a:latin typeface="Arial"/>
                <a:cs typeface="Arial"/>
              </a:rPr>
              <a:t>s </a:t>
            </a:r>
            <a:r>
              <a:rPr sz="2250" spc="5" dirty="0">
                <a:solidFill>
                  <a:srgbClr val="09178B"/>
                </a:solidFill>
                <a:latin typeface="Arial"/>
                <a:cs typeface="Arial"/>
              </a:rPr>
              <a:t>final</a:t>
            </a:r>
            <a:r>
              <a:rPr sz="2250" spc="10" dirty="0">
                <a:solidFill>
                  <a:srgbClr val="09178B"/>
                </a:solidFill>
                <a:latin typeface="Arial"/>
                <a:cs typeface="Arial"/>
              </a:rPr>
              <a:t> stage </a:t>
            </a:r>
            <a:r>
              <a:rPr sz="2250" spc="5" dirty="0">
                <a:solidFill>
                  <a:srgbClr val="09178B"/>
                </a:solidFill>
                <a:latin typeface="Arial"/>
                <a:cs typeface="Arial"/>
              </a:rPr>
              <a:t>(“kill</a:t>
            </a:r>
            <a:r>
              <a:rPr sz="2250" spc="10" dirty="0">
                <a:solidFill>
                  <a:srgbClr val="09178B"/>
                </a:solidFill>
                <a:latin typeface="Arial"/>
                <a:cs typeface="Arial"/>
              </a:rPr>
              <a:t> </a:t>
            </a:r>
            <a:r>
              <a:rPr sz="2250" spc="5" dirty="0">
                <a:solidFill>
                  <a:srgbClr val="09178B"/>
                </a:solidFill>
                <a:latin typeface="Arial"/>
                <a:cs typeface="Arial"/>
              </a:rPr>
              <a:t>vehicle”)</a:t>
            </a:r>
            <a:r>
              <a:rPr sz="2250" spc="10" dirty="0">
                <a:solidFill>
                  <a:srgbClr val="09178B"/>
                </a:solidFill>
                <a:latin typeface="Arial"/>
                <a:cs typeface="Arial"/>
              </a:rPr>
              <a:t> must be able </a:t>
            </a:r>
            <a:r>
              <a:rPr sz="2250" spc="5" dirty="0">
                <a:solidFill>
                  <a:srgbClr val="09178B"/>
                </a:solidFill>
                <a:latin typeface="Arial"/>
                <a:cs typeface="Arial"/>
              </a:rPr>
              <a:t>to</a:t>
            </a:r>
            <a:r>
              <a:rPr sz="2250" spc="10" dirty="0">
                <a:solidFill>
                  <a:srgbClr val="09178B"/>
                </a:solidFill>
                <a:latin typeface="Arial"/>
                <a:cs typeface="Arial"/>
              </a:rPr>
              <a:t> maneuver </a:t>
            </a:r>
            <a:r>
              <a:rPr sz="2250" spc="5" dirty="0">
                <a:solidFill>
                  <a:srgbClr val="09178B"/>
                </a:solidFill>
                <a:latin typeface="Arial"/>
                <a:cs typeface="Arial"/>
              </a:rPr>
              <a:t>to</a:t>
            </a:r>
            <a:r>
              <a:rPr sz="2250" spc="10" dirty="0">
                <a:solidFill>
                  <a:srgbClr val="09178B"/>
                </a:solidFill>
                <a:latin typeface="Arial"/>
                <a:cs typeface="Arial"/>
              </a:rPr>
              <a:t> </a:t>
            </a:r>
            <a:r>
              <a:rPr sz="2250" spc="5" dirty="0">
                <a:solidFill>
                  <a:srgbClr val="09178B"/>
                </a:solidFill>
                <a:latin typeface="Arial"/>
                <a:cs typeface="Arial"/>
              </a:rPr>
              <a:t>hit</a:t>
            </a:r>
            <a:r>
              <a:rPr sz="2250" spc="10" dirty="0">
                <a:solidFill>
                  <a:srgbClr val="09178B"/>
                </a:solidFill>
                <a:latin typeface="Arial"/>
                <a:cs typeface="Arial"/>
              </a:rPr>
              <a:t> the ICBM while </a:t>
            </a:r>
            <a:r>
              <a:rPr sz="2250" spc="5" dirty="0">
                <a:solidFill>
                  <a:srgbClr val="09178B"/>
                </a:solidFill>
                <a:latin typeface="Arial"/>
                <a:cs typeface="Arial"/>
              </a:rPr>
              <a:t>it</a:t>
            </a:r>
            <a:r>
              <a:rPr sz="2250" spc="10" dirty="0">
                <a:solidFill>
                  <a:srgbClr val="09178B"/>
                </a:solidFill>
                <a:latin typeface="Arial"/>
                <a:cs typeface="Arial"/>
              </a:rPr>
              <a:t> </a:t>
            </a:r>
            <a:r>
              <a:rPr sz="2250" spc="5" dirty="0">
                <a:solidFill>
                  <a:srgbClr val="09178B"/>
                </a:solidFill>
                <a:latin typeface="Arial"/>
                <a:cs typeface="Arial"/>
              </a:rPr>
              <a:t>is</a:t>
            </a:r>
            <a:r>
              <a:rPr sz="2250" spc="10" dirty="0">
                <a:solidFill>
                  <a:srgbClr val="09178B"/>
                </a:solidFill>
                <a:latin typeface="Arial"/>
                <a:cs typeface="Arial"/>
              </a:rPr>
              <a:t> </a:t>
            </a:r>
            <a:r>
              <a:rPr sz="2250" spc="5" dirty="0">
                <a:solidFill>
                  <a:srgbClr val="09178B"/>
                </a:solidFill>
                <a:latin typeface="Arial"/>
                <a:cs typeface="Arial"/>
              </a:rPr>
              <a:t>in</a:t>
            </a:r>
            <a:r>
              <a:rPr sz="2250" spc="10" dirty="0">
                <a:solidFill>
                  <a:srgbClr val="09178B"/>
                </a:solidFill>
                <a:latin typeface="Arial"/>
                <a:cs typeface="Arial"/>
              </a:rPr>
              <a:t> powered </a:t>
            </a:r>
            <a:r>
              <a:rPr sz="2250" spc="5" dirty="0">
                <a:solidFill>
                  <a:srgbClr val="09178B"/>
                </a:solidFill>
                <a:latin typeface="Arial"/>
                <a:cs typeface="Arial"/>
              </a:rPr>
              <a:t>flight.</a:t>
            </a:r>
            <a:endParaRPr sz="2250">
              <a:latin typeface="Arial"/>
              <a:cs typeface="Arial"/>
            </a:endParaRPr>
          </a:p>
        </p:txBody>
      </p:sp>
    </p:spTree>
    <p:extLst>
      <p:ext uri="{BB962C8B-B14F-4D97-AF65-F5344CB8AC3E}">
        <p14:creationId xmlns:p14="http://schemas.microsoft.com/office/powerpoint/2010/main" val="10137726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12555" rIns="0" bIns="0" rtlCol="0">
            <a:noAutofit/>
          </a:bodyPr>
          <a:lstStyle/>
          <a:p>
            <a:pPr marL="2065655">
              <a:lnSpc>
                <a:spcPct val="100000"/>
              </a:lnSpc>
            </a:pPr>
            <a:r>
              <a:rPr sz="3250" spc="-20" dirty="0">
                <a:solidFill>
                  <a:srgbClr val="D62100"/>
                </a:solidFill>
                <a:latin typeface="Arial"/>
                <a:cs typeface="Arial"/>
              </a:rPr>
              <a:t>Reaching</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he</a:t>
            </a:r>
            <a:r>
              <a:rPr sz="3250" spc="-5" dirty="0">
                <a:solidFill>
                  <a:srgbClr val="D62100"/>
                </a:solidFill>
                <a:latin typeface="Arial"/>
                <a:cs typeface="Arial"/>
              </a:rPr>
              <a:t> </a:t>
            </a:r>
            <a:r>
              <a:rPr sz="3250" spc="-15" dirty="0">
                <a:solidFill>
                  <a:srgbClr val="D62100"/>
                </a:solidFill>
                <a:latin typeface="Arial"/>
                <a:cs typeface="Arial"/>
              </a:rPr>
              <a:t>I</a:t>
            </a:r>
            <a:r>
              <a:rPr sz="3250" spc="-25" dirty="0">
                <a:solidFill>
                  <a:srgbClr val="D62100"/>
                </a:solidFill>
                <a:latin typeface="Arial"/>
                <a:cs typeface="Arial"/>
              </a:rPr>
              <a:t>CBM</a:t>
            </a:r>
            <a:r>
              <a:rPr sz="3250" spc="-5" dirty="0">
                <a:solidFill>
                  <a:srgbClr val="D62100"/>
                </a:solidFill>
                <a:latin typeface="Arial"/>
                <a:cs typeface="Arial"/>
              </a:rPr>
              <a:t> </a:t>
            </a:r>
            <a:r>
              <a:rPr sz="3250" spc="0" dirty="0">
                <a:solidFill>
                  <a:srgbClr val="D62100"/>
                </a:solidFill>
                <a:latin typeface="Arial"/>
                <a:cs typeface="Arial"/>
              </a:rPr>
              <a:t>i</a:t>
            </a:r>
            <a:r>
              <a:rPr sz="3250" spc="-20" dirty="0">
                <a:solidFill>
                  <a:srgbClr val="D62100"/>
                </a:solidFill>
                <a:latin typeface="Arial"/>
                <a:cs typeface="Arial"/>
              </a:rPr>
              <a:t>n</a:t>
            </a:r>
            <a:r>
              <a:rPr sz="3250" spc="-60" dirty="0">
                <a:solidFill>
                  <a:srgbClr val="D62100"/>
                </a:solidFill>
                <a:latin typeface="Arial"/>
                <a:cs typeface="Arial"/>
              </a:rPr>
              <a:t> </a:t>
            </a:r>
            <a:r>
              <a:rPr sz="3250" spc="-140" dirty="0">
                <a:solidFill>
                  <a:srgbClr val="D62100"/>
                </a:solidFill>
                <a:latin typeface="Arial"/>
                <a:cs typeface="Arial"/>
              </a:rPr>
              <a:t>T</a:t>
            </a:r>
            <a:r>
              <a:rPr sz="3250" spc="0" dirty="0">
                <a:solidFill>
                  <a:srgbClr val="D62100"/>
                </a:solidFill>
                <a:latin typeface="Arial"/>
                <a:cs typeface="Arial"/>
              </a:rPr>
              <a:t>i</a:t>
            </a:r>
            <a:r>
              <a:rPr sz="3250" spc="-25" dirty="0">
                <a:solidFill>
                  <a:srgbClr val="D62100"/>
                </a:solidFill>
                <a:latin typeface="Arial"/>
                <a:cs typeface="Arial"/>
              </a:rPr>
              <a:t>me</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15" baseline="2222" dirty="0">
                <a:solidFill>
                  <a:srgbClr val="09178B"/>
                </a:solidFill>
                <a:latin typeface="Arial"/>
                <a:cs typeface="Arial"/>
              </a:rPr>
              <a:t> </a:t>
            </a:r>
            <a:fld id="{81D60167-4931-47E6-BA6A-407CBD079E47}" type="slidenum">
              <a:rPr sz="1150" spc="10" dirty="0" smtClean="0">
                <a:latin typeface="Arial"/>
                <a:cs typeface="Arial"/>
              </a:rPr>
              <a:t>64</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361463" y="2237061"/>
            <a:ext cx="7282815" cy="3276600"/>
          </a:xfrm>
          <a:prstGeom prst="rect">
            <a:avLst/>
          </a:prstGeom>
        </p:spPr>
        <p:txBody>
          <a:bodyPr vert="horz" wrap="square" lIns="0" tIns="0" rIns="0" bIns="0" rtlCol="0">
            <a:noAutofit/>
          </a:bodyPr>
          <a:lstStyle/>
          <a:p>
            <a:pPr marL="182245" marR="184785" indent="-170180">
              <a:lnSpc>
                <a:spcPct val="101200"/>
              </a:lnSpc>
              <a:buClr>
                <a:srgbClr val="09178B"/>
              </a:buClr>
              <a:buFont typeface="Arial"/>
              <a:buChar char="•"/>
              <a:tabLst>
                <a:tab pos="182245" algn="l"/>
              </a:tabLst>
            </a:pPr>
            <a:r>
              <a:rPr sz="2250" spc="5" dirty="0">
                <a:solidFill>
                  <a:srgbClr val="09178B"/>
                </a:solidFill>
                <a:latin typeface="Arial"/>
                <a:cs typeface="Arial"/>
              </a:rPr>
              <a:t>In</a:t>
            </a:r>
            <a:r>
              <a:rPr sz="2250" spc="10" dirty="0">
                <a:solidFill>
                  <a:srgbClr val="09178B"/>
                </a:solidFill>
                <a:latin typeface="Arial"/>
                <a:cs typeface="Arial"/>
              </a:rPr>
              <a:t> many </a:t>
            </a:r>
            <a:r>
              <a:rPr sz="2250" spc="5" dirty="0">
                <a:solidFill>
                  <a:srgbClr val="09178B"/>
                </a:solidFill>
                <a:latin typeface="Arial"/>
                <a:cs typeface="Arial"/>
              </a:rPr>
              <a:t>situations</a:t>
            </a:r>
            <a:r>
              <a:rPr sz="2250" spc="10" dirty="0">
                <a:solidFill>
                  <a:srgbClr val="09178B"/>
                </a:solidFill>
                <a:latin typeface="Arial"/>
                <a:cs typeface="Arial"/>
              </a:rPr>
              <a:t> the </a:t>
            </a:r>
            <a:r>
              <a:rPr sz="2250" spc="5" dirty="0">
                <a:solidFill>
                  <a:srgbClr val="09178B"/>
                </a:solidFill>
                <a:latin typeface="Arial"/>
                <a:cs typeface="Arial"/>
              </a:rPr>
              <a:t>interceptor</a:t>
            </a:r>
            <a:r>
              <a:rPr sz="2250" spc="10" dirty="0">
                <a:solidFill>
                  <a:srgbClr val="09178B"/>
                </a:solidFill>
                <a:latin typeface="Arial"/>
                <a:cs typeface="Arial"/>
              </a:rPr>
              <a:t> rocket would have</a:t>
            </a:r>
            <a:r>
              <a:rPr sz="2250" spc="5" dirty="0">
                <a:solidFill>
                  <a:srgbClr val="09178B"/>
                </a:solidFill>
                <a:latin typeface="Arial"/>
                <a:cs typeface="Arial"/>
              </a:rPr>
              <a:t> only</a:t>
            </a:r>
            <a:r>
              <a:rPr sz="2250" spc="10" dirty="0">
                <a:solidFill>
                  <a:srgbClr val="09178B"/>
                </a:solidFill>
                <a:latin typeface="Arial"/>
                <a:cs typeface="Arial"/>
              </a:rPr>
              <a:t> ~ 2 min </a:t>
            </a:r>
            <a:r>
              <a:rPr sz="2250" spc="5" dirty="0">
                <a:solidFill>
                  <a:srgbClr val="09178B"/>
                </a:solidFill>
                <a:latin typeface="Arial"/>
                <a:cs typeface="Arial"/>
              </a:rPr>
              <a:t>(solids)</a:t>
            </a:r>
            <a:r>
              <a:rPr sz="2250" spc="10" dirty="0">
                <a:solidFill>
                  <a:srgbClr val="09178B"/>
                </a:solidFill>
                <a:latin typeface="Arial"/>
                <a:cs typeface="Arial"/>
              </a:rPr>
              <a:t> or ~ 3 min </a:t>
            </a:r>
            <a:r>
              <a:rPr sz="2250" spc="5" dirty="0">
                <a:solidFill>
                  <a:srgbClr val="09178B"/>
                </a:solidFill>
                <a:latin typeface="Arial"/>
                <a:cs typeface="Arial"/>
              </a:rPr>
              <a:t>(liquids)</a:t>
            </a:r>
            <a:r>
              <a:rPr sz="2250" spc="10" dirty="0">
                <a:solidFill>
                  <a:srgbClr val="09178B"/>
                </a:solidFill>
                <a:latin typeface="Arial"/>
                <a:cs typeface="Arial"/>
              </a:rPr>
              <a:t> </a:t>
            </a:r>
            <a:r>
              <a:rPr sz="2250" spc="5" dirty="0">
                <a:solidFill>
                  <a:srgbClr val="09178B"/>
                </a:solidFill>
                <a:latin typeface="Arial"/>
                <a:cs typeface="Arial"/>
              </a:rPr>
              <a:t>to</a:t>
            </a:r>
            <a:r>
              <a:rPr sz="2250" spc="10" dirty="0">
                <a:solidFill>
                  <a:srgbClr val="09178B"/>
                </a:solidFill>
                <a:latin typeface="Arial"/>
                <a:cs typeface="Arial"/>
              </a:rPr>
              <a:t> reach the</a:t>
            </a:r>
            <a:r>
              <a:rPr sz="2250" spc="5" dirty="0">
                <a:solidFill>
                  <a:srgbClr val="09178B"/>
                </a:solidFill>
                <a:latin typeface="Arial"/>
                <a:cs typeface="Arial"/>
              </a:rPr>
              <a:t> target</a:t>
            </a:r>
            <a:r>
              <a:rPr sz="2250" spc="10" dirty="0">
                <a:solidFill>
                  <a:srgbClr val="09178B"/>
                </a:solidFill>
                <a:latin typeface="Arial"/>
                <a:cs typeface="Arial"/>
              </a:rPr>
              <a:t> ICBM, even with a </a:t>
            </a:r>
            <a:r>
              <a:rPr sz="2250" spc="5" dirty="0">
                <a:solidFill>
                  <a:srgbClr val="09178B"/>
                </a:solidFill>
                <a:latin typeface="Arial"/>
                <a:cs typeface="Arial"/>
              </a:rPr>
              <a:t>state-of-the-art</a:t>
            </a:r>
            <a:r>
              <a:rPr sz="2250" spc="10" dirty="0">
                <a:solidFill>
                  <a:srgbClr val="09178B"/>
                </a:solidFill>
                <a:latin typeface="Arial"/>
                <a:cs typeface="Arial"/>
              </a:rPr>
              <a:t> space-based</a:t>
            </a:r>
            <a:r>
              <a:rPr sz="2250" spc="5" dirty="0">
                <a:solidFill>
                  <a:srgbClr val="09178B"/>
                </a:solidFill>
                <a:latin typeface="Arial"/>
                <a:cs typeface="Arial"/>
              </a:rPr>
              <a:t> detection</a:t>
            </a:r>
            <a:r>
              <a:rPr sz="2250" spc="10" dirty="0">
                <a:solidFill>
                  <a:srgbClr val="09178B"/>
                </a:solidFill>
                <a:latin typeface="Arial"/>
                <a:cs typeface="Arial"/>
              </a:rPr>
              <a:t> and </a:t>
            </a:r>
            <a:r>
              <a:rPr sz="2250" spc="5" dirty="0">
                <a:solidFill>
                  <a:srgbClr val="09178B"/>
                </a:solidFill>
                <a:latin typeface="Arial"/>
                <a:cs typeface="Arial"/>
              </a:rPr>
              <a:t>tracking</a:t>
            </a:r>
            <a:r>
              <a:rPr sz="2250" spc="10" dirty="0">
                <a:solidFill>
                  <a:srgbClr val="09178B"/>
                </a:solidFill>
                <a:latin typeface="Arial"/>
                <a:cs typeface="Arial"/>
              </a:rPr>
              <a:t> system</a:t>
            </a:r>
            <a:endParaRPr sz="2250">
              <a:latin typeface="Arial"/>
              <a:cs typeface="Arial"/>
            </a:endParaRPr>
          </a:p>
          <a:p>
            <a:pPr>
              <a:lnSpc>
                <a:spcPts val="750"/>
              </a:lnSpc>
              <a:spcBef>
                <a:spcPts val="14"/>
              </a:spcBef>
              <a:buClr>
                <a:srgbClr val="09178B"/>
              </a:buClr>
              <a:buFont typeface="Arial"/>
              <a:buChar char="•"/>
            </a:pPr>
            <a:endParaRPr sz="750"/>
          </a:p>
          <a:p>
            <a:pPr>
              <a:lnSpc>
                <a:spcPts val="1000"/>
              </a:lnSpc>
              <a:buClr>
                <a:srgbClr val="09178B"/>
              </a:buClr>
              <a:buFont typeface="Arial"/>
              <a:buChar char="•"/>
            </a:pPr>
            <a:endParaRPr sz="1000"/>
          </a:p>
          <a:p>
            <a:pPr>
              <a:lnSpc>
                <a:spcPts val="1000"/>
              </a:lnSpc>
              <a:buClr>
                <a:srgbClr val="09178B"/>
              </a:buClr>
              <a:buFont typeface="Arial"/>
              <a:buChar char="•"/>
            </a:pPr>
            <a:endParaRPr sz="1000"/>
          </a:p>
          <a:p>
            <a:pPr>
              <a:lnSpc>
                <a:spcPts val="1000"/>
              </a:lnSpc>
              <a:buClr>
                <a:srgbClr val="09178B"/>
              </a:buClr>
              <a:buFont typeface="Arial"/>
              <a:buChar char="•"/>
            </a:pPr>
            <a:endParaRPr sz="1000"/>
          </a:p>
          <a:p>
            <a:pPr marL="182245" marR="12700" indent="-170180">
              <a:lnSpc>
                <a:spcPct val="101200"/>
              </a:lnSpc>
              <a:buClr>
                <a:srgbClr val="09178B"/>
              </a:buClr>
              <a:buFont typeface="Arial"/>
              <a:buChar char="•"/>
              <a:tabLst>
                <a:tab pos="182245" algn="l"/>
              </a:tabLst>
            </a:pPr>
            <a:r>
              <a:rPr sz="2250" spc="5" dirty="0">
                <a:solidFill>
                  <a:srgbClr val="09178B"/>
                </a:solidFill>
                <a:latin typeface="Arial"/>
                <a:cs typeface="Arial"/>
              </a:rPr>
              <a:t>In</a:t>
            </a:r>
            <a:r>
              <a:rPr sz="2250" spc="10" dirty="0">
                <a:solidFill>
                  <a:srgbClr val="09178B"/>
                </a:solidFill>
                <a:latin typeface="Arial"/>
                <a:cs typeface="Arial"/>
              </a:rPr>
              <a:t> some </a:t>
            </a:r>
            <a:r>
              <a:rPr sz="2250" spc="5" dirty="0">
                <a:solidFill>
                  <a:srgbClr val="09178B"/>
                </a:solidFill>
                <a:latin typeface="Arial"/>
                <a:cs typeface="Arial"/>
              </a:rPr>
              <a:t>situations,</a:t>
            </a:r>
            <a:r>
              <a:rPr sz="2250" spc="10" dirty="0">
                <a:solidFill>
                  <a:srgbClr val="09178B"/>
                </a:solidFill>
                <a:latin typeface="Arial"/>
                <a:cs typeface="Arial"/>
              </a:rPr>
              <a:t> the defense would have only seconds </a:t>
            </a:r>
            <a:r>
              <a:rPr sz="2250" spc="5" dirty="0">
                <a:solidFill>
                  <a:srgbClr val="09178B"/>
                </a:solidFill>
                <a:latin typeface="Arial"/>
                <a:cs typeface="Arial"/>
              </a:rPr>
              <a:t>to</a:t>
            </a:r>
            <a:r>
              <a:rPr sz="2250" spc="10" dirty="0">
                <a:solidFill>
                  <a:srgbClr val="09178B"/>
                </a:solidFill>
                <a:latin typeface="Arial"/>
                <a:cs typeface="Arial"/>
              </a:rPr>
              <a:t> decide whether </a:t>
            </a:r>
            <a:r>
              <a:rPr sz="2250" spc="5" dirty="0">
                <a:solidFill>
                  <a:srgbClr val="09178B"/>
                </a:solidFill>
                <a:latin typeface="Arial"/>
                <a:cs typeface="Arial"/>
              </a:rPr>
              <a:t>to</a:t>
            </a:r>
            <a:r>
              <a:rPr sz="2250" spc="10" dirty="0">
                <a:solidFill>
                  <a:srgbClr val="09178B"/>
                </a:solidFill>
                <a:latin typeface="Arial"/>
                <a:cs typeface="Arial"/>
              </a:rPr>
              <a:t> </a:t>
            </a:r>
            <a:r>
              <a:rPr sz="2250" spc="5" dirty="0">
                <a:solidFill>
                  <a:srgbClr val="09178B"/>
                </a:solidFill>
                <a:latin typeface="Arial"/>
                <a:cs typeface="Arial"/>
              </a:rPr>
              <a:t>fire,</a:t>
            </a:r>
            <a:r>
              <a:rPr sz="2250" spc="10" dirty="0">
                <a:solidFill>
                  <a:srgbClr val="09178B"/>
                </a:solidFill>
                <a:latin typeface="Arial"/>
                <a:cs typeface="Arial"/>
              </a:rPr>
              <a:t> and even </a:t>
            </a:r>
            <a:r>
              <a:rPr sz="2250" spc="5" dirty="0">
                <a:solidFill>
                  <a:srgbClr val="09178B"/>
                </a:solidFill>
                <a:latin typeface="Arial"/>
                <a:cs typeface="Arial"/>
              </a:rPr>
              <a:t>if</a:t>
            </a:r>
            <a:r>
              <a:rPr sz="2250" spc="10" dirty="0">
                <a:solidFill>
                  <a:srgbClr val="09178B"/>
                </a:solidFill>
                <a:latin typeface="Arial"/>
                <a:cs typeface="Arial"/>
              </a:rPr>
              <a:t> </a:t>
            </a:r>
            <a:r>
              <a:rPr sz="2250" spc="5" dirty="0">
                <a:solidFill>
                  <a:srgbClr val="09178B"/>
                </a:solidFill>
                <a:latin typeface="Arial"/>
                <a:cs typeface="Arial"/>
              </a:rPr>
              <a:t>its interceptors</a:t>
            </a:r>
            <a:r>
              <a:rPr sz="2250" spc="10" dirty="0">
                <a:solidFill>
                  <a:srgbClr val="09178B"/>
                </a:solidFill>
                <a:latin typeface="Arial"/>
                <a:cs typeface="Arial"/>
              </a:rPr>
              <a:t> were </a:t>
            </a:r>
            <a:r>
              <a:rPr sz="2250" spc="5" dirty="0">
                <a:solidFill>
                  <a:srgbClr val="09178B"/>
                </a:solidFill>
                <a:latin typeface="Arial"/>
                <a:cs typeface="Arial"/>
              </a:rPr>
              <a:t>fast</a:t>
            </a:r>
            <a:r>
              <a:rPr sz="2250" spc="10" dirty="0">
                <a:solidFill>
                  <a:srgbClr val="09178B"/>
                </a:solidFill>
                <a:latin typeface="Arial"/>
                <a:cs typeface="Arial"/>
              </a:rPr>
              <a:t> and </a:t>
            </a:r>
            <a:r>
              <a:rPr sz="2250" spc="5" dirty="0">
                <a:solidFill>
                  <a:srgbClr val="09178B"/>
                </a:solidFill>
                <a:latin typeface="Arial"/>
                <a:cs typeface="Arial"/>
              </a:rPr>
              <a:t>fired</a:t>
            </a:r>
            <a:r>
              <a:rPr sz="2250" spc="10" dirty="0">
                <a:solidFill>
                  <a:srgbClr val="09178B"/>
                </a:solidFill>
                <a:latin typeface="Arial"/>
                <a:cs typeface="Arial"/>
              </a:rPr>
              <a:t> immediatel</a:t>
            </a:r>
            <a:r>
              <a:rPr sz="2250" spc="-160" dirty="0">
                <a:solidFill>
                  <a:srgbClr val="09178B"/>
                </a:solidFill>
                <a:latin typeface="Arial"/>
                <a:cs typeface="Arial"/>
              </a:rPr>
              <a:t>y</a:t>
            </a:r>
            <a:r>
              <a:rPr sz="2250" spc="5" dirty="0">
                <a:solidFill>
                  <a:srgbClr val="09178B"/>
                </a:solidFill>
                <a:latin typeface="Arial"/>
                <a:cs typeface="Arial"/>
              </a:rPr>
              <a:t>,</a:t>
            </a:r>
            <a:r>
              <a:rPr sz="2250" spc="10" dirty="0">
                <a:solidFill>
                  <a:srgbClr val="09178B"/>
                </a:solidFill>
                <a:latin typeface="Arial"/>
                <a:cs typeface="Arial"/>
              </a:rPr>
              <a:t> they could have </a:t>
            </a:r>
            <a:r>
              <a:rPr sz="2250" spc="5" dirty="0">
                <a:solidFill>
                  <a:srgbClr val="09178B"/>
                </a:solidFill>
                <a:latin typeface="Arial"/>
                <a:cs typeface="Arial"/>
              </a:rPr>
              <a:t>difficulty</a:t>
            </a:r>
            <a:r>
              <a:rPr sz="2250" spc="10" dirty="0">
                <a:solidFill>
                  <a:srgbClr val="09178B"/>
                </a:solidFill>
                <a:latin typeface="Arial"/>
                <a:cs typeface="Arial"/>
              </a:rPr>
              <a:t> reaching the ICBM </a:t>
            </a:r>
            <a:r>
              <a:rPr sz="2250" spc="5" dirty="0">
                <a:solidFill>
                  <a:srgbClr val="09178B"/>
                </a:solidFill>
                <a:latin typeface="Arial"/>
                <a:cs typeface="Arial"/>
              </a:rPr>
              <a:t>in</a:t>
            </a:r>
            <a:r>
              <a:rPr sz="2250" spc="10" dirty="0">
                <a:solidFill>
                  <a:srgbClr val="09178B"/>
                </a:solidFill>
                <a:latin typeface="Arial"/>
                <a:cs typeface="Arial"/>
              </a:rPr>
              <a:t> time</a:t>
            </a:r>
            <a:endParaRPr sz="2250">
              <a:latin typeface="Arial"/>
              <a:cs typeface="Arial"/>
            </a:endParaRPr>
          </a:p>
        </p:txBody>
      </p:sp>
    </p:spTree>
    <p:extLst>
      <p:ext uri="{BB962C8B-B14F-4D97-AF65-F5344CB8AC3E}">
        <p14:creationId xmlns:p14="http://schemas.microsoft.com/office/powerpoint/2010/main" val="35464744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02172" rIns="0" bIns="0" rtlCol="0">
            <a:noAutofit/>
          </a:bodyPr>
          <a:lstStyle/>
          <a:p>
            <a:pPr marL="1143635">
              <a:lnSpc>
                <a:spcPct val="100000"/>
              </a:lnSpc>
            </a:pPr>
            <a:r>
              <a:rPr lang="en-US" sz="3250" spc="-20" dirty="0">
                <a:solidFill>
                  <a:srgbClr val="D62100"/>
                </a:solidFill>
                <a:latin typeface="Arial"/>
                <a:cs typeface="Arial"/>
              </a:rPr>
              <a:t>Difficulties</a:t>
            </a:r>
            <a:r>
              <a:rPr sz="3250" spc="-5" dirty="0">
                <a:solidFill>
                  <a:srgbClr val="D62100"/>
                </a:solidFill>
                <a:latin typeface="Arial"/>
                <a:cs typeface="Arial"/>
              </a:rPr>
              <a:t> </a:t>
            </a:r>
            <a:r>
              <a:rPr sz="3250" spc="-15" dirty="0">
                <a:solidFill>
                  <a:srgbClr val="D62100"/>
                </a:solidFill>
                <a:latin typeface="Arial"/>
                <a:cs typeface="Arial"/>
              </a:rPr>
              <a:t>for</a:t>
            </a:r>
            <a:r>
              <a:rPr sz="3250" spc="-5" dirty="0">
                <a:solidFill>
                  <a:srgbClr val="D62100"/>
                </a:solidFill>
                <a:latin typeface="Arial"/>
                <a:cs typeface="Arial"/>
              </a:rPr>
              <a:t> </a:t>
            </a:r>
            <a:r>
              <a:rPr sz="3250" spc="-20" dirty="0">
                <a:solidFill>
                  <a:srgbClr val="D62100"/>
                </a:solidFill>
                <a:latin typeface="Arial"/>
                <a:cs typeface="Arial"/>
              </a:rPr>
              <a:t>Boos</a:t>
            </a:r>
            <a:r>
              <a:rPr sz="3250" spc="-15" dirty="0">
                <a:solidFill>
                  <a:srgbClr val="D62100"/>
                </a:solidFill>
                <a:latin typeface="Arial"/>
                <a:cs typeface="Arial"/>
              </a:rPr>
              <a:t>t</a:t>
            </a:r>
            <a:r>
              <a:rPr sz="3250" spc="-20" dirty="0">
                <a:solidFill>
                  <a:srgbClr val="D62100"/>
                </a:solidFill>
                <a:latin typeface="Arial"/>
                <a:cs typeface="Arial"/>
              </a:rPr>
              <a:t>-Phase</a:t>
            </a:r>
            <a:r>
              <a:rPr sz="3250" spc="-5" dirty="0">
                <a:solidFill>
                  <a:srgbClr val="D62100"/>
                </a:solidFill>
                <a:latin typeface="Arial"/>
                <a:cs typeface="Arial"/>
              </a:rPr>
              <a:t> </a:t>
            </a:r>
            <a:r>
              <a:rPr sz="3250" spc="-15" dirty="0">
                <a:solidFill>
                  <a:srgbClr val="D62100"/>
                </a:solidFill>
                <a:latin typeface="Arial"/>
                <a:cs typeface="Arial"/>
              </a:rPr>
              <a:t>I</a:t>
            </a:r>
            <a:r>
              <a:rPr sz="3250" spc="-20" dirty="0">
                <a:solidFill>
                  <a:srgbClr val="D62100"/>
                </a:solidFill>
                <a:latin typeface="Arial"/>
                <a:cs typeface="Arial"/>
              </a:rPr>
              <a:t>n</a:t>
            </a:r>
            <a:r>
              <a:rPr sz="3250" spc="-15" dirty="0">
                <a:solidFill>
                  <a:srgbClr val="D62100"/>
                </a:solidFill>
                <a:latin typeface="Arial"/>
                <a:cs typeface="Arial"/>
              </a:rPr>
              <a:t>tercept</a:t>
            </a:r>
            <a:endParaRPr sz="325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15" baseline="2222" dirty="0">
                <a:solidFill>
                  <a:srgbClr val="09178B"/>
                </a:solidFill>
                <a:latin typeface="Arial"/>
                <a:cs typeface="Arial"/>
              </a:rPr>
              <a:t> </a:t>
            </a:r>
            <a:fld id="{81D60167-4931-47E6-BA6A-407CBD079E47}" type="slidenum">
              <a:rPr sz="1150" spc="10" dirty="0" smtClean="0">
                <a:latin typeface="Arial"/>
                <a:cs typeface="Arial"/>
              </a:rPr>
              <a:t>65</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139016" y="1583006"/>
            <a:ext cx="7296150" cy="5210175"/>
          </a:xfrm>
          <a:prstGeom prst="rect">
            <a:avLst/>
          </a:prstGeom>
        </p:spPr>
        <p:txBody>
          <a:bodyPr vert="horz" wrap="square" lIns="0" tIns="0" rIns="0" bIns="0" rtlCol="0">
            <a:noAutofit/>
          </a:bodyPr>
          <a:lstStyle/>
          <a:p>
            <a:pPr marL="12700">
              <a:lnSpc>
                <a:spcPct val="100000"/>
              </a:lnSpc>
            </a:pPr>
            <a:r>
              <a:rPr sz="2050" dirty="0">
                <a:solidFill>
                  <a:srgbClr val="09178B"/>
                </a:solidFill>
                <a:latin typeface="Arial"/>
                <a:cs typeface="Arial"/>
              </a:rPr>
              <a:t>ICBM boost phases are short (4 min liquids, 3 min solids)</a:t>
            </a:r>
            <a:endParaRPr sz="2050">
              <a:latin typeface="Arial"/>
              <a:cs typeface="Arial"/>
            </a:endParaRPr>
          </a:p>
          <a:p>
            <a:pPr>
              <a:lnSpc>
                <a:spcPts val="1400"/>
              </a:lnSpc>
              <a:spcBef>
                <a:spcPts val="57"/>
              </a:spcBef>
            </a:pPr>
            <a:endParaRPr sz="1400"/>
          </a:p>
          <a:p>
            <a:pPr marL="503555" indent="-186690">
              <a:lnSpc>
                <a:spcPct val="100000"/>
              </a:lnSpc>
              <a:buClr>
                <a:srgbClr val="09178B"/>
              </a:buClr>
              <a:buFont typeface="Arial"/>
              <a:buChar char="•"/>
              <a:tabLst>
                <a:tab pos="503555" algn="l"/>
              </a:tabLst>
            </a:pPr>
            <a:r>
              <a:rPr sz="1750" spc="10" dirty="0">
                <a:solidFill>
                  <a:srgbClr val="09178B"/>
                </a:solidFill>
                <a:latin typeface="Arial"/>
                <a:cs typeface="Arial"/>
              </a:rPr>
              <a:t>The</a:t>
            </a:r>
            <a:r>
              <a:rPr sz="1750" spc="5" dirty="0">
                <a:solidFill>
                  <a:srgbClr val="09178B"/>
                </a:solidFill>
                <a:latin typeface="Arial"/>
                <a:cs typeface="Arial"/>
              </a:rPr>
              <a:t> defense has little time to decide whether to fire</a:t>
            </a:r>
            <a:endParaRPr sz="1750">
              <a:latin typeface="Arial"/>
              <a:cs typeface="Arial"/>
            </a:endParaRPr>
          </a:p>
          <a:p>
            <a:pPr>
              <a:lnSpc>
                <a:spcPts val="500"/>
              </a:lnSpc>
              <a:spcBef>
                <a:spcPts val="17"/>
              </a:spcBef>
              <a:buClr>
                <a:srgbClr val="09178B"/>
              </a:buClr>
              <a:buFont typeface="Arial"/>
              <a:buChar char="•"/>
            </a:pPr>
            <a:endParaRPr sz="500"/>
          </a:p>
          <a:p>
            <a:pPr>
              <a:lnSpc>
                <a:spcPts val="1000"/>
              </a:lnSpc>
              <a:buClr>
                <a:srgbClr val="09178B"/>
              </a:buClr>
              <a:buFont typeface="Arial"/>
              <a:buChar char="•"/>
            </a:pPr>
            <a:endParaRPr sz="1000"/>
          </a:p>
          <a:p>
            <a:pPr marL="503555" indent="-186690">
              <a:lnSpc>
                <a:spcPct val="100000"/>
              </a:lnSpc>
              <a:buClr>
                <a:srgbClr val="09178B"/>
              </a:buClr>
              <a:buFont typeface="Arial"/>
              <a:buChar char="•"/>
              <a:tabLst>
                <a:tab pos="503555" algn="l"/>
              </a:tabLst>
            </a:pPr>
            <a:r>
              <a:rPr sz="1750" spc="5" dirty="0">
                <a:solidFill>
                  <a:srgbClr val="09178B"/>
                </a:solidFill>
                <a:latin typeface="Arial"/>
                <a:cs typeface="Arial"/>
              </a:rPr>
              <a:t>Interceptors have little time to reach the </a:t>
            </a:r>
            <a:r>
              <a:rPr sz="1750" spc="10" dirty="0">
                <a:solidFill>
                  <a:srgbClr val="09178B"/>
                </a:solidFill>
                <a:latin typeface="Arial"/>
                <a:cs typeface="Arial"/>
              </a:rPr>
              <a:t>ICBM</a:t>
            </a:r>
            <a:endParaRPr sz="1750">
              <a:latin typeface="Arial"/>
              <a:cs typeface="Arial"/>
            </a:endParaRPr>
          </a:p>
          <a:p>
            <a:pPr>
              <a:lnSpc>
                <a:spcPts val="700"/>
              </a:lnSpc>
              <a:spcBef>
                <a:spcPts val="34"/>
              </a:spcBef>
              <a:buClr>
                <a:srgbClr val="09178B"/>
              </a:buClr>
              <a:buFont typeface="Arial"/>
              <a:buChar char="•"/>
            </a:pPr>
            <a:endParaRPr sz="700"/>
          </a:p>
          <a:p>
            <a:pPr>
              <a:lnSpc>
                <a:spcPts val="1000"/>
              </a:lnSpc>
              <a:buClr>
                <a:srgbClr val="09178B"/>
              </a:buClr>
              <a:buFont typeface="Arial"/>
              <a:buChar char="•"/>
            </a:pPr>
            <a:endParaRPr sz="1000"/>
          </a:p>
          <a:p>
            <a:pPr marL="12700">
              <a:lnSpc>
                <a:spcPct val="100000"/>
              </a:lnSpc>
            </a:pPr>
            <a:r>
              <a:rPr sz="2050" dirty="0">
                <a:solidFill>
                  <a:srgbClr val="09178B"/>
                </a:solidFill>
                <a:latin typeface="Arial"/>
                <a:cs typeface="Arial"/>
              </a:rPr>
              <a:t>Geographical constraints require high interceptor speeds</a:t>
            </a:r>
            <a:endParaRPr sz="2050">
              <a:latin typeface="Arial"/>
              <a:cs typeface="Arial"/>
            </a:endParaRPr>
          </a:p>
          <a:p>
            <a:pPr>
              <a:lnSpc>
                <a:spcPts val="1400"/>
              </a:lnSpc>
              <a:spcBef>
                <a:spcPts val="89"/>
              </a:spcBef>
            </a:pPr>
            <a:endParaRPr sz="1400"/>
          </a:p>
          <a:p>
            <a:pPr marL="503555" marR="949960" indent="-186690">
              <a:lnSpc>
                <a:spcPct val="102000"/>
              </a:lnSpc>
              <a:buClr>
                <a:srgbClr val="09178B"/>
              </a:buClr>
              <a:buFont typeface="Arial"/>
              <a:buChar char="•"/>
              <a:tabLst>
                <a:tab pos="503555" algn="l"/>
              </a:tabLst>
            </a:pPr>
            <a:r>
              <a:rPr sz="1750" spc="5" dirty="0">
                <a:solidFill>
                  <a:srgbClr val="09178B"/>
                </a:solidFill>
                <a:latin typeface="Arial"/>
                <a:cs typeface="Arial"/>
              </a:rPr>
              <a:t>Intercept points for </a:t>
            </a:r>
            <a:r>
              <a:rPr sz="1750" spc="10" dirty="0">
                <a:solidFill>
                  <a:srgbClr val="09178B"/>
                </a:solidFill>
                <a:latin typeface="Arial"/>
                <a:cs typeface="Arial"/>
              </a:rPr>
              <a:t>ICBMs</a:t>
            </a:r>
            <a:r>
              <a:rPr sz="1750" spc="5" dirty="0">
                <a:solidFill>
                  <a:srgbClr val="09178B"/>
                </a:solidFill>
                <a:latin typeface="Arial"/>
                <a:cs typeface="Arial"/>
              </a:rPr>
              <a:t> from North Korea and Iran are 500 to 1,000 </a:t>
            </a:r>
            <a:r>
              <a:rPr sz="1750" spc="10" dirty="0">
                <a:solidFill>
                  <a:srgbClr val="09178B"/>
                </a:solidFill>
                <a:latin typeface="Arial"/>
                <a:cs typeface="Arial"/>
              </a:rPr>
              <a:t>km</a:t>
            </a:r>
            <a:r>
              <a:rPr sz="1750" spc="5" dirty="0">
                <a:solidFill>
                  <a:srgbClr val="09178B"/>
                </a:solidFill>
                <a:latin typeface="Arial"/>
                <a:cs typeface="Arial"/>
              </a:rPr>
              <a:t> from potential interceptor basing locations</a:t>
            </a:r>
            <a:endParaRPr sz="1750">
              <a:latin typeface="Arial"/>
              <a:cs typeface="Arial"/>
            </a:endParaRPr>
          </a:p>
          <a:p>
            <a:pPr>
              <a:lnSpc>
                <a:spcPts val="650"/>
              </a:lnSpc>
              <a:spcBef>
                <a:spcPts val="10"/>
              </a:spcBef>
              <a:buClr>
                <a:srgbClr val="09178B"/>
              </a:buClr>
              <a:buFont typeface="Arial"/>
              <a:buChar char="•"/>
            </a:pPr>
            <a:endParaRPr sz="650"/>
          </a:p>
          <a:p>
            <a:pPr>
              <a:lnSpc>
                <a:spcPts val="1000"/>
              </a:lnSpc>
              <a:buClr>
                <a:srgbClr val="09178B"/>
              </a:buClr>
              <a:buFont typeface="Arial"/>
              <a:buChar char="•"/>
            </a:pPr>
            <a:endParaRPr sz="1000"/>
          </a:p>
          <a:p>
            <a:pPr marL="12700">
              <a:lnSpc>
                <a:spcPct val="100000"/>
              </a:lnSpc>
            </a:pPr>
            <a:r>
              <a:rPr sz="2050" dirty="0">
                <a:solidFill>
                  <a:srgbClr val="09178B"/>
                </a:solidFill>
                <a:latin typeface="Arial"/>
                <a:cs typeface="Arial"/>
              </a:rPr>
              <a:t>ICBMs in powered flight accelerate unpredictably</a:t>
            </a:r>
            <a:endParaRPr sz="2050">
              <a:latin typeface="Arial"/>
              <a:cs typeface="Arial"/>
            </a:endParaRPr>
          </a:p>
          <a:p>
            <a:pPr>
              <a:lnSpc>
                <a:spcPts val="500"/>
              </a:lnSpc>
              <a:spcBef>
                <a:spcPts val="31"/>
              </a:spcBef>
            </a:pPr>
            <a:endParaRPr sz="500"/>
          </a:p>
          <a:p>
            <a:pPr>
              <a:lnSpc>
                <a:spcPts val="1000"/>
              </a:lnSpc>
            </a:pPr>
            <a:endParaRPr sz="1000"/>
          </a:p>
          <a:p>
            <a:pPr marL="503555" indent="-186690">
              <a:lnSpc>
                <a:spcPct val="100000"/>
              </a:lnSpc>
              <a:buClr>
                <a:srgbClr val="09178B"/>
              </a:buClr>
              <a:buFont typeface="Arial"/>
              <a:buChar char="•"/>
              <a:tabLst>
                <a:tab pos="503555" algn="l"/>
              </a:tabLst>
            </a:pPr>
            <a:r>
              <a:rPr sz="1750" spc="5" dirty="0">
                <a:solidFill>
                  <a:srgbClr val="09178B"/>
                </a:solidFill>
                <a:latin typeface="Arial"/>
                <a:cs typeface="Arial"/>
              </a:rPr>
              <a:t>Burn variations, energy management, programmed evasion</a:t>
            </a:r>
            <a:endParaRPr sz="1750">
              <a:latin typeface="Arial"/>
              <a:cs typeface="Arial"/>
            </a:endParaRPr>
          </a:p>
          <a:p>
            <a:pPr>
              <a:lnSpc>
                <a:spcPts val="500"/>
              </a:lnSpc>
              <a:spcBef>
                <a:spcPts val="17"/>
              </a:spcBef>
              <a:buClr>
                <a:srgbClr val="09178B"/>
              </a:buClr>
              <a:buFont typeface="Arial"/>
              <a:buChar char="•"/>
            </a:pPr>
            <a:endParaRPr sz="500"/>
          </a:p>
          <a:p>
            <a:pPr>
              <a:lnSpc>
                <a:spcPts val="1000"/>
              </a:lnSpc>
              <a:buClr>
                <a:srgbClr val="09178B"/>
              </a:buClr>
              <a:buFont typeface="Arial"/>
              <a:buChar char="•"/>
            </a:pPr>
            <a:endParaRPr sz="1000"/>
          </a:p>
          <a:p>
            <a:pPr marL="503555" indent="-186690">
              <a:lnSpc>
                <a:spcPct val="100000"/>
              </a:lnSpc>
              <a:buClr>
                <a:srgbClr val="09178B"/>
              </a:buClr>
              <a:buFont typeface="Arial"/>
              <a:buChar char="•"/>
              <a:tabLst>
                <a:tab pos="503555" algn="l"/>
              </a:tabLst>
            </a:pPr>
            <a:r>
              <a:rPr sz="1750" spc="5" dirty="0">
                <a:solidFill>
                  <a:srgbClr val="09178B"/>
                </a:solidFill>
                <a:latin typeface="Arial"/>
                <a:cs typeface="Arial"/>
              </a:rPr>
              <a:t>Interceptors would have to be fast and agile</a:t>
            </a:r>
            <a:endParaRPr sz="1750">
              <a:latin typeface="Arial"/>
              <a:cs typeface="Arial"/>
            </a:endParaRPr>
          </a:p>
          <a:p>
            <a:pPr>
              <a:lnSpc>
                <a:spcPts val="650"/>
              </a:lnSpc>
              <a:spcBef>
                <a:spcPts val="10"/>
              </a:spcBef>
              <a:buClr>
                <a:srgbClr val="09178B"/>
              </a:buClr>
              <a:buFont typeface="Arial"/>
              <a:buChar char="•"/>
            </a:pPr>
            <a:endParaRPr sz="650"/>
          </a:p>
          <a:p>
            <a:pPr>
              <a:lnSpc>
                <a:spcPts val="1000"/>
              </a:lnSpc>
              <a:buClr>
                <a:srgbClr val="09178B"/>
              </a:buClr>
              <a:buFont typeface="Arial"/>
              <a:buChar char="•"/>
            </a:pPr>
            <a:endParaRPr sz="1000"/>
          </a:p>
          <a:p>
            <a:pPr marL="12700">
              <a:lnSpc>
                <a:spcPct val="100000"/>
              </a:lnSpc>
            </a:pPr>
            <a:r>
              <a:rPr sz="2050" dirty="0">
                <a:solidFill>
                  <a:srgbClr val="09178B"/>
                </a:solidFill>
                <a:latin typeface="Arial"/>
                <a:cs typeface="Arial"/>
              </a:rPr>
              <a:t>A</a:t>
            </a:r>
            <a:r>
              <a:rPr sz="2050" spc="-110" dirty="0">
                <a:solidFill>
                  <a:srgbClr val="09178B"/>
                </a:solidFill>
                <a:latin typeface="Arial"/>
                <a:cs typeface="Arial"/>
              </a:rPr>
              <a:t> </a:t>
            </a:r>
            <a:r>
              <a:rPr sz="2050" spc="0" dirty="0">
                <a:solidFill>
                  <a:srgbClr val="09178B"/>
                </a:solidFill>
                <a:latin typeface="Arial"/>
                <a:cs typeface="Arial"/>
              </a:rPr>
              <a:t>successful intercept is unlikely to destroy warheads</a:t>
            </a:r>
            <a:endParaRPr sz="2050">
              <a:latin typeface="Arial"/>
              <a:cs typeface="Arial"/>
            </a:endParaRPr>
          </a:p>
          <a:p>
            <a:pPr>
              <a:lnSpc>
                <a:spcPts val="1400"/>
              </a:lnSpc>
              <a:spcBef>
                <a:spcPts val="89"/>
              </a:spcBef>
            </a:pPr>
            <a:endParaRPr sz="1400"/>
          </a:p>
          <a:p>
            <a:pPr marL="503555" marR="12700" indent="-186690">
              <a:lnSpc>
                <a:spcPct val="102000"/>
              </a:lnSpc>
              <a:buClr>
                <a:srgbClr val="09178B"/>
              </a:buClr>
              <a:buFont typeface="Arial"/>
              <a:buChar char="•"/>
              <a:tabLst>
                <a:tab pos="503555" algn="l"/>
              </a:tabLst>
            </a:pPr>
            <a:r>
              <a:rPr sz="1750" spc="5" dirty="0">
                <a:solidFill>
                  <a:srgbClr val="09178B"/>
                </a:solidFill>
                <a:latin typeface="Arial"/>
                <a:cs typeface="Arial"/>
              </a:rPr>
              <a:t>Live warheads could impact the territory of the United States or U.S. friends and allies (“shortfall </a:t>
            </a:r>
            <a:r>
              <a:rPr sz="1750" spc="10" dirty="0">
                <a:solidFill>
                  <a:srgbClr val="09178B"/>
                </a:solidFill>
                <a:latin typeface="Arial"/>
                <a:cs typeface="Arial"/>
              </a:rPr>
              <a:t>management</a:t>
            </a:r>
            <a:r>
              <a:rPr sz="1750" spc="5" dirty="0">
                <a:solidFill>
                  <a:srgbClr val="09178B"/>
                </a:solidFill>
                <a:latin typeface="Arial"/>
                <a:cs typeface="Arial"/>
              </a:rPr>
              <a:t> problem”)</a:t>
            </a:r>
            <a:endParaRPr sz="1750">
              <a:latin typeface="Arial"/>
              <a:cs typeface="Arial"/>
            </a:endParaRPr>
          </a:p>
        </p:txBody>
      </p:sp>
    </p:spTree>
    <p:extLst>
      <p:ext uri="{BB962C8B-B14F-4D97-AF65-F5344CB8AC3E}">
        <p14:creationId xmlns:p14="http://schemas.microsoft.com/office/powerpoint/2010/main" val="11721178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2437" y="383194"/>
            <a:ext cx="8234045" cy="917575"/>
          </a:xfrm>
          <a:prstGeom prst="rect">
            <a:avLst/>
          </a:prstGeom>
        </p:spPr>
        <p:txBody>
          <a:bodyPr vert="horz" wrap="square" lIns="0" tIns="0" rIns="0" bIns="0" rtlCol="0">
            <a:noAutofit/>
          </a:bodyPr>
          <a:lstStyle/>
          <a:p>
            <a:pPr marL="1609090" marR="12700" indent="-1597025">
              <a:lnSpc>
                <a:spcPts val="3540"/>
              </a:lnSpc>
            </a:pPr>
            <a:r>
              <a:rPr sz="3250" spc="-25" dirty="0">
                <a:solidFill>
                  <a:srgbClr val="D62100"/>
                </a:solidFill>
                <a:latin typeface="Arial"/>
                <a:cs typeface="Arial"/>
              </a:rPr>
              <a:t>Muni</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ons</a:t>
            </a:r>
            <a:r>
              <a:rPr sz="3250" spc="-5" dirty="0">
                <a:solidFill>
                  <a:srgbClr val="D62100"/>
                </a:solidFill>
                <a:latin typeface="Arial"/>
                <a:cs typeface="Arial"/>
              </a:rPr>
              <a:t> </a:t>
            </a:r>
            <a:r>
              <a:rPr sz="3250" spc="-15" dirty="0">
                <a:solidFill>
                  <a:srgbClr val="D62100"/>
                </a:solidFill>
                <a:latin typeface="Arial"/>
                <a:cs typeface="Arial"/>
              </a:rPr>
              <a:t>f</a:t>
            </a:r>
            <a:r>
              <a:rPr sz="3250" spc="-20" dirty="0">
                <a:solidFill>
                  <a:srgbClr val="D62100"/>
                </a:solidFill>
                <a:latin typeface="Arial"/>
                <a:cs typeface="Arial"/>
              </a:rPr>
              <a:t>rom</a:t>
            </a:r>
            <a:r>
              <a:rPr sz="3250" spc="-5" dirty="0">
                <a:solidFill>
                  <a:srgbClr val="D62100"/>
                </a:solidFill>
                <a:latin typeface="Arial"/>
                <a:cs typeface="Arial"/>
              </a:rPr>
              <a:t> </a:t>
            </a:r>
            <a:r>
              <a:rPr sz="3250" spc="-15" dirty="0">
                <a:solidFill>
                  <a:srgbClr val="D62100"/>
                </a:solidFill>
                <a:latin typeface="Arial"/>
                <a:cs typeface="Arial"/>
              </a:rPr>
              <a:t>I</a:t>
            </a:r>
            <a:r>
              <a:rPr sz="3250" spc="-20" dirty="0">
                <a:solidFill>
                  <a:srgbClr val="D62100"/>
                </a:solidFill>
                <a:latin typeface="Arial"/>
                <a:cs typeface="Arial"/>
              </a:rPr>
              <a:t>ranian</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es</a:t>
            </a:r>
            <a:r>
              <a:rPr sz="3250" spc="-5" dirty="0">
                <a:solidFill>
                  <a:srgbClr val="D62100"/>
                </a:solidFill>
                <a:latin typeface="Arial"/>
                <a:cs typeface="Arial"/>
              </a:rPr>
              <a:t> </a:t>
            </a:r>
            <a:r>
              <a:rPr sz="3250" spc="-20" dirty="0">
                <a:solidFill>
                  <a:srgbClr val="D62100"/>
                </a:solidFill>
                <a:latin typeface="Arial"/>
                <a:cs typeface="Arial"/>
              </a:rPr>
              <a:t>Could</a:t>
            </a:r>
            <a:r>
              <a:rPr sz="3250" spc="-5" dirty="0">
                <a:solidFill>
                  <a:srgbClr val="D62100"/>
                </a:solidFill>
                <a:latin typeface="Arial"/>
                <a:cs typeface="Arial"/>
              </a:rPr>
              <a:t> </a:t>
            </a:r>
            <a:r>
              <a:rPr sz="3250" spc="-15" dirty="0">
                <a:solidFill>
                  <a:srgbClr val="D62100"/>
                </a:solidFill>
                <a:latin typeface="Arial"/>
                <a:cs typeface="Arial"/>
              </a:rPr>
              <a:t>I</a:t>
            </a:r>
            <a:r>
              <a:rPr sz="3250" spc="-20" dirty="0">
                <a:solidFill>
                  <a:srgbClr val="D62100"/>
                </a:solidFill>
                <a:latin typeface="Arial"/>
                <a:cs typeface="Arial"/>
              </a:rPr>
              <a:t>mpact</a:t>
            </a:r>
            <a:r>
              <a:rPr sz="3250" spc="-10" dirty="0">
                <a:solidFill>
                  <a:srgbClr val="D62100"/>
                </a:solidFill>
                <a:latin typeface="Arial"/>
                <a:cs typeface="Arial"/>
              </a:rPr>
              <a:t> </a:t>
            </a:r>
            <a:r>
              <a:rPr sz="3250" spc="-95" dirty="0">
                <a:solidFill>
                  <a:srgbClr val="D62100"/>
                </a:solidFill>
                <a:latin typeface="Arial"/>
                <a:cs typeface="Arial"/>
              </a:rPr>
              <a:t>W</a:t>
            </a:r>
            <a:r>
              <a:rPr sz="3250" spc="-20" dirty="0">
                <a:solidFill>
                  <a:srgbClr val="D62100"/>
                </a:solidFill>
                <a:latin typeface="Arial"/>
                <a:cs typeface="Arial"/>
              </a:rPr>
              <a:t>es</a:t>
            </a:r>
            <a:r>
              <a:rPr sz="3250" spc="-15" dirty="0">
                <a:solidFill>
                  <a:srgbClr val="D62100"/>
                </a:solidFill>
                <a:latin typeface="Arial"/>
                <a:cs typeface="Arial"/>
              </a:rPr>
              <a:t>t</a:t>
            </a:r>
            <a:r>
              <a:rPr sz="3250" spc="-20" dirty="0">
                <a:solidFill>
                  <a:srgbClr val="D62100"/>
                </a:solidFill>
                <a:latin typeface="Arial"/>
                <a:cs typeface="Arial"/>
              </a:rPr>
              <a:t>ern</a:t>
            </a:r>
            <a:r>
              <a:rPr sz="3250" spc="-5" dirty="0">
                <a:solidFill>
                  <a:srgbClr val="D62100"/>
                </a:solidFill>
                <a:latin typeface="Arial"/>
                <a:cs typeface="Arial"/>
              </a:rPr>
              <a:t> </a:t>
            </a:r>
            <a:r>
              <a:rPr sz="3250" spc="-20" dirty="0">
                <a:solidFill>
                  <a:srgbClr val="D62100"/>
                </a:solidFill>
                <a:latin typeface="Arial"/>
                <a:cs typeface="Arial"/>
              </a:rPr>
              <a:t>Europe</a:t>
            </a:r>
            <a:r>
              <a:rPr sz="3250" spc="-5" dirty="0">
                <a:solidFill>
                  <a:srgbClr val="D62100"/>
                </a:solidFill>
                <a:latin typeface="Arial"/>
                <a:cs typeface="Arial"/>
              </a:rPr>
              <a:t> </a:t>
            </a:r>
            <a:r>
              <a:rPr sz="3250" spc="-15" dirty="0">
                <a:solidFill>
                  <a:srgbClr val="D62100"/>
                </a:solidFill>
                <a:latin typeface="Arial"/>
                <a:cs typeface="Arial"/>
              </a:rPr>
              <a:t>or</a:t>
            </a:r>
            <a:r>
              <a:rPr sz="3250" spc="-5" dirty="0">
                <a:solidFill>
                  <a:srgbClr val="D62100"/>
                </a:solidFill>
                <a:latin typeface="Arial"/>
                <a:cs typeface="Arial"/>
              </a:rPr>
              <a:t> </a:t>
            </a:r>
            <a:r>
              <a:rPr sz="3250" spc="-20" dirty="0">
                <a:solidFill>
                  <a:srgbClr val="D62100"/>
                </a:solidFill>
                <a:latin typeface="Arial"/>
                <a:cs typeface="Arial"/>
              </a:rPr>
              <a:t>Canada</a:t>
            </a:r>
            <a:endParaRPr sz="3250">
              <a:latin typeface="Arial"/>
              <a:cs typeface="Arial"/>
            </a:endParaRPr>
          </a:p>
        </p:txBody>
      </p:sp>
      <p:sp>
        <p:nvSpPr>
          <p:cNvPr id="3" name="object 3"/>
          <p:cNvSpPr/>
          <p:nvPr/>
        </p:nvSpPr>
        <p:spPr>
          <a:xfrm>
            <a:off x="520700" y="1854200"/>
            <a:ext cx="8953500" cy="32512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15" baseline="2222" dirty="0">
                <a:solidFill>
                  <a:srgbClr val="09178B"/>
                </a:solidFill>
                <a:latin typeface="Arial"/>
                <a:cs typeface="Arial"/>
              </a:rPr>
              <a:t> </a:t>
            </a:r>
            <a:fld id="{81D60167-4931-47E6-BA6A-407CBD079E47}" type="slidenum">
              <a:rPr sz="1150" spc="10" dirty="0" smtClean="0">
                <a:latin typeface="Arial"/>
                <a:cs typeface="Arial"/>
              </a:rPr>
              <a:t>66</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6" name="TextBox 5"/>
          <p:cNvSpPr txBox="1"/>
          <p:nvPr/>
        </p:nvSpPr>
        <p:spPr>
          <a:xfrm>
            <a:off x="533400" y="5029200"/>
            <a:ext cx="8246681" cy="2031325"/>
          </a:xfrm>
          <a:prstGeom prst="rect">
            <a:avLst/>
          </a:prstGeom>
          <a:noFill/>
        </p:spPr>
        <p:txBody>
          <a:bodyPr wrap="none" rtlCol="0">
            <a:spAutoFit/>
          </a:bodyPr>
          <a:lstStyle/>
          <a:p>
            <a:r>
              <a:rPr lang="en-US" dirty="0"/>
              <a:t>A successful boost phase  intercept (after say 220 seconds of acceleration)</a:t>
            </a:r>
          </a:p>
          <a:p>
            <a:r>
              <a:rPr lang="en-US" dirty="0"/>
              <a:t>may destroy the missile but leave the payload  on course (intact or otherwise). </a:t>
            </a:r>
          </a:p>
          <a:p>
            <a:r>
              <a:rPr lang="en-US" dirty="0"/>
              <a:t>The payload then continues in un-propelled ballistic flight with a range  corresponding</a:t>
            </a:r>
          </a:p>
          <a:p>
            <a:r>
              <a:rPr lang="en-US" dirty="0"/>
              <a:t>to the length of the  shorter boost phase.  </a:t>
            </a:r>
          </a:p>
          <a:p>
            <a:endParaRPr lang="en-US" dirty="0"/>
          </a:p>
          <a:p>
            <a:r>
              <a:rPr lang="en-US" dirty="0"/>
              <a:t>The black curves on the plot show  the impact location of the payload depending</a:t>
            </a:r>
          </a:p>
          <a:p>
            <a:r>
              <a:rPr lang="en-US" dirty="0"/>
              <a:t>on the length of boost phase before intercept  in seconds.</a:t>
            </a:r>
          </a:p>
        </p:txBody>
      </p:sp>
    </p:spTree>
    <p:extLst>
      <p:ext uri="{BB962C8B-B14F-4D97-AF65-F5344CB8AC3E}">
        <p14:creationId xmlns:p14="http://schemas.microsoft.com/office/powerpoint/2010/main" val="18739946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92611" y="383194"/>
            <a:ext cx="8074025" cy="917575"/>
          </a:xfrm>
          <a:prstGeom prst="rect">
            <a:avLst/>
          </a:prstGeom>
        </p:spPr>
        <p:txBody>
          <a:bodyPr vert="horz" wrap="square" lIns="0" tIns="0" rIns="0" bIns="0" rtlCol="0">
            <a:noAutofit/>
          </a:bodyPr>
          <a:lstStyle/>
          <a:p>
            <a:pPr marL="1708785" marR="12700" indent="-1696720">
              <a:lnSpc>
                <a:spcPts val="3540"/>
              </a:lnSpc>
            </a:pPr>
            <a:r>
              <a:rPr sz="3250" spc="-25" dirty="0">
                <a:solidFill>
                  <a:srgbClr val="D62100"/>
                </a:solidFill>
                <a:latin typeface="Arial"/>
                <a:cs typeface="Arial"/>
              </a:rPr>
              <a:t>Muni</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ons</a:t>
            </a:r>
            <a:r>
              <a:rPr sz="3250" spc="-5" dirty="0">
                <a:solidFill>
                  <a:srgbClr val="D62100"/>
                </a:solidFill>
                <a:latin typeface="Arial"/>
                <a:cs typeface="Arial"/>
              </a:rPr>
              <a:t> </a:t>
            </a:r>
            <a:r>
              <a:rPr sz="3250" spc="-15" dirty="0">
                <a:solidFill>
                  <a:srgbClr val="D62100"/>
                </a:solidFill>
                <a:latin typeface="Arial"/>
                <a:cs typeface="Arial"/>
              </a:rPr>
              <a:t>f</a:t>
            </a:r>
            <a:r>
              <a:rPr sz="3250" spc="-20" dirty="0">
                <a:solidFill>
                  <a:srgbClr val="D62100"/>
                </a:solidFill>
                <a:latin typeface="Arial"/>
                <a:cs typeface="Arial"/>
              </a:rPr>
              <a:t>rom</a:t>
            </a:r>
            <a:r>
              <a:rPr sz="3250" spc="-5" dirty="0">
                <a:solidFill>
                  <a:srgbClr val="D62100"/>
                </a:solidFill>
                <a:latin typeface="Arial"/>
                <a:cs typeface="Arial"/>
              </a:rPr>
              <a:t> </a:t>
            </a:r>
            <a:r>
              <a:rPr sz="3250" spc="-20" dirty="0">
                <a:solidFill>
                  <a:srgbClr val="D62100"/>
                </a:solidFill>
                <a:latin typeface="Arial"/>
                <a:cs typeface="Arial"/>
              </a:rPr>
              <a:t>Nor</a:t>
            </a:r>
            <a:r>
              <a:rPr sz="3250" spc="-15" dirty="0">
                <a:solidFill>
                  <a:srgbClr val="D62100"/>
                </a:solidFill>
                <a:latin typeface="Arial"/>
                <a:cs typeface="Arial"/>
              </a:rPr>
              <a:t>t</a:t>
            </a:r>
            <a:r>
              <a:rPr sz="3250" spc="-20" dirty="0">
                <a:solidFill>
                  <a:srgbClr val="D62100"/>
                </a:solidFill>
                <a:latin typeface="Arial"/>
                <a:cs typeface="Arial"/>
              </a:rPr>
              <a:t>h</a:t>
            </a:r>
            <a:r>
              <a:rPr sz="3250" spc="-5" dirty="0">
                <a:solidFill>
                  <a:srgbClr val="D62100"/>
                </a:solidFill>
                <a:latin typeface="Arial"/>
                <a:cs typeface="Arial"/>
              </a:rPr>
              <a:t> </a:t>
            </a:r>
            <a:r>
              <a:rPr sz="3250" spc="-20" dirty="0">
                <a:solidFill>
                  <a:srgbClr val="D62100"/>
                </a:solidFill>
                <a:latin typeface="Arial"/>
                <a:cs typeface="Arial"/>
              </a:rPr>
              <a:t>Korean</a:t>
            </a:r>
            <a:r>
              <a:rPr sz="3250" spc="-5" dirty="0">
                <a:solidFill>
                  <a:srgbClr val="D62100"/>
                </a:solidFill>
                <a:latin typeface="Arial"/>
                <a:cs typeface="Arial"/>
              </a:rPr>
              <a:t> </a:t>
            </a:r>
            <a:r>
              <a:rPr sz="3250" spc="-15" dirty="0">
                <a:solidFill>
                  <a:srgbClr val="D62100"/>
                </a:solidFill>
                <a:latin typeface="Arial"/>
                <a:cs typeface="Arial"/>
              </a:rPr>
              <a:t>Missil</a:t>
            </a:r>
            <a:r>
              <a:rPr sz="3250" spc="-20" dirty="0">
                <a:solidFill>
                  <a:srgbClr val="D62100"/>
                </a:solidFill>
                <a:latin typeface="Arial"/>
                <a:cs typeface="Arial"/>
              </a:rPr>
              <a:t>es</a:t>
            </a:r>
            <a:r>
              <a:rPr sz="3250" spc="-5" dirty="0">
                <a:solidFill>
                  <a:srgbClr val="D62100"/>
                </a:solidFill>
                <a:latin typeface="Arial"/>
                <a:cs typeface="Arial"/>
              </a:rPr>
              <a:t> </a:t>
            </a:r>
            <a:r>
              <a:rPr sz="3250" spc="-20" dirty="0">
                <a:solidFill>
                  <a:srgbClr val="D62100"/>
                </a:solidFill>
                <a:latin typeface="Arial"/>
                <a:cs typeface="Arial"/>
              </a:rPr>
              <a:t>Could</a:t>
            </a:r>
            <a:r>
              <a:rPr sz="3250" spc="-10" dirty="0">
                <a:solidFill>
                  <a:srgbClr val="D62100"/>
                </a:solidFill>
                <a:latin typeface="Arial"/>
                <a:cs typeface="Arial"/>
              </a:rPr>
              <a:t> </a:t>
            </a:r>
            <a:r>
              <a:rPr sz="3250" spc="-15" dirty="0">
                <a:solidFill>
                  <a:srgbClr val="D62100"/>
                </a:solidFill>
                <a:latin typeface="Arial"/>
                <a:cs typeface="Arial"/>
              </a:rPr>
              <a:t>I</a:t>
            </a:r>
            <a:r>
              <a:rPr sz="3250" spc="-20" dirty="0">
                <a:solidFill>
                  <a:srgbClr val="D62100"/>
                </a:solidFill>
                <a:latin typeface="Arial"/>
                <a:cs typeface="Arial"/>
              </a:rPr>
              <a:t>mpact</a:t>
            </a:r>
            <a:r>
              <a:rPr sz="3250" spc="-5" dirty="0">
                <a:solidFill>
                  <a:srgbClr val="D62100"/>
                </a:solidFill>
                <a:latin typeface="Arial"/>
                <a:cs typeface="Arial"/>
              </a:rPr>
              <a:t> </a:t>
            </a:r>
            <a:r>
              <a:rPr sz="3250" spc="-20" dirty="0">
                <a:solidFill>
                  <a:srgbClr val="D62100"/>
                </a:solidFill>
                <a:latin typeface="Arial"/>
                <a:cs typeface="Arial"/>
              </a:rPr>
              <a:t>Russia</a:t>
            </a:r>
            <a:r>
              <a:rPr sz="3250" spc="-5" dirty="0">
                <a:solidFill>
                  <a:srgbClr val="D62100"/>
                </a:solidFill>
                <a:latin typeface="Arial"/>
                <a:cs typeface="Arial"/>
              </a:rPr>
              <a:t> </a:t>
            </a:r>
            <a:r>
              <a:rPr sz="3250" spc="-15" dirty="0">
                <a:solidFill>
                  <a:srgbClr val="D62100"/>
                </a:solidFill>
                <a:latin typeface="Arial"/>
                <a:cs typeface="Arial"/>
              </a:rPr>
              <a:t>or</a:t>
            </a:r>
            <a:r>
              <a:rPr sz="3250" spc="-5" dirty="0">
                <a:solidFill>
                  <a:srgbClr val="D62100"/>
                </a:solidFill>
                <a:latin typeface="Arial"/>
                <a:cs typeface="Arial"/>
              </a:rPr>
              <a:t> </a:t>
            </a:r>
            <a:r>
              <a:rPr sz="3250" spc="-20" dirty="0">
                <a:solidFill>
                  <a:srgbClr val="D62100"/>
                </a:solidFill>
                <a:latin typeface="Arial"/>
                <a:cs typeface="Arial"/>
              </a:rPr>
              <a:t>Canada</a:t>
            </a:r>
            <a:endParaRPr sz="3250">
              <a:latin typeface="Arial"/>
              <a:cs typeface="Arial"/>
            </a:endParaRPr>
          </a:p>
        </p:txBody>
      </p:sp>
      <p:sp>
        <p:nvSpPr>
          <p:cNvPr id="3" name="object 3"/>
          <p:cNvSpPr/>
          <p:nvPr/>
        </p:nvSpPr>
        <p:spPr>
          <a:xfrm>
            <a:off x="622300" y="1879600"/>
            <a:ext cx="8826500" cy="31242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15" baseline="2222" dirty="0">
                <a:solidFill>
                  <a:srgbClr val="09178B"/>
                </a:solidFill>
                <a:latin typeface="Arial"/>
                <a:cs typeface="Arial"/>
              </a:rPr>
              <a:t> </a:t>
            </a:r>
            <a:fld id="{81D60167-4931-47E6-BA6A-407CBD079E47}" type="slidenum">
              <a:rPr sz="1150" spc="10" dirty="0" smtClean="0">
                <a:latin typeface="Arial"/>
                <a:cs typeface="Arial"/>
              </a:rPr>
              <a:t>67</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6" name="TextBox 5"/>
          <p:cNvSpPr txBox="1"/>
          <p:nvPr/>
        </p:nvSpPr>
        <p:spPr>
          <a:xfrm>
            <a:off x="533400" y="5029200"/>
            <a:ext cx="8246681" cy="2031325"/>
          </a:xfrm>
          <a:prstGeom prst="rect">
            <a:avLst/>
          </a:prstGeom>
          <a:noFill/>
        </p:spPr>
        <p:txBody>
          <a:bodyPr wrap="none" rtlCol="0">
            <a:spAutoFit/>
          </a:bodyPr>
          <a:lstStyle/>
          <a:p>
            <a:r>
              <a:rPr lang="en-US" dirty="0"/>
              <a:t>A successful boost phase  intercept (after say 220 seconds of acceleration)</a:t>
            </a:r>
          </a:p>
          <a:p>
            <a:r>
              <a:rPr lang="en-US" dirty="0"/>
              <a:t>may destroy the missile but leave the payload  on course (intact or otherwise). </a:t>
            </a:r>
          </a:p>
          <a:p>
            <a:r>
              <a:rPr lang="en-US" dirty="0"/>
              <a:t>The payload then continues in un-propelled ballistic flight with a range  corresponding</a:t>
            </a:r>
          </a:p>
          <a:p>
            <a:r>
              <a:rPr lang="en-US" dirty="0"/>
              <a:t>to the length of the  shorter boost phase.  </a:t>
            </a:r>
          </a:p>
          <a:p>
            <a:endParaRPr lang="en-US" dirty="0"/>
          </a:p>
          <a:p>
            <a:r>
              <a:rPr lang="en-US" dirty="0"/>
              <a:t>The black curves on the plot show  the impact location of the payload depending</a:t>
            </a:r>
          </a:p>
          <a:p>
            <a:r>
              <a:rPr lang="en-US" dirty="0"/>
              <a:t>on the length of boost phase before intercept  in seconds.</a:t>
            </a:r>
          </a:p>
        </p:txBody>
      </p:sp>
    </p:spTree>
    <p:extLst>
      <p:ext uri="{BB962C8B-B14F-4D97-AF65-F5344CB8AC3E}">
        <p14:creationId xmlns:p14="http://schemas.microsoft.com/office/powerpoint/2010/main" val="22362462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3368" rIns="0" bIns="0" rtlCol="0">
            <a:noAutofit/>
          </a:bodyPr>
          <a:lstStyle/>
          <a:p>
            <a:pPr marL="1938020" marR="12700" indent="-1353185">
              <a:lnSpc>
                <a:spcPts val="3540"/>
              </a:lnSpc>
            </a:pPr>
            <a:r>
              <a:rPr sz="3250" spc="-20" dirty="0">
                <a:solidFill>
                  <a:srgbClr val="D62100"/>
                </a:solidFill>
                <a:latin typeface="Arial"/>
                <a:cs typeface="Arial"/>
              </a:rPr>
              <a:t>Regional</a:t>
            </a:r>
            <a:r>
              <a:rPr sz="3250" spc="-5" dirty="0">
                <a:solidFill>
                  <a:srgbClr val="D62100"/>
                </a:solidFill>
                <a:latin typeface="Arial"/>
                <a:cs typeface="Arial"/>
              </a:rPr>
              <a:t> </a:t>
            </a:r>
            <a:r>
              <a:rPr sz="3250" spc="-35" dirty="0">
                <a:solidFill>
                  <a:srgbClr val="D62100"/>
                </a:solidFill>
                <a:latin typeface="Arial"/>
                <a:cs typeface="Arial"/>
              </a:rPr>
              <a:t>G</a:t>
            </a:r>
            <a:r>
              <a:rPr sz="3250" spc="-20" dirty="0">
                <a:solidFill>
                  <a:srgbClr val="D62100"/>
                </a:solidFill>
                <a:latin typeface="Arial"/>
                <a:cs typeface="Arial"/>
              </a:rPr>
              <a:t>eography</a:t>
            </a:r>
            <a:r>
              <a:rPr sz="3250" spc="-5" dirty="0">
                <a:solidFill>
                  <a:srgbClr val="D62100"/>
                </a:solidFill>
                <a:latin typeface="Arial"/>
                <a:cs typeface="Arial"/>
              </a:rPr>
              <a:t> </a:t>
            </a:r>
            <a:r>
              <a:rPr sz="3250" spc="-20" dirty="0">
                <a:solidFill>
                  <a:srgbClr val="D62100"/>
                </a:solidFill>
                <a:latin typeface="Arial"/>
                <a:cs typeface="Arial"/>
              </a:rPr>
              <a:t>Cons</a:t>
            </a:r>
            <a:r>
              <a:rPr sz="3250" spc="-15" dirty="0">
                <a:solidFill>
                  <a:srgbClr val="D62100"/>
                </a:solidFill>
                <a:latin typeface="Arial"/>
                <a:cs typeface="Arial"/>
              </a:rPr>
              <a:t>trai</a:t>
            </a:r>
            <a:r>
              <a:rPr sz="3250" spc="-20" dirty="0">
                <a:solidFill>
                  <a:srgbClr val="D62100"/>
                </a:solidFill>
                <a:latin typeface="Arial"/>
                <a:cs typeface="Arial"/>
              </a:rPr>
              <a:t>ns</a:t>
            </a:r>
            <a:r>
              <a:rPr sz="3250" spc="-5" dirty="0">
                <a:solidFill>
                  <a:srgbClr val="D62100"/>
                </a:solidFill>
                <a:latin typeface="Arial"/>
                <a:cs typeface="Arial"/>
              </a:rPr>
              <a:t> </a:t>
            </a:r>
            <a:r>
              <a:rPr sz="3250" spc="-25" dirty="0">
                <a:solidFill>
                  <a:srgbClr val="D62100"/>
                </a:solidFill>
                <a:latin typeface="Arial"/>
                <a:cs typeface="Arial"/>
              </a:rPr>
              <a:t>How</a:t>
            </a:r>
            <a:r>
              <a:rPr sz="3250" spc="-5" dirty="0">
                <a:solidFill>
                  <a:srgbClr val="D62100"/>
                </a:solidFill>
                <a:latin typeface="Arial"/>
                <a:cs typeface="Arial"/>
              </a:rPr>
              <a:t> </a:t>
            </a:r>
            <a:r>
              <a:rPr sz="3250" spc="-25" dirty="0">
                <a:solidFill>
                  <a:srgbClr val="D62100"/>
                </a:solidFill>
                <a:latin typeface="Arial"/>
                <a:cs typeface="Arial"/>
              </a:rPr>
              <a:t>Cl</a:t>
            </a:r>
            <a:r>
              <a:rPr sz="3250" spc="-20" dirty="0">
                <a:solidFill>
                  <a:srgbClr val="D62100"/>
                </a:solidFill>
                <a:latin typeface="Arial"/>
                <a:cs typeface="Arial"/>
              </a:rPr>
              <a:t>ose</a:t>
            </a:r>
            <a:r>
              <a:rPr sz="3250" spc="-10" dirty="0">
                <a:solidFill>
                  <a:srgbClr val="D62100"/>
                </a:solidFill>
                <a:latin typeface="Arial"/>
                <a:cs typeface="Arial"/>
              </a:rPr>
              <a:t> </a:t>
            </a:r>
            <a:r>
              <a:rPr sz="3250" spc="-15" dirty="0">
                <a:solidFill>
                  <a:srgbClr val="D62100"/>
                </a:solidFill>
                <a:latin typeface="Arial"/>
                <a:cs typeface="Arial"/>
              </a:rPr>
              <a:t>I</a:t>
            </a:r>
            <a:r>
              <a:rPr sz="3250" spc="-20" dirty="0">
                <a:solidFill>
                  <a:srgbClr val="D62100"/>
                </a:solidFill>
                <a:latin typeface="Arial"/>
                <a:cs typeface="Arial"/>
              </a:rPr>
              <a:t>n</a:t>
            </a:r>
            <a:r>
              <a:rPr sz="3250" spc="-15" dirty="0">
                <a:solidFill>
                  <a:srgbClr val="D62100"/>
                </a:solidFill>
                <a:latin typeface="Arial"/>
                <a:cs typeface="Arial"/>
              </a:rPr>
              <a:t>t</a:t>
            </a:r>
            <a:r>
              <a:rPr sz="3250" spc="-20" dirty="0">
                <a:solidFill>
                  <a:srgbClr val="D62100"/>
                </a:solidFill>
                <a:latin typeface="Arial"/>
                <a:cs typeface="Arial"/>
              </a:rPr>
              <a:t>ercep</a:t>
            </a:r>
            <a:r>
              <a:rPr sz="3250" spc="-15" dirty="0">
                <a:solidFill>
                  <a:srgbClr val="D62100"/>
                </a:solidFill>
                <a:latin typeface="Arial"/>
                <a:cs typeface="Arial"/>
              </a:rPr>
              <a:t>tors</a:t>
            </a:r>
            <a:r>
              <a:rPr sz="3250" spc="-5" dirty="0">
                <a:solidFill>
                  <a:srgbClr val="D62100"/>
                </a:solidFill>
                <a:latin typeface="Arial"/>
                <a:cs typeface="Arial"/>
              </a:rPr>
              <a:t> </a:t>
            </a:r>
            <a:r>
              <a:rPr sz="3250" spc="-20" dirty="0">
                <a:solidFill>
                  <a:srgbClr val="D62100"/>
                </a:solidFill>
                <a:latin typeface="Arial"/>
                <a:cs typeface="Arial"/>
              </a:rPr>
              <a:t>Could</a:t>
            </a:r>
            <a:r>
              <a:rPr sz="3250" spc="-5" dirty="0">
                <a:solidFill>
                  <a:srgbClr val="D62100"/>
                </a:solidFill>
                <a:latin typeface="Arial"/>
                <a:cs typeface="Arial"/>
              </a:rPr>
              <a:t> </a:t>
            </a:r>
            <a:r>
              <a:rPr sz="3250" spc="-20" dirty="0">
                <a:solidFill>
                  <a:srgbClr val="D62100"/>
                </a:solidFill>
                <a:latin typeface="Arial"/>
                <a:cs typeface="Arial"/>
              </a:rPr>
              <a:t>Be</a:t>
            </a:r>
            <a:r>
              <a:rPr sz="3250" spc="-5" dirty="0">
                <a:solidFill>
                  <a:srgbClr val="D62100"/>
                </a:solidFill>
                <a:latin typeface="Arial"/>
                <a:cs typeface="Arial"/>
              </a:rPr>
              <a:t> </a:t>
            </a:r>
            <a:r>
              <a:rPr sz="3250" spc="-20" dirty="0">
                <a:solidFill>
                  <a:srgbClr val="D62100"/>
                </a:solidFill>
                <a:latin typeface="Arial"/>
                <a:cs typeface="Arial"/>
              </a:rPr>
              <a:t>Based</a:t>
            </a:r>
            <a:endParaRPr sz="3250">
              <a:latin typeface="Arial"/>
              <a:cs typeface="Arial"/>
            </a:endParaRPr>
          </a:p>
        </p:txBody>
      </p:sp>
      <p:sp>
        <p:nvSpPr>
          <p:cNvPr id="3" name="object 3"/>
          <p:cNvSpPr/>
          <p:nvPr/>
        </p:nvSpPr>
        <p:spPr>
          <a:xfrm>
            <a:off x="1676400" y="1485900"/>
            <a:ext cx="8077200" cy="46101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1741978" y="6148278"/>
            <a:ext cx="3747770" cy="694055"/>
          </a:xfrm>
          <a:prstGeom prst="rect">
            <a:avLst/>
          </a:prstGeom>
        </p:spPr>
        <p:txBody>
          <a:bodyPr vert="horz" wrap="square" lIns="0" tIns="0" rIns="0" bIns="0" rtlCol="0">
            <a:noAutofit/>
          </a:bodyPr>
          <a:lstStyle/>
          <a:p>
            <a:pPr marL="12700" marR="12700" indent="765810">
              <a:lnSpc>
                <a:spcPct val="101800"/>
              </a:lnSpc>
            </a:pPr>
            <a:r>
              <a:rPr sz="1450" spc="5" dirty="0">
                <a:solidFill>
                  <a:srgbClr val="232E98"/>
                </a:solidFill>
                <a:latin typeface="Arial"/>
                <a:cs typeface="Arial"/>
              </a:rPr>
              <a:t>Basing areas for a 5 km/s interceptor to defend Boston against a liquid- propellant ICBM launched from North Korea</a:t>
            </a:r>
            <a:endParaRPr sz="1450" dirty="0">
              <a:latin typeface="Arial"/>
              <a:cs typeface="Arial"/>
            </a:endParaRPr>
          </a:p>
        </p:txBody>
      </p:sp>
      <p:sp>
        <p:nvSpPr>
          <p:cNvPr id="6" name="object 6"/>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15" baseline="2222" dirty="0">
                <a:solidFill>
                  <a:srgbClr val="09178B"/>
                </a:solidFill>
                <a:latin typeface="Arial"/>
                <a:cs typeface="Arial"/>
              </a:rPr>
              <a:t> </a:t>
            </a:r>
            <a:fld id="{81D60167-4931-47E6-BA6A-407CBD079E47}" type="slidenum">
              <a:rPr sz="1150" spc="10" dirty="0" smtClean="0">
                <a:latin typeface="Arial"/>
                <a:cs typeface="Arial"/>
              </a:rPr>
              <a:t>68</a:t>
            </a:fld>
            <a:endParaRPr sz="1150" dirty="0">
              <a:latin typeface="Arial"/>
              <a:cs typeface="Arial"/>
            </a:endParaRPr>
          </a:p>
        </p:txBody>
      </p:sp>
      <p:sp>
        <p:nvSpPr>
          <p:cNvPr id="7" name="object 7"/>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5" name="object 5"/>
          <p:cNvSpPr txBox="1"/>
          <p:nvPr/>
        </p:nvSpPr>
        <p:spPr>
          <a:xfrm>
            <a:off x="5853430" y="6148278"/>
            <a:ext cx="3747770" cy="694055"/>
          </a:xfrm>
          <a:prstGeom prst="rect">
            <a:avLst/>
          </a:prstGeom>
        </p:spPr>
        <p:txBody>
          <a:bodyPr vert="horz" wrap="square" lIns="0" tIns="0" rIns="0" bIns="0" rtlCol="0">
            <a:noAutofit/>
          </a:bodyPr>
          <a:lstStyle/>
          <a:p>
            <a:pPr marL="12700" marR="12700" indent="690880">
              <a:lnSpc>
                <a:spcPct val="101800"/>
              </a:lnSpc>
            </a:pPr>
            <a:r>
              <a:rPr sz="1450" spc="5" dirty="0">
                <a:solidFill>
                  <a:srgbClr val="232E98"/>
                </a:solidFill>
                <a:latin typeface="Arial"/>
                <a:cs typeface="Arial"/>
              </a:rPr>
              <a:t>Basing areas for a 6.5 km/s interceptor to defend Boston against a liquid- propellant ICBM launched from North Korea</a:t>
            </a:r>
            <a:endParaRPr sz="1450">
              <a:latin typeface="Arial"/>
              <a:cs typeface="Arial"/>
            </a:endParaRPr>
          </a:p>
        </p:txBody>
      </p:sp>
      <p:sp>
        <p:nvSpPr>
          <p:cNvPr id="8" name="TextBox 7"/>
          <p:cNvSpPr txBox="1"/>
          <p:nvPr/>
        </p:nvSpPr>
        <p:spPr>
          <a:xfrm>
            <a:off x="-76200" y="4771072"/>
            <a:ext cx="1851789" cy="1477328"/>
          </a:xfrm>
          <a:prstGeom prst="rect">
            <a:avLst/>
          </a:prstGeom>
          <a:noFill/>
        </p:spPr>
        <p:txBody>
          <a:bodyPr wrap="none" rtlCol="0">
            <a:spAutoFit/>
          </a:bodyPr>
          <a:lstStyle/>
          <a:p>
            <a:r>
              <a:rPr lang="en-US" dirty="0"/>
              <a:t>Solid line: 30 sec. </a:t>
            </a:r>
          </a:p>
          <a:p>
            <a:r>
              <a:rPr lang="en-US" dirty="0"/>
              <a:t>decision time</a:t>
            </a:r>
          </a:p>
          <a:p>
            <a:endParaRPr lang="en-US" dirty="0"/>
          </a:p>
          <a:p>
            <a:r>
              <a:rPr lang="en-US" dirty="0"/>
              <a:t>Dashed line: No</a:t>
            </a:r>
          </a:p>
          <a:p>
            <a:r>
              <a:rPr lang="en-US" dirty="0"/>
              <a:t> decision time</a:t>
            </a:r>
          </a:p>
        </p:txBody>
      </p:sp>
    </p:spTree>
    <p:extLst>
      <p:ext uri="{BB962C8B-B14F-4D97-AF65-F5344CB8AC3E}">
        <p14:creationId xmlns:p14="http://schemas.microsoft.com/office/powerpoint/2010/main" val="23916446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oAutofit/>
          </a:bodyPr>
          <a:lstStyle/>
          <a:p>
            <a:pPr marL="1930400" marR="12700" indent="-1353185">
              <a:lnSpc>
                <a:spcPts val="3540"/>
              </a:lnSpc>
            </a:pPr>
            <a:r>
              <a:rPr sz="3250" spc="-20" dirty="0">
                <a:solidFill>
                  <a:srgbClr val="D62100"/>
                </a:solidFill>
                <a:latin typeface="Arial"/>
                <a:cs typeface="Arial"/>
              </a:rPr>
              <a:t>Regional</a:t>
            </a:r>
            <a:r>
              <a:rPr sz="3250" spc="-5" dirty="0">
                <a:solidFill>
                  <a:srgbClr val="D62100"/>
                </a:solidFill>
                <a:latin typeface="Arial"/>
                <a:cs typeface="Arial"/>
              </a:rPr>
              <a:t> </a:t>
            </a:r>
            <a:r>
              <a:rPr sz="3250" spc="-35" dirty="0">
                <a:solidFill>
                  <a:srgbClr val="D62100"/>
                </a:solidFill>
                <a:latin typeface="Arial"/>
                <a:cs typeface="Arial"/>
              </a:rPr>
              <a:t>G</a:t>
            </a:r>
            <a:r>
              <a:rPr sz="3250" spc="-20" dirty="0">
                <a:solidFill>
                  <a:srgbClr val="D62100"/>
                </a:solidFill>
                <a:latin typeface="Arial"/>
                <a:cs typeface="Arial"/>
              </a:rPr>
              <a:t>eography</a:t>
            </a:r>
            <a:r>
              <a:rPr sz="3250" spc="-5" dirty="0">
                <a:solidFill>
                  <a:srgbClr val="D62100"/>
                </a:solidFill>
                <a:latin typeface="Arial"/>
                <a:cs typeface="Arial"/>
              </a:rPr>
              <a:t> </a:t>
            </a:r>
            <a:r>
              <a:rPr sz="3250" spc="-20" dirty="0">
                <a:solidFill>
                  <a:srgbClr val="D62100"/>
                </a:solidFill>
                <a:latin typeface="Arial"/>
                <a:cs typeface="Arial"/>
              </a:rPr>
              <a:t>Cons</a:t>
            </a:r>
            <a:r>
              <a:rPr sz="3250" spc="-15" dirty="0">
                <a:solidFill>
                  <a:srgbClr val="D62100"/>
                </a:solidFill>
                <a:latin typeface="Arial"/>
                <a:cs typeface="Arial"/>
              </a:rPr>
              <a:t>trai</a:t>
            </a:r>
            <a:r>
              <a:rPr sz="3250" spc="-20" dirty="0">
                <a:solidFill>
                  <a:srgbClr val="D62100"/>
                </a:solidFill>
                <a:latin typeface="Arial"/>
                <a:cs typeface="Arial"/>
              </a:rPr>
              <a:t>ns</a:t>
            </a:r>
            <a:r>
              <a:rPr sz="3250" spc="-5" dirty="0">
                <a:solidFill>
                  <a:srgbClr val="D62100"/>
                </a:solidFill>
                <a:latin typeface="Arial"/>
                <a:cs typeface="Arial"/>
              </a:rPr>
              <a:t> </a:t>
            </a:r>
            <a:r>
              <a:rPr sz="3250" spc="-25" dirty="0">
                <a:solidFill>
                  <a:srgbClr val="D62100"/>
                </a:solidFill>
                <a:latin typeface="Arial"/>
                <a:cs typeface="Arial"/>
              </a:rPr>
              <a:t>How</a:t>
            </a:r>
            <a:r>
              <a:rPr sz="3250" spc="-5" dirty="0">
                <a:solidFill>
                  <a:srgbClr val="D62100"/>
                </a:solidFill>
                <a:latin typeface="Arial"/>
                <a:cs typeface="Arial"/>
              </a:rPr>
              <a:t> </a:t>
            </a:r>
            <a:r>
              <a:rPr sz="3250" spc="-25" dirty="0">
                <a:solidFill>
                  <a:srgbClr val="D62100"/>
                </a:solidFill>
                <a:latin typeface="Arial"/>
                <a:cs typeface="Arial"/>
              </a:rPr>
              <a:t>Cl</a:t>
            </a:r>
            <a:r>
              <a:rPr sz="3250" spc="-20" dirty="0">
                <a:solidFill>
                  <a:srgbClr val="D62100"/>
                </a:solidFill>
                <a:latin typeface="Arial"/>
                <a:cs typeface="Arial"/>
              </a:rPr>
              <a:t>ose</a:t>
            </a:r>
            <a:r>
              <a:rPr sz="3250" spc="-10" dirty="0">
                <a:solidFill>
                  <a:srgbClr val="D62100"/>
                </a:solidFill>
                <a:latin typeface="Arial"/>
                <a:cs typeface="Arial"/>
              </a:rPr>
              <a:t> </a:t>
            </a:r>
            <a:r>
              <a:rPr sz="3250" spc="-15" dirty="0">
                <a:solidFill>
                  <a:srgbClr val="D62100"/>
                </a:solidFill>
                <a:latin typeface="Arial"/>
                <a:cs typeface="Arial"/>
              </a:rPr>
              <a:t>I</a:t>
            </a:r>
            <a:r>
              <a:rPr sz="3250" spc="-20" dirty="0">
                <a:solidFill>
                  <a:srgbClr val="D62100"/>
                </a:solidFill>
                <a:latin typeface="Arial"/>
                <a:cs typeface="Arial"/>
              </a:rPr>
              <a:t>n</a:t>
            </a:r>
            <a:r>
              <a:rPr sz="3250" spc="-15" dirty="0">
                <a:solidFill>
                  <a:srgbClr val="D62100"/>
                </a:solidFill>
                <a:latin typeface="Arial"/>
                <a:cs typeface="Arial"/>
              </a:rPr>
              <a:t>t</a:t>
            </a:r>
            <a:r>
              <a:rPr sz="3250" spc="-20" dirty="0">
                <a:solidFill>
                  <a:srgbClr val="D62100"/>
                </a:solidFill>
                <a:latin typeface="Arial"/>
                <a:cs typeface="Arial"/>
              </a:rPr>
              <a:t>ercep</a:t>
            </a:r>
            <a:r>
              <a:rPr sz="3250" spc="-15" dirty="0">
                <a:solidFill>
                  <a:srgbClr val="D62100"/>
                </a:solidFill>
                <a:latin typeface="Arial"/>
                <a:cs typeface="Arial"/>
              </a:rPr>
              <a:t>tors</a:t>
            </a:r>
            <a:r>
              <a:rPr sz="3250" spc="-5" dirty="0">
                <a:solidFill>
                  <a:srgbClr val="D62100"/>
                </a:solidFill>
                <a:latin typeface="Arial"/>
                <a:cs typeface="Arial"/>
              </a:rPr>
              <a:t> </a:t>
            </a:r>
            <a:r>
              <a:rPr sz="3250" spc="-20" dirty="0">
                <a:solidFill>
                  <a:srgbClr val="D62100"/>
                </a:solidFill>
                <a:latin typeface="Arial"/>
                <a:cs typeface="Arial"/>
              </a:rPr>
              <a:t>Could</a:t>
            </a:r>
            <a:r>
              <a:rPr sz="3250" spc="-5" dirty="0">
                <a:solidFill>
                  <a:srgbClr val="D62100"/>
                </a:solidFill>
                <a:latin typeface="Arial"/>
                <a:cs typeface="Arial"/>
              </a:rPr>
              <a:t> </a:t>
            </a:r>
            <a:r>
              <a:rPr sz="3250" spc="-20" dirty="0">
                <a:solidFill>
                  <a:srgbClr val="D62100"/>
                </a:solidFill>
                <a:latin typeface="Arial"/>
                <a:cs typeface="Arial"/>
              </a:rPr>
              <a:t>Be</a:t>
            </a:r>
            <a:r>
              <a:rPr sz="3250" spc="-5" dirty="0">
                <a:solidFill>
                  <a:srgbClr val="D62100"/>
                </a:solidFill>
                <a:latin typeface="Arial"/>
                <a:cs typeface="Arial"/>
              </a:rPr>
              <a:t> </a:t>
            </a:r>
            <a:r>
              <a:rPr sz="3250" spc="-20" dirty="0">
                <a:solidFill>
                  <a:srgbClr val="D62100"/>
                </a:solidFill>
                <a:latin typeface="Arial"/>
                <a:cs typeface="Arial"/>
              </a:rPr>
              <a:t>Based</a:t>
            </a:r>
            <a:endParaRPr sz="3250">
              <a:latin typeface="Arial"/>
              <a:cs typeface="Arial"/>
            </a:endParaRPr>
          </a:p>
        </p:txBody>
      </p:sp>
      <p:sp>
        <p:nvSpPr>
          <p:cNvPr id="3" name="object 3"/>
          <p:cNvSpPr txBox="1"/>
          <p:nvPr/>
        </p:nvSpPr>
        <p:spPr>
          <a:xfrm>
            <a:off x="1444178" y="6081325"/>
            <a:ext cx="2937510" cy="751205"/>
          </a:xfrm>
          <a:prstGeom prst="rect">
            <a:avLst/>
          </a:prstGeom>
        </p:spPr>
        <p:txBody>
          <a:bodyPr vert="horz" wrap="square" lIns="0" tIns="0" rIns="0" bIns="0" rtlCol="0">
            <a:noAutofit/>
          </a:bodyPr>
          <a:lstStyle/>
          <a:p>
            <a:pPr marL="12700" marR="12700" indent="-15240" algn="ctr">
              <a:lnSpc>
                <a:spcPct val="100000"/>
              </a:lnSpc>
            </a:pPr>
            <a:r>
              <a:rPr sz="1600" spc="5" dirty="0">
                <a:solidFill>
                  <a:srgbClr val="232E98"/>
                </a:solidFill>
                <a:latin typeface="Arial"/>
                <a:cs typeface="Arial"/>
              </a:rPr>
              <a:t>Basing areas for intercepting a liquid-propellant </a:t>
            </a:r>
            <a:r>
              <a:rPr sz="1600" spc="10" dirty="0">
                <a:solidFill>
                  <a:srgbClr val="232E98"/>
                </a:solidFill>
                <a:latin typeface="Arial"/>
                <a:cs typeface="Arial"/>
              </a:rPr>
              <a:t>ICBM</a:t>
            </a:r>
            <a:r>
              <a:rPr sz="1600" spc="5" dirty="0">
                <a:solidFill>
                  <a:srgbClr val="232E98"/>
                </a:solidFill>
                <a:latin typeface="Arial"/>
                <a:cs typeface="Arial"/>
              </a:rPr>
              <a:t> from Iran to the Lower 48 States</a:t>
            </a:r>
            <a:endParaRPr sz="1600">
              <a:latin typeface="Arial"/>
              <a:cs typeface="Arial"/>
            </a:endParaRPr>
          </a:p>
        </p:txBody>
      </p:sp>
      <p:sp>
        <p:nvSpPr>
          <p:cNvPr id="4" name="object 4"/>
          <p:cNvSpPr txBox="1"/>
          <p:nvPr/>
        </p:nvSpPr>
        <p:spPr>
          <a:xfrm>
            <a:off x="5752529" y="6081325"/>
            <a:ext cx="2880360" cy="751205"/>
          </a:xfrm>
          <a:prstGeom prst="rect">
            <a:avLst/>
          </a:prstGeom>
        </p:spPr>
        <p:txBody>
          <a:bodyPr vert="horz" wrap="square" lIns="0" tIns="0" rIns="0" bIns="0" rtlCol="0">
            <a:noAutofit/>
          </a:bodyPr>
          <a:lstStyle/>
          <a:p>
            <a:pPr marL="12700" marR="12700" indent="-13970" algn="ctr">
              <a:lnSpc>
                <a:spcPct val="100000"/>
              </a:lnSpc>
            </a:pPr>
            <a:r>
              <a:rPr sz="1600" spc="5" dirty="0">
                <a:solidFill>
                  <a:srgbClr val="232E98"/>
                </a:solidFill>
                <a:latin typeface="Arial"/>
                <a:cs typeface="Arial"/>
              </a:rPr>
              <a:t>Basing areas for intercepting a solid-propellant </a:t>
            </a:r>
            <a:r>
              <a:rPr sz="1600" spc="10" dirty="0">
                <a:solidFill>
                  <a:srgbClr val="232E98"/>
                </a:solidFill>
                <a:latin typeface="Arial"/>
                <a:cs typeface="Arial"/>
              </a:rPr>
              <a:t>ICBM</a:t>
            </a:r>
            <a:r>
              <a:rPr sz="1600" spc="5" dirty="0">
                <a:solidFill>
                  <a:srgbClr val="232E98"/>
                </a:solidFill>
                <a:latin typeface="Arial"/>
                <a:cs typeface="Arial"/>
              </a:rPr>
              <a:t> from Iran to the Lower 48 States</a:t>
            </a:r>
            <a:endParaRPr sz="1600">
              <a:latin typeface="Arial"/>
              <a:cs typeface="Arial"/>
            </a:endParaRPr>
          </a:p>
        </p:txBody>
      </p:sp>
      <p:sp>
        <p:nvSpPr>
          <p:cNvPr id="5" name="object 5"/>
          <p:cNvSpPr/>
          <p:nvPr/>
        </p:nvSpPr>
        <p:spPr>
          <a:xfrm>
            <a:off x="867013" y="1674574"/>
            <a:ext cx="4002166" cy="4383324"/>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p:nvPr/>
        </p:nvSpPr>
        <p:spPr>
          <a:xfrm>
            <a:off x="4944814" y="1563935"/>
            <a:ext cx="4268867" cy="4481264"/>
          </a:xfrm>
          <a:prstGeom prst="rect">
            <a:avLst/>
          </a:prstGeom>
          <a:blipFill>
            <a:blip r:embed="rId3" cstate="print"/>
            <a:stretch>
              <a:fillRect/>
            </a:stretch>
          </a:blipFill>
        </p:spPr>
        <p:txBody>
          <a:bodyPr wrap="square" lIns="0" tIns="0" rIns="0" bIns="0" rtlCol="0">
            <a:noAutofit/>
          </a:bodyPr>
          <a:lstStyle/>
          <a:p>
            <a:endParaRPr/>
          </a:p>
        </p:txBody>
      </p:sp>
      <p:sp>
        <p:nvSpPr>
          <p:cNvPr id="7" name="object 7"/>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15" baseline="2222" dirty="0">
                <a:solidFill>
                  <a:srgbClr val="09178B"/>
                </a:solidFill>
                <a:latin typeface="Arial"/>
                <a:cs typeface="Arial"/>
              </a:rPr>
              <a:t> </a:t>
            </a:r>
            <a:fld id="{81D60167-4931-47E6-BA6A-407CBD079E47}" type="slidenum">
              <a:rPr sz="1150" spc="10" dirty="0" smtClean="0">
                <a:latin typeface="Arial"/>
                <a:cs typeface="Arial"/>
              </a:rPr>
              <a:t>69</a:t>
            </a:fld>
            <a:endParaRPr sz="1150" dirty="0">
              <a:latin typeface="Arial"/>
              <a:cs typeface="Arial"/>
            </a:endParaRPr>
          </a:p>
        </p:txBody>
      </p:sp>
      <p:sp>
        <p:nvSpPr>
          <p:cNvPr id="8" name="object 8"/>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extLst>
      <p:ext uri="{BB962C8B-B14F-4D97-AF65-F5344CB8AC3E}">
        <p14:creationId xmlns:p14="http://schemas.microsoft.com/office/powerpoint/2010/main" val="544707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7A630-B3F3-17AA-53C9-44103B2B7222}"/>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52CC9FD9-B6BE-FEDD-E2DD-5F4BE64D38BD}"/>
              </a:ext>
            </a:extLst>
          </p:cNvPr>
          <p:cNvSpPr txBox="1"/>
          <p:nvPr/>
        </p:nvSpPr>
        <p:spPr>
          <a:xfrm>
            <a:off x="486173" y="7092146"/>
            <a:ext cx="1496695" cy="208279"/>
          </a:xfrm>
          <a:prstGeom prst="rect">
            <a:avLst/>
          </a:prstGeom>
        </p:spPr>
        <p:txBody>
          <a:bodyPr vert="horz" wrap="square" lIns="0" tIns="0" rIns="0" bIns="0" rtlCol="0">
            <a:noAutofit/>
          </a:bodyPr>
          <a:lstStyle/>
          <a:p>
            <a:pPr marL="12700">
              <a:lnSpc>
                <a:spcPct val="100000"/>
              </a:lnSpc>
            </a:pPr>
            <a:r>
              <a:rPr lang="en-US" sz="1250" dirty="0">
                <a:solidFill>
                  <a:srgbClr val="09178B"/>
                </a:solidFill>
                <a:latin typeface="Arial"/>
                <a:cs typeface="Arial"/>
              </a:rPr>
              <a:t>26p280</a:t>
            </a:r>
            <a:r>
              <a:rPr sz="1250" dirty="0">
                <a:solidFill>
                  <a:srgbClr val="09178B"/>
                </a:solidFill>
                <a:latin typeface="Arial"/>
                <a:cs typeface="Arial"/>
              </a:rPr>
              <a:t> Defenses, p.</a:t>
            </a:r>
            <a:endParaRPr sz="1250" dirty="0">
              <a:latin typeface="Arial"/>
              <a:cs typeface="Arial"/>
            </a:endParaRPr>
          </a:p>
        </p:txBody>
      </p:sp>
      <p:sp>
        <p:nvSpPr>
          <p:cNvPr id="5" name="object 5">
            <a:extLst>
              <a:ext uri="{FF2B5EF4-FFF2-40B4-BE49-F238E27FC236}">
                <a16:creationId xmlns:a16="http://schemas.microsoft.com/office/drawing/2014/main" id="{E47E1BC7-CE91-9040-2919-364A2185D1F2}"/>
              </a:ext>
            </a:extLst>
          </p:cNvPr>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6" name="object 6">
            <a:extLst>
              <a:ext uri="{FF2B5EF4-FFF2-40B4-BE49-F238E27FC236}">
                <a16:creationId xmlns:a16="http://schemas.microsoft.com/office/drawing/2014/main" id="{3B2F32F3-62A0-6B30-9EFE-310325D603D4}"/>
              </a:ext>
            </a:extLst>
          </p:cNvPr>
          <p:cNvSpPr txBox="1">
            <a:spLocks noGrp="1"/>
          </p:cNvSpPr>
          <p:nvPr>
            <p:ph type="sldNum" sz="quarter" idx="7"/>
          </p:nvPr>
        </p:nvSpPr>
        <p:spPr>
          <a:prstGeom prst="rect">
            <a:avLst/>
          </a:prstGeom>
        </p:spPr>
        <p:txBody>
          <a:bodyPr vert="horz" wrap="square" lIns="0" tIns="0" rIns="0" bIns="0" rtlCol="0">
            <a:noAutofit/>
          </a:bodyPr>
          <a:lstStyle/>
          <a:p>
            <a:pPr marL="1651000">
              <a:lnSpc>
                <a:spcPct val="100000"/>
              </a:lnSpc>
            </a:pPr>
            <a:fld id="{81D60167-4931-47E6-BA6A-407CBD079E47}" type="slidenum">
              <a:rPr sz="1150" spc="10" dirty="0" smtClean="0">
                <a:latin typeface="Arial"/>
                <a:cs typeface="Arial"/>
              </a:rPr>
              <a:t>7</a:t>
            </a:fld>
            <a:endParaRPr sz="1150">
              <a:latin typeface="Arial"/>
              <a:cs typeface="Arial"/>
            </a:endParaRPr>
          </a:p>
        </p:txBody>
      </p:sp>
      <p:pic>
        <p:nvPicPr>
          <p:cNvPr id="3" name="Picture 2" descr="The image shows a road leading to a rail transfer point situated in Jiangyou city, north of Mianyang.&#10;&#10;AI-generated content may be incorrect.">
            <a:extLst>
              <a:ext uri="{FF2B5EF4-FFF2-40B4-BE49-F238E27FC236}">
                <a16:creationId xmlns:a16="http://schemas.microsoft.com/office/drawing/2014/main" id="{12FA9809-91C9-A66D-8D4B-5F6155D16E4A}"/>
              </a:ext>
            </a:extLst>
          </p:cNvPr>
          <p:cNvPicPr>
            <a:picLocks noChangeAspect="1"/>
          </p:cNvPicPr>
          <p:nvPr/>
        </p:nvPicPr>
        <p:blipFill>
          <a:blip r:embed="rId2"/>
          <a:stretch>
            <a:fillRect/>
          </a:stretch>
        </p:blipFill>
        <p:spPr>
          <a:xfrm>
            <a:off x="0" y="1031551"/>
            <a:ext cx="10058400" cy="5709297"/>
          </a:xfrm>
          <a:prstGeom prst="rect">
            <a:avLst/>
          </a:prstGeom>
        </p:spPr>
      </p:pic>
    </p:spTree>
    <p:extLst>
      <p:ext uri="{BB962C8B-B14F-4D97-AF65-F5344CB8AC3E}">
        <p14:creationId xmlns:p14="http://schemas.microsoft.com/office/powerpoint/2010/main" val="38963756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85430" rIns="0" bIns="0" rtlCol="0">
            <a:noAutofit/>
          </a:bodyPr>
          <a:lstStyle/>
          <a:p>
            <a:pPr marL="1309370">
              <a:lnSpc>
                <a:spcPct val="100000"/>
              </a:lnSpc>
            </a:pPr>
            <a:r>
              <a:rPr sz="3250" spc="-15" dirty="0">
                <a:solidFill>
                  <a:srgbClr val="D62100"/>
                </a:solidFill>
                <a:latin typeface="Arial"/>
                <a:cs typeface="Arial"/>
              </a:rPr>
              <a:t>I</a:t>
            </a:r>
            <a:r>
              <a:rPr sz="3250" spc="-25" dirty="0">
                <a:solidFill>
                  <a:srgbClr val="D62100"/>
                </a:solidFill>
                <a:latin typeface="Arial"/>
                <a:cs typeface="Arial"/>
              </a:rPr>
              <a:t>mpli</a:t>
            </a:r>
            <a:r>
              <a:rPr sz="3250" spc="-20" dirty="0">
                <a:solidFill>
                  <a:srgbClr val="D62100"/>
                </a:solidFill>
                <a:latin typeface="Arial"/>
                <a:cs typeface="Arial"/>
              </a:rPr>
              <a:t>ca</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ons</a:t>
            </a:r>
            <a:r>
              <a:rPr sz="3250" spc="-5" dirty="0">
                <a:solidFill>
                  <a:srgbClr val="D62100"/>
                </a:solidFill>
                <a:latin typeface="Arial"/>
                <a:cs typeface="Arial"/>
              </a:rPr>
              <a:t> </a:t>
            </a:r>
            <a:r>
              <a:rPr sz="3250" spc="-15" dirty="0">
                <a:solidFill>
                  <a:srgbClr val="D62100"/>
                </a:solidFill>
                <a:latin typeface="Arial"/>
                <a:cs typeface="Arial"/>
              </a:rPr>
              <a:t>of</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he</a:t>
            </a:r>
            <a:r>
              <a:rPr sz="3250" spc="-60" dirty="0">
                <a:solidFill>
                  <a:srgbClr val="D62100"/>
                </a:solidFill>
                <a:latin typeface="Arial"/>
                <a:cs typeface="Arial"/>
              </a:rPr>
              <a:t> </a:t>
            </a:r>
            <a:r>
              <a:rPr sz="3250" spc="-140" dirty="0">
                <a:solidFill>
                  <a:srgbClr val="D62100"/>
                </a:solidFill>
                <a:latin typeface="Arial"/>
                <a:cs typeface="Arial"/>
              </a:rPr>
              <a:t>T</a:t>
            </a:r>
            <a:r>
              <a:rPr sz="3250" spc="0" dirty="0">
                <a:solidFill>
                  <a:srgbClr val="D62100"/>
                </a:solidFill>
                <a:latin typeface="Arial"/>
                <a:cs typeface="Arial"/>
              </a:rPr>
              <a:t>i</a:t>
            </a:r>
            <a:r>
              <a:rPr sz="3250" spc="-25" dirty="0">
                <a:solidFill>
                  <a:srgbClr val="D62100"/>
                </a:solidFill>
                <a:latin typeface="Arial"/>
                <a:cs typeface="Arial"/>
              </a:rPr>
              <a:t>me</a:t>
            </a:r>
            <a:r>
              <a:rPr sz="3250" spc="-5" dirty="0">
                <a:solidFill>
                  <a:srgbClr val="D62100"/>
                </a:solidFill>
                <a:latin typeface="Arial"/>
                <a:cs typeface="Arial"/>
              </a:rPr>
              <a:t> </a:t>
            </a:r>
            <a:r>
              <a:rPr sz="3250" spc="-20" dirty="0">
                <a:solidFill>
                  <a:srgbClr val="D62100"/>
                </a:solidFill>
                <a:latin typeface="Arial"/>
                <a:cs typeface="Arial"/>
              </a:rPr>
              <a:t>Cons</a:t>
            </a:r>
            <a:r>
              <a:rPr sz="3250" spc="-15" dirty="0">
                <a:solidFill>
                  <a:srgbClr val="D62100"/>
                </a:solidFill>
                <a:latin typeface="Arial"/>
                <a:cs typeface="Arial"/>
              </a:rPr>
              <a:t>trai</a:t>
            </a:r>
            <a:r>
              <a:rPr sz="3250" spc="-20" dirty="0">
                <a:solidFill>
                  <a:srgbClr val="D62100"/>
                </a:solidFill>
                <a:latin typeface="Arial"/>
                <a:cs typeface="Arial"/>
              </a:rPr>
              <a:t>n</a:t>
            </a:r>
            <a:r>
              <a:rPr sz="3250" spc="-15" dirty="0">
                <a:solidFill>
                  <a:srgbClr val="D62100"/>
                </a:solidFill>
                <a:latin typeface="Arial"/>
                <a:cs typeface="Arial"/>
              </a:rPr>
              <a:t>t</a:t>
            </a:r>
            <a:r>
              <a:rPr sz="3250" spc="-20" dirty="0">
                <a:solidFill>
                  <a:srgbClr val="D62100"/>
                </a:solidFill>
                <a:latin typeface="Arial"/>
                <a:cs typeface="Arial"/>
              </a:rPr>
              <a:t>s</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15" baseline="2222" dirty="0">
                <a:solidFill>
                  <a:srgbClr val="09178B"/>
                </a:solidFill>
                <a:latin typeface="Arial"/>
                <a:cs typeface="Arial"/>
              </a:rPr>
              <a:t> </a:t>
            </a:r>
            <a:fld id="{81D60167-4931-47E6-BA6A-407CBD079E47}" type="slidenum">
              <a:rPr sz="1150" spc="10" dirty="0" smtClean="0">
                <a:latin typeface="Arial"/>
                <a:cs typeface="Arial"/>
              </a:rPr>
              <a:t>70</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017751" y="1518491"/>
            <a:ext cx="7825740" cy="5290820"/>
          </a:xfrm>
          <a:prstGeom prst="rect">
            <a:avLst/>
          </a:prstGeom>
        </p:spPr>
        <p:txBody>
          <a:bodyPr vert="horz" wrap="square" lIns="0" tIns="0" rIns="0" bIns="0" rtlCol="0">
            <a:noAutofit/>
          </a:bodyPr>
          <a:lstStyle/>
          <a:p>
            <a:pPr marL="12700" marR="735330">
              <a:lnSpc>
                <a:spcPct val="102000"/>
              </a:lnSpc>
            </a:pPr>
            <a:r>
              <a:rPr sz="2050" dirty="0">
                <a:solidFill>
                  <a:srgbClr val="09178B"/>
                </a:solidFill>
                <a:latin typeface="Arial"/>
                <a:cs typeface="Arial"/>
              </a:rPr>
              <a:t>The very short time available to complete the intercept poses significant command-and-control issues —</a:t>
            </a:r>
            <a:endParaRPr sz="2050" dirty="0">
              <a:latin typeface="Arial"/>
              <a:cs typeface="Arial"/>
            </a:endParaRPr>
          </a:p>
          <a:p>
            <a:pPr>
              <a:lnSpc>
                <a:spcPts val="1000"/>
              </a:lnSpc>
            </a:pPr>
            <a:endParaRPr sz="1000" dirty="0"/>
          </a:p>
          <a:p>
            <a:pPr>
              <a:lnSpc>
                <a:spcPts val="1200"/>
              </a:lnSpc>
              <a:spcBef>
                <a:spcPts val="15"/>
              </a:spcBef>
            </a:pPr>
            <a:endParaRPr sz="1200" dirty="0"/>
          </a:p>
          <a:p>
            <a:pPr marL="252729" marR="41910" indent="-168910">
              <a:lnSpc>
                <a:spcPct val="102000"/>
              </a:lnSpc>
              <a:buClr>
                <a:srgbClr val="09178B"/>
              </a:buClr>
              <a:buFont typeface="Arial"/>
              <a:buChar char="•"/>
              <a:tabLst>
                <a:tab pos="252729" algn="l"/>
              </a:tabLst>
            </a:pPr>
            <a:r>
              <a:rPr sz="2050" spc="0" dirty="0">
                <a:solidFill>
                  <a:srgbClr val="09178B"/>
                </a:solidFill>
                <a:latin typeface="Arial"/>
                <a:cs typeface="Arial"/>
              </a:rPr>
              <a:t>In some situations the decision whether to fire interceptors would have to be made within a few seconds after a firing solution was obtained</a:t>
            </a:r>
            <a:endParaRPr sz="2050" dirty="0">
              <a:latin typeface="Arial"/>
              <a:cs typeface="Arial"/>
            </a:endParaRPr>
          </a:p>
          <a:p>
            <a:pPr>
              <a:lnSpc>
                <a:spcPts val="1000"/>
              </a:lnSpc>
              <a:buClr>
                <a:srgbClr val="09178B"/>
              </a:buClr>
              <a:buFont typeface="Arial"/>
              <a:buChar char="•"/>
            </a:pPr>
            <a:endParaRPr sz="1000" dirty="0"/>
          </a:p>
          <a:p>
            <a:pPr>
              <a:lnSpc>
                <a:spcPts val="1200"/>
              </a:lnSpc>
              <a:spcBef>
                <a:spcPts val="15"/>
              </a:spcBef>
              <a:buClr>
                <a:srgbClr val="09178B"/>
              </a:buClr>
              <a:buFont typeface="Arial"/>
              <a:buChar char="•"/>
            </a:pPr>
            <a:endParaRPr sz="1200" dirty="0"/>
          </a:p>
          <a:p>
            <a:pPr marL="252729" marR="406400" indent="-168910">
              <a:lnSpc>
                <a:spcPct val="102000"/>
              </a:lnSpc>
              <a:buClr>
                <a:srgbClr val="09178B"/>
              </a:buClr>
              <a:buFont typeface="Arial"/>
              <a:buChar char="•"/>
              <a:tabLst>
                <a:tab pos="252729" algn="l"/>
              </a:tabLst>
            </a:pPr>
            <a:r>
              <a:rPr sz="2050" spc="0" dirty="0">
                <a:solidFill>
                  <a:srgbClr val="09178B"/>
                </a:solidFill>
                <a:latin typeface="Arial"/>
                <a:cs typeface="Arial"/>
              </a:rPr>
              <a:t>There would generally be too little time to determine using the system</a:t>
            </a:r>
            <a:r>
              <a:rPr sz="2050" spc="-40" dirty="0">
                <a:solidFill>
                  <a:srgbClr val="09178B"/>
                </a:solidFill>
                <a:latin typeface="Arial"/>
                <a:cs typeface="Arial"/>
              </a:rPr>
              <a:t>’</a:t>
            </a:r>
            <a:r>
              <a:rPr sz="2050" spc="0" dirty="0">
                <a:solidFill>
                  <a:srgbClr val="09178B"/>
                </a:solidFill>
                <a:latin typeface="Arial"/>
                <a:cs typeface="Arial"/>
              </a:rPr>
              <a:t>s sensors whether the rocket is an attacking ICBM, a theater ballistic missile, or a rocket launching a satellite</a:t>
            </a:r>
            <a:endParaRPr sz="2050" dirty="0">
              <a:latin typeface="Arial"/>
              <a:cs typeface="Arial"/>
            </a:endParaRPr>
          </a:p>
          <a:p>
            <a:pPr>
              <a:lnSpc>
                <a:spcPts val="1000"/>
              </a:lnSpc>
              <a:buClr>
                <a:srgbClr val="09178B"/>
              </a:buClr>
              <a:buFont typeface="Arial"/>
              <a:buChar char="•"/>
            </a:pPr>
            <a:endParaRPr sz="1000" dirty="0"/>
          </a:p>
          <a:p>
            <a:pPr>
              <a:lnSpc>
                <a:spcPts val="1200"/>
              </a:lnSpc>
              <a:spcBef>
                <a:spcPts val="15"/>
              </a:spcBef>
              <a:buClr>
                <a:srgbClr val="09178B"/>
              </a:buClr>
              <a:buFont typeface="Arial"/>
              <a:buChar char="•"/>
            </a:pPr>
            <a:endParaRPr sz="1200" dirty="0"/>
          </a:p>
          <a:p>
            <a:pPr marL="252729" marR="12700" indent="-168910">
              <a:lnSpc>
                <a:spcPct val="102000"/>
              </a:lnSpc>
              <a:buClr>
                <a:srgbClr val="09178B"/>
              </a:buClr>
              <a:buFont typeface="Arial"/>
              <a:buChar char="•"/>
              <a:tabLst>
                <a:tab pos="252729" algn="l"/>
              </a:tabLst>
            </a:pPr>
            <a:r>
              <a:rPr sz="2050" spc="0" dirty="0">
                <a:solidFill>
                  <a:srgbClr val="09178B"/>
                </a:solidFill>
                <a:latin typeface="Arial"/>
                <a:cs typeface="Arial"/>
              </a:rPr>
              <a:t>Consequentl</a:t>
            </a:r>
            <a:r>
              <a:rPr sz="2050" spc="-155" dirty="0">
                <a:solidFill>
                  <a:srgbClr val="09178B"/>
                </a:solidFill>
                <a:latin typeface="Arial"/>
                <a:cs typeface="Arial"/>
              </a:rPr>
              <a:t>y</a:t>
            </a:r>
            <a:r>
              <a:rPr sz="2050" spc="0" dirty="0">
                <a:solidFill>
                  <a:srgbClr val="09178B"/>
                </a:solidFill>
                <a:latin typeface="Arial"/>
                <a:cs typeface="Arial"/>
              </a:rPr>
              <a:t>, interceptors would have to be fired whenever a large rocket in powered flight is detected, without waiting until the nature of the rocket or its trajectory is established</a:t>
            </a:r>
            <a:endParaRPr sz="2050" dirty="0">
              <a:latin typeface="Arial"/>
              <a:cs typeface="Arial"/>
            </a:endParaRPr>
          </a:p>
          <a:p>
            <a:pPr>
              <a:lnSpc>
                <a:spcPts val="1000"/>
              </a:lnSpc>
              <a:buClr>
                <a:srgbClr val="09178B"/>
              </a:buClr>
              <a:buFont typeface="Arial"/>
              <a:buChar char="•"/>
            </a:pPr>
            <a:endParaRPr sz="1000" dirty="0"/>
          </a:p>
          <a:p>
            <a:pPr>
              <a:lnSpc>
                <a:spcPts val="1200"/>
              </a:lnSpc>
              <a:spcBef>
                <a:spcPts val="15"/>
              </a:spcBef>
              <a:buClr>
                <a:srgbClr val="09178B"/>
              </a:buClr>
              <a:buFont typeface="Arial"/>
              <a:buChar char="•"/>
            </a:pPr>
            <a:endParaRPr sz="1200" dirty="0"/>
          </a:p>
          <a:p>
            <a:pPr marL="252729" marR="86360" indent="-168910">
              <a:lnSpc>
                <a:spcPct val="102000"/>
              </a:lnSpc>
              <a:buClr>
                <a:srgbClr val="09178B"/>
              </a:buClr>
              <a:buFont typeface="Arial"/>
              <a:buChar char="•"/>
              <a:tabLst>
                <a:tab pos="252729" algn="l"/>
              </a:tabLst>
            </a:pPr>
            <a:r>
              <a:rPr sz="2050" spc="0" dirty="0">
                <a:solidFill>
                  <a:srgbClr val="09178B"/>
                </a:solidFill>
                <a:latin typeface="Arial"/>
                <a:cs typeface="Arial"/>
              </a:rPr>
              <a:t>Giving commanders the ability to divert or destroy interceptors in flight might extend the assessment time by</a:t>
            </a:r>
            <a:r>
              <a:rPr lang="en-US" sz="2050" spc="0" dirty="0">
                <a:solidFill>
                  <a:srgbClr val="09178B"/>
                </a:solidFill>
                <a:latin typeface="Arial"/>
                <a:cs typeface="Arial"/>
              </a:rPr>
              <a:t> about</a:t>
            </a:r>
            <a:r>
              <a:rPr sz="2050" spc="0" dirty="0">
                <a:solidFill>
                  <a:srgbClr val="09178B"/>
                </a:solidFill>
                <a:latin typeface="Arial"/>
                <a:cs typeface="Arial"/>
              </a:rPr>
              <a:t> 100 seconds </a:t>
            </a:r>
            <a:endParaRPr sz="2050" dirty="0">
              <a:latin typeface="Arial"/>
              <a:cs typeface="Arial"/>
            </a:endParaRPr>
          </a:p>
        </p:txBody>
      </p:sp>
    </p:spTree>
    <p:extLst>
      <p:ext uri="{BB962C8B-B14F-4D97-AF65-F5344CB8AC3E}">
        <p14:creationId xmlns:p14="http://schemas.microsoft.com/office/powerpoint/2010/main" val="24572468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52744" rIns="0" bIns="0" rtlCol="0">
            <a:noAutofit/>
          </a:bodyPr>
          <a:lstStyle/>
          <a:p>
            <a:pPr marL="1174750" marR="12700" indent="-141605">
              <a:lnSpc>
                <a:spcPts val="3540"/>
              </a:lnSpc>
            </a:pPr>
            <a:r>
              <a:rPr sz="3250" spc="-25" dirty="0">
                <a:solidFill>
                  <a:srgbClr val="D62100"/>
                </a:solidFill>
                <a:latin typeface="Arial"/>
                <a:cs typeface="Arial"/>
              </a:rPr>
              <a:t>A</a:t>
            </a:r>
            <a:r>
              <a:rPr sz="3250" spc="-180" dirty="0">
                <a:solidFill>
                  <a:srgbClr val="D62100"/>
                </a:solidFill>
                <a:latin typeface="Arial"/>
                <a:cs typeface="Arial"/>
              </a:rPr>
              <a:t> </a:t>
            </a:r>
            <a:r>
              <a:rPr sz="3250" spc="-20" dirty="0">
                <a:solidFill>
                  <a:srgbClr val="D62100"/>
                </a:solidFill>
                <a:latin typeface="Arial"/>
                <a:cs typeface="Arial"/>
              </a:rPr>
              <a:t>System</a:t>
            </a:r>
            <a:r>
              <a:rPr sz="3250" spc="-5" dirty="0">
                <a:solidFill>
                  <a:srgbClr val="D62100"/>
                </a:solidFill>
                <a:latin typeface="Arial"/>
                <a:cs typeface="Arial"/>
              </a:rPr>
              <a:t> </a:t>
            </a:r>
            <a:r>
              <a:rPr sz="3250" spc="-15" dirty="0">
                <a:solidFill>
                  <a:srgbClr val="D62100"/>
                </a:solidFill>
                <a:latin typeface="Arial"/>
                <a:cs typeface="Arial"/>
              </a:rPr>
              <a:t>of</a:t>
            </a:r>
            <a:r>
              <a:rPr sz="3250" spc="-5" dirty="0">
                <a:solidFill>
                  <a:srgbClr val="D62100"/>
                </a:solidFill>
                <a:latin typeface="Arial"/>
                <a:cs typeface="Arial"/>
              </a:rPr>
              <a:t> </a:t>
            </a:r>
            <a:r>
              <a:rPr sz="3250" spc="-20" dirty="0">
                <a:solidFill>
                  <a:srgbClr val="D62100"/>
                </a:solidFill>
                <a:latin typeface="Arial"/>
                <a:cs typeface="Arial"/>
              </a:rPr>
              <a:t>Space-Based</a:t>
            </a:r>
            <a:r>
              <a:rPr sz="3250" spc="-5" dirty="0">
                <a:solidFill>
                  <a:srgbClr val="D62100"/>
                </a:solidFill>
                <a:latin typeface="Arial"/>
                <a:cs typeface="Arial"/>
              </a:rPr>
              <a:t> </a:t>
            </a:r>
            <a:r>
              <a:rPr sz="3250" spc="-15" dirty="0">
                <a:solidFill>
                  <a:srgbClr val="D62100"/>
                </a:solidFill>
                <a:latin typeface="Arial"/>
                <a:cs typeface="Arial"/>
              </a:rPr>
              <a:t>I</a:t>
            </a:r>
            <a:r>
              <a:rPr sz="3250" spc="-20" dirty="0">
                <a:solidFill>
                  <a:srgbClr val="D62100"/>
                </a:solidFill>
                <a:latin typeface="Arial"/>
                <a:cs typeface="Arial"/>
              </a:rPr>
              <a:t>n</a:t>
            </a:r>
            <a:r>
              <a:rPr sz="3250" spc="-15" dirty="0">
                <a:solidFill>
                  <a:srgbClr val="D62100"/>
                </a:solidFill>
                <a:latin typeface="Arial"/>
                <a:cs typeface="Arial"/>
              </a:rPr>
              <a:t>t</a:t>
            </a:r>
            <a:r>
              <a:rPr sz="3250" spc="-20" dirty="0">
                <a:solidFill>
                  <a:srgbClr val="D62100"/>
                </a:solidFill>
                <a:latin typeface="Arial"/>
                <a:cs typeface="Arial"/>
              </a:rPr>
              <a:t>ercep</a:t>
            </a:r>
            <a:r>
              <a:rPr sz="3250" spc="-15" dirty="0">
                <a:solidFill>
                  <a:srgbClr val="D62100"/>
                </a:solidFill>
                <a:latin typeface="Arial"/>
                <a:cs typeface="Arial"/>
              </a:rPr>
              <a:t>tors</a:t>
            </a:r>
            <a:r>
              <a:rPr sz="3250" spc="-10" dirty="0">
                <a:solidFill>
                  <a:srgbClr val="D62100"/>
                </a:solidFill>
                <a:latin typeface="Arial"/>
                <a:cs typeface="Arial"/>
              </a:rPr>
              <a:t> </a:t>
            </a:r>
            <a:r>
              <a:rPr sz="3250" spc="-95" dirty="0">
                <a:solidFill>
                  <a:srgbClr val="D62100"/>
                </a:solidFill>
                <a:latin typeface="Arial"/>
                <a:cs typeface="Arial"/>
              </a:rPr>
              <a:t>W</a:t>
            </a:r>
            <a:r>
              <a:rPr sz="3250" spc="-20" dirty="0">
                <a:solidFill>
                  <a:srgbClr val="D62100"/>
                </a:solidFill>
                <a:latin typeface="Arial"/>
                <a:cs typeface="Arial"/>
              </a:rPr>
              <a:t>ould</a:t>
            </a:r>
            <a:r>
              <a:rPr sz="3250" spc="-5" dirty="0">
                <a:solidFill>
                  <a:srgbClr val="D62100"/>
                </a:solidFill>
                <a:latin typeface="Arial"/>
                <a:cs typeface="Arial"/>
              </a:rPr>
              <a:t> </a:t>
            </a:r>
            <a:r>
              <a:rPr sz="3250" spc="-20" dirty="0">
                <a:solidFill>
                  <a:srgbClr val="D62100"/>
                </a:solidFill>
                <a:latin typeface="Arial"/>
                <a:cs typeface="Arial"/>
              </a:rPr>
              <a:t>Requi</a:t>
            </a:r>
            <a:r>
              <a:rPr sz="3250" spc="-15" dirty="0">
                <a:solidFill>
                  <a:srgbClr val="D62100"/>
                </a:solidFill>
                <a:latin typeface="Arial"/>
                <a:cs typeface="Arial"/>
              </a:rPr>
              <a:t>re</a:t>
            </a:r>
            <a:r>
              <a:rPr sz="3250" spc="-5" dirty="0">
                <a:solidFill>
                  <a:srgbClr val="D62100"/>
                </a:solidFill>
                <a:latin typeface="Arial"/>
                <a:cs typeface="Arial"/>
              </a:rPr>
              <a:t> </a:t>
            </a:r>
            <a:r>
              <a:rPr sz="3250" spc="-20" dirty="0">
                <a:solidFill>
                  <a:srgbClr val="D62100"/>
                </a:solidFill>
                <a:latin typeface="Arial"/>
                <a:cs typeface="Arial"/>
              </a:rPr>
              <a:t>Many</a:t>
            </a:r>
            <a:r>
              <a:rPr sz="3250" spc="-5" dirty="0">
                <a:solidFill>
                  <a:srgbClr val="D62100"/>
                </a:solidFill>
                <a:latin typeface="Arial"/>
                <a:cs typeface="Arial"/>
              </a:rPr>
              <a:t> </a:t>
            </a:r>
            <a:r>
              <a:rPr sz="3250" spc="-20" dirty="0">
                <a:solidFill>
                  <a:srgbClr val="D62100"/>
                </a:solidFill>
                <a:latin typeface="Arial"/>
                <a:cs typeface="Arial"/>
              </a:rPr>
              <a:t>Large</a:t>
            </a:r>
            <a:r>
              <a:rPr sz="3250" spc="-5" dirty="0">
                <a:solidFill>
                  <a:srgbClr val="D62100"/>
                </a:solidFill>
                <a:latin typeface="Arial"/>
                <a:cs typeface="Arial"/>
              </a:rPr>
              <a:t> </a:t>
            </a:r>
            <a:r>
              <a:rPr sz="3250" spc="-20" dirty="0">
                <a:solidFill>
                  <a:srgbClr val="D62100"/>
                </a:solidFill>
                <a:latin typeface="Arial"/>
                <a:cs typeface="Arial"/>
              </a:rPr>
              <a:t>Sa</a:t>
            </a:r>
            <a:r>
              <a:rPr sz="3250" spc="-15" dirty="0">
                <a:solidFill>
                  <a:srgbClr val="D62100"/>
                </a:solidFill>
                <a:latin typeface="Arial"/>
                <a:cs typeface="Arial"/>
              </a:rPr>
              <a:t>t</a:t>
            </a:r>
            <a:r>
              <a:rPr sz="3250" spc="-20" dirty="0">
                <a:solidFill>
                  <a:srgbClr val="D62100"/>
                </a:solidFill>
                <a:latin typeface="Arial"/>
                <a:cs typeface="Arial"/>
              </a:rPr>
              <a:t>elli</a:t>
            </a:r>
            <a:r>
              <a:rPr sz="3250" spc="-15" dirty="0">
                <a:solidFill>
                  <a:srgbClr val="D62100"/>
                </a:solidFill>
                <a:latin typeface="Arial"/>
                <a:cs typeface="Arial"/>
              </a:rPr>
              <a:t>t</a:t>
            </a:r>
            <a:r>
              <a:rPr sz="3250" spc="-20" dirty="0">
                <a:solidFill>
                  <a:srgbClr val="D62100"/>
                </a:solidFill>
                <a:latin typeface="Arial"/>
                <a:cs typeface="Arial"/>
              </a:rPr>
              <a:t>es</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71</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130265" y="1821096"/>
            <a:ext cx="7764780" cy="4399280"/>
          </a:xfrm>
          <a:prstGeom prst="rect">
            <a:avLst/>
          </a:prstGeom>
        </p:spPr>
        <p:txBody>
          <a:bodyPr vert="horz" wrap="square" lIns="0" tIns="0" rIns="0" bIns="0" rtlCol="0">
            <a:noAutofit/>
          </a:bodyPr>
          <a:lstStyle/>
          <a:p>
            <a:pPr marL="12700" marR="109855" algn="just">
              <a:lnSpc>
                <a:spcPts val="2360"/>
              </a:lnSpc>
            </a:pPr>
            <a:r>
              <a:rPr sz="2000" spc="-10" dirty="0">
                <a:solidFill>
                  <a:srgbClr val="09178B"/>
                </a:solidFill>
                <a:latin typeface="Arial"/>
                <a:cs typeface="Arial"/>
              </a:rPr>
              <a:t>Placing</a:t>
            </a:r>
            <a:r>
              <a:rPr sz="2000" spc="-5" dirty="0">
                <a:solidFill>
                  <a:srgbClr val="09178B"/>
                </a:solidFill>
                <a:latin typeface="Arial"/>
                <a:cs typeface="Arial"/>
              </a:rPr>
              <a:t> </a:t>
            </a:r>
            <a:r>
              <a:rPr sz="2000" spc="-10" dirty="0">
                <a:solidFill>
                  <a:srgbClr val="09178B"/>
                </a:solidFill>
                <a:latin typeface="Arial"/>
                <a:cs typeface="Arial"/>
              </a:rPr>
              <a:t>interceptors</a:t>
            </a:r>
            <a:r>
              <a:rPr sz="2000" spc="-5" dirty="0">
                <a:solidFill>
                  <a:srgbClr val="09178B"/>
                </a:solidFill>
                <a:latin typeface="Arial"/>
                <a:cs typeface="Arial"/>
              </a:rPr>
              <a:t> </a:t>
            </a:r>
            <a:r>
              <a:rPr sz="2000" spc="-10" dirty="0">
                <a:solidFill>
                  <a:srgbClr val="09178B"/>
                </a:solidFill>
                <a:latin typeface="Arial"/>
                <a:cs typeface="Arial"/>
              </a:rPr>
              <a:t>in</a:t>
            </a:r>
            <a:r>
              <a:rPr sz="2000" spc="-5" dirty="0">
                <a:solidFill>
                  <a:srgbClr val="09178B"/>
                </a:solidFill>
                <a:latin typeface="Arial"/>
                <a:cs typeface="Arial"/>
              </a:rPr>
              <a:t> </a:t>
            </a:r>
            <a:r>
              <a:rPr sz="2000" spc="-15" dirty="0">
                <a:solidFill>
                  <a:srgbClr val="09178B"/>
                </a:solidFill>
                <a:latin typeface="Arial"/>
                <a:cs typeface="Arial"/>
              </a:rPr>
              <a:t>space</a:t>
            </a:r>
            <a:r>
              <a:rPr sz="2000" spc="-5" dirty="0">
                <a:solidFill>
                  <a:srgbClr val="09178B"/>
                </a:solidFill>
                <a:latin typeface="Arial"/>
                <a:cs typeface="Arial"/>
              </a:rPr>
              <a:t> </a:t>
            </a:r>
            <a:r>
              <a:rPr sz="2000" spc="-15" dirty="0">
                <a:solidFill>
                  <a:srgbClr val="09178B"/>
                </a:solidFill>
                <a:latin typeface="Arial"/>
                <a:cs typeface="Arial"/>
              </a:rPr>
              <a:t>would</a:t>
            </a:r>
            <a:r>
              <a:rPr sz="2000" spc="-5" dirty="0">
                <a:solidFill>
                  <a:srgbClr val="09178B"/>
                </a:solidFill>
                <a:latin typeface="Arial"/>
                <a:cs typeface="Arial"/>
              </a:rPr>
              <a:t> </a:t>
            </a:r>
            <a:r>
              <a:rPr sz="2000" spc="-10" dirty="0">
                <a:solidFill>
                  <a:srgbClr val="09178B"/>
                </a:solidFill>
                <a:latin typeface="Arial"/>
                <a:cs typeface="Arial"/>
              </a:rPr>
              <a:t>avoid</a:t>
            </a:r>
            <a:r>
              <a:rPr sz="2000" spc="-5" dirty="0">
                <a:solidFill>
                  <a:srgbClr val="09178B"/>
                </a:solidFill>
                <a:latin typeface="Arial"/>
                <a:cs typeface="Arial"/>
              </a:rPr>
              <a:t> </a:t>
            </a:r>
            <a:r>
              <a:rPr sz="2000" spc="-10" dirty="0">
                <a:solidFill>
                  <a:srgbClr val="09178B"/>
                </a:solidFill>
                <a:latin typeface="Arial"/>
                <a:cs typeface="Arial"/>
              </a:rPr>
              <a:t>geographic</a:t>
            </a:r>
            <a:r>
              <a:rPr sz="2000" spc="-5" dirty="0">
                <a:solidFill>
                  <a:srgbClr val="09178B"/>
                </a:solidFill>
                <a:latin typeface="Arial"/>
                <a:cs typeface="Arial"/>
              </a:rPr>
              <a:t> </a:t>
            </a:r>
            <a:r>
              <a:rPr sz="2000" spc="-10" dirty="0">
                <a:solidFill>
                  <a:srgbClr val="09178B"/>
                </a:solidFill>
                <a:latin typeface="Arial"/>
                <a:cs typeface="Arial"/>
              </a:rPr>
              <a:t>restrictions</a:t>
            </a:r>
            <a:r>
              <a:rPr sz="2000" spc="-5" dirty="0">
                <a:solidFill>
                  <a:srgbClr val="09178B"/>
                </a:solidFill>
                <a:latin typeface="Arial"/>
                <a:cs typeface="Arial"/>
              </a:rPr>
              <a:t> </a:t>
            </a:r>
            <a:r>
              <a:rPr sz="2000" spc="-15" dirty="0">
                <a:solidFill>
                  <a:srgbClr val="09178B"/>
                </a:solidFill>
                <a:latin typeface="Arial"/>
                <a:cs typeface="Arial"/>
              </a:rPr>
              <a:t>on</a:t>
            </a:r>
            <a:r>
              <a:rPr sz="2000" spc="-10" dirty="0">
                <a:solidFill>
                  <a:srgbClr val="09178B"/>
                </a:solidFill>
                <a:latin typeface="Arial"/>
                <a:cs typeface="Arial"/>
              </a:rPr>
              <a:t> basing,</a:t>
            </a:r>
            <a:r>
              <a:rPr sz="2000" spc="-5" dirty="0">
                <a:solidFill>
                  <a:srgbClr val="09178B"/>
                </a:solidFill>
                <a:latin typeface="Arial"/>
                <a:cs typeface="Arial"/>
              </a:rPr>
              <a:t> </a:t>
            </a:r>
            <a:r>
              <a:rPr sz="2000" spc="-10" dirty="0">
                <a:solidFill>
                  <a:srgbClr val="09178B"/>
                </a:solidFill>
                <a:latin typeface="Arial"/>
                <a:cs typeface="Arial"/>
              </a:rPr>
              <a:t>but</a:t>
            </a:r>
            <a:r>
              <a:rPr sz="2000" spc="-5" dirty="0">
                <a:solidFill>
                  <a:srgbClr val="09178B"/>
                </a:solidFill>
                <a:latin typeface="Arial"/>
                <a:cs typeface="Arial"/>
              </a:rPr>
              <a:t> </a:t>
            </a:r>
            <a:r>
              <a:rPr sz="2000" spc="-10" dirty="0">
                <a:solidFill>
                  <a:srgbClr val="09178B"/>
                </a:solidFill>
                <a:latin typeface="Arial"/>
                <a:cs typeface="Arial"/>
              </a:rPr>
              <a:t>global</a:t>
            </a:r>
            <a:r>
              <a:rPr sz="2000" spc="-5" dirty="0">
                <a:solidFill>
                  <a:srgbClr val="09178B"/>
                </a:solidFill>
                <a:latin typeface="Arial"/>
                <a:cs typeface="Arial"/>
              </a:rPr>
              <a:t> </a:t>
            </a:r>
            <a:r>
              <a:rPr sz="2000" spc="-10" dirty="0">
                <a:solidFill>
                  <a:srgbClr val="09178B"/>
                </a:solidFill>
                <a:latin typeface="Arial"/>
                <a:cs typeface="Arial"/>
              </a:rPr>
              <a:t>geographic</a:t>
            </a:r>
            <a:r>
              <a:rPr sz="2000" spc="-5" dirty="0">
                <a:solidFill>
                  <a:srgbClr val="09178B"/>
                </a:solidFill>
                <a:latin typeface="Arial"/>
                <a:cs typeface="Arial"/>
              </a:rPr>
              <a:t> </a:t>
            </a:r>
            <a:r>
              <a:rPr sz="2000" spc="-10" dirty="0">
                <a:solidFill>
                  <a:srgbClr val="09178B"/>
                </a:solidFill>
                <a:latin typeface="Arial"/>
                <a:cs typeface="Arial"/>
              </a:rPr>
              <a:t>constraints</a:t>
            </a:r>
            <a:r>
              <a:rPr sz="2000" spc="-5" dirty="0">
                <a:solidFill>
                  <a:srgbClr val="09178B"/>
                </a:solidFill>
                <a:latin typeface="Arial"/>
                <a:cs typeface="Arial"/>
              </a:rPr>
              <a:t> </a:t>
            </a:r>
            <a:r>
              <a:rPr sz="2000" spc="-15" dirty="0">
                <a:solidFill>
                  <a:srgbClr val="09178B"/>
                </a:solidFill>
                <a:latin typeface="Arial"/>
                <a:cs typeface="Arial"/>
              </a:rPr>
              <a:t>would</a:t>
            </a:r>
            <a:r>
              <a:rPr sz="2000" spc="-5" dirty="0">
                <a:solidFill>
                  <a:srgbClr val="09178B"/>
                </a:solidFill>
                <a:latin typeface="Arial"/>
                <a:cs typeface="Arial"/>
              </a:rPr>
              <a:t> </a:t>
            </a:r>
            <a:r>
              <a:rPr sz="2000" spc="-10" dirty="0">
                <a:solidFill>
                  <a:srgbClr val="09178B"/>
                </a:solidFill>
                <a:latin typeface="Arial"/>
                <a:cs typeface="Arial"/>
              </a:rPr>
              <a:t>still</a:t>
            </a:r>
            <a:r>
              <a:rPr sz="2000" spc="-5" dirty="0">
                <a:solidFill>
                  <a:srgbClr val="09178B"/>
                </a:solidFill>
                <a:latin typeface="Arial"/>
                <a:cs typeface="Arial"/>
              </a:rPr>
              <a:t> </a:t>
            </a:r>
            <a:r>
              <a:rPr sz="2000" spc="-10" dirty="0">
                <a:solidFill>
                  <a:srgbClr val="09178B"/>
                </a:solidFill>
                <a:latin typeface="Arial"/>
                <a:cs typeface="Arial"/>
              </a:rPr>
              <a:t>determine</a:t>
            </a:r>
            <a:r>
              <a:rPr sz="2000" spc="-5" dirty="0">
                <a:solidFill>
                  <a:srgbClr val="09178B"/>
                </a:solidFill>
                <a:latin typeface="Arial"/>
                <a:cs typeface="Arial"/>
              </a:rPr>
              <a:t> </a:t>
            </a:r>
            <a:r>
              <a:rPr sz="2000" spc="-15" dirty="0">
                <a:solidFill>
                  <a:srgbClr val="09178B"/>
                </a:solidFill>
                <a:latin typeface="Arial"/>
                <a:cs typeface="Arial"/>
              </a:rPr>
              <a:t>when ICBM</a:t>
            </a:r>
            <a:r>
              <a:rPr sz="2000" spc="-5" dirty="0">
                <a:solidFill>
                  <a:srgbClr val="09178B"/>
                </a:solidFill>
                <a:latin typeface="Arial"/>
                <a:cs typeface="Arial"/>
              </a:rPr>
              <a:t> </a:t>
            </a:r>
            <a:r>
              <a:rPr sz="2000" spc="-15" dirty="0">
                <a:solidFill>
                  <a:srgbClr val="09178B"/>
                </a:solidFill>
                <a:latin typeface="Arial"/>
                <a:cs typeface="Arial"/>
              </a:rPr>
              <a:t>must</a:t>
            </a:r>
            <a:r>
              <a:rPr sz="2000" spc="-5" dirty="0">
                <a:solidFill>
                  <a:srgbClr val="09178B"/>
                </a:solidFill>
                <a:latin typeface="Arial"/>
                <a:cs typeface="Arial"/>
              </a:rPr>
              <a:t> </a:t>
            </a:r>
            <a:r>
              <a:rPr sz="2000" spc="-15" dirty="0">
                <a:solidFill>
                  <a:srgbClr val="09178B"/>
                </a:solidFill>
                <a:latin typeface="Arial"/>
                <a:cs typeface="Arial"/>
              </a:rPr>
              <a:t>be</a:t>
            </a:r>
            <a:r>
              <a:rPr sz="2000" spc="-5" dirty="0">
                <a:solidFill>
                  <a:srgbClr val="09178B"/>
                </a:solidFill>
                <a:latin typeface="Arial"/>
                <a:cs typeface="Arial"/>
              </a:rPr>
              <a:t> </a:t>
            </a:r>
            <a:r>
              <a:rPr sz="2000" spc="-10" dirty="0">
                <a:solidFill>
                  <a:srgbClr val="09178B"/>
                </a:solidFill>
                <a:latin typeface="Arial"/>
                <a:cs typeface="Arial"/>
              </a:rPr>
              <a:t>intercepted</a:t>
            </a:r>
            <a:endParaRPr sz="2000">
              <a:latin typeface="Arial"/>
              <a:cs typeface="Arial"/>
            </a:endParaRPr>
          </a:p>
          <a:p>
            <a:pPr>
              <a:lnSpc>
                <a:spcPts val="600"/>
              </a:lnSpc>
              <a:spcBef>
                <a:spcPts val="26"/>
              </a:spcBef>
            </a:pPr>
            <a:endParaRPr sz="600"/>
          </a:p>
          <a:p>
            <a:pPr>
              <a:lnSpc>
                <a:spcPts val="1000"/>
              </a:lnSpc>
            </a:pPr>
            <a:endParaRPr sz="1000"/>
          </a:p>
          <a:p>
            <a:pPr marL="12700" marR="167005">
              <a:lnSpc>
                <a:spcPts val="2360"/>
              </a:lnSpc>
            </a:pPr>
            <a:r>
              <a:rPr sz="2000" spc="-240" dirty="0">
                <a:solidFill>
                  <a:srgbClr val="09178B"/>
                </a:solidFill>
                <a:latin typeface="Arial"/>
                <a:cs typeface="Arial"/>
              </a:rPr>
              <a:t>T</a:t>
            </a:r>
            <a:r>
              <a:rPr sz="2000" spc="-15" dirty="0">
                <a:solidFill>
                  <a:srgbClr val="09178B"/>
                </a:solidFill>
                <a:latin typeface="Arial"/>
                <a:cs typeface="Arial"/>
              </a:rPr>
              <a:t>o</a:t>
            </a:r>
            <a:r>
              <a:rPr sz="2000" spc="-5" dirty="0">
                <a:solidFill>
                  <a:srgbClr val="09178B"/>
                </a:solidFill>
                <a:latin typeface="Arial"/>
                <a:cs typeface="Arial"/>
              </a:rPr>
              <a:t> </a:t>
            </a:r>
            <a:r>
              <a:rPr sz="2000" spc="-10" dirty="0">
                <a:solidFill>
                  <a:srgbClr val="09178B"/>
                </a:solidFill>
                <a:latin typeface="Arial"/>
                <a:cs typeface="Arial"/>
              </a:rPr>
              <a:t>counter</a:t>
            </a:r>
            <a:r>
              <a:rPr sz="2000" spc="-5" dirty="0">
                <a:solidFill>
                  <a:srgbClr val="09178B"/>
                </a:solidFill>
                <a:latin typeface="Arial"/>
                <a:cs typeface="Arial"/>
              </a:rPr>
              <a:t> </a:t>
            </a:r>
            <a:r>
              <a:rPr sz="2000" i="1" spc="-10" dirty="0">
                <a:solidFill>
                  <a:srgbClr val="09178B"/>
                </a:solidFill>
                <a:latin typeface="Arial"/>
                <a:cs typeface="Arial"/>
              </a:rPr>
              <a:t>solid-propellant</a:t>
            </a:r>
            <a:r>
              <a:rPr sz="2000" i="1" spc="-5" dirty="0">
                <a:solidFill>
                  <a:srgbClr val="09178B"/>
                </a:solidFill>
                <a:latin typeface="Arial"/>
                <a:cs typeface="Arial"/>
              </a:rPr>
              <a:t> </a:t>
            </a:r>
            <a:r>
              <a:rPr sz="2000" i="1" spc="-15" dirty="0">
                <a:solidFill>
                  <a:srgbClr val="09178B"/>
                </a:solidFill>
                <a:latin typeface="Arial"/>
                <a:cs typeface="Arial"/>
              </a:rPr>
              <a:t>ICBMs</a:t>
            </a:r>
            <a:r>
              <a:rPr sz="2000" spc="-10" dirty="0">
                <a:solidFill>
                  <a:srgbClr val="09178B"/>
                </a:solidFill>
                <a:latin typeface="Arial"/>
                <a:cs typeface="Arial"/>
              </a:rPr>
              <a:t>,</a:t>
            </a:r>
            <a:r>
              <a:rPr sz="2000" spc="-5" dirty="0">
                <a:solidFill>
                  <a:srgbClr val="09178B"/>
                </a:solidFill>
                <a:latin typeface="Arial"/>
                <a:cs typeface="Arial"/>
              </a:rPr>
              <a:t> </a:t>
            </a:r>
            <a:r>
              <a:rPr sz="2000" spc="-10" dirty="0">
                <a:solidFill>
                  <a:srgbClr val="09178B"/>
                </a:solidFill>
                <a:latin typeface="Arial"/>
                <a:cs typeface="Arial"/>
              </a:rPr>
              <a:t>at</a:t>
            </a:r>
            <a:r>
              <a:rPr sz="2000" spc="-5" dirty="0">
                <a:solidFill>
                  <a:srgbClr val="09178B"/>
                </a:solidFill>
                <a:latin typeface="Arial"/>
                <a:cs typeface="Arial"/>
              </a:rPr>
              <a:t> </a:t>
            </a:r>
            <a:r>
              <a:rPr sz="2000" spc="-10" dirty="0">
                <a:solidFill>
                  <a:srgbClr val="09178B"/>
                </a:solidFill>
                <a:latin typeface="Arial"/>
                <a:cs typeface="Arial"/>
              </a:rPr>
              <a:t>least</a:t>
            </a:r>
            <a:r>
              <a:rPr sz="2000" spc="-5" dirty="0">
                <a:solidFill>
                  <a:srgbClr val="09178B"/>
                </a:solidFill>
                <a:latin typeface="Arial"/>
                <a:cs typeface="Arial"/>
              </a:rPr>
              <a:t> </a:t>
            </a:r>
            <a:r>
              <a:rPr sz="2000" spc="-10" dirty="0">
                <a:solidFill>
                  <a:srgbClr val="09178B"/>
                </a:solidFill>
                <a:latin typeface="Arial"/>
                <a:cs typeface="Arial"/>
              </a:rPr>
              <a:t>1,600</a:t>
            </a:r>
            <a:r>
              <a:rPr sz="2000" spc="-5" dirty="0">
                <a:solidFill>
                  <a:srgbClr val="09178B"/>
                </a:solidFill>
                <a:latin typeface="Arial"/>
                <a:cs typeface="Arial"/>
              </a:rPr>
              <a:t> </a:t>
            </a:r>
            <a:r>
              <a:rPr sz="2000" spc="-10" dirty="0">
                <a:solidFill>
                  <a:srgbClr val="09178B"/>
                </a:solidFill>
                <a:latin typeface="Arial"/>
                <a:cs typeface="Arial"/>
              </a:rPr>
              <a:t>interceptors</a:t>
            </a:r>
            <a:r>
              <a:rPr sz="2000" spc="-5" dirty="0">
                <a:solidFill>
                  <a:srgbClr val="09178B"/>
                </a:solidFill>
                <a:latin typeface="Arial"/>
                <a:cs typeface="Arial"/>
              </a:rPr>
              <a:t> </a:t>
            </a:r>
            <a:r>
              <a:rPr sz="2000" spc="-15" dirty="0">
                <a:solidFill>
                  <a:srgbClr val="09178B"/>
                </a:solidFill>
                <a:latin typeface="Arial"/>
                <a:cs typeface="Arial"/>
              </a:rPr>
              <a:t>would</a:t>
            </a:r>
            <a:r>
              <a:rPr sz="2000" spc="-10" dirty="0">
                <a:solidFill>
                  <a:srgbClr val="09178B"/>
                </a:solidFill>
                <a:latin typeface="Arial"/>
                <a:cs typeface="Arial"/>
              </a:rPr>
              <a:t> be</a:t>
            </a:r>
            <a:r>
              <a:rPr sz="2000" spc="-5" dirty="0">
                <a:solidFill>
                  <a:srgbClr val="09178B"/>
                </a:solidFill>
                <a:latin typeface="Arial"/>
                <a:cs typeface="Arial"/>
              </a:rPr>
              <a:t> </a:t>
            </a:r>
            <a:r>
              <a:rPr sz="2000" spc="-10" dirty="0">
                <a:solidFill>
                  <a:srgbClr val="09178B"/>
                </a:solidFill>
                <a:latin typeface="Arial"/>
                <a:cs typeface="Arial"/>
              </a:rPr>
              <a:t>required,</a:t>
            </a:r>
            <a:r>
              <a:rPr sz="2000" spc="-5" dirty="0">
                <a:solidFill>
                  <a:srgbClr val="09178B"/>
                </a:solidFill>
                <a:latin typeface="Arial"/>
                <a:cs typeface="Arial"/>
              </a:rPr>
              <a:t> </a:t>
            </a:r>
            <a:r>
              <a:rPr sz="2000" spc="-15" dirty="0">
                <a:solidFill>
                  <a:srgbClr val="09178B"/>
                </a:solidFill>
                <a:latin typeface="Arial"/>
                <a:cs typeface="Arial"/>
              </a:rPr>
              <a:t>each</a:t>
            </a:r>
            <a:r>
              <a:rPr sz="2000" spc="-5" dirty="0">
                <a:solidFill>
                  <a:srgbClr val="09178B"/>
                </a:solidFill>
                <a:latin typeface="Arial"/>
                <a:cs typeface="Arial"/>
              </a:rPr>
              <a:t> </a:t>
            </a:r>
            <a:r>
              <a:rPr sz="2000" spc="-10" dirty="0">
                <a:solidFill>
                  <a:srgbClr val="09178B"/>
                </a:solidFill>
                <a:latin typeface="Arial"/>
                <a:cs typeface="Arial"/>
              </a:rPr>
              <a:t>at</a:t>
            </a:r>
            <a:r>
              <a:rPr sz="2000" spc="-5" dirty="0">
                <a:solidFill>
                  <a:srgbClr val="09178B"/>
                </a:solidFill>
                <a:latin typeface="Arial"/>
                <a:cs typeface="Arial"/>
              </a:rPr>
              <a:t> </a:t>
            </a:r>
            <a:r>
              <a:rPr sz="2000" spc="-15" dirty="0">
                <a:solidFill>
                  <a:srgbClr val="09178B"/>
                </a:solidFill>
                <a:latin typeface="Arial"/>
                <a:cs typeface="Arial"/>
              </a:rPr>
              <a:t>840</a:t>
            </a:r>
            <a:r>
              <a:rPr sz="2000" spc="-5" dirty="0">
                <a:solidFill>
                  <a:srgbClr val="09178B"/>
                </a:solidFill>
                <a:latin typeface="Arial"/>
                <a:cs typeface="Arial"/>
              </a:rPr>
              <a:t> </a:t>
            </a:r>
            <a:r>
              <a:rPr sz="2000" spc="-10" dirty="0">
                <a:solidFill>
                  <a:srgbClr val="09178B"/>
                </a:solidFill>
                <a:latin typeface="Arial"/>
                <a:cs typeface="Arial"/>
              </a:rPr>
              <a:t>kg,</a:t>
            </a:r>
            <a:r>
              <a:rPr sz="2000" spc="-5" dirty="0">
                <a:solidFill>
                  <a:srgbClr val="09178B"/>
                </a:solidFill>
                <a:latin typeface="Arial"/>
                <a:cs typeface="Arial"/>
              </a:rPr>
              <a:t> </a:t>
            </a:r>
            <a:r>
              <a:rPr sz="2000" spc="-10" dirty="0">
                <a:solidFill>
                  <a:srgbClr val="09178B"/>
                </a:solidFill>
                <a:latin typeface="Arial"/>
                <a:cs typeface="Arial"/>
              </a:rPr>
              <a:t>for</a:t>
            </a:r>
            <a:r>
              <a:rPr sz="2000" spc="-5" dirty="0">
                <a:solidFill>
                  <a:srgbClr val="09178B"/>
                </a:solidFill>
                <a:latin typeface="Arial"/>
                <a:cs typeface="Arial"/>
              </a:rPr>
              <a:t> </a:t>
            </a:r>
            <a:r>
              <a:rPr sz="2000" spc="-15" dirty="0">
                <a:solidFill>
                  <a:srgbClr val="09178B"/>
                </a:solidFill>
                <a:latin typeface="Arial"/>
                <a:cs typeface="Arial"/>
              </a:rPr>
              <a:t>a</a:t>
            </a:r>
            <a:r>
              <a:rPr sz="2000" spc="-5" dirty="0">
                <a:solidFill>
                  <a:srgbClr val="09178B"/>
                </a:solidFill>
                <a:latin typeface="Arial"/>
                <a:cs typeface="Arial"/>
              </a:rPr>
              <a:t> </a:t>
            </a:r>
            <a:r>
              <a:rPr sz="2000" spc="-15" dirty="0">
                <a:solidFill>
                  <a:srgbClr val="09178B"/>
                </a:solidFill>
                <a:latin typeface="Arial"/>
                <a:cs typeface="Arial"/>
              </a:rPr>
              <a:t>minimum</a:t>
            </a:r>
            <a:r>
              <a:rPr sz="2000" spc="-5" dirty="0">
                <a:solidFill>
                  <a:srgbClr val="09178B"/>
                </a:solidFill>
                <a:latin typeface="Arial"/>
                <a:cs typeface="Arial"/>
              </a:rPr>
              <a:t> </a:t>
            </a:r>
            <a:r>
              <a:rPr sz="2000" spc="-15" dirty="0">
                <a:solidFill>
                  <a:srgbClr val="09178B"/>
                </a:solidFill>
                <a:latin typeface="Arial"/>
                <a:cs typeface="Arial"/>
              </a:rPr>
              <a:t>mass</a:t>
            </a:r>
            <a:r>
              <a:rPr sz="2000" spc="-5" dirty="0">
                <a:solidFill>
                  <a:srgbClr val="09178B"/>
                </a:solidFill>
                <a:latin typeface="Arial"/>
                <a:cs typeface="Arial"/>
              </a:rPr>
              <a:t> </a:t>
            </a:r>
            <a:r>
              <a:rPr sz="2000" spc="-10" dirty="0">
                <a:solidFill>
                  <a:srgbClr val="09178B"/>
                </a:solidFill>
                <a:latin typeface="Arial"/>
                <a:cs typeface="Arial"/>
              </a:rPr>
              <a:t>in</a:t>
            </a:r>
            <a:r>
              <a:rPr sz="2000" spc="-5" dirty="0">
                <a:solidFill>
                  <a:srgbClr val="09178B"/>
                </a:solidFill>
                <a:latin typeface="Arial"/>
                <a:cs typeface="Arial"/>
              </a:rPr>
              <a:t> </a:t>
            </a:r>
            <a:r>
              <a:rPr sz="2000" spc="-10" dirty="0">
                <a:solidFill>
                  <a:srgbClr val="09178B"/>
                </a:solidFill>
                <a:latin typeface="Arial"/>
                <a:cs typeface="Arial"/>
              </a:rPr>
              <a:t>orbit</a:t>
            </a:r>
            <a:r>
              <a:rPr sz="2000" spc="-5" dirty="0">
                <a:solidFill>
                  <a:srgbClr val="09178B"/>
                </a:solidFill>
                <a:latin typeface="Arial"/>
                <a:cs typeface="Arial"/>
              </a:rPr>
              <a:t> </a:t>
            </a:r>
            <a:r>
              <a:rPr sz="2000" spc="-10" dirty="0">
                <a:solidFill>
                  <a:srgbClr val="09178B"/>
                </a:solidFill>
                <a:latin typeface="Arial"/>
                <a:cs typeface="Arial"/>
              </a:rPr>
              <a:t>of</a:t>
            </a:r>
            <a:r>
              <a:rPr sz="2000" spc="-5" dirty="0">
                <a:solidFill>
                  <a:srgbClr val="09178B"/>
                </a:solidFill>
                <a:latin typeface="Arial"/>
                <a:cs typeface="Arial"/>
              </a:rPr>
              <a:t> </a:t>
            </a:r>
            <a:r>
              <a:rPr sz="2000" spc="-10" dirty="0">
                <a:solidFill>
                  <a:srgbClr val="09178B"/>
                </a:solidFill>
                <a:latin typeface="Arial"/>
                <a:cs typeface="Arial"/>
              </a:rPr>
              <a:t>2,000 </a:t>
            </a:r>
            <a:r>
              <a:rPr sz="2000" spc="-15" dirty="0">
                <a:solidFill>
                  <a:srgbClr val="09178B"/>
                </a:solidFill>
                <a:latin typeface="Arial"/>
                <a:cs typeface="Arial"/>
              </a:rPr>
              <a:t>tonnes</a:t>
            </a:r>
            <a:endParaRPr sz="2000">
              <a:latin typeface="Arial"/>
              <a:cs typeface="Arial"/>
            </a:endParaRPr>
          </a:p>
          <a:p>
            <a:pPr>
              <a:lnSpc>
                <a:spcPts val="1400"/>
              </a:lnSpc>
              <a:spcBef>
                <a:spcPts val="79"/>
              </a:spcBef>
            </a:pPr>
            <a:endParaRPr sz="1400"/>
          </a:p>
          <a:p>
            <a:pPr marL="500380" marR="203835" indent="-167640">
              <a:lnSpc>
                <a:spcPts val="2360"/>
              </a:lnSpc>
              <a:buClr>
                <a:srgbClr val="09178B"/>
              </a:buClr>
              <a:buFont typeface="Arial"/>
              <a:buChar char="•"/>
              <a:tabLst>
                <a:tab pos="500380" algn="l"/>
              </a:tabLst>
            </a:pPr>
            <a:r>
              <a:rPr sz="2000" spc="-55" dirty="0">
                <a:solidFill>
                  <a:srgbClr val="09178B"/>
                </a:solidFill>
                <a:latin typeface="Arial"/>
                <a:cs typeface="Arial"/>
              </a:rPr>
              <a:t>W</a:t>
            </a:r>
            <a:r>
              <a:rPr sz="2000" spc="-10" dirty="0">
                <a:solidFill>
                  <a:srgbClr val="09178B"/>
                </a:solidFill>
                <a:latin typeface="Arial"/>
                <a:cs typeface="Arial"/>
              </a:rPr>
              <a:t>ould</a:t>
            </a:r>
            <a:r>
              <a:rPr sz="2000" spc="-5" dirty="0">
                <a:solidFill>
                  <a:srgbClr val="09178B"/>
                </a:solidFill>
                <a:latin typeface="Arial"/>
                <a:cs typeface="Arial"/>
              </a:rPr>
              <a:t> </a:t>
            </a:r>
            <a:r>
              <a:rPr sz="2000" spc="-10" dirty="0">
                <a:solidFill>
                  <a:srgbClr val="09178B"/>
                </a:solidFill>
                <a:latin typeface="Arial"/>
                <a:cs typeface="Arial"/>
              </a:rPr>
              <a:t>require</a:t>
            </a:r>
            <a:r>
              <a:rPr sz="2000" spc="-5" dirty="0">
                <a:solidFill>
                  <a:srgbClr val="09178B"/>
                </a:solidFill>
                <a:latin typeface="Arial"/>
                <a:cs typeface="Arial"/>
              </a:rPr>
              <a:t> </a:t>
            </a:r>
            <a:r>
              <a:rPr sz="2000" spc="-15" dirty="0">
                <a:solidFill>
                  <a:srgbClr val="09178B"/>
                </a:solidFill>
                <a:latin typeface="Arial"/>
                <a:cs typeface="Arial"/>
              </a:rPr>
              <a:t>a</a:t>
            </a:r>
            <a:r>
              <a:rPr sz="2000" spc="-5" dirty="0">
                <a:solidFill>
                  <a:srgbClr val="09178B"/>
                </a:solidFill>
                <a:latin typeface="Arial"/>
                <a:cs typeface="Arial"/>
              </a:rPr>
              <a:t> </a:t>
            </a:r>
            <a:r>
              <a:rPr sz="2000" spc="-10" dirty="0">
                <a:solidFill>
                  <a:srgbClr val="09178B"/>
                </a:solidFill>
                <a:latin typeface="Arial"/>
                <a:cs typeface="Arial"/>
              </a:rPr>
              <a:t>5-</a:t>
            </a:r>
            <a:r>
              <a:rPr sz="2000" spc="-5" dirty="0">
                <a:solidFill>
                  <a:srgbClr val="09178B"/>
                </a:solidFill>
                <a:latin typeface="Arial"/>
                <a:cs typeface="Arial"/>
              </a:rPr>
              <a:t> </a:t>
            </a:r>
            <a:r>
              <a:rPr sz="2000" spc="-10" dirty="0">
                <a:solidFill>
                  <a:srgbClr val="09178B"/>
                </a:solidFill>
                <a:latin typeface="Arial"/>
                <a:cs typeface="Arial"/>
              </a:rPr>
              <a:t>to</a:t>
            </a:r>
            <a:r>
              <a:rPr sz="2000" spc="-5" dirty="0">
                <a:solidFill>
                  <a:srgbClr val="09178B"/>
                </a:solidFill>
                <a:latin typeface="Arial"/>
                <a:cs typeface="Arial"/>
              </a:rPr>
              <a:t> </a:t>
            </a:r>
            <a:r>
              <a:rPr sz="2000" spc="-10" dirty="0">
                <a:solidFill>
                  <a:srgbClr val="09178B"/>
                </a:solidFill>
                <a:latin typeface="Arial"/>
                <a:cs typeface="Arial"/>
              </a:rPr>
              <a:t>10-fold</a:t>
            </a:r>
            <a:r>
              <a:rPr sz="2000" spc="-5" dirty="0">
                <a:solidFill>
                  <a:srgbClr val="09178B"/>
                </a:solidFill>
                <a:latin typeface="Arial"/>
                <a:cs typeface="Arial"/>
              </a:rPr>
              <a:t> </a:t>
            </a:r>
            <a:r>
              <a:rPr sz="2000" spc="-10" dirty="0">
                <a:solidFill>
                  <a:srgbClr val="09178B"/>
                </a:solidFill>
                <a:latin typeface="Arial"/>
                <a:cs typeface="Arial"/>
              </a:rPr>
              <a:t>increase</a:t>
            </a:r>
            <a:r>
              <a:rPr sz="2000" spc="-5" dirty="0">
                <a:solidFill>
                  <a:srgbClr val="09178B"/>
                </a:solidFill>
                <a:latin typeface="Arial"/>
                <a:cs typeface="Arial"/>
              </a:rPr>
              <a:t> </a:t>
            </a:r>
            <a:r>
              <a:rPr sz="2000" spc="-10" dirty="0">
                <a:solidFill>
                  <a:srgbClr val="09178B"/>
                </a:solidFill>
                <a:latin typeface="Arial"/>
                <a:cs typeface="Arial"/>
              </a:rPr>
              <a:t>in</a:t>
            </a:r>
            <a:r>
              <a:rPr sz="2000" spc="-5" dirty="0">
                <a:solidFill>
                  <a:srgbClr val="09178B"/>
                </a:solidFill>
                <a:latin typeface="Arial"/>
                <a:cs typeface="Arial"/>
              </a:rPr>
              <a:t> </a:t>
            </a:r>
            <a:r>
              <a:rPr sz="2000" spc="-10" dirty="0">
                <a:solidFill>
                  <a:srgbClr val="09178B"/>
                </a:solidFill>
                <a:latin typeface="Arial"/>
                <a:cs typeface="Arial"/>
              </a:rPr>
              <a:t>the</a:t>
            </a:r>
            <a:r>
              <a:rPr sz="2000" spc="-5" dirty="0">
                <a:solidFill>
                  <a:srgbClr val="09178B"/>
                </a:solidFill>
                <a:latin typeface="Arial"/>
                <a:cs typeface="Arial"/>
              </a:rPr>
              <a:t> </a:t>
            </a:r>
            <a:r>
              <a:rPr sz="2000" spc="-10" dirty="0">
                <a:solidFill>
                  <a:srgbClr val="09178B"/>
                </a:solidFill>
                <a:latin typeface="Arial"/>
                <a:cs typeface="Arial"/>
              </a:rPr>
              <a:t>annual</a:t>
            </a:r>
            <a:r>
              <a:rPr sz="2000" spc="-5" dirty="0">
                <a:solidFill>
                  <a:srgbClr val="09178B"/>
                </a:solidFill>
                <a:latin typeface="Arial"/>
                <a:cs typeface="Arial"/>
              </a:rPr>
              <a:t> </a:t>
            </a:r>
            <a:r>
              <a:rPr sz="2000" spc="-10" dirty="0">
                <a:solidFill>
                  <a:srgbClr val="09178B"/>
                </a:solidFill>
                <a:latin typeface="Arial"/>
                <a:cs typeface="Arial"/>
              </a:rPr>
              <a:t>U.S.</a:t>
            </a:r>
            <a:r>
              <a:rPr sz="2000" spc="-5" dirty="0">
                <a:solidFill>
                  <a:srgbClr val="09178B"/>
                </a:solidFill>
                <a:latin typeface="Arial"/>
                <a:cs typeface="Arial"/>
              </a:rPr>
              <a:t> </a:t>
            </a:r>
            <a:r>
              <a:rPr sz="2000" spc="-15" dirty="0">
                <a:solidFill>
                  <a:srgbClr val="09178B"/>
                </a:solidFill>
                <a:latin typeface="Arial"/>
                <a:cs typeface="Arial"/>
              </a:rPr>
              <a:t>space</a:t>
            </a:r>
            <a:r>
              <a:rPr sz="2000" spc="-10" dirty="0">
                <a:solidFill>
                  <a:srgbClr val="09178B"/>
                </a:solidFill>
                <a:latin typeface="Arial"/>
                <a:cs typeface="Arial"/>
              </a:rPr>
              <a:t> launch</a:t>
            </a:r>
            <a:r>
              <a:rPr sz="2000" spc="-5" dirty="0">
                <a:solidFill>
                  <a:srgbClr val="09178B"/>
                </a:solidFill>
                <a:latin typeface="Arial"/>
                <a:cs typeface="Arial"/>
              </a:rPr>
              <a:t> </a:t>
            </a:r>
            <a:r>
              <a:rPr sz="2000" spc="-10" dirty="0">
                <a:solidFill>
                  <a:srgbClr val="09178B"/>
                </a:solidFill>
                <a:latin typeface="Arial"/>
                <a:cs typeface="Arial"/>
              </a:rPr>
              <a:t>capability</a:t>
            </a:r>
            <a:endParaRPr sz="2000">
              <a:latin typeface="Arial"/>
              <a:cs typeface="Arial"/>
            </a:endParaRPr>
          </a:p>
          <a:p>
            <a:pPr>
              <a:lnSpc>
                <a:spcPts val="600"/>
              </a:lnSpc>
              <a:spcBef>
                <a:spcPts val="26"/>
              </a:spcBef>
              <a:buClr>
                <a:srgbClr val="09178B"/>
              </a:buClr>
              <a:buFont typeface="Arial"/>
              <a:buChar char="•"/>
            </a:pPr>
            <a:endParaRPr sz="600"/>
          </a:p>
          <a:p>
            <a:pPr>
              <a:lnSpc>
                <a:spcPts val="1000"/>
              </a:lnSpc>
              <a:buClr>
                <a:srgbClr val="09178B"/>
              </a:buClr>
              <a:buFont typeface="Arial"/>
              <a:buChar char="•"/>
            </a:pPr>
            <a:endParaRPr sz="1000"/>
          </a:p>
          <a:p>
            <a:pPr marL="12700" marR="12700">
              <a:lnSpc>
                <a:spcPts val="2360"/>
              </a:lnSpc>
            </a:pPr>
            <a:r>
              <a:rPr sz="2000" spc="-240" dirty="0">
                <a:solidFill>
                  <a:srgbClr val="09178B"/>
                </a:solidFill>
                <a:latin typeface="Arial"/>
                <a:cs typeface="Arial"/>
              </a:rPr>
              <a:t>T</a:t>
            </a:r>
            <a:r>
              <a:rPr sz="2000" spc="-15" dirty="0">
                <a:solidFill>
                  <a:srgbClr val="09178B"/>
                </a:solidFill>
                <a:latin typeface="Arial"/>
                <a:cs typeface="Arial"/>
              </a:rPr>
              <a:t>o</a:t>
            </a:r>
            <a:r>
              <a:rPr sz="2000" spc="-5" dirty="0">
                <a:solidFill>
                  <a:srgbClr val="09178B"/>
                </a:solidFill>
                <a:latin typeface="Arial"/>
                <a:cs typeface="Arial"/>
              </a:rPr>
              <a:t> </a:t>
            </a:r>
            <a:r>
              <a:rPr sz="2000" spc="-10" dirty="0">
                <a:solidFill>
                  <a:srgbClr val="09178B"/>
                </a:solidFill>
                <a:latin typeface="Arial"/>
                <a:cs typeface="Arial"/>
              </a:rPr>
              <a:t>counter</a:t>
            </a:r>
            <a:r>
              <a:rPr sz="2000" spc="-5" dirty="0">
                <a:solidFill>
                  <a:srgbClr val="09178B"/>
                </a:solidFill>
                <a:latin typeface="Arial"/>
                <a:cs typeface="Arial"/>
              </a:rPr>
              <a:t> </a:t>
            </a:r>
            <a:r>
              <a:rPr sz="2000" i="1" spc="-10" dirty="0">
                <a:solidFill>
                  <a:srgbClr val="09178B"/>
                </a:solidFill>
                <a:latin typeface="Arial"/>
                <a:cs typeface="Arial"/>
              </a:rPr>
              <a:t>liquid-propellant</a:t>
            </a:r>
            <a:r>
              <a:rPr sz="2000" i="1" spc="-5" dirty="0">
                <a:solidFill>
                  <a:srgbClr val="09178B"/>
                </a:solidFill>
                <a:latin typeface="Arial"/>
                <a:cs typeface="Arial"/>
              </a:rPr>
              <a:t> </a:t>
            </a:r>
            <a:r>
              <a:rPr sz="2000" i="1" spc="-15" dirty="0">
                <a:solidFill>
                  <a:srgbClr val="09178B"/>
                </a:solidFill>
                <a:latin typeface="Arial"/>
                <a:cs typeface="Arial"/>
              </a:rPr>
              <a:t>ICBMs</a:t>
            </a:r>
            <a:r>
              <a:rPr sz="2000" spc="-10" dirty="0">
                <a:solidFill>
                  <a:srgbClr val="09178B"/>
                </a:solidFill>
                <a:latin typeface="Arial"/>
                <a:cs typeface="Arial"/>
              </a:rPr>
              <a:t>,</a:t>
            </a:r>
            <a:r>
              <a:rPr sz="2000" spc="-5" dirty="0">
                <a:solidFill>
                  <a:srgbClr val="09178B"/>
                </a:solidFill>
                <a:latin typeface="Arial"/>
                <a:cs typeface="Arial"/>
              </a:rPr>
              <a:t> </a:t>
            </a:r>
            <a:r>
              <a:rPr sz="2000" spc="-10" dirty="0">
                <a:solidFill>
                  <a:srgbClr val="09178B"/>
                </a:solidFill>
                <a:latin typeface="Arial"/>
                <a:cs typeface="Arial"/>
              </a:rPr>
              <a:t>roughly</a:t>
            </a:r>
            <a:r>
              <a:rPr sz="2000" spc="-5" dirty="0">
                <a:solidFill>
                  <a:srgbClr val="09178B"/>
                </a:solidFill>
                <a:latin typeface="Arial"/>
                <a:cs typeface="Arial"/>
              </a:rPr>
              <a:t> </a:t>
            </a:r>
            <a:r>
              <a:rPr sz="2000" spc="-10" dirty="0">
                <a:solidFill>
                  <a:srgbClr val="09178B"/>
                </a:solidFill>
                <a:latin typeface="Arial"/>
                <a:cs typeface="Arial"/>
              </a:rPr>
              <a:t>half</a:t>
            </a:r>
            <a:r>
              <a:rPr sz="2000" spc="-5" dirty="0">
                <a:solidFill>
                  <a:srgbClr val="09178B"/>
                </a:solidFill>
                <a:latin typeface="Arial"/>
                <a:cs typeface="Arial"/>
              </a:rPr>
              <a:t> </a:t>
            </a:r>
            <a:r>
              <a:rPr sz="2000" spc="-15" dirty="0">
                <a:solidFill>
                  <a:srgbClr val="09178B"/>
                </a:solidFill>
                <a:latin typeface="Arial"/>
                <a:cs typeface="Arial"/>
              </a:rPr>
              <a:t>as</a:t>
            </a:r>
            <a:r>
              <a:rPr sz="2000" spc="-5" dirty="0">
                <a:solidFill>
                  <a:srgbClr val="09178B"/>
                </a:solidFill>
                <a:latin typeface="Arial"/>
                <a:cs typeface="Arial"/>
              </a:rPr>
              <a:t> </a:t>
            </a:r>
            <a:r>
              <a:rPr sz="2000" spc="-15" dirty="0">
                <a:solidFill>
                  <a:srgbClr val="09178B"/>
                </a:solidFill>
                <a:latin typeface="Arial"/>
                <a:cs typeface="Arial"/>
              </a:rPr>
              <a:t>many</a:t>
            </a:r>
            <a:r>
              <a:rPr sz="2000" spc="-5" dirty="0">
                <a:solidFill>
                  <a:srgbClr val="09178B"/>
                </a:solidFill>
                <a:latin typeface="Arial"/>
                <a:cs typeface="Arial"/>
              </a:rPr>
              <a:t> </a:t>
            </a:r>
            <a:r>
              <a:rPr sz="2000" spc="-10" dirty="0">
                <a:solidFill>
                  <a:srgbClr val="09178B"/>
                </a:solidFill>
                <a:latin typeface="Arial"/>
                <a:cs typeface="Arial"/>
              </a:rPr>
              <a:t>interceptors and</a:t>
            </a:r>
            <a:r>
              <a:rPr sz="2000" spc="-5" dirty="0">
                <a:solidFill>
                  <a:srgbClr val="09178B"/>
                </a:solidFill>
                <a:latin typeface="Arial"/>
                <a:cs typeface="Arial"/>
              </a:rPr>
              <a:t> </a:t>
            </a:r>
            <a:r>
              <a:rPr sz="2000" spc="-15" dirty="0">
                <a:solidFill>
                  <a:srgbClr val="09178B"/>
                </a:solidFill>
                <a:latin typeface="Arial"/>
                <a:cs typeface="Arial"/>
              </a:rPr>
              <a:t>space</a:t>
            </a:r>
            <a:r>
              <a:rPr sz="2000" spc="-5" dirty="0">
                <a:solidFill>
                  <a:srgbClr val="09178B"/>
                </a:solidFill>
                <a:latin typeface="Arial"/>
                <a:cs typeface="Arial"/>
              </a:rPr>
              <a:t> </a:t>
            </a:r>
            <a:r>
              <a:rPr sz="2000" spc="-10" dirty="0">
                <a:solidFill>
                  <a:srgbClr val="09178B"/>
                </a:solidFill>
                <a:latin typeface="Arial"/>
                <a:cs typeface="Arial"/>
              </a:rPr>
              <a:t>launches</a:t>
            </a:r>
            <a:r>
              <a:rPr sz="2000" spc="-5" dirty="0">
                <a:solidFill>
                  <a:srgbClr val="09178B"/>
                </a:solidFill>
                <a:latin typeface="Arial"/>
                <a:cs typeface="Arial"/>
              </a:rPr>
              <a:t> </a:t>
            </a:r>
            <a:r>
              <a:rPr sz="2000" spc="-15" dirty="0">
                <a:solidFill>
                  <a:srgbClr val="09178B"/>
                </a:solidFill>
                <a:latin typeface="Arial"/>
                <a:cs typeface="Arial"/>
              </a:rPr>
              <a:t>would</a:t>
            </a:r>
            <a:r>
              <a:rPr sz="2000" spc="-5" dirty="0">
                <a:solidFill>
                  <a:srgbClr val="09178B"/>
                </a:solidFill>
                <a:latin typeface="Arial"/>
                <a:cs typeface="Arial"/>
              </a:rPr>
              <a:t> </a:t>
            </a:r>
            <a:r>
              <a:rPr sz="2000" spc="-15" dirty="0">
                <a:solidFill>
                  <a:srgbClr val="09178B"/>
                </a:solidFill>
                <a:latin typeface="Arial"/>
                <a:cs typeface="Arial"/>
              </a:rPr>
              <a:t>be</a:t>
            </a:r>
            <a:r>
              <a:rPr sz="2000" spc="-5" dirty="0">
                <a:solidFill>
                  <a:srgbClr val="09178B"/>
                </a:solidFill>
                <a:latin typeface="Arial"/>
                <a:cs typeface="Arial"/>
              </a:rPr>
              <a:t> </a:t>
            </a:r>
            <a:r>
              <a:rPr sz="2000" spc="-10" dirty="0">
                <a:solidFill>
                  <a:srgbClr val="09178B"/>
                </a:solidFill>
                <a:latin typeface="Arial"/>
                <a:cs typeface="Arial"/>
              </a:rPr>
              <a:t>required</a:t>
            </a:r>
            <a:endParaRPr sz="2000">
              <a:latin typeface="Arial"/>
              <a:cs typeface="Arial"/>
            </a:endParaRPr>
          </a:p>
          <a:p>
            <a:pPr>
              <a:lnSpc>
                <a:spcPts val="1400"/>
              </a:lnSpc>
              <a:spcBef>
                <a:spcPts val="79"/>
              </a:spcBef>
            </a:pPr>
            <a:endParaRPr sz="1400"/>
          </a:p>
          <a:p>
            <a:pPr marL="500380" marR="30480" indent="-167640">
              <a:lnSpc>
                <a:spcPts val="2360"/>
              </a:lnSpc>
              <a:buClr>
                <a:srgbClr val="09178B"/>
              </a:buClr>
              <a:buFont typeface="Arial"/>
              <a:buChar char="•"/>
              <a:tabLst>
                <a:tab pos="500380" algn="l"/>
              </a:tabLst>
            </a:pPr>
            <a:r>
              <a:rPr sz="2000" spc="-15" dirty="0">
                <a:solidFill>
                  <a:srgbClr val="09178B"/>
                </a:solidFill>
                <a:latin typeface="Arial"/>
                <a:cs typeface="Arial"/>
              </a:rPr>
              <a:t>Howeve</a:t>
            </a:r>
            <a:r>
              <a:rPr sz="2000" spc="-120" dirty="0">
                <a:solidFill>
                  <a:srgbClr val="09178B"/>
                </a:solidFill>
                <a:latin typeface="Arial"/>
                <a:cs typeface="Arial"/>
              </a:rPr>
              <a:t>r</a:t>
            </a:r>
            <a:r>
              <a:rPr sz="2000" spc="-10" dirty="0">
                <a:solidFill>
                  <a:srgbClr val="09178B"/>
                </a:solidFill>
                <a:latin typeface="Arial"/>
                <a:cs typeface="Arial"/>
              </a:rPr>
              <a:t>,</a:t>
            </a:r>
            <a:r>
              <a:rPr sz="2000" spc="-5" dirty="0">
                <a:solidFill>
                  <a:srgbClr val="09178B"/>
                </a:solidFill>
                <a:latin typeface="Arial"/>
                <a:cs typeface="Arial"/>
              </a:rPr>
              <a:t> </a:t>
            </a:r>
            <a:r>
              <a:rPr sz="2000" spc="-15" dirty="0">
                <a:solidFill>
                  <a:srgbClr val="09178B"/>
                </a:solidFill>
                <a:latin typeface="Arial"/>
                <a:cs typeface="Arial"/>
              </a:rPr>
              <a:t>a</a:t>
            </a:r>
            <a:r>
              <a:rPr sz="2000" spc="-5" dirty="0">
                <a:solidFill>
                  <a:srgbClr val="09178B"/>
                </a:solidFill>
                <a:latin typeface="Arial"/>
                <a:cs typeface="Arial"/>
              </a:rPr>
              <a:t> </a:t>
            </a:r>
            <a:r>
              <a:rPr sz="2000" spc="-15" dirty="0">
                <a:solidFill>
                  <a:srgbClr val="09178B"/>
                </a:solidFill>
                <a:latin typeface="Arial"/>
                <a:cs typeface="Arial"/>
              </a:rPr>
              <a:t>space-based</a:t>
            </a:r>
            <a:r>
              <a:rPr sz="2000" spc="-5" dirty="0">
                <a:solidFill>
                  <a:srgbClr val="09178B"/>
                </a:solidFill>
                <a:latin typeface="Arial"/>
                <a:cs typeface="Arial"/>
              </a:rPr>
              <a:t> </a:t>
            </a:r>
            <a:r>
              <a:rPr sz="2000" spc="-15" dirty="0">
                <a:solidFill>
                  <a:srgbClr val="09178B"/>
                </a:solidFill>
                <a:latin typeface="Arial"/>
                <a:cs typeface="Arial"/>
              </a:rPr>
              <a:t>system</a:t>
            </a:r>
            <a:r>
              <a:rPr sz="2000" spc="-5" dirty="0">
                <a:solidFill>
                  <a:srgbClr val="09178B"/>
                </a:solidFill>
                <a:latin typeface="Arial"/>
                <a:cs typeface="Arial"/>
              </a:rPr>
              <a:t> </a:t>
            </a:r>
            <a:r>
              <a:rPr sz="2000" spc="-10" dirty="0">
                <a:solidFill>
                  <a:srgbClr val="09178B"/>
                </a:solidFill>
                <a:latin typeface="Arial"/>
                <a:cs typeface="Arial"/>
              </a:rPr>
              <a:t>designed</a:t>
            </a:r>
            <a:r>
              <a:rPr sz="2000" spc="-5" dirty="0">
                <a:solidFill>
                  <a:srgbClr val="09178B"/>
                </a:solidFill>
                <a:latin typeface="Arial"/>
                <a:cs typeface="Arial"/>
              </a:rPr>
              <a:t> </a:t>
            </a:r>
            <a:r>
              <a:rPr sz="2000" spc="-10" dirty="0">
                <a:solidFill>
                  <a:srgbClr val="09178B"/>
                </a:solidFill>
                <a:latin typeface="Arial"/>
                <a:cs typeface="Arial"/>
              </a:rPr>
              <a:t>to</a:t>
            </a:r>
            <a:r>
              <a:rPr sz="2000" spc="-5" dirty="0">
                <a:solidFill>
                  <a:srgbClr val="09178B"/>
                </a:solidFill>
                <a:latin typeface="Arial"/>
                <a:cs typeface="Arial"/>
              </a:rPr>
              <a:t> </a:t>
            </a:r>
            <a:r>
              <a:rPr sz="2000" spc="-10" dirty="0">
                <a:solidFill>
                  <a:srgbClr val="09178B"/>
                </a:solidFill>
                <a:latin typeface="Arial"/>
                <a:cs typeface="Arial"/>
              </a:rPr>
              <a:t>counter</a:t>
            </a:r>
            <a:r>
              <a:rPr sz="2000" spc="-5" dirty="0">
                <a:solidFill>
                  <a:srgbClr val="09178B"/>
                </a:solidFill>
                <a:latin typeface="Arial"/>
                <a:cs typeface="Arial"/>
              </a:rPr>
              <a:t> </a:t>
            </a:r>
            <a:r>
              <a:rPr sz="2000" spc="-10" dirty="0">
                <a:solidFill>
                  <a:srgbClr val="09178B"/>
                </a:solidFill>
                <a:latin typeface="Arial"/>
                <a:cs typeface="Arial"/>
              </a:rPr>
              <a:t>only</a:t>
            </a:r>
            <a:r>
              <a:rPr sz="2000" spc="-5" dirty="0">
                <a:solidFill>
                  <a:srgbClr val="09178B"/>
                </a:solidFill>
                <a:latin typeface="Arial"/>
                <a:cs typeface="Arial"/>
              </a:rPr>
              <a:t> </a:t>
            </a:r>
            <a:r>
              <a:rPr sz="2000" spc="-10" dirty="0">
                <a:solidFill>
                  <a:srgbClr val="09178B"/>
                </a:solidFill>
                <a:latin typeface="Arial"/>
                <a:cs typeface="Arial"/>
              </a:rPr>
              <a:t>liquid- propellant</a:t>
            </a:r>
            <a:r>
              <a:rPr sz="2000" spc="-5" dirty="0">
                <a:solidFill>
                  <a:srgbClr val="09178B"/>
                </a:solidFill>
                <a:latin typeface="Arial"/>
                <a:cs typeface="Arial"/>
              </a:rPr>
              <a:t> </a:t>
            </a:r>
            <a:r>
              <a:rPr sz="2000" spc="-15" dirty="0">
                <a:solidFill>
                  <a:srgbClr val="09178B"/>
                </a:solidFill>
                <a:latin typeface="Arial"/>
                <a:cs typeface="Arial"/>
              </a:rPr>
              <a:t>ICBMs</a:t>
            </a:r>
            <a:r>
              <a:rPr sz="2000" spc="-5" dirty="0">
                <a:solidFill>
                  <a:srgbClr val="09178B"/>
                </a:solidFill>
                <a:latin typeface="Arial"/>
                <a:cs typeface="Arial"/>
              </a:rPr>
              <a:t> </a:t>
            </a:r>
            <a:r>
              <a:rPr sz="2000" spc="-10" dirty="0">
                <a:solidFill>
                  <a:srgbClr val="09178B"/>
                </a:solidFill>
                <a:latin typeface="Arial"/>
                <a:cs typeface="Arial"/>
              </a:rPr>
              <a:t>could</a:t>
            </a:r>
            <a:r>
              <a:rPr sz="2000" spc="-5" dirty="0">
                <a:solidFill>
                  <a:srgbClr val="09178B"/>
                </a:solidFill>
                <a:latin typeface="Arial"/>
                <a:cs typeface="Arial"/>
              </a:rPr>
              <a:t> </a:t>
            </a:r>
            <a:r>
              <a:rPr sz="2000" spc="-15" dirty="0">
                <a:solidFill>
                  <a:srgbClr val="09178B"/>
                </a:solidFill>
                <a:latin typeface="Arial"/>
                <a:cs typeface="Arial"/>
              </a:rPr>
              <a:t>become</a:t>
            </a:r>
            <a:r>
              <a:rPr sz="2000" spc="-5" dirty="0">
                <a:solidFill>
                  <a:srgbClr val="09178B"/>
                </a:solidFill>
                <a:latin typeface="Arial"/>
                <a:cs typeface="Arial"/>
              </a:rPr>
              <a:t> </a:t>
            </a:r>
            <a:r>
              <a:rPr sz="2000" spc="-10" dirty="0">
                <a:solidFill>
                  <a:srgbClr val="09178B"/>
                </a:solidFill>
                <a:latin typeface="Arial"/>
                <a:cs typeface="Arial"/>
              </a:rPr>
              <a:t>obsolete</a:t>
            </a:r>
            <a:r>
              <a:rPr sz="2000" spc="-5" dirty="0">
                <a:solidFill>
                  <a:srgbClr val="09178B"/>
                </a:solidFill>
                <a:latin typeface="Arial"/>
                <a:cs typeface="Arial"/>
              </a:rPr>
              <a:t> </a:t>
            </a:r>
            <a:r>
              <a:rPr sz="2000" spc="-10" dirty="0">
                <a:solidFill>
                  <a:srgbClr val="09178B"/>
                </a:solidFill>
                <a:latin typeface="Arial"/>
                <a:cs typeface="Arial"/>
              </a:rPr>
              <a:t>quickly</a:t>
            </a:r>
            <a:endParaRPr sz="2000">
              <a:latin typeface="Arial"/>
              <a:cs typeface="Arial"/>
            </a:endParaRPr>
          </a:p>
        </p:txBody>
      </p:sp>
    </p:spTree>
    <p:extLst>
      <p:ext uri="{BB962C8B-B14F-4D97-AF65-F5344CB8AC3E}">
        <p14:creationId xmlns:p14="http://schemas.microsoft.com/office/powerpoint/2010/main" val="42324597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93800" y="1498600"/>
            <a:ext cx="7670800" cy="54229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4" name="object 4"/>
          <p:cNvSpPr txBox="1">
            <a:spLocks noGrp="1"/>
          </p:cNvSpPr>
          <p:nvPr>
            <p:ph type="title"/>
          </p:nvPr>
        </p:nvSpPr>
        <p:spPr>
          <a:prstGeom prst="rect">
            <a:avLst/>
          </a:prstGeom>
        </p:spPr>
        <p:txBody>
          <a:bodyPr vert="horz" wrap="square" lIns="0" tIns="234062" rIns="0" bIns="0" rtlCol="0">
            <a:noAutofit/>
          </a:bodyPr>
          <a:lstStyle/>
          <a:p>
            <a:pPr marL="276860">
              <a:lnSpc>
                <a:spcPct val="100000"/>
              </a:lnSpc>
            </a:pPr>
            <a:r>
              <a:rPr sz="3250" spc="-20" dirty="0">
                <a:solidFill>
                  <a:srgbClr val="D62100"/>
                </a:solidFill>
                <a:latin typeface="Arial"/>
                <a:cs typeface="Arial"/>
              </a:rPr>
              <a:t>Airborne</a:t>
            </a:r>
            <a:r>
              <a:rPr sz="3250" spc="-5" dirty="0">
                <a:solidFill>
                  <a:srgbClr val="D62100"/>
                </a:solidFill>
                <a:latin typeface="Arial"/>
                <a:cs typeface="Arial"/>
              </a:rPr>
              <a:t> </a:t>
            </a:r>
            <a:r>
              <a:rPr sz="3250" spc="-20" dirty="0">
                <a:solidFill>
                  <a:srgbClr val="D62100"/>
                </a:solidFill>
                <a:latin typeface="Arial"/>
                <a:cs typeface="Arial"/>
              </a:rPr>
              <a:t>Laser</a:t>
            </a:r>
            <a:r>
              <a:rPr sz="3250" spc="-5" dirty="0">
                <a:solidFill>
                  <a:srgbClr val="D62100"/>
                </a:solidFill>
                <a:latin typeface="Arial"/>
                <a:cs typeface="Arial"/>
              </a:rPr>
              <a:t> </a:t>
            </a:r>
            <a:r>
              <a:rPr sz="3250" spc="-20" dirty="0">
                <a:solidFill>
                  <a:srgbClr val="D62100"/>
                </a:solidFill>
                <a:latin typeface="Arial"/>
                <a:cs typeface="Arial"/>
              </a:rPr>
              <a:t>Boos</a:t>
            </a:r>
            <a:r>
              <a:rPr sz="3250" spc="-15" dirty="0">
                <a:solidFill>
                  <a:srgbClr val="D62100"/>
                </a:solidFill>
                <a:latin typeface="Arial"/>
                <a:cs typeface="Arial"/>
              </a:rPr>
              <a:t>t</a:t>
            </a:r>
            <a:r>
              <a:rPr sz="3250" spc="-20" dirty="0">
                <a:solidFill>
                  <a:srgbClr val="D62100"/>
                </a:solidFill>
                <a:latin typeface="Arial"/>
                <a:cs typeface="Arial"/>
              </a:rPr>
              <a:t>-Phase</a:t>
            </a:r>
            <a:r>
              <a:rPr sz="3250" spc="-5" dirty="0">
                <a:solidFill>
                  <a:srgbClr val="D62100"/>
                </a:solidFill>
                <a:latin typeface="Arial"/>
                <a:cs typeface="Arial"/>
              </a:rPr>
              <a:t> </a:t>
            </a:r>
            <a:r>
              <a:rPr sz="3250" spc="-15" dirty="0">
                <a:solidFill>
                  <a:srgbClr val="D62100"/>
                </a:solidFill>
                <a:latin typeface="Arial"/>
                <a:cs typeface="Arial"/>
              </a:rPr>
              <a:t>I</a:t>
            </a:r>
            <a:r>
              <a:rPr sz="3250" spc="-20" dirty="0">
                <a:solidFill>
                  <a:srgbClr val="D62100"/>
                </a:solidFill>
                <a:latin typeface="Arial"/>
                <a:cs typeface="Arial"/>
              </a:rPr>
              <a:t>n</a:t>
            </a:r>
            <a:r>
              <a:rPr sz="3250" spc="-15" dirty="0">
                <a:solidFill>
                  <a:srgbClr val="D62100"/>
                </a:solidFill>
                <a:latin typeface="Arial"/>
                <a:cs typeface="Arial"/>
              </a:rPr>
              <a:t>tercept</a:t>
            </a:r>
            <a:r>
              <a:rPr sz="3250" spc="-5" dirty="0">
                <a:solidFill>
                  <a:srgbClr val="D62100"/>
                </a:solidFill>
                <a:latin typeface="Arial"/>
                <a:cs typeface="Arial"/>
              </a:rPr>
              <a:t> </a:t>
            </a:r>
            <a:r>
              <a:rPr sz="3250" spc="-20" dirty="0">
                <a:solidFill>
                  <a:srgbClr val="D62100"/>
                </a:solidFill>
                <a:latin typeface="Arial"/>
                <a:cs typeface="Arial"/>
              </a:rPr>
              <a:t>Program</a:t>
            </a:r>
            <a:endParaRPr sz="325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72</a:t>
            </a:fld>
            <a:endParaRPr sz="1150" dirty="0">
              <a:latin typeface="Arial"/>
              <a:cs typeface="Arial"/>
            </a:endParaRPr>
          </a:p>
        </p:txBody>
      </p:sp>
      <p:sp>
        <p:nvSpPr>
          <p:cNvPr id="6" name="object 6"/>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extLst>
      <p:ext uri="{BB962C8B-B14F-4D97-AF65-F5344CB8AC3E}">
        <p14:creationId xmlns:p14="http://schemas.microsoft.com/office/powerpoint/2010/main" val="32796768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3" name="object 3"/>
          <p:cNvSpPr txBox="1">
            <a:spLocks noGrp="1"/>
          </p:cNvSpPr>
          <p:nvPr>
            <p:ph type="title"/>
          </p:nvPr>
        </p:nvSpPr>
        <p:spPr>
          <a:prstGeom prst="rect">
            <a:avLst/>
          </a:prstGeom>
        </p:spPr>
        <p:txBody>
          <a:bodyPr vert="horz" wrap="square" lIns="0" tIns="227663" rIns="0" bIns="0" rtlCol="0">
            <a:noAutofit/>
          </a:bodyPr>
          <a:lstStyle/>
          <a:p>
            <a:pPr marL="2067560">
              <a:lnSpc>
                <a:spcPct val="100000"/>
              </a:lnSpc>
            </a:pPr>
            <a:r>
              <a:rPr sz="3250" spc="-25" dirty="0">
                <a:solidFill>
                  <a:srgbClr val="D62100"/>
                </a:solidFill>
                <a:latin typeface="Arial"/>
                <a:cs typeface="Arial"/>
              </a:rPr>
              <a:t>T</a:t>
            </a:r>
            <a:r>
              <a:rPr sz="3250" spc="-20" dirty="0">
                <a:solidFill>
                  <a:srgbClr val="D62100"/>
                </a:solidFill>
                <a:latin typeface="Arial"/>
                <a:cs typeface="Arial"/>
              </a:rPr>
              <a:t>he</a:t>
            </a:r>
            <a:r>
              <a:rPr sz="3250" spc="-180" dirty="0">
                <a:solidFill>
                  <a:srgbClr val="D62100"/>
                </a:solidFill>
                <a:latin typeface="Arial"/>
                <a:cs typeface="Arial"/>
              </a:rPr>
              <a:t> </a:t>
            </a:r>
            <a:r>
              <a:rPr sz="3250" spc="-20" dirty="0">
                <a:solidFill>
                  <a:srgbClr val="D62100"/>
                </a:solidFill>
                <a:latin typeface="Arial"/>
                <a:cs typeface="Arial"/>
              </a:rPr>
              <a:t>Airborne</a:t>
            </a:r>
            <a:r>
              <a:rPr sz="3250" spc="-5" dirty="0">
                <a:solidFill>
                  <a:srgbClr val="D62100"/>
                </a:solidFill>
                <a:latin typeface="Arial"/>
                <a:cs typeface="Arial"/>
              </a:rPr>
              <a:t> </a:t>
            </a:r>
            <a:r>
              <a:rPr sz="3250" spc="-20" dirty="0">
                <a:solidFill>
                  <a:srgbClr val="D62100"/>
                </a:solidFill>
                <a:latin typeface="Arial"/>
                <a:cs typeface="Arial"/>
              </a:rPr>
              <a:t>Laser</a:t>
            </a:r>
            <a:r>
              <a:rPr sz="3250" spc="-5" dirty="0">
                <a:solidFill>
                  <a:srgbClr val="D62100"/>
                </a:solidFill>
                <a:latin typeface="Arial"/>
                <a:cs typeface="Arial"/>
              </a:rPr>
              <a:t> </a:t>
            </a:r>
            <a:r>
              <a:rPr sz="3250" spc="-20" dirty="0">
                <a:solidFill>
                  <a:srgbClr val="D62100"/>
                </a:solidFill>
                <a:latin typeface="Arial"/>
                <a:cs typeface="Arial"/>
              </a:rPr>
              <a:t>Concept</a:t>
            </a:r>
            <a:endParaRPr sz="3250">
              <a:latin typeface="Arial"/>
              <a:cs typeface="Arial"/>
            </a:endParaRPr>
          </a:p>
        </p:txBody>
      </p:sp>
      <p:sp>
        <p:nvSpPr>
          <p:cNvPr id="4" name="object 4"/>
          <p:cNvSpPr/>
          <p:nvPr/>
        </p:nvSpPr>
        <p:spPr>
          <a:xfrm>
            <a:off x="546100" y="1892300"/>
            <a:ext cx="8966200" cy="44704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73</a:t>
            </a:fld>
            <a:endParaRPr sz="1150" dirty="0">
              <a:latin typeface="Arial"/>
              <a:cs typeface="Arial"/>
            </a:endParaRPr>
          </a:p>
        </p:txBody>
      </p:sp>
      <p:sp>
        <p:nvSpPr>
          <p:cNvPr id="6" name="object 6"/>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extLst>
      <p:ext uri="{BB962C8B-B14F-4D97-AF65-F5344CB8AC3E}">
        <p14:creationId xmlns:p14="http://schemas.microsoft.com/office/powerpoint/2010/main" val="1225536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oAutofit/>
          </a:bodyPr>
          <a:lstStyle/>
          <a:p>
            <a:pPr marL="1536065" marR="12700" indent="-379730">
              <a:lnSpc>
                <a:spcPts val="3540"/>
              </a:lnSpc>
            </a:pPr>
            <a:r>
              <a:rPr sz="3250" spc="-25" dirty="0">
                <a:solidFill>
                  <a:srgbClr val="D62100"/>
                </a:solidFill>
                <a:latin typeface="Arial"/>
                <a:cs typeface="Arial"/>
              </a:rPr>
              <a:t>T</a:t>
            </a:r>
            <a:r>
              <a:rPr sz="3250" spc="-20" dirty="0">
                <a:solidFill>
                  <a:srgbClr val="D62100"/>
                </a:solidFill>
                <a:latin typeface="Arial"/>
                <a:cs typeface="Arial"/>
              </a:rPr>
              <a:t>he</a:t>
            </a:r>
            <a:r>
              <a:rPr sz="3250" spc="-180" dirty="0">
                <a:solidFill>
                  <a:srgbClr val="D62100"/>
                </a:solidFill>
                <a:latin typeface="Arial"/>
                <a:cs typeface="Arial"/>
              </a:rPr>
              <a:t> </a:t>
            </a:r>
            <a:r>
              <a:rPr sz="3250" spc="-20" dirty="0">
                <a:solidFill>
                  <a:srgbClr val="D62100"/>
                </a:solidFill>
                <a:latin typeface="Arial"/>
                <a:cs typeface="Arial"/>
              </a:rPr>
              <a:t>Airborne</a:t>
            </a:r>
            <a:r>
              <a:rPr sz="3250" spc="-5" dirty="0">
                <a:solidFill>
                  <a:srgbClr val="D62100"/>
                </a:solidFill>
                <a:latin typeface="Arial"/>
                <a:cs typeface="Arial"/>
              </a:rPr>
              <a:t> </a:t>
            </a:r>
            <a:r>
              <a:rPr sz="3250" spc="-20" dirty="0">
                <a:solidFill>
                  <a:srgbClr val="D62100"/>
                </a:solidFill>
                <a:latin typeface="Arial"/>
                <a:cs typeface="Arial"/>
              </a:rPr>
              <a:t>Laser</a:t>
            </a:r>
            <a:r>
              <a:rPr sz="3250" spc="-5" dirty="0">
                <a:solidFill>
                  <a:srgbClr val="D62100"/>
                </a:solidFill>
                <a:latin typeface="Arial"/>
                <a:cs typeface="Arial"/>
              </a:rPr>
              <a:t> </a:t>
            </a:r>
            <a:r>
              <a:rPr sz="3250" spc="-95" dirty="0">
                <a:solidFill>
                  <a:srgbClr val="D62100"/>
                </a:solidFill>
                <a:latin typeface="Arial"/>
                <a:cs typeface="Arial"/>
              </a:rPr>
              <a:t>W</a:t>
            </a:r>
            <a:r>
              <a:rPr sz="3250" spc="-20" dirty="0">
                <a:solidFill>
                  <a:srgbClr val="D62100"/>
                </a:solidFill>
                <a:latin typeface="Arial"/>
                <a:cs typeface="Arial"/>
              </a:rPr>
              <a:t>ould</a:t>
            </a:r>
            <a:r>
              <a:rPr sz="3250" spc="-5" dirty="0">
                <a:solidFill>
                  <a:srgbClr val="D62100"/>
                </a:solidFill>
                <a:latin typeface="Arial"/>
                <a:cs typeface="Arial"/>
              </a:rPr>
              <a:t> </a:t>
            </a:r>
            <a:r>
              <a:rPr sz="3250" spc="-20" dirty="0">
                <a:solidFill>
                  <a:srgbClr val="D62100"/>
                </a:solidFill>
                <a:latin typeface="Arial"/>
                <a:cs typeface="Arial"/>
              </a:rPr>
              <a:t>Have</a:t>
            </a:r>
            <a:r>
              <a:rPr sz="3250" spc="-5" dirty="0">
                <a:solidFill>
                  <a:srgbClr val="D62100"/>
                </a:solidFill>
                <a:latin typeface="Arial"/>
                <a:cs typeface="Arial"/>
              </a:rPr>
              <a:t> </a:t>
            </a:r>
            <a:r>
              <a:rPr sz="3250" spc="-35" dirty="0">
                <a:solidFill>
                  <a:srgbClr val="D62100"/>
                </a:solidFill>
                <a:latin typeface="Arial"/>
                <a:cs typeface="Arial"/>
              </a:rPr>
              <a:t>O</a:t>
            </a:r>
            <a:r>
              <a:rPr sz="3250" spc="-20" dirty="0">
                <a:solidFill>
                  <a:srgbClr val="D62100"/>
                </a:solidFill>
                <a:latin typeface="Arial"/>
                <a:cs typeface="Arial"/>
              </a:rPr>
              <a:t>nly</a:t>
            </a:r>
            <a:r>
              <a:rPr sz="3250" spc="-15" dirty="0">
                <a:solidFill>
                  <a:srgbClr val="D62100"/>
                </a:solidFill>
                <a:latin typeface="Arial"/>
                <a:cs typeface="Arial"/>
              </a:rPr>
              <a:t> Li</a:t>
            </a:r>
            <a:r>
              <a:rPr sz="3250" spc="-20" dirty="0">
                <a:solidFill>
                  <a:srgbClr val="D62100"/>
                </a:solidFill>
                <a:latin typeface="Arial"/>
                <a:cs typeface="Arial"/>
              </a:rPr>
              <a:t>mi</a:t>
            </a:r>
            <a:r>
              <a:rPr sz="3250" spc="-15" dirty="0">
                <a:solidFill>
                  <a:srgbClr val="D62100"/>
                </a:solidFill>
                <a:latin typeface="Arial"/>
                <a:cs typeface="Arial"/>
              </a:rPr>
              <a:t>t</a:t>
            </a:r>
            <a:r>
              <a:rPr sz="3250" spc="-20" dirty="0">
                <a:solidFill>
                  <a:srgbClr val="D62100"/>
                </a:solidFill>
                <a:latin typeface="Arial"/>
                <a:cs typeface="Arial"/>
              </a:rPr>
              <a:t>ed</a:t>
            </a:r>
            <a:r>
              <a:rPr sz="3250" spc="-5" dirty="0">
                <a:solidFill>
                  <a:srgbClr val="D62100"/>
                </a:solidFill>
                <a:latin typeface="Arial"/>
                <a:cs typeface="Arial"/>
              </a:rPr>
              <a:t> </a:t>
            </a:r>
            <a:r>
              <a:rPr sz="3250" spc="-20" dirty="0">
                <a:solidFill>
                  <a:srgbClr val="D62100"/>
                </a:solidFill>
                <a:latin typeface="Arial"/>
                <a:cs typeface="Arial"/>
              </a:rPr>
              <a:t>Capabili</a:t>
            </a:r>
            <a:r>
              <a:rPr sz="3250" spc="-15" dirty="0">
                <a:solidFill>
                  <a:srgbClr val="D62100"/>
                </a:solidFill>
                <a:latin typeface="Arial"/>
                <a:cs typeface="Arial"/>
              </a:rPr>
              <a:t>t</a:t>
            </a:r>
            <a:r>
              <a:rPr sz="3250" spc="-20" dirty="0">
                <a:solidFill>
                  <a:srgbClr val="D62100"/>
                </a:solidFill>
                <a:latin typeface="Arial"/>
                <a:cs typeface="Arial"/>
              </a:rPr>
              <a:t>y</a:t>
            </a:r>
            <a:r>
              <a:rPr sz="3250" spc="-180" dirty="0">
                <a:solidFill>
                  <a:srgbClr val="D62100"/>
                </a:solidFill>
                <a:latin typeface="Arial"/>
                <a:cs typeface="Arial"/>
              </a:rPr>
              <a:t> </a:t>
            </a:r>
            <a:r>
              <a:rPr sz="3250" spc="-20" dirty="0">
                <a:solidFill>
                  <a:srgbClr val="D62100"/>
                </a:solidFill>
                <a:latin typeface="Arial"/>
                <a:cs typeface="Arial"/>
              </a:rPr>
              <a:t>Agai</a:t>
            </a:r>
            <a:r>
              <a:rPr sz="3250" spc="-15" dirty="0">
                <a:solidFill>
                  <a:srgbClr val="D62100"/>
                </a:solidFill>
                <a:latin typeface="Arial"/>
                <a:cs typeface="Arial"/>
              </a:rPr>
              <a:t>nst</a:t>
            </a:r>
            <a:r>
              <a:rPr sz="3250" spc="-5" dirty="0">
                <a:solidFill>
                  <a:srgbClr val="D62100"/>
                </a:solidFill>
                <a:latin typeface="Arial"/>
                <a:cs typeface="Arial"/>
              </a:rPr>
              <a:t> </a:t>
            </a:r>
            <a:r>
              <a:rPr sz="3250" spc="-15" dirty="0">
                <a:solidFill>
                  <a:srgbClr val="D62100"/>
                </a:solidFill>
                <a:latin typeface="Arial"/>
                <a:cs typeface="Arial"/>
              </a:rPr>
              <a:t>I</a:t>
            </a:r>
            <a:r>
              <a:rPr sz="3250" spc="-25" dirty="0">
                <a:solidFill>
                  <a:srgbClr val="D62100"/>
                </a:solidFill>
                <a:latin typeface="Arial"/>
                <a:cs typeface="Arial"/>
              </a:rPr>
              <a:t>CBMs</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74</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970870" y="1600200"/>
            <a:ext cx="7940675" cy="4723765"/>
          </a:xfrm>
          <a:prstGeom prst="rect">
            <a:avLst/>
          </a:prstGeom>
        </p:spPr>
        <p:txBody>
          <a:bodyPr vert="horz" wrap="square" lIns="0" tIns="0" rIns="0" bIns="0" rtlCol="0">
            <a:noAutofit/>
          </a:bodyPr>
          <a:lstStyle/>
          <a:p>
            <a:pPr marL="12700" marR="123825">
              <a:lnSpc>
                <a:spcPct val="102000"/>
              </a:lnSpc>
            </a:pPr>
            <a:r>
              <a:rPr sz="2050" dirty="0">
                <a:solidFill>
                  <a:srgbClr val="09178B"/>
                </a:solidFill>
                <a:latin typeface="Arial"/>
                <a:cs typeface="Arial"/>
              </a:rPr>
              <a:t>The</a:t>
            </a:r>
            <a:r>
              <a:rPr sz="2050" spc="-110" dirty="0">
                <a:solidFill>
                  <a:srgbClr val="09178B"/>
                </a:solidFill>
                <a:latin typeface="Arial"/>
                <a:cs typeface="Arial"/>
              </a:rPr>
              <a:t> </a:t>
            </a:r>
            <a:r>
              <a:rPr sz="2050" spc="0" dirty="0">
                <a:solidFill>
                  <a:srgbClr val="09178B"/>
                </a:solidFill>
                <a:latin typeface="Arial"/>
                <a:cs typeface="Arial"/>
              </a:rPr>
              <a:t>AB</a:t>
            </a:r>
            <a:r>
              <a:rPr sz="2050" spc="-114" dirty="0">
                <a:solidFill>
                  <a:srgbClr val="09178B"/>
                </a:solidFill>
                <a:latin typeface="Arial"/>
                <a:cs typeface="Arial"/>
              </a:rPr>
              <a:t>L</a:t>
            </a:r>
            <a:r>
              <a:rPr sz="2050" spc="-40" dirty="0">
                <a:solidFill>
                  <a:srgbClr val="09178B"/>
                </a:solidFill>
                <a:latin typeface="Arial"/>
                <a:cs typeface="Arial"/>
              </a:rPr>
              <a:t>’</a:t>
            </a:r>
            <a:r>
              <a:rPr sz="2050" spc="0" dirty="0">
                <a:solidFill>
                  <a:srgbClr val="09178B"/>
                </a:solidFill>
                <a:latin typeface="Arial"/>
                <a:cs typeface="Arial"/>
              </a:rPr>
              <a:t>s range would not be limited by time, but by the distance a focused beam could be propagated through the atmosphere</a:t>
            </a:r>
            <a:endParaRPr sz="2050" dirty="0">
              <a:latin typeface="Arial"/>
              <a:cs typeface="Arial"/>
            </a:endParaRPr>
          </a:p>
          <a:p>
            <a:pPr>
              <a:lnSpc>
                <a:spcPts val="600"/>
              </a:lnSpc>
              <a:spcBef>
                <a:spcPts val="25"/>
              </a:spcBef>
            </a:pPr>
            <a:endParaRPr sz="600" dirty="0"/>
          </a:p>
          <a:p>
            <a:pPr>
              <a:lnSpc>
                <a:spcPts val="1000"/>
              </a:lnSpc>
            </a:pPr>
            <a:endParaRPr sz="1000" dirty="0"/>
          </a:p>
          <a:p>
            <a:pPr marL="12700" marR="756920">
              <a:lnSpc>
                <a:spcPct val="102000"/>
              </a:lnSpc>
            </a:pPr>
            <a:r>
              <a:rPr sz="2050" dirty="0">
                <a:solidFill>
                  <a:srgbClr val="09178B"/>
                </a:solidFill>
                <a:latin typeface="Arial"/>
                <a:cs typeface="Arial"/>
              </a:rPr>
              <a:t>The</a:t>
            </a:r>
            <a:r>
              <a:rPr sz="2050" spc="-110" dirty="0">
                <a:solidFill>
                  <a:srgbClr val="09178B"/>
                </a:solidFill>
                <a:latin typeface="Arial"/>
                <a:cs typeface="Arial"/>
              </a:rPr>
              <a:t> </a:t>
            </a:r>
            <a:r>
              <a:rPr sz="2050" spc="0" dirty="0">
                <a:solidFill>
                  <a:srgbClr val="09178B"/>
                </a:solidFill>
                <a:latin typeface="Arial"/>
                <a:cs typeface="Arial"/>
              </a:rPr>
              <a:t>ABL</a:t>
            </a:r>
            <a:r>
              <a:rPr sz="2050" spc="-75" dirty="0">
                <a:solidFill>
                  <a:srgbClr val="09178B"/>
                </a:solidFill>
                <a:latin typeface="Arial"/>
                <a:cs typeface="Arial"/>
              </a:rPr>
              <a:t> </a:t>
            </a:r>
            <a:r>
              <a:rPr sz="2050" spc="0" dirty="0">
                <a:solidFill>
                  <a:srgbClr val="09178B"/>
                </a:solidFill>
                <a:latin typeface="Arial"/>
                <a:cs typeface="Arial"/>
              </a:rPr>
              <a:t>could in principle be used against ICBMs, if the laser worked as advertised</a:t>
            </a:r>
            <a:endParaRPr sz="2050" dirty="0">
              <a:latin typeface="Arial"/>
              <a:cs typeface="Arial"/>
            </a:endParaRPr>
          </a:p>
          <a:p>
            <a:pPr>
              <a:lnSpc>
                <a:spcPts val="600"/>
              </a:lnSpc>
              <a:spcBef>
                <a:spcPts val="25"/>
              </a:spcBef>
            </a:pPr>
            <a:endParaRPr sz="600" dirty="0"/>
          </a:p>
          <a:p>
            <a:pPr>
              <a:lnSpc>
                <a:spcPts val="1000"/>
              </a:lnSpc>
            </a:pPr>
            <a:endParaRPr sz="1000" dirty="0"/>
          </a:p>
          <a:p>
            <a:pPr marL="12700" marR="12700">
              <a:lnSpc>
                <a:spcPct val="102000"/>
              </a:lnSpc>
            </a:pPr>
            <a:r>
              <a:rPr sz="2050" dirty="0">
                <a:solidFill>
                  <a:srgbClr val="09178B"/>
                </a:solidFill>
                <a:latin typeface="Arial"/>
                <a:cs typeface="Arial"/>
              </a:rPr>
              <a:t>If it worked as advertised, the</a:t>
            </a:r>
            <a:r>
              <a:rPr sz="2050" spc="-110" dirty="0">
                <a:solidFill>
                  <a:srgbClr val="09178B"/>
                </a:solidFill>
                <a:latin typeface="Arial"/>
                <a:cs typeface="Arial"/>
              </a:rPr>
              <a:t> </a:t>
            </a:r>
            <a:r>
              <a:rPr sz="2050" spc="0" dirty="0">
                <a:solidFill>
                  <a:srgbClr val="09178B"/>
                </a:solidFill>
                <a:latin typeface="Arial"/>
                <a:cs typeface="Arial"/>
              </a:rPr>
              <a:t>ABL</a:t>
            </a:r>
            <a:r>
              <a:rPr sz="2050" spc="-75" dirty="0">
                <a:solidFill>
                  <a:srgbClr val="09178B"/>
                </a:solidFill>
                <a:latin typeface="Arial"/>
                <a:cs typeface="Arial"/>
              </a:rPr>
              <a:t> </a:t>
            </a:r>
            <a:r>
              <a:rPr sz="2050" spc="0" dirty="0">
                <a:solidFill>
                  <a:srgbClr val="09178B"/>
                </a:solidFill>
                <a:latin typeface="Arial"/>
                <a:cs typeface="Arial"/>
              </a:rPr>
              <a:t>would have a range up to 600 km against a liquid-propellant ICBM</a:t>
            </a:r>
            <a:endParaRPr sz="2050" dirty="0">
              <a:latin typeface="Arial"/>
              <a:cs typeface="Arial"/>
            </a:endParaRPr>
          </a:p>
          <a:p>
            <a:pPr>
              <a:lnSpc>
                <a:spcPts val="1400"/>
              </a:lnSpc>
              <a:spcBef>
                <a:spcPts val="46"/>
              </a:spcBef>
            </a:pPr>
            <a:endParaRPr sz="1400" dirty="0"/>
          </a:p>
          <a:p>
            <a:pPr marL="460375" marR="203200" indent="-205104">
              <a:lnSpc>
                <a:spcPct val="100400"/>
              </a:lnSpc>
              <a:buClr>
                <a:srgbClr val="09178B"/>
              </a:buClr>
              <a:buFont typeface="Arial"/>
              <a:buChar char="•"/>
              <a:tabLst>
                <a:tab pos="460375" algn="l"/>
              </a:tabLst>
            </a:pPr>
            <a:r>
              <a:rPr sz="1900" spc="5" dirty="0">
                <a:solidFill>
                  <a:srgbClr val="09178B"/>
                </a:solidFill>
                <a:latin typeface="Arial"/>
                <a:cs typeface="Arial"/>
              </a:rPr>
              <a:t>Could </a:t>
            </a:r>
            <a:r>
              <a:rPr sz="1900" spc="10" dirty="0">
                <a:solidFill>
                  <a:srgbClr val="09178B"/>
                </a:solidFill>
                <a:latin typeface="Arial"/>
                <a:cs typeface="Arial"/>
              </a:rPr>
              <a:t>be</a:t>
            </a:r>
            <a:r>
              <a:rPr sz="1900" spc="5" dirty="0">
                <a:solidFill>
                  <a:srgbClr val="09178B"/>
                </a:solidFill>
                <a:latin typeface="Arial"/>
                <a:cs typeface="Arial"/>
              </a:rPr>
              <a:t> </a:t>
            </a:r>
            <a:r>
              <a:rPr sz="1900" spc="10" dirty="0">
                <a:solidFill>
                  <a:srgbClr val="09178B"/>
                </a:solidFill>
                <a:latin typeface="Arial"/>
                <a:cs typeface="Arial"/>
              </a:rPr>
              <a:t>usef</a:t>
            </a:r>
            <a:r>
              <a:rPr sz="1900" spc="5" dirty="0">
                <a:solidFill>
                  <a:srgbClr val="09178B"/>
                </a:solidFill>
                <a:latin typeface="Arial"/>
                <a:cs typeface="Arial"/>
              </a:rPr>
              <a:t>ul against </a:t>
            </a:r>
            <a:r>
              <a:rPr sz="1900" spc="0" dirty="0">
                <a:solidFill>
                  <a:srgbClr val="09178B"/>
                </a:solidFill>
                <a:latin typeface="Arial"/>
                <a:cs typeface="Arial"/>
              </a:rPr>
              <a:t>I</a:t>
            </a:r>
            <a:r>
              <a:rPr sz="1900" spc="10" dirty="0">
                <a:solidFill>
                  <a:srgbClr val="09178B"/>
                </a:solidFill>
                <a:latin typeface="Arial"/>
                <a:cs typeface="Arial"/>
              </a:rPr>
              <a:t>CBMs</a:t>
            </a:r>
            <a:r>
              <a:rPr sz="1900" spc="5" dirty="0">
                <a:solidFill>
                  <a:srgbClr val="09178B"/>
                </a:solidFill>
                <a:latin typeface="Arial"/>
                <a:cs typeface="Arial"/>
              </a:rPr>
              <a:t> </a:t>
            </a:r>
            <a:r>
              <a:rPr sz="1900" spc="0" dirty="0">
                <a:solidFill>
                  <a:srgbClr val="09178B"/>
                </a:solidFill>
                <a:latin typeface="Arial"/>
                <a:cs typeface="Arial"/>
              </a:rPr>
              <a:t>f</a:t>
            </a:r>
            <a:r>
              <a:rPr sz="1900" spc="10" dirty="0">
                <a:solidFill>
                  <a:srgbClr val="09178B"/>
                </a:solidFill>
                <a:latin typeface="Arial"/>
                <a:cs typeface="Arial"/>
              </a:rPr>
              <a:t>rom</a:t>
            </a:r>
            <a:r>
              <a:rPr sz="1900" spc="5" dirty="0">
                <a:solidFill>
                  <a:srgbClr val="09178B"/>
                </a:solidFill>
                <a:latin typeface="Arial"/>
                <a:cs typeface="Arial"/>
              </a:rPr>
              <a:t> North </a:t>
            </a:r>
            <a:r>
              <a:rPr sz="1900" spc="10" dirty="0">
                <a:solidFill>
                  <a:srgbClr val="09178B"/>
                </a:solidFill>
                <a:latin typeface="Arial"/>
                <a:cs typeface="Arial"/>
              </a:rPr>
              <a:t>Korea,</a:t>
            </a:r>
            <a:r>
              <a:rPr sz="1900" spc="5" dirty="0">
                <a:solidFill>
                  <a:srgbClr val="09178B"/>
                </a:solidFill>
                <a:latin typeface="Arial"/>
                <a:cs typeface="Arial"/>
              </a:rPr>
              <a:t> </a:t>
            </a:r>
            <a:r>
              <a:rPr sz="1900" spc="10" dirty="0">
                <a:solidFill>
                  <a:srgbClr val="09178B"/>
                </a:solidFill>
                <a:latin typeface="Arial"/>
                <a:cs typeface="Arial"/>
              </a:rPr>
              <a:t>but</a:t>
            </a:r>
            <a:r>
              <a:rPr sz="1900" spc="5" dirty="0">
                <a:solidFill>
                  <a:srgbClr val="09178B"/>
                </a:solidFill>
                <a:latin typeface="Arial"/>
                <a:cs typeface="Arial"/>
              </a:rPr>
              <a:t> </a:t>
            </a:r>
            <a:r>
              <a:rPr sz="1900" spc="10" dirty="0">
                <a:solidFill>
                  <a:srgbClr val="09178B"/>
                </a:solidFill>
                <a:latin typeface="Arial"/>
                <a:cs typeface="Arial"/>
              </a:rPr>
              <a:t>not</a:t>
            </a:r>
            <a:r>
              <a:rPr sz="1900" spc="5" dirty="0">
                <a:solidFill>
                  <a:srgbClr val="09178B"/>
                </a:solidFill>
                <a:latin typeface="Arial"/>
                <a:cs typeface="Arial"/>
              </a:rPr>
              <a:t> </a:t>
            </a:r>
            <a:r>
              <a:rPr sz="1900" spc="0" dirty="0">
                <a:solidFill>
                  <a:srgbClr val="09178B"/>
                </a:solidFill>
                <a:latin typeface="Arial"/>
                <a:cs typeface="Arial"/>
              </a:rPr>
              <a:t>f</a:t>
            </a:r>
            <a:r>
              <a:rPr sz="1900" spc="10" dirty="0">
                <a:solidFill>
                  <a:srgbClr val="09178B"/>
                </a:solidFill>
                <a:latin typeface="Arial"/>
                <a:cs typeface="Arial"/>
              </a:rPr>
              <a:t>rom</a:t>
            </a:r>
            <a:r>
              <a:rPr sz="1900" spc="5" dirty="0">
                <a:solidFill>
                  <a:srgbClr val="09178B"/>
                </a:solidFill>
                <a:latin typeface="Arial"/>
                <a:cs typeface="Arial"/>
              </a:rPr>
              <a:t> </a:t>
            </a:r>
            <a:r>
              <a:rPr sz="1900" spc="0" dirty="0">
                <a:solidFill>
                  <a:srgbClr val="09178B"/>
                </a:solidFill>
                <a:latin typeface="Arial"/>
                <a:cs typeface="Arial"/>
              </a:rPr>
              <a:t>I</a:t>
            </a:r>
            <a:r>
              <a:rPr sz="1900" spc="5" dirty="0">
                <a:solidFill>
                  <a:srgbClr val="09178B"/>
                </a:solidFill>
                <a:latin typeface="Arial"/>
                <a:cs typeface="Arial"/>
              </a:rPr>
              <a:t>ran, unless</a:t>
            </a:r>
            <a:r>
              <a:rPr sz="1900" spc="-100" dirty="0">
                <a:solidFill>
                  <a:srgbClr val="09178B"/>
                </a:solidFill>
                <a:latin typeface="Arial"/>
                <a:cs typeface="Arial"/>
              </a:rPr>
              <a:t> </a:t>
            </a:r>
            <a:r>
              <a:rPr sz="1900" spc="10" dirty="0">
                <a:solidFill>
                  <a:srgbClr val="09178B"/>
                </a:solidFill>
                <a:latin typeface="Arial"/>
                <a:cs typeface="Arial"/>
              </a:rPr>
              <a:t>ABL</a:t>
            </a:r>
            <a:r>
              <a:rPr sz="1900" spc="-70" dirty="0">
                <a:solidFill>
                  <a:srgbClr val="09178B"/>
                </a:solidFill>
                <a:latin typeface="Arial"/>
                <a:cs typeface="Arial"/>
              </a:rPr>
              <a:t> </a:t>
            </a:r>
            <a:r>
              <a:rPr sz="1900" spc="5" dirty="0">
                <a:solidFill>
                  <a:srgbClr val="09178B"/>
                </a:solidFill>
                <a:latin typeface="Arial"/>
                <a:cs typeface="Arial"/>
              </a:rPr>
              <a:t>aircraft could fly over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lower Caspian </a:t>
            </a:r>
            <a:r>
              <a:rPr sz="1900" spc="10" dirty="0">
                <a:solidFill>
                  <a:srgbClr val="09178B"/>
                </a:solidFill>
                <a:latin typeface="Arial"/>
                <a:cs typeface="Arial"/>
              </a:rPr>
              <a:t>Sea</a:t>
            </a:r>
            <a:r>
              <a:rPr sz="1900" spc="5" dirty="0">
                <a:solidFill>
                  <a:srgbClr val="09178B"/>
                </a:solidFill>
                <a:latin typeface="Arial"/>
                <a:cs typeface="Arial"/>
              </a:rPr>
              <a:t> or </a:t>
            </a:r>
            <a:r>
              <a:rPr sz="1900" spc="-65" dirty="0">
                <a:solidFill>
                  <a:srgbClr val="09178B"/>
                </a:solidFill>
                <a:latin typeface="Arial"/>
                <a:cs typeface="Arial"/>
              </a:rPr>
              <a:t>T</a:t>
            </a:r>
            <a:r>
              <a:rPr sz="1900" spc="5" dirty="0">
                <a:solidFill>
                  <a:srgbClr val="09178B"/>
                </a:solidFill>
                <a:latin typeface="Arial"/>
                <a:cs typeface="Arial"/>
              </a:rPr>
              <a:t>urkmenistan</a:t>
            </a:r>
            <a:endParaRPr sz="1900" dirty="0">
              <a:latin typeface="Arial"/>
              <a:cs typeface="Arial"/>
            </a:endParaRPr>
          </a:p>
          <a:p>
            <a:pPr>
              <a:lnSpc>
                <a:spcPts val="650"/>
              </a:lnSpc>
              <a:spcBef>
                <a:spcPts val="5"/>
              </a:spcBef>
              <a:buClr>
                <a:srgbClr val="09178B"/>
              </a:buClr>
              <a:buFont typeface="Arial"/>
              <a:buChar char="•"/>
            </a:pPr>
            <a:endParaRPr sz="650" dirty="0"/>
          </a:p>
          <a:p>
            <a:pPr>
              <a:lnSpc>
                <a:spcPts val="1000"/>
              </a:lnSpc>
              <a:buClr>
                <a:srgbClr val="09178B"/>
              </a:buClr>
              <a:buFont typeface="Arial"/>
              <a:buChar char="•"/>
            </a:pPr>
            <a:endParaRPr sz="1000" dirty="0"/>
          </a:p>
          <a:p>
            <a:pPr marL="12700" marR="946150">
              <a:lnSpc>
                <a:spcPct val="102000"/>
              </a:lnSpc>
            </a:pPr>
            <a:r>
              <a:rPr sz="2050" dirty="0">
                <a:solidFill>
                  <a:srgbClr val="09178B"/>
                </a:solidFill>
                <a:latin typeface="Arial"/>
                <a:cs typeface="Arial"/>
              </a:rPr>
              <a:t>The</a:t>
            </a:r>
            <a:r>
              <a:rPr sz="2050" spc="-110" dirty="0">
                <a:solidFill>
                  <a:srgbClr val="09178B"/>
                </a:solidFill>
                <a:latin typeface="Arial"/>
                <a:cs typeface="Arial"/>
              </a:rPr>
              <a:t> </a:t>
            </a:r>
            <a:r>
              <a:rPr sz="2050" spc="0" dirty="0">
                <a:solidFill>
                  <a:srgbClr val="09178B"/>
                </a:solidFill>
                <a:latin typeface="Arial"/>
                <a:cs typeface="Arial"/>
              </a:rPr>
              <a:t>ABL</a:t>
            </a:r>
            <a:r>
              <a:rPr sz="2050" spc="-75" dirty="0">
                <a:solidFill>
                  <a:srgbClr val="09178B"/>
                </a:solidFill>
                <a:latin typeface="Arial"/>
                <a:cs typeface="Arial"/>
              </a:rPr>
              <a:t> </a:t>
            </a:r>
            <a:r>
              <a:rPr sz="2050" spc="0" dirty="0">
                <a:solidFill>
                  <a:srgbClr val="09178B"/>
                </a:solidFill>
                <a:latin typeface="Arial"/>
                <a:cs typeface="Arial"/>
              </a:rPr>
              <a:t>would have a range of only 300 km against a solid- propellant ICBM</a:t>
            </a:r>
            <a:r>
              <a:rPr lang="en-US" sz="2050" spc="0" dirty="0">
                <a:solidFill>
                  <a:srgbClr val="09178B"/>
                </a:solidFill>
                <a:latin typeface="Arial"/>
                <a:cs typeface="Arial"/>
              </a:rPr>
              <a:t> (solid propellant ICBMs are more heat resistant)</a:t>
            </a:r>
            <a:endParaRPr sz="2050" dirty="0">
              <a:latin typeface="Arial"/>
              <a:cs typeface="Arial"/>
            </a:endParaRPr>
          </a:p>
          <a:p>
            <a:pPr>
              <a:lnSpc>
                <a:spcPts val="1400"/>
              </a:lnSpc>
              <a:spcBef>
                <a:spcPts val="55"/>
              </a:spcBef>
            </a:pPr>
            <a:endParaRPr sz="1400" dirty="0"/>
          </a:p>
          <a:p>
            <a:pPr marL="460375" indent="-205104">
              <a:lnSpc>
                <a:spcPct val="100000"/>
              </a:lnSpc>
              <a:buClr>
                <a:srgbClr val="09178B"/>
              </a:buClr>
              <a:buFont typeface="Arial"/>
              <a:buChar char="•"/>
              <a:tabLst>
                <a:tab pos="460375" algn="l"/>
              </a:tabLst>
            </a:pPr>
            <a:r>
              <a:rPr sz="1900" spc="-20" dirty="0">
                <a:solidFill>
                  <a:srgbClr val="09178B"/>
                </a:solidFill>
                <a:latin typeface="Arial"/>
                <a:cs typeface="Arial"/>
              </a:rPr>
              <a:t>W</a:t>
            </a:r>
            <a:r>
              <a:rPr sz="1900" spc="5" dirty="0">
                <a:solidFill>
                  <a:srgbClr val="09178B"/>
                </a:solidFill>
                <a:latin typeface="Arial"/>
                <a:cs typeface="Arial"/>
              </a:rPr>
              <a:t>ould </a:t>
            </a:r>
            <a:r>
              <a:rPr sz="1900" spc="10" dirty="0">
                <a:solidFill>
                  <a:srgbClr val="09178B"/>
                </a:solidFill>
                <a:latin typeface="Arial"/>
                <a:cs typeface="Arial"/>
              </a:rPr>
              <a:t>not</a:t>
            </a:r>
            <a:r>
              <a:rPr sz="1900" spc="5" dirty="0">
                <a:solidFill>
                  <a:srgbClr val="09178B"/>
                </a:solidFill>
                <a:latin typeface="Arial"/>
                <a:cs typeface="Arial"/>
              </a:rPr>
              <a:t> </a:t>
            </a:r>
            <a:r>
              <a:rPr sz="1900" spc="10" dirty="0">
                <a:solidFill>
                  <a:srgbClr val="09178B"/>
                </a:solidFill>
                <a:latin typeface="Arial"/>
                <a:cs typeface="Arial"/>
              </a:rPr>
              <a:t>be</a:t>
            </a:r>
            <a:r>
              <a:rPr sz="1900" spc="5" dirty="0">
                <a:solidFill>
                  <a:srgbClr val="09178B"/>
                </a:solidFill>
                <a:latin typeface="Arial"/>
                <a:cs typeface="Arial"/>
              </a:rPr>
              <a:t> </a:t>
            </a:r>
            <a:r>
              <a:rPr sz="1900" spc="10" dirty="0">
                <a:solidFill>
                  <a:srgbClr val="09178B"/>
                </a:solidFill>
                <a:latin typeface="Arial"/>
                <a:cs typeface="Arial"/>
              </a:rPr>
              <a:t>e</a:t>
            </a:r>
            <a:r>
              <a:rPr sz="1900" spc="-35" dirty="0">
                <a:solidFill>
                  <a:srgbClr val="09178B"/>
                </a:solidFill>
                <a:latin typeface="Arial"/>
                <a:cs typeface="Arial"/>
              </a:rPr>
              <a:t>f</a:t>
            </a:r>
            <a:r>
              <a:rPr sz="1900" spc="0" dirty="0">
                <a:solidFill>
                  <a:srgbClr val="09178B"/>
                </a:solidFill>
                <a:latin typeface="Arial"/>
                <a:cs typeface="Arial"/>
              </a:rPr>
              <a:t>f</a:t>
            </a:r>
            <a:r>
              <a:rPr sz="1900" spc="5" dirty="0">
                <a:solidFill>
                  <a:srgbClr val="09178B"/>
                </a:solidFill>
                <a:latin typeface="Arial"/>
                <a:cs typeface="Arial"/>
              </a:rPr>
              <a:t>ective in </a:t>
            </a:r>
            <a:r>
              <a:rPr sz="1900" spc="10" dirty="0">
                <a:solidFill>
                  <a:srgbClr val="09178B"/>
                </a:solidFill>
                <a:latin typeface="Arial"/>
                <a:cs typeface="Arial"/>
              </a:rPr>
              <a:t>any</a:t>
            </a:r>
            <a:r>
              <a:rPr sz="1900" spc="5" dirty="0">
                <a:solidFill>
                  <a:srgbClr val="09178B"/>
                </a:solidFill>
                <a:latin typeface="Arial"/>
                <a:cs typeface="Arial"/>
              </a:rPr>
              <a:t> </a:t>
            </a:r>
            <a:r>
              <a:rPr sz="1900" spc="10" dirty="0">
                <a:solidFill>
                  <a:srgbClr val="09178B"/>
                </a:solidFill>
                <a:latin typeface="Arial"/>
                <a:cs typeface="Arial"/>
              </a:rPr>
              <a:t>of</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scenarios </a:t>
            </a:r>
            <a:r>
              <a:rPr sz="1900" spc="10" dirty="0">
                <a:solidFill>
                  <a:srgbClr val="09178B"/>
                </a:solidFill>
                <a:latin typeface="Arial"/>
                <a:cs typeface="Arial"/>
              </a:rPr>
              <a:t>examined</a:t>
            </a:r>
            <a:r>
              <a:rPr sz="1900" spc="5" dirty="0">
                <a:solidFill>
                  <a:srgbClr val="09178B"/>
                </a:solidFill>
                <a:latin typeface="Arial"/>
                <a:cs typeface="Arial"/>
              </a:rPr>
              <a:t> </a:t>
            </a:r>
            <a:r>
              <a:rPr sz="1900" spc="10" dirty="0">
                <a:solidFill>
                  <a:srgbClr val="09178B"/>
                </a:solidFill>
                <a:latin typeface="Arial"/>
                <a:cs typeface="Arial"/>
              </a:rPr>
              <a:t>by</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he</a:t>
            </a:r>
            <a:r>
              <a:rPr sz="1900" spc="-100" dirty="0">
                <a:solidFill>
                  <a:srgbClr val="09178B"/>
                </a:solidFill>
                <a:latin typeface="Arial"/>
                <a:cs typeface="Arial"/>
              </a:rPr>
              <a:t> </a:t>
            </a:r>
            <a:r>
              <a:rPr sz="1900" spc="10" dirty="0">
                <a:solidFill>
                  <a:srgbClr val="09178B"/>
                </a:solidFill>
                <a:latin typeface="Arial"/>
                <a:cs typeface="Arial"/>
              </a:rPr>
              <a:t>APS</a:t>
            </a:r>
            <a:endParaRPr sz="1900" dirty="0">
              <a:latin typeface="Arial"/>
              <a:cs typeface="Arial"/>
            </a:endParaRPr>
          </a:p>
        </p:txBody>
      </p:sp>
    </p:spTree>
    <p:extLst>
      <p:ext uri="{BB962C8B-B14F-4D97-AF65-F5344CB8AC3E}">
        <p14:creationId xmlns:p14="http://schemas.microsoft.com/office/powerpoint/2010/main" val="27290202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553525" y="1726406"/>
            <a:ext cx="2651760" cy="751205"/>
          </a:xfrm>
          <a:prstGeom prst="rect">
            <a:avLst/>
          </a:prstGeom>
        </p:spPr>
        <p:txBody>
          <a:bodyPr vert="horz" wrap="square" lIns="0" tIns="0" rIns="0" bIns="0" rtlCol="0">
            <a:noAutofit/>
          </a:bodyPr>
          <a:lstStyle/>
          <a:p>
            <a:pPr marL="12700" marR="12700" indent="0" algn="ctr">
              <a:lnSpc>
                <a:spcPct val="100000"/>
              </a:lnSpc>
            </a:pPr>
            <a:r>
              <a:rPr sz="1600" spc="5" dirty="0">
                <a:solidFill>
                  <a:srgbClr val="232E98"/>
                </a:solidFill>
                <a:latin typeface="Arial"/>
                <a:cs typeface="Arial"/>
              </a:rPr>
              <a:t>Basing areas for intercepting a solid-propellant </a:t>
            </a:r>
            <a:r>
              <a:rPr sz="1600" spc="10" dirty="0">
                <a:solidFill>
                  <a:srgbClr val="232E98"/>
                </a:solidFill>
                <a:latin typeface="Arial"/>
                <a:cs typeface="Arial"/>
              </a:rPr>
              <a:t>ICBM</a:t>
            </a:r>
            <a:r>
              <a:rPr sz="1600" spc="5" dirty="0">
                <a:solidFill>
                  <a:srgbClr val="232E98"/>
                </a:solidFill>
                <a:latin typeface="Arial"/>
                <a:cs typeface="Arial"/>
              </a:rPr>
              <a:t> from Iran</a:t>
            </a:r>
            <a:endParaRPr sz="160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75</a:t>
            </a:fld>
            <a:endParaRPr sz="1150" dirty="0">
              <a:latin typeface="Arial"/>
              <a:cs typeface="Arial"/>
            </a:endParaRPr>
          </a:p>
        </p:txBody>
      </p:sp>
      <p:sp>
        <p:nvSpPr>
          <p:cNvPr id="6" name="object 6"/>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851813" y="1726406"/>
            <a:ext cx="2651760" cy="751205"/>
          </a:xfrm>
          <a:prstGeom prst="rect">
            <a:avLst/>
          </a:prstGeom>
        </p:spPr>
        <p:txBody>
          <a:bodyPr vert="horz" wrap="square" lIns="0" tIns="0" rIns="0" bIns="0" rtlCol="0">
            <a:noAutofit/>
          </a:bodyPr>
          <a:lstStyle/>
          <a:p>
            <a:pPr marL="12700" marR="12700" algn="ctr">
              <a:lnSpc>
                <a:spcPct val="100000"/>
              </a:lnSpc>
            </a:pPr>
            <a:r>
              <a:rPr sz="1600" spc="5" dirty="0">
                <a:solidFill>
                  <a:srgbClr val="232E98"/>
                </a:solidFill>
                <a:latin typeface="Arial"/>
                <a:cs typeface="Arial"/>
              </a:rPr>
              <a:t>Basing areas for intercepting a solid-propellant </a:t>
            </a:r>
            <a:r>
              <a:rPr sz="1600" spc="10" dirty="0">
                <a:solidFill>
                  <a:srgbClr val="232E98"/>
                </a:solidFill>
                <a:latin typeface="Arial"/>
                <a:cs typeface="Arial"/>
              </a:rPr>
              <a:t>ICBM</a:t>
            </a:r>
            <a:r>
              <a:rPr sz="1600" spc="5" dirty="0">
                <a:solidFill>
                  <a:srgbClr val="232E98"/>
                </a:solidFill>
                <a:latin typeface="Arial"/>
                <a:cs typeface="Arial"/>
              </a:rPr>
              <a:t> from North Korea</a:t>
            </a:r>
            <a:endParaRPr sz="1600">
              <a:latin typeface="Arial"/>
              <a:cs typeface="Arial"/>
            </a:endParaRPr>
          </a:p>
        </p:txBody>
      </p:sp>
      <p:sp>
        <p:nvSpPr>
          <p:cNvPr id="4" name="object 4"/>
          <p:cNvSpPr txBox="1">
            <a:spLocks noGrp="1"/>
          </p:cNvSpPr>
          <p:nvPr>
            <p:ph type="title"/>
          </p:nvPr>
        </p:nvSpPr>
        <p:spPr>
          <a:prstGeom prst="rect">
            <a:avLst/>
          </a:prstGeom>
        </p:spPr>
        <p:txBody>
          <a:bodyPr vert="horz" wrap="square" lIns="0" tIns="52744" rIns="0" bIns="0" rtlCol="0">
            <a:noAutofit/>
          </a:bodyPr>
          <a:lstStyle/>
          <a:p>
            <a:pPr marL="1552575" marR="12700" indent="-379730">
              <a:lnSpc>
                <a:spcPts val="3540"/>
              </a:lnSpc>
            </a:pPr>
            <a:r>
              <a:rPr sz="3250" spc="-25" dirty="0">
                <a:solidFill>
                  <a:srgbClr val="D62100"/>
                </a:solidFill>
                <a:latin typeface="Arial"/>
                <a:cs typeface="Arial"/>
              </a:rPr>
              <a:t>T</a:t>
            </a:r>
            <a:r>
              <a:rPr sz="3250" spc="-20" dirty="0">
                <a:solidFill>
                  <a:srgbClr val="D62100"/>
                </a:solidFill>
                <a:latin typeface="Arial"/>
                <a:cs typeface="Arial"/>
              </a:rPr>
              <a:t>he</a:t>
            </a:r>
            <a:r>
              <a:rPr sz="3250" spc="-180" dirty="0">
                <a:solidFill>
                  <a:srgbClr val="D62100"/>
                </a:solidFill>
                <a:latin typeface="Arial"/>
                <a:cs typeface="Arial"/>
              </a:rPr>
              <a:t> </a:t>
            </a:r>
            <a:r>
              <a:rPr sz="3250" spc="-20" dirty="0">
                <a:solidFill>
                  <a:srgbClr val="D62100"/>
                </a:solidFill>
                <a:latin typeface="Arial"/>
                <a:cs typeface="Arial"/>
              </a:rPr>
              <a:t>Airborne</a:t>
            </a:r>
            <a:r>
              <a:rPr sz="3250" spc="-5" dirty="0">
                <a:solidFill>
                  <a:srgbClr val="D62100"/>
                </a:solidFill>
                <a:latin typeface="Arial"/>
                <a:cs typeface="Arial"/>
              </a:rPr>
              <a:t> </a:t>
            </a:r>
            <a:r>
              <a:rPr sz="3250" spc="-20" dirty="0">
                <a:solidFill>
                  <a:srgbClr val="D62100"/>
                </a:solidFill>
                <a:latin typeface="Arial"/>
                <a:cs typeface="Arial"/>
              </a:rPr>
              <a:t>Laser</a:t>
            </a:r>
            <a:r>
              <a:rPr sz="3250" spc="-5" dirty="0">
                <a:solidFill>
                  <a:srgbClr val="D62100"/>
                </a:solidFill>
                <a:latin typeface="Arial"/>
                <a:cs typeface="Arial"/>
              </a:rPr>
              <a:t> </a:t>
            </a:r>
            <a:r>
              <a:rPr sz="3250" spc="-95" dirty="0">
                <a:solidFill>
                  <a:srgbClr val="D62100"/>
                </a:solidFill>
                <a:latin typeface="Arial"/>
                <a:cs typeface="Arial"/>
              </a:rPr>
              <a:t>W</a:t>
            </a:r>
            <a:r>
              <a:rPr sz="3250" spc="-20" dirty="0">
                <a:solidFill>
                  <a:srgbClr val="D62100"/>
                </a:solidFill>
                <a:latin typeface="Arial"/>
                <a:cs typeface="Arial"/>
              </a:rPr>
              <a:t>ould</a:t>
            </a:r>
            <a:r>
              <a:rPr sz="3250" spc="-5" dirty="0">
                <a:solidFill>
                  <a:srgbClr val="D62100"/>
                </a:solidFill>
                <a:latin typeface="Arial"/>
                <a:cs typeface="Arial"/>
              </a:rPr>
              <a:t> </a:t>
            </a:r>
            <a:r>
              <a:rPr sz="3250" spc="-20" dirty="0">
                <a:solidFill>
                  <a:srgbClr val="D62100"/>
                </a:solidFill>
                <a:latin typeface="Arial"/>
                <a:cs typeface="Arial"/>
              </a:rPr>
              <a:t>Have</a:t>
            </a:r>
            <a:r>
              <a:rPr sz="3250" spc="-5" dirty="0">
                <a:solidFill>
                  <a:srgbClr val="D62100"/>
                </a:solidFill>
                <a:latin typeface="Arial"/>
                <a:cs typeface="Arial"/>
              </a:rPr>
              <a:t> </a:t>
            </a:r>
            <a:r>
              <a:rPr sz="3250" spc="-35" dirty="0">
                <a:solidFill>
                  <a:srgbClr val="D62100"/>
                </a:solidFill>
                <a:latin typeface="Arial"/>
                <a:cs typeface="Arial"/>
              </a:rPr>
              <a:t>O</a:t>
            </a:r>
            <a:r>
              <a:rPr sz="3250" spc="-20" dirty="0">
                <a:solidFill>
                  <a:srgbClr val="D62100"/>
                </a:solidFill>
                <a:latin typeface="Arial"/>
                <a:cs typeface="Arial"/>
              </a:rPr>
              <a:t>nly</a:t>
            </a:r>
            <a:r>
              <a:rPr sz="3250" spc="-15" dirty="0">
                <a:solidFill>
                  <a:srgbClr val="D62100"/>
                </a:solidFill>
                <a:latin typeface="Arial"/>
                <a:cs typeface="Arial"/>
              </a:rPr>
              <a:t> Li</a:t>
            </a:r>
            <a:r>
              <a:rPr sz="3250" spc="-20" dirty="0">
                <a:solidFill>
                  <a:srgbClr val="D62100"/>
                </a:solidFill>
                <a:latin typeface="Arial"/>
                <a:cs typeface="Arial"/>
              </a:rPr>
              <a:t>mi</a:t>
            </a:r>
            <a:r>
              <a:rPr sz="3250" spc="-15" dirty="0">
                <a:solidFill>
                  <a:srgbClr val="D62100"/>
                </a:solidFill>
                <a:latin typeface="Arial"/>
                <a:cs typeface="Arial"/>
              </a:rPr>
              <a:t>t</a:t>
            </a:r>
            <a:r>
              <a:rPr sz="3250" spc="-20" dirty="0">
                <a:solidFill>
                  <a:srgbClr val="D62100"/>
                </a:solidFill>
                <a:latin typeface="Arial"/>
                <a:cs typeface="Arial"/>
              </a:rPr>
              <a:t>ed</a:t>
            </a:r>
            <a:r>
              <a:rPr sz="3250" spc="-5" dirty="0">
                <a:solidFill>
                  <a:srgbClr val="D62100"/>
                </a:solidFill>
                <a:latin typeface="Arial"/>
                <a:cs typeface="Arial"/>
              </a:rPr>
              <a:t> </a:t>
            </a:r>
            <a:r>
              <a:rPr sz="3250" spc="-20" dirty="0">
                <a:solidFill>
                  <a:srgbClr val="D62100"/>
                </a:solidFill>
                <a:latin typeface="Arial"/>
                <a:cs typeface="Arial"/>
              </a:rPr>
              <a:t>Capabili</a:t>
            </a:r>
            <a:r>
              <a:rPr sz="3250" spc="-15" dirty="0">
                <a:solidFill>
                  <a:srgbClr val="D62100"/>
                </a:solidFill>
                <a:latin typeface="Arial"/>
                <a:cs typeface="Arial"/>
              </a:rPr>
              <a:t>t</a:t>
            </a:r>
            <a:r>
              <a:rPr sz="3250" spc="-20" dirty="0">
                <a:solidFill>
                  <a:srgbClr val="D62100"/>
                </a:solidFill>
                <a:latin typeface="Arial"/>
                <a:cs typeface="Arial"/>
              </a:rPr>
              <a:t>y</a:t>
            </a:r>
            <a:r>
              <a:rPr sz="3250" spc="-180" dirty="0">
                <a:solidFill>
                  <a:srgbClr val="D62100"/>
                </a:solidFill>
                <a:latin typeface="Arial"/>
                <a:cs typeface="Arial"/>
              </a:rPr>
              <a:t> </a:t>
            </a:r>
            <a:r>
              <a:rPr sz="3250" spc="-20" dirty="0">
                <a:solidFill>
                  <a:srgbClr val="D62100"/>
                </a:solidFill>
                <a:latin typeface="Arial"/>
                <a:cs typeface="Arial"/>
              </a:rPr>
              <a:t>Agai</a:t>
            </a:r>
            <a:r>
              <a:rPr sz="3250" spc="-15" dirty="0">
                <a:solidFill>
                  <a:srgbClr val="D62100"/>
                </a:solidFill>
                <a:latin typeface="Arial"/>
                <a:cs typeface="Arial"/>
              </a:rPr>
              <a:t>nst</a:t>
            </a:r>
            <a:r>
              <a:rPr sz="3250" spc="-5" dirty="0">
                <a:solidFill>
                  <a:srgbClr val="D62100"/>
                </a:solidFill>
                <a:latin typeface="Arial"/>
                <a:cs typeface="Arial"/>
              </a:rPr>
              <a:t> </a:t>
            </a:r>
            <a:r>
              <a:rPr sz="3250" spc="-15" dirty="0">
                <a:solidFill>
                  <a:srgbClr val="D62100"/>
                </a:solidFill>
                <a:latin typeface="Arial"/>
                <a:cs typeface="Arial"/>
              </a:rPr>
              <a:t>I</a:t>
            </a:r>
            <a:r>
              <a:rPr sz="3250" spc="-25" dirty="0">
                <a:solidFill>
                  <a:srgbClr val="D62100"/>
                </a:solidFill>
                <a:latin typeface="Arial"/>
                <a:cs typeface="Arial"/>
              </a:rPr>
              <a:t>CBMs</a:t>
            </a:r>
            <a:endParaRPr sz="3250">
              <a:latin typeface="Arial"/>
              <a:cs typeface="Arial"/>
            </a:endParaRPr>
          </a:p>
        </p:txBody>
      </p:sp>
    </p:spTree>
    <p:extLst>
      <p:ext uri="{BB962C8B-B14F-4D97-AF65-F5344CB8AC3E}">
        <p14:creationId xmlns:p14="http://schemas.microsoft.com/office/powerpoint/2010/main" val="30349587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50800" rIns="0" bIns="0" rtlCol="0">
            <a:noAutofit/>
          </a:bodyPr>
          <a:lstStyle/>
          <a:p>
            <a:pPr marL="2535555" marR="12700" indent="-1223645">
              <a:lnSpc>
                <a:spcPts val="3540"/>
              </a:lnSpc>
            </a:pPr>
            <a:r>
              <a:rPr sz="3250" spc="-20" dirty="0">
                <a:solidFill>
                  <a:srgbClr val="D62100"/>
                </a:solidFill>
                <a:latin typeface="Arial"/>
                <a:cs typeface="Arial"/>
              </a:rPr>
              <a:t>Coun</a:t>
            </a:r>
            <a:r>
              <a:rPr sz="3250" spc="-15" dirty="0">
                <a:solidFill>
                  <a:srgbClr val="D62100"/>
                </a:solidFill>
                <a:latin typeface="Arial"/>
                <a:cs typeface="Arial"/>
              </a:rPr>
              <a:t>t</a:t>
            </a:r>
            <a:r>
              <a:rPr sz="3250" spc="-20" dirty="0">
                <a:solidFill>
                  <a:srgbClr val="D62100"/>
                </a:solidFill>
                <a:latin typeface="Arial"/>
                <a:cs typeface="Arial"/>
              </a:rPr>
              <a:t>ermeasures</a:t>
            </a:r>
            <a:r>
              <a:rPr sz="3250" spc="-5" dirty="0">
                <a:solidFill>
                  <a:srgbClr val="D62100"/>
                </a:solidFill>
                <a:latin typeface="Arial"/>
                <a:cs typeface="Arial"/>
              </a:rPr>
              <a:t> </a:t>
            </a:r>
            <a:r>
              <a:rPr sz="3250" spc="-95" dirty="0">
                <a:solidFill>
                  <a:srgbClr val="D62100"/>
                </a:solidFill>
                <a:latin typeface="Arial"/>
                <a:cs typeface="Arial"/>
              </a:rPr>
              <a:t>W</a:t>
            </a:r>
            <a:r>
              <a:rPr sz="3250" spc="-20" dirty="0">
                <a:solidFill>
                  <a:srgbClr val="D62100"/>
                </a:solidFill>
                <a:latin typeface="Arial"/>
                <a:cs typeface="Arial"/>
              </a:rPr>
              <a:t>ould</a:t>
            </a:r>
            <a:r>
              <a:rPr sz="3250" spc="-5" dirty="0">
                <a:solidFill>
                  <a:srgbClr val="D62100"/>
                </a:solidFill>
                <a:latin typeface="Arial"/>
                <a:cs typeface="Arial"/>
              </a:rPr>
              <a:t> </a:t>
            </a:r>
            <a:r>
              <a:rPr sz="3250" spc="-20" dirty="0">
                <a:solidFill>
                  <a:srgbClr val="D62100"/>
                </a:solidFill>
                <a:latin typeface="Arial"/>
                <a:cs typeface="Arial"/>
              </a:rPr>
              <a:t>Challenge Boos</a:t>
            </a:r>
            <a:r>
              <a:rPr sz="3250" spc="-15" dirty="0">
                <a:solidFill>
                  <a:srgbClr val="D62100"/>
                </a:solidFill>
                <a:latin typeface="Arial"/>
                <a:cs typeface="Arial"/>
              </a:rPr>
              <a:t>t</a:t>
            </a:r>
            <a:r>
              <a:rPr sz="3250" spc="-20" dirty="0">
                <a:solidFill>
                  <a:srgbClr val="D62100"/>
                </a:solidFill>
                <a:latin typeface="Arial"/>
                <a:cs typeface="Arial"/>
              </a:rPr>
              <a:t>-Phase</a:t>
            </a:r>
            <a:r>
              <a:rPr sz="3250" spc="-5" dirty="0">
                <a:solidFill>
                  <a:srgbClr val="D62100"/>
                </a:solidFill>
                <a:latin typeface="Arial"/>
                <a:cs typeface="Arial"/>
              </a:rPr>
              <a:t> </a:t>
            </a:r>
            <a:r>
              <a:rPr sz="3250" spc="-15" dirty="0">
                <a:solidFill>
                  <a:srgbClr val="D62100"/>
                </a:solidFill>
                <a:latin typeface="Arial"/>
                <a:cs typeface="Arial"/>
              </a:rPr>
              <a:t>I</a:t>
            </a:r>
            <a:r>
              <a:rPr sz="3250" spc="-20" dirty="0">
                <a:solidFill>
                  <a:srgbClr val="D62100"/>
                </a:solidFill>
                <a:latin typeface="Arial"/>
                <a:cs typeface="Arial"/>
              </a:rPr>
              <a:t>n</a:t>
            </a:r>
            <a:r>
              <a:rPr sz="3250" spc="-15" dirty="0">
                <a:solidFill>
                  <a:srgbClr val="D62100"/>
                </a:solidFill>
                <a:latin typeface="Arial"/>
                <a:cs typeface="Arial"/>
              </a:rPr>
              <a:t>tercept</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76</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361950" y="1447800"/>
            <a:ext cx="10229850" cy="5665470"/>
          </a:xfrm>
          <a:prstGeom prst="rect">
            <a:avLst/>
          </a:prstGeom>
        </p:spPr>
        <p:txBody>
          <a:bodyPr vert="horz" wrap="square" lIns="0" tIns="0" rIns="0" bIns="0" rtlCol="0">
            <a:noAutofit/>
          </a:bodyPr>
          <a:lstStyle/>
          <a:p>
            <a:pPr marL="211454" marR="45720" indent="27305">
              <a:lnSpc>
                <a:spcPct val="100400"/>
              </a:lnSpc>
            </a:pPr>
            <a:r>
              <a:rPr sz="1900" b="1" i="1" spc="10" dirty="0">
                <a:solidFill>
                  <a:srgbClr val="09178B"/>
                </a:solidFill>
                <a:latin typeface="Arial"/>
                <a:cs typeface="Arial"/>
              </a:rPr>
              <a:t>A</a:t>
            </a:r>
            <a:r>
              <a:rPr sz="1900" b="1" i="1" spc="-70" dirty="0">
                <a:solidFill>
                  <a:srgbClr val="09178B"/>
                </a:solidFill>
                <a:latin typeface="Arial"/>
                <a:cs typeface="Arial"/>
              </a:rPr>
              <a:t> </a:t>
            </a:r>
            <a:r>
              <a:rPr sz="1900" b="1" i="1" spc="5" dirty="0">
                <a:solidFill>
                  <a:srgbClr val="09178B"/>
                </a:solidFill>
                <a:latin typeface="Arial"/>
                <a:cs typeface="Arial"/>
              </a:rPr>
              <a:t>boost-p</a:t>
            </a:r>
            <a:r>
              <a:rPr sz="1900" b="1" i="1" spc="10" dirty="0">
                <a:solidFill>
                  <a:srgbClr val="09178B"/>
                </a:solidFill>
                <a:latin typeface="Arial"/>
                <a:cs typeface="Arial"/>
              </a:rPr>
              <a:t>hase</a:t>
            </a:r>
            <a:r>
              <a:rPr sz="1900" b="1" i="1" spc="5" dirty="0">
                <a:solidFill>
                  <a:srgbClr val="09178B"/>
                </a:solidFill>
                <a:latin typeface="Arial"/>
                <a:cs typeface="Arial"/>
              </a:rPr>
              <a:t> </a:t>
            </a:r>
            <a:r>
              <a:rPr sz="1900" b="1" i="1" spc="10" dirty="0">
                <a:solidFill>
                  <a:srgbClr val="09178B"/>
                </a:solidFill>
                <a:latin typeface="Arial"/>
                <a:cs typeface="Arial"/>
              </a:rPr>
              <a:t>defense</a:t>
            </a:r>
            <a:r>
              <a:rPr sz="1900" b="1" i="1" spc="5" dirty="0">
                <a:solidFill>
                  <a:srgbClr val="09178B"/>
                </a:solidFill>
                <a:latin typeface="Arial"/>
                <a:cs typeface="Arial"/>
              </a:rPr>
              <a:t> </a:t>
            </a:r>
            <a:r>
              <a:rPr sz="1900" b="1" i="1" spc="10" dirty="0">
                <a:solidFill>
                  <a:srgbClr val="09178B"/>
                </a:solidFill>
                <a:latin typeface="Arial"/>
                <a:cs typeface="Arial"/>
              </a:rPr>
              <a:t>would</a:t>
            </a:r>
            <a:r>
              <a:rPr sz="1900" b="1" i="1" spc="5" dirty="0">
                <a:solidFill>
                  <a:srgbClr val="09178B"/>
                </a:solidFill>
                <a:latin typeface="Arial"/>
                <a:cs typeface="Arial"/>
              </a:rPr>
              <a:t> not </a:t>
            </a:r>
            <a:r>
              <a:rPr sz="1900" b="1" i="1" spc="10" dirty="0">
                <a:solidFill>
                  <a:srgbClr val="09178B"/>
                </a:solidFill>
                <a:latin typeface="Arial"/>
                <a:cs typeface="Arial"/>
              </a:rPr>
              <a:t>be</a:t>
            </a:r>
            <a:r>
              <a:rPr sz="1900" b="1" i="1" spc="5" dirty="0">
                <a:solidFill>
                  <a:srgbClr val="09178B"/>
                </a:solidFill>
                <a:latin typeface="Arial"/>
                <a:cs typeface="Arial"/>
              </a:rPr>
              <a:t> susceptibl</a:t>
            </a:r>
            <a:r>
              <a:rPr sz="1900" b="1" i="1" spc="10" dirty="0">
                <a:solidFill>
                  <a:srgbClr val="09178B"/>
                </a:solidFill>
                <a:latin typeface="Arial"/>
                <a:cs typeface="Arial"/>
              </a:rPr>
              <a:t>e</a:t>
            </a:r>
            <a:r>
              <a:rPr sz="1900" b="1" i="1" spc="5" dirty="0">
                <a:solidFill>
                  <a:srgbClr val="09178B"/>
                </a:solidFill>
                <a:latin typeface="Arial"/>
                <a:cs typeface="Arial"/>
              </a:rPr>
              <a:t> to</a:t>
            </a:r>
            <a:r>
              <a:rPr sz="1900" b="1" i="1" spc="10" dirty="0">
                <a:solidFill>
                  <a:srgbClr val="09178B"/>
                </a:solidFill>
                <a:latin typeface="Arial"/>
                <a:cs typeface="Arial"/>
              </a:rPr>
              <a:t> some</a:t>
            </a:r>
            <a:r>
              <a:rPr sz="1900" b="1" i="1" spc="5" dirty="0">
                <a:solidFill>
                  <a:srgbClr val="09178B"/>
                </a:solidFill>
                <a:latin typeface="Arial"/>
                <a:cs typeface="Arial"/>
              </a:rPr>
              <a:t> of the </a:t>
            </a:r>
            <a:r>
              <a:rPr sz="1900" b="1" i="1" spc="10" dirty="0">
                <a:solidFill>
                  <a:srgbClr val="09178B"/>
                </a:solidFill>
                <a:latin typeface="Arial"/>
                <a:cs typeface="Arial"/>
              </a:rPr>
              <a:t>proposed</a:t>
            </a:r>
            <a:r>
              <a:rPr sz="1900" b="1" i="1" spc="5" dirty="0">
                <a:solidFill>
                  <a:srgbClr val="09178B"/>
                </a:solidFill>
                <a:latin typeface="Arial"/>
                <a:cs typeface="Arial"/>
              </a:rPr>
              <a:t> </a:t>
            </a:r>
            <a:r>
              <a:rPr sz="1900" b="1" i="1" spc="10" dirty="0">
                <a:solidFill>
                  <a:srgbClr val="09178B"/>
                </a:solidFill>
                <a:latin typeface="Arial"/>
                <a:cs typeface="Arial"/>
              </a:rPr>
              <a:t>countermeasures</a:t>
            </a:r>
            <a:r>
              <a:rPr sz="1900" b="1" i="1" spc="5" dirty="0">
                <a:solidFill>
                  <a:srgbClr val="09178B"/>
                </a:solidFill>
                <a:latin typeface="Arial"/>
                <a:cs typeface="Arial"/>
              </a:rPr>
              <a:t> to </a:t>
            </a:r>
            <a:r>
              <a:rPr sz="1900" b="1" i="1" spc="15" dirty="0">
                <a:solidFill>
                  <a:srgbClr val="09178B"/>
                </a:solidFill>
                <a:latin typeface="Arial"/>
                <a:cs typeface="Arial"/>
              </a:rPr>
              <a:t>mi</a:t>
            </a:r>
            <a:r>
              <a:rPr sz="1900" b="1" i="1" spc="10" dirty="0">
                <a:solidFill>
                  <a:srgbClr val="09178B"/>
                </a:solidFill>
                <a:latin typeface="Arial"/>
                <a:cs typeface="Arial"/>
              </a:rPr>
              <a:t>dcourse</a:t>
            </a:r>
            <a:r>
              <a:rPr sz="1900" b="1" i="1" spc="5" dirty="0">
                <a:solidFill>
                  <a:srgbClr val="09178B"/>
                </a:solidFill>
                <a:latin typeface="Arial"/>
                <a:cs typeface="Arial"/>
              </a:rPr>
              <a:t> defense, but </a:t>
            </a:r>
            <a:r>
              <a:rPr sz="1900" b="1" i="1" spc="0" dirty="0">
                <a:solidFill>
                  <a:srgbClr val="09178B"/>
                </a:solidFill>
                <a:latin typeface="Arial"/>
                <a:cs typeface="Arial"/>
              </a:rPr>
              <a:t>i</a:t>
            </a:r>
            <a:r>
              <a:rPr sz="1900" b="1" i="1" spc="5" dirty="0">
                <a:solidFill>
                  <a:srgbClr val="09178B"/>
                </a:solidFill>
                <a:latin typeface="Arial"/>
                <a:cs typeface="Arial"/>
              </a:rPr>
              <a:t>t </a:t>
            </a:r>
            <a:r>
              <a:rPr sz="1900" b="1" i="1" spc="10" dirty="0">
                <a:solidFill>
                  <a:srgbClr val="09178B"/>
                </a:solidFill>
                <a:latin typeface="Arial"/>
                <a:cs typeface="Arial"/>
              </a:rPr>
              <a:t>would</a:t>
            </a:r>
            <a:r>
              <a:rPr sz="1900" b="1" i="1" spc="5" dirty="0">
                <a:solidFill>
                  <a:srgbClr val="09178B"/>
                </a:solidFill>
                <a:latin typeface="Arial"/>
                <a:cs typeface="Arial"/>
              </a:rPr>
              <a:t> face </a:t>
            </a:r>
            <a:r>
              <a:rPr sz="1900" b="1" i="1" spc="10" dirty="0">
                <a:solidFill>
                  <a:srgbClr val="09178B"/>
                </a:solidFill>
                <a:latin typeface="Arial"/>
                <a:cs typeface="Arial"/>
              </a:rPr>
              <a:t>countermeasures</a:t>
            </a:r>
            <a:endParaRPr sz="1900" dirty="0">
              <a:latin typeface="Arial"/>
              <a:cs typeface="Arial"/>
            </a:endParaRPr>
          </a:p>
          <a:p>
            <a:pPr>
              <a:lnSpc>
                <a:spcPts val="850"/>
              </a:lnSpc>
              <a:spcBef>
                <a:spcPts val="44"/>
              </a:spcBef>
            </a:pPr>
            <a:endParaRPr sz="850" b="1" dirty="0"/>
          </a:p>
          <a:p>
            <a:pPr marL="12700">
              <a:lnSpc>
                <a:spcPct val="100000"/>
              </a:lnSpc>
            </a:pPr>
            <a:r>
              <a:rPr sz="1900" b="1" spc="10" dirty="0">
                <a:solidFill>
                  <a:srgbClr val="09178B"/>
                </a:solidFill>
                <a:latin typeface="Arial"/>
                <a:cs typeface="Arial"/>
              </a:rPr>
              <a:t>Examples</a:t>
            </a:r>
            <a:r>
              <a:rPr sz="1900" b="1" spc="5" dirty="0">
                <a:solidFill>
                  <a:srgbClr val="09178B"/>
                </a:solidFill>
                <a:latin typeface="Arial"/>
                <a:cs typeface="Arial"/>
              </a:rPr>
              <a:t> </a:t>
            </a:r>
            <a:r>
              <a:rPr sz="1900" b="1" spc="10" dirty="0">
                <a:solidFill>
                  <a:srgbClr val="09178B"/>
                </a:solidFill>
                <a:latin typeface="Arial"/>
                <a:cs typeface="Arial"/>
              </a:rPr>
              <a:t>of</a:t>
            </a:r>
            <a:r>
              <a:rPr sz="1900" b="1" spc="5" dirty="0">
                <a:solidFill>
                  <a:srgbClr val="09178B"/>
                </a:solidFill>
                <a:latin typeface="Arial"/>
                <a:cs typeface="Arial"/>
              </a:rPr>
              <a:t> </a:t>
            </a:r>
            <a:r>
              <a:rPr sz="1900" b="1" spc="10" dirty="0">
                <a:solidFill>
                  <a:srgbClr val="09178B"/>
                </a:solidFill>
                <a:latin typeface="Arial"/>
                <a:cs typeface="Arial"/>
              </a:rPr>
              <a:t>countermeasures</a:t>
            </a:r>
            <a:r>
              <a:rPr sz="1900" b="1" spc="5" dirty="0">
                <a:solidFill>
                  <a:srgbClr val="09178B"/>
                </a:solidFill>
                <a:latin typeface="Arial"/>
                <a:cs typeface="Arial"/>
              </a:rPr>
              <a:t> </a:t>
            </a:r>
            <a:r>
              <a:rPr sz="1900" b="1" spc="0" dirty="0">
                <a:solidFill>
                  <a:srgbClr val="09178B"/>
                </a:solidFill>
                <a:latin typeface="Arial"/>
                <a:cs typeface="Arial"/>
              </a:rPr>
              <a:t>t</a:t>
            </a:r>
            <a:r>
              <a:rPr sz="1900" b="1" spc="10" dirty="0">
                <a:solidFill>
                  <a:srgbClr val="09178B"/>
                </a:solidFill>
                <a:latin typeface="Arial"/>
                <a:cs typeface="Arial"/>
              </a:rPr>
              <a:t>o</a:t>
            </a:r>
            <a:r>
              <a:rPr sz="1900" b="1" spc="5" dirty="0">
                <a:solidFill>
                  <a:srgbClr val="09178B"/>
                </a:solidFill>
                <a:latin typeface="Arial"/>
                <a:cs typeface="Arial"/>
              </a:rPr>
              <a:t> </a:t>
            </a:r>
            <a:r>
              <a:rPr sz="1900" b="1" spc="10" dirty="0">
                <a:solidFill>
                  <a:srgbClr val="09178B"/>
                </a:solidFill>
                <a:latin typeface="Arial"/>
                <a:cs typeface="Arial"/>
              </a:rPr>
              <a:t>both</a:t>
            </a:r>
            <a:r>
              <a:rPr sz="1900" b="1" spc="5" dirty="0">
                <a:solidFill>
                  <a:srgbClr val="09178B"/>
                </a:solidFill>
                <a:latin typeface="Arial"/>
                <a:cs typeface="Arial"/>
              </a:rPr>
              <a:t> hit-to-kill </a:t>
            </a:r>
            <a:r>
              <a:rPr sz="1900" b="1" spc="10" dirty="0">
                <a:solidFill>
                  <a:srgbClr val="09178B"/>
                </a:solidFill>
                <a:latin typeface="Arial"/>
                <a:cs typeface="Arial"/>
              </a:rPr>
              <a:t>and</a:t>
            </a:r>
            <a:r>
              <a:rPr sz="1900" b="1" spc="5" dirty="0">
                <a:solidFill>
                  <a:srgbClr val="09178B"/>
                </a:solidFill>
                <a:latin typeface="Arial"/>
                <a:cs typeface="Arial"/>
              </a:rPr>
              <a:t> </a:t>
            </a:r>
            <a:r>
              <a:rPr sz="1900" b="1" spc="0" dirty="0">
                <a:solidFill>
                  <a:srgbClr val="09178B"/>
                </a:solidFill>
                <a:latin typeface="Arial"/>
                <a:cs typeface="Arial"/>
              </a:rPr>
              <a:t>t</a:t>
            </a:r>
            <a:r>
              <a:rPr sz="1900" b="1" spc="10" dirty="0">
                <a:solidFill>
                  <a:srgbClr val="09178B"/>
                </a:solidFill>
                <a:latin typeface="Arial"/>
                <a:cs typeface="Arial"/>
              </a:rPr>
              <a:t>he</a:t>
            </a:r>
            <a:r>
              <a:rPr sz="1900" b="1" spc="-100" dirty="0">
                <a:solidFill>
                  <a:srgbClr val="09178B"/>
                </a:solidFill>
                <a:latin typeface="Arial"/>
                <a:cs typeface="Arial"/>
              </a:rPr>
              <a:t> </a:t>
            </a:r>
            <a:r>
              <a:rPr sz="1900" b="1" spc="10" dirty="0">
                <a:solidFill>
                  <a:srgbClr val="09178B"/>
                </a:solidFill>
                <a:latin typeface="Arial"/>
                <a:cs typeface="Arial"/>
              </a:rPr>
              <a:t>ABL</a:t>
            </a:r>
            <a:endParaRPr sz="1900" b="1" dirty="0">
              <a:latin typeface="Arial"/>
              <a:cs typeface="Arial"/>
            </a:endParaRPr>
          </a:p>
          <a:p>
            <a:pPr marL="12700" indent="191770">
              <a:lnSpc>
                <a:spcPct val="100000"/>
              </a:lnSpc>
              <a:spcBef>
                <a:spcPts val="375"/>
              </a:spcBef>
              <a:buClr>
                <a:srgbClr val="09178B"/>
              </a:buClr>
              <a:buFont typeface="Arial"/>
              <a:buChar char="•"/>
              <a:tabLst>
                <a:tab pos="390525" algn="l"/>
              </a:tabLst>
            </a:pPr>
            <a:r>
              <a:rPr sz="1900" spc="10" dirty="0">
                <a:solidFill>
                  <a:srgbClr val="09178B"/>
                </a:solidFill>
                <a:latin typeface="Arial"/>
                <a:cs typeface="Arial"/>
              </a:rPr>
              <a:t>Launch</a:t>
            </a:r>
            <a:r>
              <a:rPr sz="1900" spc="5" dirty="0">
                <a:solidFill>
                  <a:srgbClr val="09178B"/>
                </a:solidFill>
                <a:latin typeface="Arial"/>
                <a:cs typeface="Arial"/>
              </a:rPr>
              <a:t> several </a:t>
            </a:r>
            <a:r>
              <a:rPr sz="1900" spc="0" dirty="0">
                <a:solidFill>
                  <a:srgbClr val="09178B"/>
                </a:solidFill>
                <a:latin typeface="Arial"/>
                <a:cs typeface="Arial"/>
              </a:rPr>
              <a:t>I</a:t>
            </a:r>
            <a:r>
              <a:rPr sz="1900" spc="10" dirty="0">
                <a:solidFill>
                  <a:srgbClr val="09178B"/>
                </a:solidFill>
                <a:latin typeface="Arial"/>
                <a:cs typeface="Arial"/>
              </a:rPr>
              <a:t>CBMs</a:t>
            </a:r>
            <a:r>
              <a:rPr sz="1900" spc="5" dirty="0">
                <a:solidFill>
                  <a:srgbClr val="09178B"/>
                </a:solidFill>
                <a:latin typeface="Arial"/>
                <a:cs typeface="Arial"/>
              </a:rPr>
              <a:t> nearly simultaneously</a:t>
            </a:r>
            <a:endParaRPr sz="1900" dirty="0">
              <a:latin typeface="Arial"/>
              <a:cs typeface="Arial"/>
            </a:endParaRPr>
          </a:p>
          <a:p>
            <a:pPr marL="12700" marR="1950720" indent="191770">
              <a:lnSpc>
                <a:spcPct val="116599"/>
              </a:lnSpc>
              <a:buClr>
                <a:srgbClr val="09178B"/>
              </a:buClr>
              <a:buFont typeface="Arial"/>
              <a:buChar char="•"/>
              <a:tabLst>
                <a:tab pos="390525" algn="l"/>
              </a:tabLst>
            </a:pPr>
            <a:r>
              <a:rPr sz="1900" spc="5" dirty="0">
                <a:solidFill>
                  <a:srgbClr val="09178B"/>
                </a:solidFill>
                <a:latin typeface="Arial"/>
                <a:cs typeface="Arial"/>
              </a:rPr>
              <a:t>Deploy solid-propellant </a:t>
            </a:r>
            <a:r>
              <a:rPr sz="1900" spc="0" dirty="0">
                <a:solidFill>
                  <a:srgbClr val="09178B"/>
                </a:solidFill>
                <a:latin typeface="Arial"/>
                <a:cs typeface="Arial"/>
              </a:rPr>
              <a:t>I</a:t>
            </a:r>
            <a:r>
              <a:rPr sz="1900" spc="10" dirty="0">
                <a:solidFill>
                  <a:srgbClr val="09178B"/>
                </a:solidFill>
                <a:latin typeface="Arial"/>
                <a:cs typeface="Arial"/>
              </a:rPr>
              <a:t>CBMs</a:t>
            </a:r>
            <a:r>
              <a:rPr sz="1900" spc="5" dirty="0">
                <a:solidFill>
                  <a:srgbClr val="09178B"/>
                </a:solidFill>
                <a:latin typeface="Arial"/>
                <a:cs typeface="Arial"/>
              </a:rPr>
              <a:t> </a:t>
            </a:r>
            <a:endParaRPr lang="en-US" sz="1900" spc="5" dirty="0">
              <a:solidFill>
                <a:srgbClr val="09178B"/>
              </a:solidFill>
              <a:latin typeface="Arial"/>
              <a:cs typeface="Arial"/>
            </a:endParaRPr>
          </a:p>
          <a:p>
            <a:pPr marL="12700" marR="1950720">
              <a:lnSpc>
                <a:spcPct val="116599"/>
              </a:lnSpc>
              <a:buClr>
                <a:srgbClr val="09178B"/>
              </a:buClr>
              <a:tabLst>
                <a:tab pos="390525" algn="l"/>
              </a:tabLst>
            </a:pPr>
            <a:r>
              <a:rPr sz="1900" b="1" spc="5" dirty="0">
                <a:solidFill>
                  <a:srgbClr val="09178B"/>
                </a:solidFill>
                <a:latin typeface="Arial"/>
                <a:cs typeface="Arial"/>
              </a:rPr>
              <a:t>Examples </a:t>
            </a:r>
            <a:r>
              <a:rPr sz="1900" b="1" spc="10" dirty="0">
                <a:solidFill>
                  <a:srgbClr val="09178B"/>
                </a:solidFill>
                <a:latin typeface="Arial"/>
                <a:cs typeface="Arial"/>
              </a:rPr>
              <a:t>of</a:t>
            </a:r>
            <a:r>
              <a:rPr sz="1900" b="1" spc="5" dirty="0">
                <a:solidFill>
                  <a:srgbClr val="09178B"/>
                </a:solidFill>
                <a:latin typeface="Arial"/>
                <a:cs typeface="Arial"/>
              </a:rPr>
              <a:t> </a:t>
            </a:r>
            <a:r>
              <a:rPr sz="1900" b="1" spc="10" dirty="0">
                <a:solidFill>
                  <a:srgbClr val="09178B"/>
                </a:solidFill>
                <a:latin typeface="Arial"/>
                <a:cs typeface="Arial"/>
              </a:rPr>
              <a:t>countermeasures</a:t>
            </a:r>
            <a:r>
              <a:rPr sz="1900" b="1" spc="5" dirty="0">
                <a:solidFill>
                  <a:srgbClr val="09178B"/>
                </a:solidFill>
                <a:latin typeface="Arial"/>
                <a:cs typeface="Arial"/>
              </a:rPr>
              <a:t> </a:t>
            </a:r>
            <a:r>
              <a:rPr sz="1900" b="1" spc="0" dirty="0">
                <a:solidFill>
                  <a:srgbClr val="09178B"/>
                </a:solidFill>
                <a:latin typeface="Arial"/>
                <a:cs typeface="Arial"/>
              </a:rPr>
              <a:t>t</a:t>
            </a:r>
            <a:r>
              <a:rPr sz="1900" b="1" spc="10" dirty="0">
                <a:solidFill>
                  <a:srgbClr val="09178B"/>
                </a:solidFill>
                <a:latin typeface="Arial"/>
                <a:cs typeface="Arial"/>
              </a:rPr>
              <a:t>o</a:t>
            </a:r>
            <a:r>
              <a:rPr sz="1900" b="1" spc="5" dirty="0">
                <a:solidFill>
                  <a:srgbClr val="09178B"/>
                </a:solidFill>
                <a:latin typeface="Arial"/>
                <a:cs typeface="Arial"/>
              </a:rPr>
              <a:t> hit-to-kill</a:t>
            </a:r>
            <a:endParaRPr sz="1900" b="1" dirty="0">
              <a:latin typeface="Arial"/>
              <a:cs typeface="Arial"/>
            </a:endParaRPr>
          </a:p>
          <a:p>
            <a:pPr marL="390525" indent="-186690">
              <a:lnSpc>
                <a:spcPct val="100000"/>
              </a:lnSpc>
              <a:spcBef>
                <a:spcPts val="300"/>
              </a:spcBef>
              <a:buClr>
                <a:srgbClr val="09178B"/>
              </a:buClr>
              <a:buFont typeface="Arial"/>
              <a:buChar char="•"/>
              <a:tabLst>
                <a:tab pos="390525" algn="l"/>
              </a:tabLst>
            </a:pPr>
            <a:r>
              <a:rPr sz="1900" spc="5" dirty="0">
                <a:solidFill>
                  <a:srgbClr val="09178B"/>
                </a:solidFill>
                <a:latin typeface="Arial"/>
                <a:cs typeface="Arial"/>
              </a:rPr>
              <a:t>Deploy payload during </a:t>
            </a:r>
            <a:r>
              <a:rPr sz="1900" spc="10" dirty="0">
                <a:solidFill>
                  <a:srgbClr val="09178B"/>
                </a:solidFill>
                <a:latin typeface="Arial"/>
                <a:cs typeface="Arial"/>
              </a:rPr>
              <a:t>powered</a:t>
            </a:r>
            <a:r>
              <a:rPr sz="1900" spc="5" dirty="0">
                <a:solidFill>
                  <a:srgbClr val="09178B"/>
                </a:solidFill>
                <a:latin typeface="Arial"/>
                <a:cs typeface="Arial"/>
              </a:rPr>
              <a:t> flight</a:t>
            </a:r>
            <a:endParaRPr sz="1900" dirty="0">
              <a:latin typeface="Arial"/>
              <a:cs typeface="Arial"/>
            </a:endParaRPr>
          </a:p>
          <a:p>
            <a:pPr marL="390525" indent="-186690">
              <a:lnSpc>
                <a:spcPct val="100000"/>
              </a:lnSpc>
              <a:spcBef>
                <a:spcPts val="375"/>
              </a:spcBef>
              <a:buClr>
                <a:srgbClr val="09178B"/>
              </a:buClr>
              <a:buFont typeface="Arial"/>
              <a:buChar char="•"/>
              <a:tabLst>
                <a:tab pos="390525" algn="l"/>
              </a:tabLst>
            </a:pPr>
            <a:r>
              <a:rPr sz="1900" spc="10" dirty="0">
                <a:solidFill>
                  <a:srgbClr val="09178B"/>
                </a:solidFill>
                <a:latin typeface="Arial"/>
                <a:cs typeface="Arial"/>
              </a:rPr>
              <a:t>Program</a:t>
            </a:r>
            <a:r>
              <a:rPr sz="1900" spc="5" dirty="0">
                <a:solidFill>
                  <a:srgbClr val="09178B"/>
                </a:solidFill>
                <a:latin typeface="Arial"/>
                <a:cs typeface="Arial"/>
              </a:rPr>
              <a:t> evasive </a:t>
            </a:r>
            <a:r>
              <a:rPr sz="1900" spc="10" dirty="0">
                <a:solidFill>
                  <a:srgbClr val="09178B"/>
                </a:solidFill>
                <a:latin typeface="Arial"/>
                <a:cs typeface="Arial"/>
              </a:rPr>
              <a:t>maneuvers</a:t>
            </a:r>
            <a:endParaRPr sz="1900" dirty="0">
              <a:latin typeface="Arial"/>
              <a:cs typeface="Arial"/>
            </a:endParaRPr>
          </a:p>
          <a:p>
            <a:pPr marL="390525" indent="-186690">
              <a:lnSpc>
                <a:spcPct val="100000"/>
              </a:lnSpc>
              <a:spcBef>
                <a:spcPts val="375"/>
              </a:spcBef>
              <a:buClr>
                <a:srgbClr val="09178B"/>
              </a:buClr>
              <a:buFont typeface="Arial"/>
              <a:buChar char="•"/>
              <a:tabLst>
                <a:tab pos="390525" algn="l"/>
              </a:tabLst>
            </a:pPr>
            <a:r>
              <a:rPr sz="1900" spc="5" dirty="0">
                <a:solidFill>
                  <a:srgbClr val="09178B"/>
                </a:solidFill>
                <a:latin typeface="Arial"/>
                <a:cs typeface="Arial"/>
              </a:rPr>
              <a:t>Deploy </a:t>
            </a:r>
            <a:r>
              <a:rPr sz="1900" spc="10" dirty="0">
                <a:solidFill>
                  <a:srgbClr val="09178B"/>
                </a:solidFill>
                <a:latin typeface="Arial"/>
                <a:cs typeface="Arial"/>
              </a:rPr>
              <a:t>decoys</a:t>
            </a:r>
            <a:r>
              <a:rPr sz="1900" spc="5" dirty="0">
                <a:solidFill>
                  <a:srgbClr val="09178B"/>
                </a:solidFill>
                <a:latin typeface="Arial"/>
                <a:cs typeface="Arial"/>
              </a:rPr>
              <a:t> </a:t>
            </a:r>
            <a:r>
              <a:rPr sz="1900" spc="10" dirty="0">
                <a:solidFill>
                  <a:srgbClr val="09178B"/>
                </a:solidFill>
                <a:latin typeface="Arial"/>
                <a:cs typeface="Arial"/>
              </a:rPr>
              <a:t>and</a:t>
            </a:r>
            <a:r>
              <a:rPr sz="1900" spc="5" dirty="0">
                <a:solidFill>
                  <a:srgbClr val="09178B"/>
                </a:solidFill>
                <a:latin typeface="Arial"/>
                <a:cs typeface="Arial"/>
              </a:rPr>
              <a:t> </a:t>
            </a:r>
            <a:r>
              <a:rPr sz="1900" spc="10" dirty="0">
                <a:solidFill>
                  <a:srgbClr val="09178B"/>
                </a:solidFill>
                <a:latin typeface="Arial"/>
                <a:cs typeface="Arial"/>
              </a:rPr>
              <a:t>jammers</a:t>
            </a:r>
            <a:endParaRPr sz="1900" dirty="0">
              <a:latin typeface="Arial"/>
              <a:cs typeface="Arial"/>
            </a:endParaRPr>
          </a:p>
          <a:p>
            <a:pPr marL="390525" indent="-186690">
              <a:lnSpc>
                <a:spcPct val="100000"/>
              </a:lnSpc>
              <a:spcBef>
                <a:spcPts val="375"/>
              </a:spcBef>
              <a:buClr>
                <a:srgbClr val="09178B"/>
              </a:buClr>
              <a:buFont typeface="Arial"/>
              <a:buChar char="•"/>
              <a:tabLst>
                <a:tab pos="390525" algn="l"/>
              </a:tabLst>
            </a:pPr>
            <a:r>
              <a:rPr sz="1900" spc="5" dirty="0">
                <a:solidFill>
                  <a:srgbClr val="09178B"/>
                </a:solidFill>
                <a:latin typeface="Arial"/>
                <a:cs typeface="Arial"/>
              </a:rPr>
              <a:t>Deploy </a:t>
            </a:r>
            <a:r>
              <a:rPr sz="1900" spc="0" dirty="0">
                <a:solidFill>
                  <a:srgbClr val="09178B"/>
                </a:solidFill>
                <a:latin typeface="Arial"/>
                <a:cs typeface="Arial"/>
              </a:rPr>
              <a:t>f</a:t>
            </a:r>
            <a:r>
              <a:rPr sz="1900" spc="5" dirty="0">
                <a:solidFill>
                  <a:srgbClr val="09178B"/>
                </a:solidFill>
                <a:latin typeface="Arial"/>
                <a:cs typeface="Arial"/>
              </a:rPr>
              <a:t>ast-burn boosters wit</a:t>
            </a:r>
            <a:r>
              <a:rPr sz="1900" spc="10" dirty="0">
                <a:solidFill>
                  <a:srgbClr val="09178B"/>
                </a:solidFill>
                <a:latin typeface="Arial"/>
                <a:cs typeface="Arial"/>
              </a:rPr>
              <a:t>h</a:t>
            </a:r>
            <a:r>
              <a:rPr sz="1900" spc="5" dirty="0">
                <a:solidFill>
                  <a:srgbClr val="09178B"/>
                </a:solidFill>
                <a:latin typeface="Arial"/>
                <a:cs typeface="Arial"/>
              </a:rPr>
              <a:t> </a:t>
            </a:r>
            <a:r>
              <a:rPr sz="1900" spc="10" dirty="0">
                <a:solidFill>
                  <a:srgbClr val="09178B"/>
                </a:solidFill>
                <a:latin typeface="Arial"/>
                <a:cs typeface="Arial"/>
              </a:rPr>
              <a:t>mult</a:t>
            </a:r>
            <a:r>
              <a:rPr sz="1900" spc="5" dirty="0">
                <a:solidFill>
                  <a:srgbClr val="09178B"/>
                </a:solidFill>
                <a:latin typeface="Arial"/>
                <a:cs typeface="Arial"/>
              </a:rPr>
              <a:t>iple upper stages </a:t>
            </a:r>
            <a:endParaRPr lang="en-US" sz="1900" spc="5" dirty="0">
              <a:solidFill>
                <a:srgbClr val="09178B"/>
              </a:solidFill>
              <a:latin typeface="Arial"/>
              <a:cs typeface="Arial"/>
            </a:endParaRPr>
          </a:p>
          <a:p>
            <a:pPr marL="12700" marR="339090">
              <a:lnSpc>
                <a:spcPct val="116599"/>
              </a:lnSpc>
              <a:buClr>
                <a:srgbClr val="09178B"/>
              </a:buClr>
              <a:tabLst>
                <a:tab pos="390525" algn="l"/>
              </a:tabLst>
            </a:pPr>
            <a:r>
              <a:rPr sz="1900" b="1" spc="5" dirty="0">
                <a:solidFill>
                  <a:srgbClr val="09178B"/>
                </a:solidFill>
                <a:latin typeface="Arial"/>
                <a:cs typeface="Arial"/>
              </a:rPr>
              <a:t>Examples </a:t>
            </a:r>
            <a:r>
              <a:rPr sz="1900" b="1" spc="10" dirty="0">
                <a:solidFill>
                  <a:srgbClr val="09178B"/>
                </a:solidFill>
                <a:latin typeface="Arial"/>
                <a:cs typeface="Arial"/>
              </a:rPr>
              <a:t>of</a:t>
            </a:r>
            <a:r>
              <a:rPr sz="1900" b="1" spc="5" dirty="0">
                <a:solidFill>
                  <a:srgbClr val="09178B"/>
                </a:solidFill>
                <a:latin typeface="Arial"/>
                <a:cs typeface="Arial"/>
              </a:rPr>
              <a:t> </a:t>
            </a:r>
            <a:r>
              <a:rPr sz="1900" b="1" spc="10" dirty="0">
                <a:solidFill>
                  <a:srgbClr val="09178B"/>
                </a:solidFill>
                <a:latin typeface="Arial"/>
                <a:cs typeface="Arial"/>
              </a:rPr>
              <a:t>countermeasures</a:t>
            </a:r>
            <a:r>
              <a:rPr sz="1900" b="1" spc="5" dirty="0">
                <a:solidFill>
                  <a:srgbClr val="09178B"/>
                </a:solidFill>
                <a:latin typeface="Arial"/>
                <a:cs typeface="Arial"/>
              </a:rPr>
              <a:t> </a:t>
            </a:r>
            <a:r>
              <a:rPr sz="1900" b="1" spc="0" dirty="0">
                <a:solidFill>
                  <a:srgbClr val="09178B"/>
                </a:solidFill>
                <a:latin typeface="Arial"/>
                <a:cs typeface="Arial"/>
              </a:rPr>
              <a:t>t</a:t>
            </a:r>
            <a:r>
              <a:rPr sz="1900" b="1" spc="10" dirty="0">
                <a:solidFill>
                  <a:srgbClr val="09178B"/>
                </a:solidFill>
                <a:latin typeface="Arial"/>
                <a:cs typeface="Arial"/>
              </a:rPr>
              <a:t>o</a:t>
            </a:r>
            <a:r>
              <a:rPr sz="1900" b="1" spc="5" dirty="0">
                <a:solidFill>
                  <a:srgbClr val="09178B"/>
                </a:solidFill>
                <a:latin typeface="Arial"/>
                <a:cs typeface="Arial"/>
              </a:rPr>
              <a:t> </a:t>
            </a:r>
            <a:r>
              <a:rPr sz="1900" b="1" spc="0" dirty="0">
                <a:solidFill>
                  <a:srgbClr val="09178B"/>
                </a:solidFill>
                <a:latin typeface="Arial"/>
                <a:cs typeface="Arial"/>
              </a:rPr>
              <a:t>t</a:t>
            </a:r>
            <a:r>
              <a:rPr sz="1900" b="1" spc="10" dirty="0">
                <a:solidFill>
                  <a:srgbClr val="09178B"/>
                </a:solidFill>
                <a:latin typeface="Arial"/>
                <a:cs typeface="Arial"/>
              </a:rPr>
              <a:t>he</a:t>
            </a:r>
            <a:r>
              <a:rPr sz="1900" b="1" spc="-100" dirty="0">
                <a:solidFill>
                  <a:srgbClr val="09178B"/>
                </a:solidFill>
                <a:latin typeface="Arial"/>
                <a:cs typeface="Arial"/>
              </a:rPr>
              <a:t> </a:t>
            </a:r>
            <a:r>
              <a:rPr sz="1900" b="1" spc="10" dirty="0">
                <a:solidFill>
                  <a:srgbClr val="09178B"/>
                </a:solidFill>
                <a:latin typeface="Arial"/>
                <a:cs typeface="Arial"/>
              </a:rPr>
              <a:t>ABL</a:t>
            </a:r>
            <a:endParaRPr sz="1900" b="1" dirty="0">
              <a:latin typeface="Arial"/>
              <a:cs typeface="Arial"/>
            </a:endParaRPr>
          </a:p>
          <a:p>
            <a:pPr marL="390525" indent="-186690">
              <a:lnSpc>
                <a:spcPct val="100000"/>
              </a:lnSpc>
              <a:spcBef>
                <a:spcPts val="300"/>
              </a:spcBef>
              <a:buClr>
                <a:srgbClr val="09178B"/>
              </a:buClr>
              <a:buFont typeface="Arial"/>
              <a:buChar char="•"/>
              <a:tabLst>
                <a:tab pos="390525" algn="l"/>
              </a:tabLst>
            </a:pPr>
            <a:r>
              <a:rPr sz="1900" spc="5" dirty="0">
                <a:solidFill>
                  <a:srgbClr val="09178B"/>
                </a:solidFill>
                <a:latin typeface="Arial"/>
                <a:cs typeface="Arial"/>
              </a:rPr>
              <a:t>Attack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airframe</a:t>
            </a:r>
            <a:endParaRPr sz="1900" dirty="0">
              <a:latin typeface="Arial"/>
              <a:cs typeface="Arial"/>
            </a:endParaRPr>
          </a:p>
          <a:p>
            <a:pPr marL="390525" indent="-186690">
              <a:lnSpc>
                <a:spcPct val="100000"/>
              </a:lnSpc>
              <a:spcBef>
                <a:spcPts val="375"/>
              </a:spcBef>
              <a:buClr>
                <a:srgbClr val="09178B"/>
              </a:buClr>
              <a:buFont typeface="Arial"/>
              <a:buChar char="•"/>
              <a:tabLst>
                <a:tab pos="390525" algn="l"/>
              </a:tabLst>
            </a:pPr>
            <a:r>
              <a:rPr sz="1900" spc="5" dirty="0">
                <a:solidFill>
                  <a:srgbClr val="09178B"/>
                </a:solidFill>
                <a:latin typeface="Arial"/>
                <a:cs typeface="Arial"/>
              </a:rPr>
              <a:t>Roll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a:t>
            </a:r>
            <a:r>
              <a:rPr sz="1900" spc="0" dirty="0">
                <a:solidFill>
                  <a:srgbClr val="09178B"/>
                </a:solidFill>
                <a:latin typeface="Arial"/>
                <a:cs typeface="Arial"/>
              </a:rPr>
              <a:t>I</a:t>
            </a:r>
            <a:r>
              <a:rPr sz="1900" spc="10" dirty="0">
                <a:solidFill>
                  <a:srgbClr val="09178B"/>
                </a:solidFill>
                <a:latin typeface="Arial"/>
                <a:cs typeface="Arial"/>
              </a:rPr>
              <a:t>CBM</a:t>
            </a:r>
            <a:endParaRPr sz="1900" dirty="0">
              <a:latin typeface="Arial"/>
              <a:cs typeface="Arial"/>
            </a:endParaRPr>
          </a:p>
          <a:p>
            <a:pPr marL="390525" indent="-186690">
              <a:lnSpc>
                <a:spcPct val="100000"/>
              </a:lnSpc>
              <a:spcBef>
                <a:spcPts val="375"/>
              </a:spcBef>
              <a:buClr>
                <a:srgbClr val="09178B"/>
              </a:buClr>
              <a:buFont typeface="Arial"/>
              <a:buChar char="•"/>
              <a:tabLst>
                <a:tab pos="390525" algn="l"/>
              </a:tabLst>
            </a:pPr>
            <a:r>
              <a:rPr sz="1900" spc="10" dirty="0">
                <a:solidFill>
                  <a:srgbClr val="09178B"/>
                </a:solidFill>
                <a:latin typeface="Arial"/>
                <a:cs typeface="Arial"/>
              </a:rPr>
              <a:t>Use</a:t>
            </a:r>
            <a:r>
              <a:rPr sz="1900" spc="5" dirty="0">
                <a:solidFill>
                  <a:srgbClr val="09178B"/>
                </a:solidFill>
                <a:latin typeface="Arial"/>
                <a:cs typeface="Arial"/>
              </a:rPr>
              <a:t> ablative </a:t>
            </a:r>
            <a:r>
              <a:rPr sz="1900" spc="10" dirty="0">
                <a:solidFill>
                  <a:srgbClr val="09178B"/>
                </a:solidFill>
                <a:latin typeface="Arial"/>
                <a:cs typeface="Arial"/>
              </a:rPr>
              <a:t>coat</a:t>
            </a:r>
            <a:r>
              <a:rPr sz="1900" spc="5" dirty="0">
                <a:solidFill>
                  <a:srgbClr val="09178B"/>
                </a:solidFill>
                <a:latin typeface="Arial"/>
                <a:cs typeface="Arial"/>
              </a:rPr>
              <a:t>ing</a:t>
            </a:r>
            <a:endParaRPr sz="1900" dirty="0">
              <a:latin typeface="Arial"/>
              <a:cs typeface="Arial"/>
            </a:endParaRPr>
          </a:p>
          <a:p>
            <a:pPr marL="390525" indent="-186690">
              <a:lnSpc>
                <a:spcPct val="100000"/>
              </a:lnSpc>
              <a:spcBef>
                <a:spcPts val="375"/>
              </a:spcBef>
              <a:buClr>
                <a:srgbClr val="09178B"/>
              </a:buClr>
              <a:buFont typeface="Arial"/>
              <a:buChar char="•"/>
              <a:tabLst>
                <a:tab pos="390525" algn="l"/>
              </a:tabLst>
            </a:pPr>
            <a:r>
              <a:rPr sz="1900" spc="10" dirty="0">
                <a:solidFill>
                  <a:srgbClr val="09178B"/>
                </a:solidFill>
                <a:latin typeface="Arial"/>
                <a:cs typeface="Arial"/>
              </a:rPr>
              <a:t>Change</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a:t>
            </a:r>
            <a:r>
              <a:rPr sz="1900" spc="10" dirty="0">
                <a:solidFill>
                  <a:srgbClr val="09178B"/>
                </a:solidFill>
                <a:latin typeface="Arial"/>
                <a:cs typeface="Arial"/>
              </a:rPr>
              <a:t>opt</a:t>
            </a:r>
            <a:r>
              <a:rPr sz="1900" spc="5" dirty="0">
                <a:solidFill>
                  <a:srgbClr val="09178B"/>
                </a:solidFill>
                <a:latin typeface="Arial"/>
                <a:cs typeface="Arial"/>
              </a:rPr>
              <a:t>ical properties </a:t>
            </a:r>
            <a:r>
              <a:rPr sz="1900" spc="10" dirty="0">
                <a:solidFill>
                  <a:srgbClr val="09178B"/>
                </a:solidFill>
                <a:latin typeface="Arial"/>
                <a:cs typeface="Arial"/>
              </a:rPr>
              <a:t>of</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he</a:t>
            </a:r>
            <a:r>
              <a:rPr sz="1900" spc="5" dirty="0">
                <a:solidFill>
                  <a:srgbClr val="09178B"/>
                </a:solidFill>
                <a:latin typeface="Arial"/>
                <a:cs typeface="Arial"/>
              </a:rPr>
              <a:t> </a:t>
            </a:r>
            <a:r>
              <a:rPr sz="1900" spc="0" dirty="0">
                <a:solidFill>
                  <a:srgbClr val="09178B"/>
                </a:solidFill>
                <a:latin typeface="Arial"/>
                <a:cs typeface="Arial"/>
              </a:rPr>
              <a:t>I</a:t>
            </a:r>
            <a:r>
              <a:rPr sz="1900" spc="10" dirty="0">
                <a:solidFill>
                  <a:srgbClr val="09178B"/>
                </a:solidFill>
                <a:latin typeface="Arial"/>
                <a:cs typeface="Arial"/>
              </a:rPr>
              <a:t>CBM</a:t>
            </a:r>
            <a:endParaRPr sz="1900" dirty="0">
              <a:latin typeface="Arial"/>
              <a:cs typeface="Arial"/>
            </a:endParaRPr>
          </a:p>
        </p:txBody>
      </p:sp>
    </p:spTree>
    <p:extLst>
      <p:ext uri="{BB962C8B-B14F-4D97-AF65-F5344CB8AC3E}">
        <p14:creationId xmlns:p14="http://schemas.microsoft.com/office/powerpoint/2010/main" val="12391235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39583" y="2519796"/>
            <a:ext cx="7433945" cy="3237865"/>
          </a:xfrm>
          <a:prstGeom prst="rect">
            <a:avLst/>
          </a:prstGeom>
        </p:spPr>
        <p:txBody>
          <a:bodyPr vert="horz" wrap="square" lIns="0" tIns="0" rIns="0" bIns="0" rtlCol="0">
            <a:noAutofit/>
          </a:bodyPr>
          <a:lstStyle/>
          <a:p>
            <a:pPr marL="323215" marR="12700" indent="0">
              <a:lnSpc>
                <a:spcPct val="111900"/>
              </a:lnSpc>
            </a:pPr>
            <a:r>
              <a:rPr sz="2200" spc="-5" dirty="0">
                <a:solidFill>
                  <a:srgbClr val="09178B"/>
                </a:solidFill>
                <a:latin typeface="Arial"/>
                <a:cs typeface="Arial"/>
              </a:rPr>
              <a:t>W</a:t>
            </a:r>
            <a:r>
              <a:rPr sz="2200" spc="0" dirty="0">
                <a:solidFill>
                  <a:srgbClr val="09178B"/>
                </a:solidFill>
                <a:latin typeface="Arial"/>
                <a:cs typeface="Arial"/>
              </a:rPr>
              <a:t>hich of the following is </a:t>
            </a:r>
            <a:r>
              <a:rPr sz="2200" b="1" spc="-5" dirty="0">
                <a:solidFill>
                  <a:srgbClr val="09178B"/>
                </a:solidFill>
                <a:latin typeface="Arial"/>
                <a:cs typeface="Arial"/>
              </a:rPr>
              <a:t>no</a:t>
            </a:r>
            <a:r>
              <a:rPr sz="2200" b="1" spc="0" dirty="0">
                <a:solidFill>
                  <a:srgbClr val="09178B"/>
                </a:solidFill>
                <a:latin typeface="Arial"/>
                <a:cs typeface="Arial"/>
              </a:rPr>
              <a:t>t </a:t>
            </a:r>
            <a:r>
              <a:rPr sz="2200" spc="0" dirty="0">
                <a:solidFill>
                  <a:srgbClr val="09178B"/>
                </a:solidFill>
                <a:latin typeface="Arial"/>
                <a:cs typeface="Arial"/>
              </a:rPr>
              <a:t>one of the “Nitze criteria” for considering deployment of an</a:t>
            </a:r>
            <a:r>
              <a:rPr sz="2200" spc="-120" dirty="0">
                <a:solidFill>
                  <a:srgbClr val="09178B"/>
                </a:solidFill>
                <a:latin typeface="Arial"/>
                <a:cs typeface="Arial"/>
              </a:rPr>
              <a:t> </a:t>
            </a:r>
            <a:r>
              <a:rPr sz="2200" spc="0" dirty="0">
                <a:solidFill>
                  <a:srgbClr val="09178B"/>
                </a:solidFill>
                <a:latin typeface="Arial"/>
                <a:cs typeface="Arial"/>
              </a:rPr>
              <a:t>ABM system?</a:t>
            </a:r>
            <a:endParaRPr sz="2200">
              <a:latin typeface="Arial"/>
              <a:cs typeface="Arial"/>
            </a:endParaRPr>
          </a:p>
          <a:p>
            <a:pPr>
              <a:lnSpc>
                <a:spcPts val="1400"/>
              </a:lnSpc>
              <a:spcBef>
                <a:spcPts val="20"/>
              </a:spcBef>
            </a:pPr>
            <a:endParaRPr sz="1400"/>
          </a:p>
          <a:p>
            <a:pPr marL="376555" indent="-364490">
              <a:lnSpc>
                <a:spcPct val="100000"/>
              </a:lnSpc>
              <a:buClr>
                <a:srgbClr val="09178B"/>
              </a:buClr>
              <a:buSzPct val="79545"/>
              <a:buFont typeface="Arial"/>
              <a:buAutoNum type="alphaUcPeriod"/>
              <a:tabLst>
                <a:tab pos="376555" algn="l"/>
              </a:tabLst>
            </a:pPr>
            <a:r>
              <a:rPr sz="2200" dirty="0">
                <a:solidFill>
                  <a:srgbClr val="09178B"/>
                </a:solidFill>
                <a:latin typeface="Arial"/>
                <a:cs typeface="Arial"/>
              </a:rPr>
              <a:t>The system must be e</a:t>
            </a:r>
            <a:r>
              <a:rPr sz="2200" spc="-40" dirty="0">
                <a:solidFill>
                  <a:srgbClr val="09178B"/>
                </a:solidFill>
                <a:latin typeface="Arial"/>
                <a:cs typeface="Arial"/>
              </a:rPr>
              <a:t>f</a:t>
            </a:r>
            <a:r>
              <a:rPr sz="2200" spc="0" dirty="0">
                <a:solidFill>
                  <a:srgbClr val="09178B"/>
                </a:solidFill>
                <a:latin typeface="Arial"/>
                <a:cs typeface="Arial"/>
              </a:rPr>
              <a:t>fective</a:t>
            </a:r>
            <a:endParaRPr sz="2200">
              <a:latin typeface="Arial"/>
              <a:cs typeface="Arial"/>
            </a:endParaRPr>
          </a:p>
          <a:p>
            <a:pPr>
              <a:lnSpc>
                <a:spcPts val="1100"/>
              </a:lnSpc>
              <a:spcBef>
                <a:spcPts val="99"/>
              </a:spcBef>
              <a:buClr>
                <a:srgbClr val="09178B"/>
              </a:buClr>
              <a:buFont typeface="Arial"/>
              <a:buAutoNum type="alphaUcPeriod"/>
            </a:pPr>
            <a:endParaRPr sz="1100"/>
          </a:p>
          <a:p>
            <a:pPr marL="376555" indent="-364490">
              <a:lnSpc>
                <a:spcPct val="100000"/>
              </a:lnSpc>
              <a:buClr>
                <a:srgbClr val="09178B"/>
              </a:buClr>
              <a:buSzPct val="79545"/>
              <a:buFont typeface="Arial"/>
              <a:buAutoNum type="alphaUcPeriod"/>
              <a:tabLst>
                <a:tab pos="376555" algn="l"/>
              </a:tabLst>
            </a:pPr>
            <a:r>
              <a:rPr sz="2200" dirty="0">
                <a:solidFill>
                  <a:srgbClr val="09178B"/>
                </a:solidFill>
                <a:latin typeface="Arial"/>
                <a:cs typeface="Arial"/>
              </a:rPr>
              <a:t>The system must be able to survive an attack</a:t>
            </a:r>
            <a:endParaRPr sz="2200">
              <a:latin typeface="Arial"/>
              <a:cs typeface="Arial"/>
            </a:endParaRPr>
          </a:p>
          <a:p>
            <a:pPr>
              <a:lnSpc>
                <a:spcPts val="1100"/>
              </a:lnSpc>
              <a:spcBef>
                <a:spcPts val="99"/>
              </a:spcBef>
              <a:buClr>
                <a:srgbClr val="09178B"/>
              </a:buClr>
              <a:buFont typeface="Arial"/>
              <a:buAutoNum type="alphaUcPeriod"/>
            </a:pPr>
            <a:endParaRPr sz="1100"/>
          </a:p>
          <a:p>
            <a:pPr marL="388620" indent="-376555">
              <a:lnSpc>
                <a:spcPct val="100000"/>
              </a:lnSpc>
              <a:buClr>
                <a:srgbClr val="09178B"/>
              </a:buClr>
              <a:buSzPct val="79545"/>
              <a:buFont typeface="Arial"/>
              <a:buAutoNum type="alphaUcPeriod"/>
              <a:tabLst>
                <a:tab pos="388620" algn="l"/>
              </a:tabLst>
            </a:pPr>
            <a:r>
              <a:rPr sz="2200" dirty="0">
                <a:solidFill>
                  <a:srgbClr val="09178B"/>
                </a:solidFill>
                <a:latin typeface="Arial"/>
                <a:cs typeface="Arial"/>
              </a:rPr>
              <a:t>The system must use the most advanced technology</a:t>
            </a:r>
            <a:endParaRPr sz="2200">
              <a:latin typeface="Arial"/>
              <a:cs typeface="Arial"/>
            </a:endParaRPr>
          </a:p>
          <a:p>
            <a:pPr>
              <a:lnSpc>
                <a:spcPts val="1100"/>
              </a:lnSpc>
              <a:spcBef>
                <a:spcPts val="99"/>
              </a:spcBef>
              <a:buClr>
                <a:srgbClr val="09178B"/>
              </a:buClr>
              <a:buFont typeface="Arial"/>
              <a:buAutoNum type="alphaUcPeriod"/>
            </a:pPr>
            <a:endParaRPr sz="1100"/>
          </a:p>
          <a:p>
            <a:pPr marL="388620" indent="-376555">
              <a:lnSpc>
                <a:spcPct val="100000"/>
              </a:lnSpc>
              <a:buClr>
                <a:srgbClr val="09178B"/>
              </a:buClr>
              <a:buSzPct val="79545"/>
              <a:buFont typeface="Arial"/>
              <a:buAutoNum type="alphaUcPeriod"/>
              <a:tabLst>
                <a:tab pos="388620" algn="l"/>
              </a:tabLst>
            </a:pPr>
            <a:r>
              <a:rPr sz="2200" dirty="0">
                <a:solidFill>
                  <a:srgbClr val="09178B"/>
                </a:solidFill>
                <a:latin typeface="Arial"/>
                <a:cs typeface="Arial"/>
              </a:rPr>
              <a:t>The system must be cost-e</a:t>
            </a:r>
            <a:r>
              <a:rPr sz="2200" spc="-40" dirty="0">
                <a:solidFill>
                  <a:srgbClr val="09178B"/>
                </a:solidFill>
                <a:latin typeface="Arial"/>
                <a:cs typeface="Arial"/>
              </a:rPr>
              <a:t>f</a:t>
            </a:r>
            <a:r>
              <a:rPr sz="2200" spc="0" dirty="0">
                <a:solidFill>
                  <a:srgbClr val="09178B"/>
                </a:solidFill>
                <a:latin typeface="Arial"/>
                <a:cs typeface="Arial"/>
              </a:rPr>
              <a:t>fective at the margin</a:t>
            </a:r>
            <a:endParaRPr sz="2200">
              <a:latin typeface="Arial"/>
              <a:cs typeface="Arial"/>
            </a:endParaRPr>
          </a:p>
          <a:p>
            <a:pPr>
              <a:lnSpc>
                <a:spcPts val="1100"/>
              </a:lnSpc>
              <a:spcBef>
                <a:spcPts val="99"/>
              </a:spcBef>
              <a:buClr>
                <a:srgbClr val="09178B"/>
              </a:buClr>
              <a:buFont typeface="Arial"/>
              <a:buAutoNum type="alphaUcPeriod"/>
            </a:pPr>
            <a:endParaRPr sz="1100"/>
          </a:p>
          <a:p>
            <a:pPr marL="459740" indent="-447040">
              <a:lnSpc>
                <a:spcPct val="100000"/>
              </a:lnSpc>
              <a:buClr>
                <a:srgbClr val="09178B"/>
              </a:buClr>
              <a:buSzPct val="79545"/>
              <a:buFont typeface="Arial"/>
              <a:buAutoNum type="alphaUcPeriod"/>
              <a:tabLst>
                <a:tab pos="459105" algn="l"/>
              </a:tabLst>
            </a:pPr>
            <a:r>
              <a:rPr sz="2200" dirty="0">
                <a:solidFill>
                  <a:srgbClr val="09178B"/>
                </a:solidFill>
                <a:latin typeface="Arial"/>
                <a:cs typeface="Arial"/>
              </a:rPr>
              <a:t>None of the above are “Nitze criteria”</a:t>
            </a:r>
            <a:endParaRPr sz="22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tabLst>
                <a:tab pos="1628139" algn="l"/>
              </a:tabLst>
            </a:pPr>
            <a:r>
              <a:rPr lang="en-US" sz="1250" dirty="0">
                <a:solidFill>
                  <a:srgbClr val="09178B"/>
                </a:solidFill>
                <a:latin typeface="Arial"/>
                <a:cs typeface="Arial"/>
              </a:rPr>
              <a:t>26p280</a:t>
            </a:r>
            <a:r>
              <a:rPr sz="1250" dirty="0">
                <a:solidFill>
                  <a:srgbClr val="09178B"/>
                </a:solidFill>
                <a:latin typeface="Arial"/>
                <a:cs typeface="Arial"/>
              </a:rPr>
              <a:t> Defenses, p.	</a:t>
            </a:r>
            <a:fld id="{81D60167-4931-47E6-BA6A-407CBD079E47}" type="slidenum">
              <a:rPr sz="1725" spc="15" baseline="2415" dirty="0" smtClean="0">
                <a:latin typeface="Arial"/>
                <a:cs typeface="Arial"/>
              </a:rPr>
              <a:t>77</a:t>
            </a:fld>
            <a:endParaRPr sz="1725" baseline="2415"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211549" rIns="0" bIns="0" rtlCol="0">
            <a:noAutofit/>
          </a:bodyPr>
          <a:lstStyle/>
          <a:p>
            <a:pPr marL="3017520">
              <a:lnSpc>
                <a:spcPct val="100000"/>
              </a:lnSpc>
            </a:pPr>
            <a:r>
              <a:rPr sz="3250" dirty="0">
                <a:solidFill>
                  <a:srgbClr val="D62100"/>
                </a:solidFill>
                <a:latin typeface="Arial"/>
                <a:cs typeface="Arial"/>
              </a:rPr>
              <a:t>i</a:t>
            </a:r>
            <a:r>
              <a:rPr sz="3250" spc="-25" dirty="0">
                <a:solidFill>
                  <a:srgbClr val="D62100"/>
                </a:solidFill>
                <a:latin typeface="Arial"/>
                <a:cs typeface="Arial"/>
              </a:rPr>
              <a:t>Cli</a:t>
            </a:r>
            <a:r>
              <a:rPr sz="3250" spc="-20" dirty="0">
                <a:solidFill>
                  <a:srgbClr val="D62100"/>
                </a:solidFill>
                <a:latin typeface="Arial"/>
                <a:cs typeface="Arial"/>
              </a:rPr>
              <a:t>cker</a:t>
            </a:r>
            <a:r>
              <a:rPr sz="3250" spc="-5" dirty="0">
                <a:solidFill>
                  <a:srgbClr val="D62100"/>
                </a:solidFill>
                <a:latin typeface="Arial"/>
                <a:cs typeface="Arial"/>
              </a:rPr>
              <a:t> </a:t>
            </a:r>
            <a:r>
              <a:rPr sz="3250" spc="-35" dirty="0">
                <a:solidFill>
                  <a:srgbClr val="D62100"/>
                </a:solidFill>
                <a:latin typeface="Arial"/>
                <a:cs typeface="Arial"/>
              </a:rPr>
              <a:t>Q</a:t>
            </a:r>
            <a:r>
              <a:rPr sz="3250" spc="-20" dirty="0">
                <a:solidFill>
                  <a:srgbClr val="D62100"/>
                </a:solidFill>
                <a:latin typeface="Arial"/>
                <a:cs typeface="Arial"/>
              </a:rPr>
              <a:t>ues</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on</a:t>
            </a:r>
            <a:endParaRPr sz="3250">
              <a:latin typeface="Arial"/>
              <a:cs typeface="Arial"/>
            </a:endParaRPr>
          </a:p>
        </p:txBody>
      </p:sp>
    </p:spTree>
    <p:extLst>
      <p:ext uri="{BB962C8B-B14F-4D97-AF65-F5344CB8AC3E}">
        <p14:creationId xmlns:p14="http://schemas.microsoft.com/office/powerpoint/2010/main" val="19243204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39583" y="2519796"/>
            <a:ext cx="7472045" cy="3237865"/>
          </a:xfrm>
          <a:prstGeom prst="rect">
            <a:avLst/>
          </a:prstGeom>
        </p:spPr>
        <p:txBody>
          <a:bodyPr vert="horz" wrap="square" lIns="0" tIns="0" rIns="0" bIns="0" rtlCol="0">
            <a:noAutofit/>
          </a:bodyPr>
          <a:lstStyle/>
          <a:p>
            <a:pPr marL="323215" marR="50800" indent="0">
              <a:lnSpc>
                <a:spcPct val="111900"/>
              </a:lnSpc>
            </a:pPr>
            <a:r>
              <a:rPr sz="2200" spc="-5" dirty="0">
                <a:solidFill>
                  <a:srgbClr val="09178B"/>
                </a:solidFill>
                <a:latin typeface="Arial"/>
                <a:cs typeface="Arial"/>
              </a:rPr>
              <a:t>W</a:t>
            </a:r>
            <a:r>
              <a:rPr sz="2200" spc="0" dirty="0">
                <a:solidFill>
                  <a:srgbClr val="09178B"/>
                </a:solidFill>
                <a:latin typeface="Arial"/>
                <a:cs typeface="Arial"/>
              </a:rPr>
              <a:t>hich of the following is </a:t>
            </a:r>
            <a:r>
              <a:rPr sz="2200" b="1" spc="-5" dirty="0">
                <a:solidFill>
                  <a:srgbClr val="09178B"/>
                </a:solidFill>
                <a:latin typeface="Arial"/>
                <a:cs typeface="Arial"/>
              </a:rPr>
              <a:t>no</a:t>
            </a:r>
            <a:r>
              <a:rPr sz="2200" b="1" spc="0" dirty="0">
                <a:solidFill>
                  <a:srgbClr val="09178B"/>
                </a:solidFill>
                <a:latin typeface="Arial"/>
                <a:cs typeface="Arial"/>
              </a:rPr>
              <a:t>t </a:t>
            </a:r>
            <a:r>
              <a:rPr sz="2200" spc="0" dirty="0">
                <a:solidFill>
                  <a:srgbClr val="09178B"/>
                </a:solidFill>
                <a:latin typeface="Arial"/>
                <a:cs typeface="Arial"/>
              </a:rPr>
              <a:t>one of the “Nitze criteria” for considering deployment of an</a:t>
            </a:r>
            <a:r>
              <a:rPr sz="2200" spc="-120" dirty="0">
                <a:solidFill>
                  <a:srgbClr val="09178B"/>
                </a:solidFill>
                <a:latin typeface="Arial"/>
                <a:cs typeface="Arial"/>
              </a:rPr>
              <a:t> </a:t>
            </a:r>
            <a:r>
              <a:rPr sz="2200" spc="0" dirty="0">
                <a:solidFill>
                  <a:srgbClr val="09178B"/>
                </a:solidFill>
                <a:latin typeface="Arial"/>
                <a:cs typeface="Arial"/>
              </a:rPr>
              <a:t>ABM system?</a:t>
            </a:r>
            <a:endParaRPr sz="2200">
              <a:latin typeface="Arial"/>
              <a:cs typeface="Arial"/>
            </a:endParaRPr>
          </a:p>
          <a:p>
            <a:pPr>
              <a:lnSpc>
                <a:spcPts val="1400"/>
              </a:lnSpc>
              <a:spcBef>
                <a:spcPts val="20"/>
              </a:spcBef>
            </a:pPr>
            <a:endParaRPr sz="1400"/>
          </a:p>
          <a:p>
            <a:pPr marL="376555" indent="-364490">
              <a:lnSpc>
                <a:spcPct val="100000"/>
              </a:lnSpc>
              <a:buClr>
                <a:srgbClr val="09178B"/>
              </a:buClr>
              <a:buSzPct val="79545"/>
              <a:buFont typeface="Arial"/>
              <a:buAutoNum type="alphaUcPeriod"/>
              <a:tabLst>
                <a:tab pos="376555" algn="l"/>
              </a:tabLst>
            </a:pPr>
            <a:r>
              <a:rPr sz="2200" dirty="0">
                <a:solidFill>
                  <a:srgbClr val="09178B"/>
                </a:solidFill>
                <a:latin typeface="Arial"/>
                <a:cs typeface="Arial"/>
              </a:rPr>
              <a:t>The system must be e</a:t>
            </a:r>
            <a:r>
              <a:rPr sz="2200" spc="-40" dirty="0">
                <a:solidFill>
                  <a:srgbClr val="09178B"/>
                </a:solidFill>
                <a:latin typeface="Arial"/>
                <a:cs typeface="Arial"/>
              </a:rPr>
              <a:t>f</a:t>
            </a:r>
            <a:r>
              <a:rPr sz="2200" spc="0" dirty="0">
                <a:solidFill>
                  <a:srgbClr val="09178B"/>
                </a:solidFill>
                <a:latin typeface="Arial"/>
                <a:cs typeface="Arial"/>
              </a:rPr>
              <a:t>fective</a:t>
            </a:r>
            <a:endParaRPr sz="2200">
              <a:latin typeface="Arial"/>
              <a:cs typeface="Arial"/>
            </a:endParaRPr>
          </a:p>
          <a:p>
            <a:pPr>
              <a:lnSpc>
                <a:spcPts val="1100"/>
              </a:lnSpc>
              <a:spcBef>
                <a:spcPts val="99"/>
              </a:spcBef>
              <a:buClr>
                <a:srgbClr val="09178B"/>
              </a:buClr>
              <a:buFont typeface="Arial"/>
              <a:buAutoNum type="alphaUcPeriod"/>
            </a:pPr>
            <a:endParaRPr sz="1100"/>
          </a:p>
          <a:p>
            <a:pPr marL="376555" indent="-364490">
              <a:lnSpc>
                <a:spcPct val="100000"/>
              </a:lnSpc>
              <a:buClr>
                <a:srgbClr val="09178B"/>
              </a:buClr>
              <a:buSzPct val="79545"/>
              <a:buFont typeface="Arial"/>
              <a:buAutoNum type="alphaUcPeriod"/>
              <a:tabLst>
                <a:tab pos="376555" algn="l"/>
              </a:tabLst>
            </a:pPr>
            <a:r>
              <a:rPr sz="2200" dirty="0">
                <a:solidFill>
                  <a:srgbClr val="09178B"/>
                </a:solidFill>
                <a:latin typeface="Arial"/>
                <a:cs typeface="Arial"/>
              </a:rPr>
              <a:t>The system must be able to survive an attack</a:t>
            </a:r>
            <a:endParaRPr sz="2200">
              <a:latin typeface="Arial"/>
              <a:cs typeface="Arial"/>
            </a:endParaRPr>
          </a:p>
          <a:p>
            <a:pPr>
              <a:lnSpc>
                <a:spcPts val="1100"/>
              </a:lnSpc>
              <a:spcBef>
                <a:spcPts val="99"/>
              </a:spcBef>
            </a:pPr>
            <a:endParaRPr sz="1100"/>
          </a:p>
          <a:p>
            <a:pPr marL="12700">
              <a:lnSpc>
                <a:spcPct val="100000"/>
              </a:lnSpc>
              <a:tabLst>
                <a:tab pos="393700" algn="l"/>
              </a:tabLst>
            </a:pPr>
            <a:r>
              <a:rPr sz="1750" b="1" spc="5" dirty="0">
                <a:solidFill>
                  <a:srgbClr val="09178B"/>
                </a:solidFill>
                <a:latin typeface="Arial"/>
                <a:cs typeface="Arial"/>
              </a:rPr>
              <a:t>C.	</a:t>
            </a:r>
            <a:r>
              <a:rPr sz="2200" b="1" spc="5" dirty="0">
                <a:solidFill>
                  <a:srgbClr val="09178B"/>
                </a:solidFill>
                <a:latin typeface="Arial"/>
                <a:cs typeface="Arial"/>
              </a:rPr>
              <a:t>The system must use t</a:t>
            </a:r>
            <a:r>
              <a:rPr sz="2200" b="1" spc="-5" dirty="0">
                <a:solidFill>
                  <a:srgbClr val="09178B"/>
                </a:solidFill>
                <a:latin typeface="Arial"/>
                <a:cs typeface="Arial"/>
              </a:rPr>
              <a:t>h</a:t>
            </a:r>
            <a:r>
              <a:rPr sz="2200" b="1" spc="0" dirty="0">
                <a:solidFill>
                  <a:srgbClr val="09178B"/>
                </a:solidFill>
                <a:latin typeface="Arial"/>
                <a:cs typeface="Arial"/>
              </a:rPr>
              <a:t>e most advanced technology</a:t>
            </a:r>
            <a:endParaRPr sz="2200">
              <a:latin typeface="Arial"/>
              <a:cs typeface="Arial"/>
            </a:endParaRPr>
          </a:p>
          <a:p>
            <a:pPr>
              <a:lnSpc>
                <a:spcPts val="1100"/>
              </a:lnSpc>
              <a:spcBef>
                <a:spcPts val="99"/>
              </a:spcBef>
            </a:pPr>
            <a:endParaRPr sz="1100"/>
          </a:p>
          <a:p>
            <a:pPr marL="388620" indent="-376555">
              <a:lnSpc>
                <a:spcPct val="100000"/>
              </a:lnSpc>
              <a:buClr>
                <a:srgbClr val="09178B"/>
              </a:buClr>
              <a:buSzPct val="79545"/>
              <a:buFont typeface="Arial"/>
              <a:buAutoNum type="alphaUcPeriod" startAt="4"/>
              <a:tabLst>
                <a:tab pos="388620" algn="l"/>
              </a:tabLst>
            </a:pPr>
            <a:r>
              <a:rPr sz="2200" dirty="0">
                <a:solidFill>
                  <a:srgbClr val="09178B"/>
                </a:solidFill>
                <a:latin typeface="Arial"/>
                <a:cs typeface="Arial"/>
              </a:rPr>
              <a:t>The system must be cost-e</a:t>
            </a:r>
            <a:r>
              <a:rPr sz="2200" spc="-40" dirty="0">
                <a:solidFill>
                  <a:srgbClr val="09178B"/>
                </a:solidFill>
                <a:latin typeface="Arial"/>
                <a:cs typeface="Arial"/>
              </a:rPr>
              <a:t>f</a:t>
            </a:r>
            <a:r>
              <a:rPr sz="2200" spc="0" dirty="0">
                <a:solidFill>
                  <a:srgbClr val="09178B"/>
                </a:solidFill>
                <a:latin typeface="Arial"/>
                <a:cs typeface="Arial"/>
              </a:rPr>
              <a:t>fective at the margin</a:t>
            </a:r>
            <a:endParaRPr sz="2200">
              <a:latin typeface="Arial"/>
              <a:cs typeface="Arial"/>
            </a:endParaRPr>
          </a:p>
          <a:p>
            <a:pPr>
              <a:lnSpc>
                <a:spcPts val="1100"/>
              </a:lnSpc>
              <a:spcBef>
                <a:spcPts val="99"/>
              </a:spcBef>
              <a:buClr>
                <a:srgbClr val="09178B"/>
              </a:buClr>
              <a:buFont typeface="Arial"/>
              <a:buAutoNum type="alphaUcPeriod" startAt="4"/>
            </a:pPr>
            <a:endParaRPr sz="1100"/>
          </a:p>
          <a:p>
            <a:pPr marL="459740" indent="-447040">
              <a:lnSpc>
                <a:spcPct val="100000"/>
              </a:lnSpc>
              <a:buClr>
                <a:srgbClr val="09178B"/>
              </a:buClr>
              <a:buSzPct val="79545"/>
              <a:buFont typeface="Arial"/>
              <a:buAutoNum type="alphaUcPeriod" startAt="4"/>
              <a:tabLst>
                <a:tab pos="459105" algn="l"/>
              </a:tabLst>
            </a:pPr>
            <a:r>
              <a:rPr sz="2200" dirty="0">
                <a:solidFill>
                  <a:srgbClr val="09178B"/>
                </a:solidFill>
                <a:latin typeface="Arial"/>
                <a:cs typeface="Arial"/>
              </a:rPr>
              <a:t>None of the above are “Nitze criteria”</a:t>
            </a:r>
            <a:endParaRPr sz="220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tabLst>
                <a:tab pos="1628139" algn="l"/>
              </a:tabLst>
            </a:pPr>
            <a:r>
              <a:rPr lang="en-US" sz="1250" dirty="0">
                <a:solidFill>
                  <a:srgbClr val="09178B"/>
                </a:solidFill>
                <a:latin typeface="Arial"/>
                <a:cs typeface="Arial"/>
              </a:rPr>
              <a:t>26p280</a:t>
            </a:r>
            <a:r>
              <a:rPr sz="1250" dirty="0">
                <a:solidFill>
                  <a:srgbClr val="09178B"/>
                </a:solidFill>
                <a:latin typeface="Arial"/>
                <a:cs typeface="Arial"/>
              </a:rPr>
              <a:t> Defenses, p.	</a:t>
            </a:r>
            <a:fld id="{81D60167-4931-47E6-BA6A-407CBD079E47}" type="slidenum">
              <a:rPr sz="1725" spc="15" baseline="2415" dirty="0" smtClean="0">
                <a:latin typeface="Arial"/>
                <a:cs typeface="Arial"/>
              </a:rPr>
              <a:t>78</a:t>
            </a:fld>
            <a:endParaRPr sz="1725" baseline="2415"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211549" rIns="0" bIns="0" rtlCol="0">
            <a:noAutofit/>
          </a:bodyPr>
          <a:lstStyle/>
          <a:p>
            <a:pPr marL="3166745">
              <a:lnSpc>
                <a:spcPct val="100000"/>
              </a:lnSpc>
            </a:pPr>
            <a:r>
              <a:rPr sz="3250" dirty="0">
                <a:solidFill>
                  <a:srgbClr val="D62100"/>
                </a:solidFill>
                <a:latin typeface="Arial"/>
                <a:cs typeface="Arial"/>
              </a:rPr>
              <a:t>i</a:t>
            </a:r>
            <a:r>
              <a:rPr sz="3250" spc="-25" dirty="0">
                <a:solidFill>
                  <a:srgbClr val="D62100"/>
                </a:solidFill>
                <a:latin typeface="Arial"/>
                <a:cs typeface="Arial"/>
              </a:rPr>
              <a:t>Cli</a:t>
            </a:r>
            <a:r>
              <a:rPr sz="3250" spc="-20" dirty="0">
                <a:solidFill>
                  <a:srgbClr val="D62100"/>
                </a:solidFill>
                <a:latin typeface="Arial"/>
                <a:cs typeface="Arial"/>
              </a:rPr>
              <a:t>cker</a:t>
            </a:r>
            <a:r>
              <a:rPr sz="3250" spc="-180" dirty="0">
                <a:solidFill>
                  <a:srgbClr val="D62100"/>
                </a:solidFill>
                <a:latin typeface="Arial"/>
                <a:cs typeface="Arial"/>
              </a:rPr>
              <a:t> </a:t>
            </a:r>
            <a:r>
              <a:rPr sz="3250" spc="-20" dirty="0">
                <a:solidFill>
                  <a:srgbClr val="D62100"/>
                </a:solidFill>
                <a:latin typeface="Arial"/>
                <a:cs typeface="Arial"/>
              </a:rPr>
              <a:t>Answer</a:t>
            </a:r>
            <a:endParaRPr sz="3250">
              <a:latin typeface="Arial"/>
              <a:cs typeface="Arial"/>
            </a:endParaRPr>
          </a:p>
        </p:txBody>
      </p:sp>
    </p:spTree>
    <p:extLst>
      <p:ext uri="{BB962C8B-B14F-4D97-AF65-F5344CB8AC3E}">
        <p14:creationId xmlns:p14="http://schemas.microsoft.com/office/powerpoint/2010/main" val="34120614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prstGeom prst="rect">
            <a:avLst/>
          </a:prstGeom>
        </p:spPr>
        <p:txBody>
          <a:bodyPr vert="horz" wrap="square" lIns="0" tIns="0" rIns="0" bIns="0" rtlCol="0">
            <a:noAutofit/>
          </a:bodyPr>
          <a:lstStyle/>
          <a:p>
            <a:pPr marL="12700" algn="ctr">
              <a:lnSpc>
                <a:spcPct val="100000"/>
              </a:lnSpc>
            </a:pPr>
            <a:r>
              <a:rPr sz="2650" dirty="0">
                <a:solidFill>
                  <a:srgbClr val="09178B"/>
                </a:solidFill>
                <a:latin typeface="Arial"/>
                <a:cs typeface="Arial"/>
              </a:rPr>
              <a:t>Missile Defenses</a:t>
            </a:r>
            <a:endParaRPr sz="2650" dirty="0">
              <a:latin typeface="Arial"/>
              <a:cs typeface="Arial"/>
            </a:endParaRPr>
          </a:p>
          <a:p>
            <a:pPr>
              <a:lnSpc>
                <a:spcPts val="1200"/>
              </a:lnSpc>
              <a:spcBef>
                <a:spcPts val="59"/>
              </a:spcBef>
            </a:pPr>
            <a:endParaRPr sz="1200" dirty="0"/>
          </a:p>
          <a:p>
            <a:pPr marL="323215">
              <a:lnSpc>
                <a:spcPct val="100000"/>
              </a:lnSpc>
            </a:pPr>
            <a:r>
              <a:rPr sz="2050" dirty="0">
                <a:solidFill>
                  <a:srgbClr val="09178B"/>
                </a:solidFill>
                <a:latin typeface="Arial"/>
                <a:cs typeface="Arial"/>
              </a:rPr>
              <a:t>Which of the following is not a lesson of the Star </a:t>
            </a:r>
            <a:r>
              <a:rPr sz="2050" spc="-80" dirty="0">
                <a:solidFill>
                  <a:srgbClr val="09178B"/>
                </a:solidFill>
                <a:latin typeface="Arial"/>
                <a:cs typeface="Arial"/>
              </a:rPr>
              <a:t>W</a:t>
            </a:r>
            <a:r>
              <a:rPr sz="2050" spc="0" dirty="0">
                <a:solidFill>
                  <a:srgbClr val="09178B"/>
                </a:solidFill>
                <a:latin typeface="Arial"/>
                <a:cs typeface="Arial"/>
              </a:rPr>
              <a:t>ars program?</a:t>
            </a:r>
            <a:endParaRPr sz="2050" dirty="0">
              <a:latin typeface="Arial"/>
              <a:cs typeface="Arial"/>
            </a:endParaRPr>
          </a:p>
          <a:p>
            <a:pPr>
              <a:lnSpc>
                <a:spcPts val="1400"/>
              </a:lnSpc>
              <a:spcBef>
                <a:spcPts val="52"/>
              </a:spcBef>
            </a:pPr>
            <a:endParaRPr sz="1400" dirty="0"/>
          </a:p>
          <a:p>
            <a:pPr marL="222250" indent="-210185">
              <a:lnSpc>
                <a:spcPct val="100000"/>
              </a:lnSpc>
              <a:buClr>
                <a:srgbClr val="09178B"/>
              </a:buClr>
              <a:buSzPct val="78048"/>
              <a:buFont typeface="Arial"/>
              <a:buAutoNum type="alphaUcPeriod"/>
              <a:tabLst>
                <a:tab pos="368300" algn="l"/>
              </a:tabLst>
            </a:pPr>
            <a:r>
              <a:rPr lang="en-US" sz="2050" dirty="0">
                <a:solidFill>
                  <a:srgbClr val="09178B"/>
                </a:solidFill>
                <a:latin typeface="Arial"/>
                <a:cs typeface="Arial"/>
              </a:rPr>
              <a:t>  </a:t>
            </a:r>
            <a:r>
              <a:rPr sz="2050" dirty="0">
                <a:solidFill>
                  <a:srgbClr val="09178B"/>
                </a:solidFill>
                <a:latin typeface="Arial"/>
                <a:cs typeface="Arial"/>
              </a:rPr>
              <a:t>Missile defense is highly challenging</a:t>
            </a:r>
            <a:endParaRPr sz="2050" dirty="0">
              <a:latin typeface="Arial"/>
              <a:cs typeface="Arial"/>
            </a:endParaRPr>
          </a:p>
          <a:p>
            <a:pPr>
              <a:lnSpc>
                <a:spcPts val="1100"/>
              </a:lnSpc>
              <a:spcBef>
                <a:spcPts val="82"/>
              </a:spcBef>
              <a:buClr>
                <a:srgbClr val="09178B"/>
              </a:buClr>
              <a:buFont typeface="Arial"/>
              <a:buAutoNum type="alphaUcPeriod"/>
            </a:pPr>
            <a:endParaRPr sz="1100" dirty="0"/>
          </a:p>
          <a:p>
            <a:pPr marL="222250" marR="292735" indent="-210185">
              <a:lnSpc>
                <a:spcPct val="102000"/>
              </a:lnSpc>
              <a:buClr>
                <a:srgbClr val="09178B"/>
              </a:buClr>
              <a:buSzPct val="78048"/>
              <a:buFont typeface="Arial"/>
              <a:buAutoNum type="alphaUcPeriod"/>
              <a:tabLst>
                <a:tab pos="363220" algn="l"/>
              </a:tabLst>
            </a:pPr>
            <a:r>
              <a:rPr lang="en-US" sz="2050" dirty="0">
                <a:solidFill>
                  <a:srgbClr val="09178B"/>
                </a:solidFill>
                <a:latin typeface="Arial"/>
                <a:cs typeface="Arial"/>
              </a:rPr>
              <a:t>  A rational evaluation of</a:t>
            </a:r>
            <a:r>
              <a:rPr sz="2050" dirty="0">
                <a:solidFill>
                  <a:srgbClr val="09178B"/>
                </a:solidFill>
                <a:latin typeface="Arial"/>
                <a:cs typeface="Arial"/>
              </a:rPr>
              <a:t> technology </a:t>
            </a:r>
            <a:r>
              <a:rPr lang="en-US" sz="2050" dirty="0">
                <a:solidFill>
                  <a:srgbClr val="09178B"/>
                </a:solidFill>
                <a:latin typeface="Arial"/>
                <a:cs typeface="Arial"/>
              </a:rPr>
              <a:t>capabilities is difficult in light of    </a:t>
            </a:r>
          </a:p>
          <a:p>
            <a:pPr marL="12065" marR="292735">
              <a:lnSpc>
                <a:spcPct val="102000"/>
              </a:lnSpc>
              <a:buClr>
                <a:srgbClr val="09178B"/>
              </a:buClr>
              <a:buSzPct val="78048"/>
              <a:tabLst>
                <a:tab pos="363220" algn="l"/>
              </a:tabLst>
            </a:pPr>
            <a:r>
              <a:rPr lang="en-US" sz="2050" dirty="0">
                <a:solidFill>
                  <a:srgbClr val="09178B"/>
                </a:solidFill>
                <a:latin typeface="Arial"/>
                <a:cs typeface="Arial"/>
              </a:rPr>
              <a:t>     external threats, fear and ideology.</a:t>
            </a:r>
            <a:endParaRPr sz="2050" dirty="0">
              <a:latin typeface="Arial"/>
              <a:cs typeface="Arial"/>
            </a:endParaRPr>
          </a:p>
          <a:p>
            <a:pPr>
              <a:lnSpc>
                <a:spcPts val="1200"/>
              </a:lnSpc>
              <a:spcBef>
                <a:spcPts val="31"/>
              </a:spcBef>
              <a:buClr>
                <a:srgbClr val="09178B"/>
              </a:buClr>
              <a:buFont typeface="Arial"/>
              <a:buAutoNum type="alphaUcPeriod"/>
            </a:pPr>
            <a:endParaRPr sz="1200" dirty="0"/>
          </a:p>
          <a:p>
            <a:pPr marL="353695" indent="-341630">
              <a:lnSpc>
                <a:spcPct val="100000"/>
              </a:lnSpc>
              <a:buClr>
                <a:srgbClr val="09178B"/>
              </a:buClr>
              <a:buSzPct val="78048"/>
              <a:buFont typeface="Arial"/>
              <a:buAutoNum type="alphaUcPeriod"/>
              <a:tabLst>
                <a:tab pos="353695" algn="l"/>
              </a:tabLst>
            </a:pPr>
            <a:r>
              <a:rPr sz="2050" dirty="0">
                <a:solidFill>
                  <a:srgbClr val="09178B"/>
                </a:solidFill>
                <a:latin typeface="Arial"/>
                <a:cs typeface="Arial"/>
              </a:rPr>
              <a:t>An R&amp;D program without clear goals will always waste time and money</a:t>
            </a:r>
            <a:endParaRPr sz="2050" dirty="0">
              <a:latin typeface="Arial"/>
              <a:cs typeface="Arial"/>
            </a:endParaRPr>
          </a:p>
          <a:p>
            <a:pPr>
              <a:lnSpc>
                <a:spcPts val="1200"/>
              </a:lnSpc>
              <a:spcBef>
                <a:spcPts val="31"/>
              </a:spcBef>
              <a:buClr>
                <a:srgbClr val="09178B"/>
              </a:buClr>
              <a:buFont typeface="Arial"/>
              <a:buAutoNum type="alphaUcPeriod"/>
            </a:pPr>
            <a:endParaRPr sz="1200" dirty="0"/>
          </a:p>
          <a:p>
            <a:pPr marL="368300" indent="-356235">
              <a:lnSpc>
                <a:spcPct val="100000"/>
              </a:lnSpc>
              <a:buClr>
                <a:srgbClr val="09178B"/>
              </a:buClr>
              <a:buSzPct val="78048"/>
              <a:buFont typeface="Arial"/>
              <a:buAutoNum type="alphaUcPeriod"/>
              <a:tabLst>
                <a:tab pos="368300" algn="l"/>
              </a:tabLst>
            </a:pPr>
            <a:r>
              <a:rPr sz="2050" dirty="0">
                <a:solidFill>
                  <a:srgbClr val="09178B"/>
                </a:solidFill>
                <a:latin typeface="Arial"/>
                <a:cs typeface="Arial"/>
              </a:rPr>
              <a:t>Frequent testing is unnecessary</a:t>
            </a:r>
            <a:endParaRPr sz="2050" dirty="0">
              <a:latin typeface="Arial"/>
              <a:cs typeface="Arial"/>
            </a:endParaRPr>
          </a:p>
          <a:p>
            <a:pPr>
              <a:lnSpc>
                <a:spcPts val="1200"/>
              </a:lnSpc>
              <a:spcBef>
                <a:spcPts val="31"/>
              </a:spcBef>
              <a:buClr>
                <a:srgbClr val="09178B"/>
              </a:buClr>
              <a:buFont typeface="Arial"/>
              <a:buAutoNum type="alphaUcPeriod"/>
            </a:pPr>
            <a:endParaRPr sz="1200" dirty="0"/>
          </a:p>
          <a:p>
            <a:pPr marL="353695" indent="-341630">
              <a:lnSpc>
                <a:spcPct val="100000"/>
              </a:lnSpc>
              <a:buClr>
                <a:srgbClr val="09178B"/>
              </a:buClr>
              <a:buSzPct val="78048"/>
              <a:buFont typeface="Arial"/>
              <a:buAutoNum type="alphaUcPeriod"/>
              <a:tabLst>
                <a:tab pos="353695" algn="l"/>
              </a:tabLst>
            </a:pPr>
            <a:r>
              <a:rPr sz="2050" dirty="0">
                <a:solidFill>
                  <a:srgbClr val="09178B"/>
                </a:solidFill>
                <a:latin typeface="Arial"/>
                <a:cs typeface="Arial"/>
              </a:rPr>
              <a:t>An independent evaluation and review process is critical</a:t>
            </a:r>
            <a:endParaRPr sz="205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79</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211549" rIns="0" bIns="0" rtlCol="0">
            <a:noAutofit/>
          </a:bodyPr>
          <a:lstStyle/>
          <a:p>
            <a:pPr marL="3017520">
              <a:lnSpc>
                <a:spcPct val="100000"/>
              </a:lnSpc>
            </a:pPr>
            <a:r>
              <a:rPr sz="3250" dirty="0">
                <a:solidFill>
                  <a:srgbClr val="D62100"/>
                </a:solidFill>
                <a:latin typeface="Arial"/>
                <a:cs typeface="Arial"/>
              </a:rPr>
              <a:t>i</a:t>
            </a:r>
            <a:r>
              <a:rPr sz="3250" spc="-25" dirty="0">
                <a:solidFill>
                  <a:srgbClr val="D62100"/>
                </a:solidFill>
                <a:latin typeface="Arial"/>
                <a:cs typeface="Arial"/>
              </a:rPr>
              <a:t>Cli</a:t>
            </a:r>
            <a:r>
              <a:rPr sz="3250" spc="-20" dirty="0">
                <a:solidFill>
                  <a:srgbClr val="D62100"/>
                </a:solidFill>
                <a:latin typeface="Arial"/>
                <a:cs typeface="Arial"/>
              </a:rPr>
              <a:t>cker</a:t>
            </a:r>
            <a:r>
              <a:rPr sz="3250" spc="-5" dirty="0">
                <a:solidFill>
                  <a:srgbClr val="D62100"/>
                </a:solidFill>
                <a:latin typeface="Arial"/>
                <a:cs typeface="Arial"/>
              </a:rPr>
              <a:t> </a:t>
            </a:r>
            <a:r>
              <a:rPr sz="3250" spc="-35" dirty="0">
                <a:solidFill>
                  <a:srgbClr val="D62100"/>
                </a:solidFill>
                <a:latin typeface="Arial"/>
                <a:cs typeface="Arial"/>
              </a:rPr>
              <a:t>Q</a:t>
            </a:r>
            <a:r>
              <a:rPr sz="3250" spc="-20" dirty="0">
                <a:solidFill>
                  <a:srgbClr val="D62100"/>
                </a:solidFill>
                <a:latin typeface="Arial"/>
                <a:cs typeface="Arial"/>
              </a:rPr>
              <a:t>ues</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on</a:t>
            </a:r>
            <a:endParaRPr sz="3250">
              <a:latin typeface="Arial"/>
              <a:cs typeface="Arial"/>
            </a:endParaRPr>
          </a:p>
        </p:txBody>
      </p:sp>
    </p:spTree>
    <p:extLst>
      <p:ext uri="{BB962C8B-B14F-4D97-AF65-F5344CB8AC3E}">
        <p14:creationId xmlns:p14="http://schemas.microsoft.com/office/powerpoint/2010/main" val="2212202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E304B-AC05-6594-6D29-91F6B9EC1B9A}"/>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84B7C7BC-14AF-FE18-813B-0AEBA3885C9C}"/>
              </a:ext>
            </a:extLst>
          </p:cNvPr>
          <p:cNvSpPr txBox="1"/>
          <p:nvPr/>
        </p:nvSpPr>
        <p:spPr>
          <a:xfrm>
            <a:off x="486173" y="7092146"/>
            <a:ext cx="1496695" cy="208279"/>
          </a:xfrm>
          <a:prstGeom prst="rect">
            <a:avLst/>
          </a:prstGeom>
        </p:spPr>
        <p:txBody>
          <a:bodyPr vert="horz" wrap="square" lIns="0" tIns="0" rIns="0" bIns="0" rtlCol="0">
            <a:noAutofit/>
          </a:bodyPr>
          <a:lstStyle/>
          <a:p>
            <a:pPr marL="12700">
              <a:lnSpc>
                <a:spcPct val="100000"/>
              </a:lnSpc>
            </a:pPr>
            <a:r>
              <a:rPr lang="en-US" sz="1250" dirty="0">
                <a:solidFill>
                  <a:srgbClr val="09178B"/>
                </a:solidFill>
                <a:latin typeface="Arial"/>
                <a:cs typeface="Arial"/>
              </a:rPr>
              <a:t>26p280</a:t>
            </a:r>
            <a:r>
              <a:rPr sz="1250" dirty="0">
                <a:solidFill>
                  <a:srgbClr val="09178B"/>
                </a:solidFill>
                <a:latin typeface="Arial"/>
                <a:cs typeface="Arial"/>
              </a:rPr>
              <a:t> Defenses, p.</a:t>
            </a:r>
            <a:endParaRPr sz="1250" dirty="0">
              <a:latin typeface="Arial"/>
              <a:cs typeface="Arial"/>
            </a:endParaRPr>
          </a:p>
        </p:txBody>
      </p:sp>
      <p:sp>
        <p:nvSpPr>
          <p:cNvPr id="5" name="object 5">
            <a:extLst>
              <a:ext uri="{FF2B5EF4-FFF2-40B4-BE49-F238E27FC236}">
                <a16:creationId xmlns:a16="http://schemas.microsoft.com/office/drawing/2014/main" id="{20836FEB-AD0B-D4FE-0757-508CFEC7698F}"/>
              </a:ext>
            </a:extLst>
          </p:cNvPr>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6" name="object 6">
            <a:extLst>
              <a:ext uri="{FF2B5EF4-FFF2-40B4-BE49-F238E27FC236}">
                <a16:creationId xmlns:a16="http://schemas.microsoft.com/office/drawing/2014/main" id="{A5AF4904-6946-1D70-BD71-8AC409214EB4}"/>
              </a:ext>
            </a:extLst>
          </p:cNvPr>
          <p:cNvSpPr txBox="1">
            <a:spLocks noGrp="1"/>
          </p:cNvSpPr>
          <p:nvPr>
            <p:ph type="sldNum" sz="quarter" idx="7"/>
          </p:nvPr>
        </p:nvSpPr>
        <p:spPr>
          <a:prstGeom prst="rect">
            <a:avLst/>
          </a:prstGeom>
        </p:spPr>
        <p:txBody>
          <a:bodyPr vert="horz" wrap="square" lIns="0" tIns="0" rIns="0" bIns="0" rtlCol="0">
            <a:noAutofit/>
          </a:bodyPr>
          <a:lstStyle/>
          <a:p>
            <a:pPr marL="1651000">
              <a:lnSpc>
                <a:spcPct val="100000"/>
              </a:lnSpc>
            </a:pPr>
            <a:fld id="{81D60167-4931-47E6-BA6A-407CBD079E47}" type="slidenum">
              <a:rPr sz="1150" spc="10" dirty="0" smtClean="0">
                <a:latin typeface="Arial"/>
                <a:cs typeface="Arial"/>
              </a:rPr>
              <a:t>8</a:t>
            </a:fld>
            <a:endParaRPr sz="1150">
              <a:latin typeface="Arial"/>
              <a:cs typeface="Arial"/>
            </a:endParaRPr>
          </a:p>
        </p:txBody>
      </p:sp>
      <p:pic>
        <p:nvPicPr>
          <p:cNvPr id="3" name="Picture 2" descr="The image depicts a road leading to a rail transfer point in Jiangyou, north of Mianyang.&#10;&#10;AI-generated content may be incorrect.">
            <a:extLst>
              <a:ext uri="{FF2B5EF4-FFF2-40B4-BE49-F238E27FC236}">
                <a16:creationId xmlns:a16="http://schemas.microsoft.com/office/drawing/2014/main" id="{7EE2F4AD-DAB1-771D-FDF0-80C66608EB68}"/>
              </a:ext>
            </a:extLst>
          </p:cNvPr>
          <p:cNvPicPr>
            <a:picLocks noChangeAspect="1"/>
          </p:cNvPicPr>
          <p:nvPr/>
        </p:nvPicPr>
        <p:blipFill>
          <a:blip r:embed="rId2"/>
          <a:stretch>
            <a:fillRect/>
          </a:stretch>
        </p:blipFill>
        <p:spPr>
          <a:xfrm>
            <a:off x="0" y="1065264"/>
            <a:ext cx="10058400" cy="5641872"/>
          </a:xfrm>
          <a:prstGeom prst="rect">
            <a:avLst/>
          </a:prstGeom>
        </p:spPr>
      </p:pic>
    </p:spTree>
    <p:extLst>
      <p:ext uri="{BB962C8B-B14F-4D97-AF65-F5344CB8AC3E}">
        <p14:creationId xmlns:p14="http://schemas.microsoft.com/office/powerpoint/2010/main" val="39222189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prstGeom prst="rect">
            <a:avLst/>
          </a:prstGeom>
        </p:spPr>
        <p:txBody>
          <a:bodyPr vert="horz" wrap="square" lIns="0" tIns="0" rIns="0" bIns="0" rtlCol="0">
            <a:noAutofit/>
          </a:bodyPr>
          <a:lstStyle/>
          <a:p>
            <a:pPr marL="12700" algn="ctr">
              <a:lnSpc>
                <a:spcPct val="100000"/>
              </a:lnSpc>
            </a:pPr>
            <a:r>
              <a:rPr sz="2650" dirty="0">
                <a:solidFill>
                  <a:srgbClr val="09178B"/>
                </a:solidFill>
                <a:latin typeface="Arial"/>
                <a:cs typeface="Arial"/>
              </a:rPr>
              <a:t>Missile Defenses</a:t>
            </a:r>
            <a:endParaRPr sz="2650" dirty="0">
              <a:latin typeface="Arial"/>
              <a:cs typeface="Arial"/>
            </a:endParaRPr>
          </a:p>
          <a:p>
            <a:pPr>
              <a:lnSpc>
                <a:spcPts val="1200"/>
              </a:lnSpc>
              <a:spcBef>
                <a:spcPts val="59"/>
              </a:spcBef>
            </a:pPr>
            <a:endParaRPr sz="1200" dirty="0"/>
          </a:p>
          <a:p>
            <a:pPr marL="323215">
              <a:lnSpc>
                <a:spcPct val="100000"/>
              </a:lnSpc>
            </a:pPr>
            <a:r>
              <a:rPr sz="2050" dirty="0">
                <a:solidFill>
                  <a:srgbClr val="09178B"/>
                </a:solidFill>
                <a:latin typeface="Arial"/>
                <a:cs typeface="Arial"/>
              </a:rPr>
              <a:t>Which of the following is not a lesson of the Star </a:t>
            </a:r>
            <a:r>
              <a:rPr sz="2050" spc="-80" dirty="0">
                <a:solidFill>
                  <a:srgbClr val="09178B"/>
                </a:solidFill>
                <a:latin typeface="Arial"/>
                <a:cs typeface="Arial"/>
              </a:rPr>
              <a:t>W</a:t>
            </a:r>
            <a:r>
              <a:rPr sz="2050" spc="0" dirty="0">
                <a:solidFill>
                  <a:srgbClr val="09178B"/>
                </a:solidFill>
                <a:latin typeface="Arial"/>
                <a:cs typeface="Arial"/>
              </a:rPr>
              <a:t>ars program?</a:t>
            </a:r>
            <a:endParaRPr sz="2050" dirty="0">
              <a:latin typeface="Arial"/>
              <a:cs typeface="Arial"/>
            </a:endParaRPr>
          </a:p>
          <a:p>
            <a:pPr>
              <a:lnSpc>
                <a:spcPts val="1400"/>
              </a:lnSpc>
              <a:spcBef>
                <a:spcPts val="52"/>
              </a:spcBef>
            </a:pPr>
            <a:endParaRPr sz="1400" dirty="0"/>
          </a:p>
          <a:p>
            <a:pPr marL="222250" indent="-210185">
              <a:lnSpc>
                <a:spcPct val="100000"/>
              </a:lnSpc>
              <a:buClr>
                <a:srgbClr val="09178B"/>
              </a:buClr>
              <a:buSzPct val="78048"/>
              <a:buFont typeface="Arial"/>
              <a:buAutoNum type="alphaUcPeriod"/>
              <a:tabLst>
                <a:tab pos="368300" algn="l"/>
              </a:tabLst>
            </a:pPr>
            <a:r>
              <a:rPr lang="en-US" sz="2050" dirty="0">
                <a:solidFill>
                  <a:srgbClr val="09178B"/>
                </a:solidFill>
                <a:latin typeface="Arial"/>
                <a:cs typeface="Arial"/>
              </a:rPr>
              <a:t>  </a:t>
            </a:r>
            <a:r>
              <a:rPr sz="2050" dirty="0">
                <a:solidFill>
                  <a:srgbClr val="09178B"/>
                </a:solidFill>
                <a:latin typeface="Arial"/>
                <a:cs typeface="Arial"/>
              </a:rPr>
              <a:t>Missile defense is highly challenging</a:t>
            </a:r>
            <a:endParaRPr sz="2050" dirty="0">
              <a:latin typeface="Arial"/>
              <a:cs typeface="Arial"/>
            </a:endParaRPr>
          </a:p>
          <a:p>
            <a:pPr>
              <a:lnSpc>
                <a:spcPts val="1100"/>
              </a:lnSpc>
              <a:spcBef>
                <a:spcPts val="82"/>
              </a:spcBef>
              <a:buClr>
                <a:srgbClr val="09178B"/>
              </a:buClr>
              <a:buFont typeface="Arial"/>
              <a:buAutoNum type="alphaUcPeriod"/>
            </a:pPr>
            <a:endParaRPr sz="1100" dirty="0"/>
          </a:p>
          <a:p>
            <a:pPr marL="222250" marR="292735" indent="-210185">
              <a:lnSpc>
                <a:spcPct val="102000"/>
              </a:lnSpc>
              <a:buClr>
                <a:srgbClr val="09178B"/>
              </a:buClr>
              <a:buSzPct val="78048"/>
              <a:buFont typeface="Arial"/>
              <a:buAutoNum type="alphaUcPeriod"/>
              <a:tabLst>
                <a:tab pos="363220" algn="l"/>
              </a:tabLst>
            </a:pPr>
            <a:r>
              <a:rPr lang="en-US" sz="2050" dirty="0">
                <a:solidFill>
                  <a:srgbClr val="09178B"/>
                </a:solidFill>
                <a:latin typeface="Arial"/>
                <a:cs typeface="Arial"/>
              </a:rPr>
              <a:t>  A rational evaluation of</a:t>
            </a:r>
            <a:r>
              <a:rPr sz="2050" dirty="0">
                <a:solidFill>
                  <a:srgbClr val="09178B"/>
                </a:solidFill>
                <a:latin typeface="Arial"/>
                <a:cs typeface="Arial"/>
              </a:rPr>
              <a:t> technology </a:t>
            </a:r>
            <a:r>
              <a:rPr lang="en-US" sz="2050" dirty="0">
                <a:solidFill>
                  <a:srgbClr val="09178B"/>
                </a:solidFill>
                <a:latin typeface="Arial"/>
                <a:cs typeface="Arial"/>
              </a:rPr>
              <a:t>capabilities is difficult in light of    </a:t>
            </a:r>
          </a:p>
          <a:p>
            <a:pPr marL="12065" marR="292735">
              <a:lnSpc>
                <a:spcPct val="102000"/>
              </a:lnSpc>
              <a:buClr>
                <a:srgbClr val="09178B"/>
              </a:buClr>
              <a:buSzPct val="78048"/>
              <a:tabLst>
                <a:tab pos="363220" algn="l"/>
              </a:tabLst>
            </a:pPr>
            <a:r>
              <a:rPr lang="en-US" sz="2050" dirty="0">
                <a:solidFill>
                  <a:srgbClr val="09178B"/>
                </a:solidFill>
                <a:latin typeface="Arial"/>
                <a:cs typeface="Arial"/>
              </a:rPr>
              <a:t>     external threats, fear and ideology.</a:t>
            </a:r>
            <a:endParaRPr sz="2050" dirty="0">
              <a:latin typeface="Arial"/>
              <a:cs typeface="Arial"/>
            </a:endParaRPr>
          </a:p>
          <a:p>
            <a:pPr>
              <a:lnSpc>
                <a:spcPts val="1200"/>
              </a:lnSpc>
              <a:spcBef>
                <a:spcPts val="31"/>
              </a:spcBef>
              <a:buClr>
                <a:srgbClr val="09178B"/>
              </a:buClr>
              <a:buFont typeface="Arial"/>
              <a:buAutoNum type="alphaUcPeriod"/>
            </a:pPr>
            <a:endParaRPr sz="1200" dirty="0"/>
          </a:p>
          <a:p>
            <a:pPr marL="353695" indent="-341630">
              <a:lnSpc>
                <a:spcPct val="100000"/>
              </a:lnSpc>
              <a:buClr>
                <a:srgbClr val="09178B"/>
              </a:buClr>
              <a:buSzPct val="78048"/>
              <a:buFont typeface="Arial"/>
              <a:buAutoNum type="alphaUcPeriod"/>
              <a:tabLst>
                <a:tab pos="353695" algn="l"/>
              </a:tabLst>
            </a:pPr>
            <a:r>
              <a:rPr sz="2050" dirty="0">
                <a:solidFill>
                  <a:srgbClr val="09178B"/>
                </a:solidFill>
                <a:latin typeface="Arial"/>
                <a:cs typeface="Arial"/>
              </a:rPr>
              <a:t>An R&amp;D program without clear goals will always waste time and money</a:t>
            </a:r>
            <a:endParaRPr sz="2050" dirty="0">
              <a:latin typeface="Arial"/>
              <a:cs typeface="Arial"/>
            </a:endParaRPr>
          </a:p>
          <a:p>
            <a:pPr>
              <a:lnSpc>
                <a:spcPts val="1200"/>
              </a:lnSpc>
              <a:spcBef>
                <a:spcPts val="31"/>
              </a:spcBef>
              <a:buClr>
                <a:srgbClr val="09178B"/>
              </a:buClr>
              <a:buFont typeface="Arial"/>
              <a:buAutoNum type="alphaUcPeriod"/>
            </a:pPr>
            <a:endParaRPr sz="1200" dirty="0"/>
          </a:p>
          <a:p>
            <a:pPr marL="368300" indent="-356235">
              <a:lnSpc>
                <a:spcPct val="100000"/>
              </a:lnSpc>
              <a:buClr>
                <a:srgbClr val="09178B"/>
              </a:buClr>
              <a:buSzPct val="78048"/>
              <a:buFont typeface="Arial"/>
              <a:buAutoNum type="alphaUcPeriod"/>
              <a:tabLst>
                <a:tab pos="368300" algn="l"/>
              </a:tabLst>
            </a:pPr>
            <a:r>
              <a:rPr sz="2050" b="1" dirty="0">
                <a:solidFill>
                  <a:srgbClr val="09178B"/>
                </a:solidFill>
                <a:latin typeface="Arial"/>
                <a:cs typeface="Arial"/>
              </a:rPr>
              <a:t>Frequent testing is unnecessary</a:t>
            </a:r>
            <a:endParaRPr sz="2050" b="1" dirty="0">
              <a:latin typeface="Arial"/>
              <a:cs typeface="Arial"/>
            </a:endParaRPr>
          </a:p>
          <a:p>
            <a:pPr>
              <a:lnSpc>
                <a:spcPts val="1200"/>
              </a:lnSpc>
              <a:spcBef>
                <a:spcPts val="31"/>
              </a:spcBef>
              <a:buClr>
                <a:srgbClr val="09178B"/>
              </a:buClr>
              <a:buFont typeface="Arial"/>
              <a:buAutoNum type="alphaUcPeriod"/>
            </a:pPr>
            <a:endParaRPr sz="1200" dirty="0"/>
          </a:p>
          <a:p>
            <a:pPr marL="353695" indent="-341630">
              <a:lnSpc>
                <a:spcPct val="100000"/>
              </a:lnSpc>
              <a:buClr>
                <a:srgbClr val="09178B"/>
              </a:buClr>
              <a:buSzPct val="78048"/>
              <a:buFont typeface="Arial"/>
              <a:buAutoNum type="alphaUcPeriod"/>
              <a:tabLst>
                <a:tab pos="353695" algn="l"/>
              </a:tabLst>
            </a:pPr>
            <a:r>
              <a:rPr sz="2050" dirty="0">
                <a:solidFill>
                  <a:srgbClr val="09178B"/>
                </a:solidFill>
                <a:latin typeface="Arial"/>
                <a:cs typeface="Arial"/>
              </a:rPr>
              <a:t>An independent evaluation and review process is critical</a:t>
            </a:r>
            <a:endParaRPr sz="205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80</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a:spLocks noGrp="1"/>
          </p:cNvSpPr>
          <p:nvPr>
            <p:ph type="title"/>
          </p:nvPr>
        </p:nvSpPr>
        <p:spPr>
          <a:prstGeom prst="rect">
            <a:avLst/>
          </a:prstGeom>
        </p:spPr>
        <p:txBody>
          <a:bodyPr vert="horz" wrap="square" lIns="0" tIns="211549" rIns="0" bIns="0" rtlCol="0">
            <a:noAutofit/>
          </a:bodyPr>
          <a:lstStyle/>
          <a:p>
            <a:pPr marL="3017520">
              <a:lnSpc>
                <a:spcPct val="100000"/>
              </a:lnSpc>
            </a:pPr>
            <a:r>
              <a:rPr sz="3250" dirty="0">
                <a:solidFill>
                  <a:srgbClr val="D62100"/>
                </a:solidFill>
                <a:latin typeface="Arial"/>
                <a:cs typeface="Arial"/>
              </a:rPr>
              <a:t>i</a:t>
            </a:r>
            <a:r>
              <a:rPr sz="3250" spc="-25" dirty="0">
                <a:solidFill>
                  <a:srgbClr val="D62100"/>
                </a:solidFill>
                <a:latin typeface="Arial"/>
                <a:cs typeface="Arial"/>
              </a:rPr>
              <a:t>Cli</a:t>
            </a:r>
            <a:r>
              <a:rPr sz="3250" spc="-20" dirty="0">
                <a:solidFill>
                  <a:srgbClr val="D62100"/>
                </a:solidFill>
                <a:latin typeface="Arial"/>
                <a:cs typeface="Arial"/>
              </a:rPr>
              <a:t>cker</a:t>
            </a:r>
            <a:r>
              <a:rPr sz="3250" spc="-5" dirty="0">
                <a:solidFill>
                  <a:srgbClr val="D62100"/>
                </a:solidFill>
                <a:latin typeface="Arial"/>
                <a:cs typeface="Arial"/>
              </a:rPr>
              <a:t> </a:t>
            </a:r>
            <a:r>
              <a:rPr sz="3250" spc="-35" dirty="0">
                <a:solidFill>
                  <a:srgbClr val="D62100"/>
                </a:solidFill>
                <a:latin typeface="Arial"/>
                <a:cs typeface="Arial"/>
              </a:rPr>
              <a:t>Q</a:t>
            </a:r>
            <a:r>
              <a:rPr sz="3250" spc="-20" dirty="0">
                <a:solidFill>
                  <a:srgbClr val="D62100"/>
                </a:solidFill>
                <a:latin typeface="Arial"/>
                <a:cs typeface="Arial"/>
              </a:rPr>
              <a:t>ues</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on</a:t>
            </a:r>
            <a:endParaRPr sz="3250">
              <a:latin typeface="Arial"/>
              <a:cs typeface="Arial"/>
            </a:endParaRPr>
          </a:p>
        </p:txBody>
      </p:sp>
    </p:spTree>
    <p:extLst>
      <p:ext uri="{BB962C8B-B14F-4D97-AF65-F5344CB8AC3E}">
        <p14:creationId xmlns:p14="http://schemas.microsoft.com/office/powerpoint/2010/main" val="15990738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19421" y="1602156"/>
            <a:ext cx="5074920" cy="2651125"/>
          </a:xfrm>
          <a:prstGeom prst="rect">
            <a:avLst/>
          </a:prstGeom>
        </p:spPr>
        <p:txBody>
          <a:bodyPr vert="horz" wrap="square" lIns="0" tIns="0" rIns="0" bIns="0" rtlCol="0">
            <a:noAutofit/>
          </a:bodyPr>
          <a:lstStyle/>
          <a:p>
            <a:pPr marL="1134110">
              <a:lnSpc>
                <a:spcPct val="100000"/>
              </a:lnSpc>
            </a:pPr>
            <a:r>
              <a:rPr sz="2650" dirty="0">
                <a:solidFill>
                  <a:srgbClr val="09178B"/>
                </a:solidFill>
                <a:latin typeface="Arial"/>
                <a:cs typeface="Arial"/>
              </a:rPr>
              <a:t>Missile Defenses</a:t>
            </a:r>
            <a:endParaRPr sz="2650">
              <a:latin typeface="Arial"/>
              <a:cs typeface="Arial"/>
            </a:endParaRPr>
          </a:p>
          <a:p>
            <a:pPr>
              <a:lnSpc>
                <a:spcPts val="950"/>
              </a:lnSpc>
              <a:spcBef>
                <a:spcPts val="38"/>
              </a:spcBef>
            </a:pPr>
            <a:endParaRPr sz="950"/>
          </a:p>
          <a:p>
            <a:pPr marL="12700" marR="100330" indent="0">
              <a:lnSpc>
                <a:spcPct val="111000"/>
              </a:lnSpc>
            </a:pPr>
            <a:r>
              <a:rPr sz="2050" dirty="0">
                <a:solidFill>
                  <a:srgbClr val="09178B"/>
                </a:solidFill>
                <a:latin typeface="Arial"/>
                <a:cs typeface="Arial"/>
              </a:rPr>
              <a:t>The reported success of the Patriot missile defense system during the 1991 Gulf </a:t>
            </a:r>
            <a:r>
              <a:rPr sz="2050" spc="-80" dirty="0">
                <a:solidFill>
                  <a:srgbClr val="09178B"/>
                </a:solidFill>
                <a:latin typeface="Arial"/>
                <a:cs typeface="Arial"/>
              </a:rPr>
              <a:t>W</a:t>
            </a:r>
            <a:r>
              <a:rPr sz="2050" spc="0" dirty="0">
                <a:solidFill>
                  <a:srgbClr val="09178B"/>
                </a:solidFill>
                <a:latin typeface="Arial"/>
                <a:cs typeface="Arial"/>
              </a:rPr>
              <a:t>ar was a key argument used to restart the</a:t>
            </a:r>
            <a:endParaRPr sz="2050">
              <a:latin typeface="Arial"/>
              <a:cs typeface="Arial"/>
            </a:endParaRPr>
          </a:p>
          <a:p>
            <a:pPr marL="12700" marR="12700">
              <a:lnSpc>
                <a:spcPct val="112500"/>
              </a:lnSpc>
              <a:spcBef>
                <a:spcPts val="35"/>
              </a:spcBef>
            </a:pPr>
            <a:r>
              <a:rPr sz="2050" dirty="0">
                <a:solidFill>
                  <a:srgbClr val="09178B"/>
                </a:solidFill>
                <a:latin typeface="Arial"/>
                <a:cs typeface="Arial"/>
              </a:rPr>
              <a:t>U.S. program to defend against ICBMs. In the end, how many intercepts of Iraqi short- range missiles were well-documented?</a:t>
            </a:r>
            <a:endParaRPr sz="2050">
              <a:latin typeface="Arial"/>
              <a:cs typeface="Arial"/>
            </a:endParaRPr>
          </a:p>
        </p:txBody>
      </p:sp>
      <p:sp>
        <p:nvSpPr>
          <p:cNvPr id="8" name="object 8"/>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81</a:t>
            </a:fld>
            <a:endParaRPr sz="1150" dirty="0">
              <a:latin typeface="Arial"/>
              <a:cs typeface="Arial"/>
            </a:endParaRPr>
          </a:p>
        </p:txBody>
      </p:sp>
      <p:sp>
        <p:nvSpPr>
          <p:cNvPr id="9" name="object 9"/>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2308467" y="4473348"/>
            <a:ext cx="220345" cy="263525"/>
          </a:xfrm>
          <a:prstGeom prst="rect">
            <a:avLst/>
          </a:prstGeom>
        </p:spPr>
        <p:txBody>
          <a:bodyPr vert="horz" wrap="square" lIns="0" tIns="0" rIns="0" bIns="0" rtlCol="0">
            <a:noAutofit/>
          </a:bodyPr>
          <a:lstStyle/>
          <a:p>
            <a:pPr marL="12700">
              <a:lnSpc>
                <a:spcPct val="100000"/>
              </a:lnSpc>
            </a:pPr>
            <a:r>
              <a:rPr sz="1600" spc="5" dirty="0">
                <a:solidFill>
                  <a:srgbClr val="09178B"/>
                </a:solidFill>
                <a:latin typeface="Arial"/>
                <a:cs typeface="Arial"/>
              </a:rPr>
              <a:t>A.</a:t>
            </a:r>
            <a:endParaRPr sz="1600">
              <a:latin typeface="Arial"/>
              <a:cs typeface="Arial"/>
            </a:endParaRPr>
          </a:p>
        </p:txBody>
      </p:sp>
      <p:sp>
        <p:nvSpPr>
          <p:cNvPr id="4" name="object 4"/>
          <p:cNvSpPr txBox="1"/>
          <p:nvPr/>
        </p:nvSpPr>
        <p:spPr>
          <a:xfrm>
            <a:off x="2955848" y="4416198"/>
            <a:ext cx="171450" cy="802640"/>
          </a:xfrm>
          <a:prstGeom prst="rect">
            <a:avLst/>
          </a:prstGeom>
        </p:spPr>
        <p:txBody>
          <a:bodyPr vert="horz" wrap="square" lIns="0" tIns="0" rIns="0" bIns="0" rtlCol="0">
            <a:noAutofit/>
          </a:bodyPr>
          <a:lstStyle/>
          <a:p>
            <a:pPr marL="12700">
              <a:lnSpc>
                <a:spcPct val="100000"/>
              </a:lnSpc>
            </a:pPr>
            <a:r>
              <a:rPr sz="2050" dirty="0">
                <a:solidFill>
                  <a:srgbClr val="09178B"/>
                </a:solidFill>
                <a:latin typeface="Arial"/>
                <a:cs typeface="Arial"/>
              </a:rPr>
              <a:t>0</a:t>
            </a:r>
            <a:endParaRPr sz="2050">
              <a:latin typeface="Arial"/>
              <a:cs typeface="Arial"/>
            </a:endParaRPr>
          </a:p>
          <a:p>
            <a:pPr>
              <a:lnSpc>
                <a:spcPts val="1200"/>
              </a:lnSpc>
              <a:spcBef>
                <a:spcPts val="31"/>
              </a:spcBef>
            </a:pPr>
            <a:endParaRPr sz="1200"/>
          </a:p>
          <a:p>
            <a:pPr marL="12700">
              <a:lnSpc>
                <a:spcPct val="100000"/>
              </a:lnSpc>
            </a:pPr>
            <a:r>
              <a:rPr sz="2050" dirty="0">
                <a:solidFill>
                  <a:srgbClr val="09178B"/>
                </a:solidFill>
                <a:latin typeface="Arial"/>
                <a:cs typeface="Arial"/>
              </a:rPr>
              <a:t>5</a:t>
            </a:r>
            <a:endParaRPr sz="2050">
              <a:latin typeface="Arial"/>
              <a:cs typeface="Arial"/>
            </a:endParaRPr>
          </a:p>
        </p:txBody>
      </p:sp>
      <p:sp>
        <p:nvSpPr>
          <p:cNvPr id="5" name="object 5"/>
          <p:cNvSpPr txBox="1"/>
          <p:nvPr/>
        </p:nvSpPr>
        <p:spPr>
          <a:xfrm>
            <a:off x="2308467" y="4942157"/>
            <a:ext cx="220345" cy="263525"/>
          </a:xfrm>
          <a:prstGeom prst="rect">
            <a:avLst/>
          </a:prstGeom>
        </p:spPr>
        <p:txBody>
          <a:bodyPr vert="horz" wrap="square" lIns="0" tIns="0" rIns="0" bIns="0" rtlCol="0">
            <a:noAutofit/>
          </a:bodyPr>
          <a:lstStyle/>
          <a:p>
            <a:pPr marL="12700">
              <a:lnSpc>
                <a:spcPct val="100000"/>
              </a:lnSpc>
            </a:pPr>
            <a:r>
              <a:rPr sz="1600" spc="5" dirty="0">
                <a:solidFill>
                  <a:srgbClr val="09178B"/>
                </a:solidFill>
                <a:latin typeface="Arial"/>
                <a:cs typeface="Arial"/>
              </a:rPr>
              <a:t>B.</a:t>
            </a:r>
            <a:endParaRPr sz="1600">
              <a:latin typeface="Arial"/>
              <a:cs typeface="Arial"/>
            </a:endParaRPr>
          </a:p>
        </p:txBody>
      </p:sp>
      <p:sp>
        <p:nvSpPr>
          <p:cNvPr id="6" name="object 6"/>
          <p:cNvSpPr txBox="1"/>
          <p:nvPr/>
        </p:nvSpPr>
        <p:spPr>
          <a:xfrm>
            <a:off x="2308467" y="5353815"/>
            <a:ext cx="819150" cy="1271270"/>
          </a:xfrm>
          <a:prstGeom prst="rect">
            <a:avLst/>
          </a:prstGeom>
        </p:spPr>
        <p:txBody>
          <a:bodyPr vert="horz" wrap="square" lIns="0" tIns="0" rIns="0" bIns="0" rtlCol="0">
            <a:noAutofit/>
          </a:bodyPr>
          <a:lstStyle/>
          <a:p>
            <a:pPr marL="513715" indent="-501650">
              <a:lnSpc>
                <a:spcPct val="100000"/>
              </a:lnSpc>
              <a:buClr>
                <a:srgbClr val="09178B"/>
              </a:buClr>
              <a:buSzPct val="78048"/>
              <a:buFont typeface="Arial"/>
              <a:buAutoNum type="alphaUcPeriod" startAt="3"/>
              <a:tabLst>
                <a:tab pos="513715" algn="l"/>
              </a:tabLst>
            </a:pPr>
            <a:r>
              <a:rPr sz="2050" spc="-5" dirty="0">
                <a:solidFill>
                  <a:srgbClr val="09178B"/>
                </a:solidFill>
                <a:latin typeface="Arial"/>
                <a:cs typeface="Arial"/>
              </a:rPr>
              <a:t>10</a:t>
            </a:r>
            <a:endParaRPr sz="2050">
              <a:latin typeface="Arial"/>
              <a:cs typeface="Arial"/>
            </a:endParaRPr>
          </a:p>
          <a:p>
            <a:pPr>
              <a:lnSpc>
                <a:spcPts val="1200"/>
              </a:lnSpc>
              <a:spcBef>
                <a:spcPts val="31"/>
              </a:spcBef>
              <a:buClr>
                <a:srgbClr val="09178B"/>
              </a:buClr>
              <a:buFont typeface="Arial"/>
              <a:buAutoNum type="alphaUcPeriod" startAt="3"/>
            </a:pPr>
            <a:endParaRPr sz="1200"/>
          </a:p>
          <a:p>
            <a:pPr marL="513715" indent="-501650">
              <a:lnSpc>
                <a:spcPct val="100000"/>
              </a:lnSpc>
              <a:buClr>
                <a:srgbClr val="09178B"/>
              </a:buClr>
              <a:buSzPct val="78048"/>
              <a:buFont typeface="Arial"/>
              <a:buAutoNum type="alphaUcPeriod" startAt="3"/>
              <a:tabLst>
                <a:tab pos="513715" algn="l"/>
              </a:tabLst>
            </a:pPr>
            <a:r>
              <a:rPr sz="2050" spc="-5" dirty="0">
                <a:solidFill>
                  <a:srgbClr val="09178B"/>
                </a:solidFill>
                <a:latin typeface="Arial"/>
                <a:cs typeface="Arial"/>
              </a:rPr>
              <a:t>50</a:t>
            </a:r>
            <a:endParaRPr sz="2050">
              <a:latin typeface="Arial"/>
              <a:cs typeface="Arial"/>
            </a:endParaRPr>
          </a:p>
          <a:p>
            <a:pPr>
              <a:lnSpc>
                <a:spcPts val="1200"/>
              </a:lnSpc>
              <a:spcBef>
                <a:spcPts val="31"/>
              </a:spcBef>
              <a:buClr>
                <a:srgbClr val="09178B"/>
              </a:buClr>
              <a:buFont typeface="Arial"/>
              <a:buAutoNum type="alphaUcPeriod" startAt="3"/>
            </a:pPr>
            <a:endParaRPr sz="1200"/>
          </a:p>
          <a:p>
            <a:pPr marL="368300" indent="-356235">
              <a:lnSpc>
                <a:spcPct val="100000"/>
              </a:lnSpc>
              <a:buClr>
                <a:srgbClr val="09178B"/>
              </a:buClr>
              <a:buSzPct val="78048"/>
              <a:buFont typeface="Arial"/>
              <a:buAutoNum type="alphaUcPeriod" startAt="3"/>
              <a:tabLst>
                <a:tab pos="368300" algn="l"/>
              </a:tabLst>
            </a:pPr>
            <a:r>
              <a:rPr sz="2050" spc="-5" dirty="0">
                <a:solidFill>
                  <a:srgbClr val="09178B"/>
                </a:solidFill>
                <a:latin typeface="Arial"/>
                <a:cs typeface="Arial"/>
              </a:rPr>
              <a:t>100</a:t>
            </a:r>
            <a:endParaRPr sz="2050">
              <a:latin typeface="Arial"/>
              <a:cs typeface="Arial"/>
            </a:endParaRPr>
          </a:p>
        </p:txBody>
      </p:sp>
      <p:sp>
        <p:nvSpPr>
          <p:cNvPr id="7" name="object 7"/>
          <p:cNvSpPr txBox="1">
            <a:spLocks noGrp="1"/>
          </p:cNvSpPr>
          <p:nvPr>
            <p:ph type="title"/>
          </p:nvPr>
        </p:nvSpPr>
        <p:spPr>
          <a:prstGeom prst="rect">
            <a:avLst/>
          </a:prstGeom>
        </p:spPr>
        <p:txBody>
          <a:bodyPr vert="horz" wrap="square" lIns="0" tIns="211549" rIns="0" bIns="0" rtlCol="0">
            <a:noAutofit/>
          </a:bodyPr>
          <a:lstStyle/>
          <a:p>
            <a:pPr marL="3017520">
              <a:lnSpc>
                <a:spcPct val="100000"/>
              </a:lnSpc>
            </a:pPr>
            <a:r>
              <a:rPr sz="3250" dirty="0">
                <a:solidFill>
                  <a:srgbClr val="D62100"/>
                </a:solidFill>
                <a:latin typeface="Arial"/>
                <a:cs typeface="Arial"/>
              </a:rPr>
              <a:t>i</a:t>
            </a:r>
            <a:r>
              <a:rPr sz="3250" spc="-25" dirty="0">
                <a:solidFill>
                  <a:srgbClr val="D62100"/>
                </a:solidFill>
                <a:latin typeface="Arial"/>
                <a:cs typeface="Arial"/>
              </a:rPr>
              <a:t>Cli</a:t>
            </a:r>
            <a:r>
              <a:rPr sz="3250" spc="-20" dirty="0">
                <a:solidFill>
                  <a:srgbClr val="D62100"/>
                </a:solidFill>
                <a:latin typeface="Arial"/>
                <a:cs typeface="Arial"/>
              </a:rPr>
              <a:t>cker</a:t>
            </a:r>
            <a:r>
              <a:rPr sz="3250" spc="-5" dirty="0">
                <a:solidFill>
                  <a:srgbClr val="D62100"/>
                </a:solidFill>
                <a:latin typeface="Arial"/>
                <a:cs typeface="Arial"/>
              </a:rPr>
              <a:t> </a:t>
            </a:r>
            <a:r>
              <a:rPr sz="3250" spc="-35" dirty="0">
                <a:solidFill>
                  <a:srgbClr val="D62100"/>
                </a:solidFill>
                <a:latin typeface="Arial"/>
                <a:cs typeface="Arial"/>
              </a:rPr>
              <a:t>Q</a:t>
            </a:r>
            <a:r>
              <a:rPr sz="3250" spc="-20" dirty="0">
                <a:solidFill>
                  <a:srgbClr val="D62100"/>
                </a:solidFill>
                <a:latin typeface="Arial"/>
                <a:cs typeface="Arial"/>
              </a:rPr>
              <a:t>ues</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on</a:t>
            </a:r>
            <a:endParaRPr sz="3250">
              <a:latin typeface="Arial"/>
              <a:cs typeface="Arial"/>
            </a:endParaRPr>
          </a:p>
        </p:txBody>
      </p:sp>
    </p:spTree>
    <p:extLst>
      <p:ext uri="{BB962C8B-B14F-4D97-AF65-F5344CB8AC3E}">
        <p14:creationId xmlns:p14="http://schemas.microsoft.com/office/powerpoint/2010/main" val="18028628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19421" y="1602156"/>
            <a:ext cx="5074920" cy="2651125"/>
          </a:xfrm>
          <a:prstGeom prst="rect">
            <a:avLst/>
          </a:prstGeom>
        </p:spPr>
        <p:txBody>
          <a:bodyPr vert="horz" wrap="square" lIns="0" tIns="0" rIns="0" bIns="0" rtlCol="0">
            <a:noAutofit/>
          </a:bodyPr>
          <a:lstStyle/>
          <a:p>
            <a:pPr marL="1134110">
              <a:lnSpc>
                <a:spcPct val="100000"/>
              </a:lnSpc>
            </a:pPr>
            <a:r>
              <a:rPr sz="2650" dirty="0">
                <a:solidFill>
                  <a:srgbClr val="09178B"/>
                </a:solidFill>
                <a:latin typeface="Arial"/>
                <a:cs typeface="Arial"/>
              </a:rPr>
              <a:t>Missile Defenses</a:t>
            </a:r>
            <a:endParaRPr sz="2650">
              <a:latin typeface="Arial"/>
              <a:cs typeface="Arial"/>
            </a:endParaRPr>
          </a:p>
          <a:p>
            <a:pPr>
              <a:lnSpc>
                <a:spcPts val="950"/>
              </a:lnSpc>
              <a:spcBef>
                <a:spcPts val="38"/>
              </a:spcBef>
            </a:pPr>
            <a:endParaRPr sz="950"/>
          </a:p>
          <a:p>
            <a:pPr marL="12700" marR="100330" indent="0">
              <a:lnSpc>
                <a:spcPct val="111000"/>
              </a:lnSpc>
            </a:pPr>
            <a:r>
              <a:rPr sz="2050" dirty="0">
                <a:solidFill>
                  <a:srgbClr val="09178B"/>
                </a:solidFill>
                <a:latin typeface="Arial"/>
                <a:cs typeface="Arial"/>
              </a:rPr>
              <a:t>The reported success of the Patriot missile defense system during the 1991 Gulf </a:t>
            </a:r>
            <a:r>
              <a:rPr sz="2050" spc="-80" dirty="0">
                <a:solidFill>
                  <a:srgbClr val="09178B"/>
                </a:solidFill>
                <a:latin typeface="Arial"/>
                <a:cs typeface="Arial"/>
              </a:rPr>
              <a:t>W</a:t>
            </a:r>
            <a:r>
              <a:rPr sz="2050" spc="0" dirty="0">
                <a:solidFill>
                  <a:srgbClr val="09178B"/>
                </a:solidFill>
                <a:latin typeface="Arial"/>
                <a:cs typeface="Arial"/>
              </a:rPr>
              <a:t>ar was a key argument used to restart the</a:t>
            </a:r>
            <a:endParaRPr sz="2050">
              <a:latin typeface="Arial"/>
              <a:cs typeface="Arial"/>
            </a:endParaRPr>
          </a:p>
          <a:p>
            <a:pPr marL="12700" marR="12700">
              <a:lnSpc>
                <a:spcPct val="112500"/>
              </a:lnSpc>
              <a:spcBef>
                <a:spcPts val="35"/>
              </a:spcBef>
            </a:pPr>
            <a:r>
              <a:rPr sz="2050" dirty="0">
                <a:solidFill>
                  <a:srgbClr val="09178B"/>
                </a:solidFill>
                <a:latin typeface="Arial"/>
                <a:cs typeface="Arial"/>
              </a:rPr>
              <a:t>U.S. program to defend against ICBMs. In the end, how many intercepts of Iraqi short- range missiles were well-documented?</a:t>
            </a:r>
            <a:endParaRPr sz="2050">
              <a:latin typeface="Arial"/>
              <a:cs typeface="Arial"/>
            </a:endParaRPr>
          </a:p>
        </p:txBody>
      </p:sp>
      <p:sp>
        <p:nvSpPr>
          <p:cNvPr id="8" name="object 8"/>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82</a:t>
            </a:fld>
            <a:endParaRPr sz="1150" dirty="0">
              <a:latin typeface="Arial"/>
              <a:cs typeface="Arial"/>
            </a:endParaRPr>
          </a:p>
        </p:txBody>
      </p:sp>
      <p:sp>
        <p:nvSpPr>
          <p:cNvPr id="9" name="object 9"/>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2308467" y="4473348"/>
            <a:ext cx="231775" cy="263525"/>
          </a:xfrm>
          <a:prstGeom prst="rect">
            <a:avLst/>
          </a:prstGeom>
        </p:spPr>
        <p:txBody>
          <a:bodyPr vert="horz" wrap="square" lIns="0" tIns="0" rIns="0" bIns="0" rtlCol="0">
            <a:noAutofit/>
          </a:bodyPr>
          <a:lstStyle/>
          <a:p>
            <a:pPr marL="12700">
              <a:lnSpc>
                <a:spcPct val="100000"/>
              </a:lnSpc>
            </a:pPr>
            <a:r>
              <a:rPr sz="1600" b="1" spc="5" dirty="0">
                <a:solidFill>
                  <a:srgbClr val="09178B"/>
                </a:solidFill>
                <a:latin typeface="Arial"/>
                <a:cs typeface="Arial"/>
              </a:rPr>
              <a:t>A.</a:t>
            </a:r>
            <a:endParaRPr sz="1600">
              <a:latin typeface="Arial"/>
              <a:cs typeface="Arial"/>
            </a:endParaRPr>
          </a:p>
        </p:txBody>
      </p:sp>
      <p:sp>
        <p:nvSpPr>
          <p:cNvPr id="4" name="object 4"/>
          <p:cNvSpPr txBox="1"/>
          <p:nvPr/>
        </p:nvSpPr>
        <p:spPr>
          <a:xfrm>
            <a:off x="2955848" y="4416198"/>
            <a:ext cx="171450" cy="802640"/>
          </a:xfrm>
          <a:prstGeom prst="rect">
            <a:avLst/>
          </a:prstGeom>
        </p:spPr>
        <p:txBody>
          <a:bodyPr vert="horz" wrap="square" lIns="0" tIns="0" rIns="0" bIns="0" rtlCol="0">
            <a:noAutofit/>
          </a:bodyPr>
          <a:lstStyle/>
          <a:p>
            <a:pPr marL="12700">
              <a:lnSpc>
                <a:spcPct val="100000"/>
              </a:lnSpc>
            </a:pPr>
            <a:r>
              <a:rPr sz="2050" b="1" dirty="0">
                <a:solidFill>
                  <a:srgbClr val="09178B"/>
                </a:solidFill>
                <a:latin typeface="Arial"/>
                <a:cs typeface="Arial"/>
              </a:rPr>
              <a:t>0</a:t>
            </a:r>
            <a:endParaRPr sz="2050">
              <a:latin typeface="Arial"/>
              <a:cs typeface="Arial"/>
            </a:endParaRPr>
          </a:p>
          <a:p>
            <a:pPr>
              <a:lnSpc>
                <a:spcPts val="1200"/>
              </a:lnSpc>
              <a:spcBef>
                <a:spcPts val="31"/>
              </a:spcBef>
            </a:pPr>
            <a:endParaRPr sz="1200"/>
          </a:p>
          <a:p>
            <a:pPr marL="12700">
              <a:lnSpc>
                <a:spcPct val="100000"/>
              </a:lnSpc>
            </a:pPr>
            <a:r>
              <a:rPr sz="2050" dirty="0">
                <a:solidFill>
                  <a:srgbClr val="09178B"/>
                </a:solidFill>
                <a:latin typeface="Arial"/>
                <a:cs typeface="Arial"/>
              </a:rPr>
              <a:t>5</a:t>
            </a:r>
            <a:endParaRPr sz="2050">
              <a:latin typeface="Arial"/>
              <a:cs typeface="Arial"/>
            </a:endParaRPr>
          </a:p>
        </p:txBody>
      </p:sp>
      <p:sp>
        <p:nvSpPr>
          <p:cNvPr id="5" name="object 5"/>
          <p:cNvSpPr txBox="1"/>
          <p:nvPr/>
        </p:nvSpPr>
        <p:spPr>
          <a:xfrm>
            <a:off x="2308467" y="4942157"/>
            <a:ext cx="220345" cy="263525"/>
          </a:xfrm>
          <a:prstGeom prst="rect">
            <a:avLst/>
          </a:prstGeom>
        </p:spPr>
        <p:txBody>
          <a:bodyPr vert="horz" wrap="square" lIns="0" tIns="0" rIns="0" bIns="0" rtlCol="0">
            <a:noAutofit/>
          </a:bodyPr>
          <a:lstStyle/>
          <a:p>
            <a:pPr marL="12700">
              <a:lnSpc>
                <a:spcPct val="100000"/>
              </a:lnSpc>
            </a:pPr>
            <a:r>
              <a:rPr sz="1600" spc="5" dirty="0">
                <a:solidFill>
                  <a:srgbClr val="09178B"/>
                </a:solidFill>
                <a:latin typeface="Arial"/>
                <a:cs typeface="Arial"/>
              </a:rPr>
              <a:t>B.</a:t>
            </a:r>
            <a:endParaRPr sz="1600">
              <a:latin typeface="Arial"/>
              <a:cs typeface="Arial"/>
            </a:endParaRPr>
          </a:p>
        </p:txBody>
      </p:sp>
      <p:sp>
        <p:nvSpPr>
          <p:cNvPr id="6" name="object 6"/>
          <p:cNvSpPr txBox="1"/>
          <p:nvPr/>
        </p:nvSpPr>
        <p:spPr>
          <a:xfrm>
            <a:off x="2308467" y="5353815"/>
            <a:ext cx="819150" cy="1271270"/>
          </a:xfrm>
          <a:prstGeom prst="rect">
            <a:avLst/>
          </a:prstGeom>
        </p:spPr>
        <p:txBody>
          <a:bodyPr vert="horz" wrap="square" lIns="0" tIns="0" rIns="0" bIns="0" rtlCol="0">
            <a:noAutofit/>
          </a:bodyPr>
          <a:lstStyle/>
          <a:p>
            <a:pPr marL="513715" indent="-501650">
              <a:lnSpc>
                <a:spcPct val="100000"/>
              </a:lnSpc>
              <a:buClr>
                <a:srgbClr val="09178B"/>
              </a:buClr>
              <a:buSzPct val="78048"/>
              <a:buFont typeface="Arial"/>
              <a:buAutoNum type="alphaUcPeriod" startAt="3"/>
              <a:tabLst>
                <a:tab pos="513715" algn="l"/>
              </a:tabLst>
            </a:pPr>
            <a:r>
              <a:rPr sz="2050" spc="-5" dirty="0">
                <a:solidFill>
                  <a:srgbClr val="09178B"/>
                </a:solidFill>
                <a:latin typeface="Arial"/>
                <a:cs typeface="Arial"/>
              </a:rPr>
              <a:t>10</a:t>
            </a:r>
            <a:endParaRPr sz="2050">
              <a:latin typeface="Arial"/>
              <a:cs typeface="Arial"/>
            </a:endParaRPr>
          </a:p>
          <a:p>
            <a:pPr>
              <a:lnSpc>
                <a:spcPts val="1200"/>
              </a:lnSpc>
              <a:spcBef>
                <a:spcPts val="31"/>
              </a:spcBef>
              <a:buClr>
                <a:srgbClr val="09178B"/>
              </a:buClr>
              <a:buFont typeface="Arial"/>
              <a:buAutoNum type="alphaUcPeriod" startAt="3"/>
            </a:pPr>
            <a:endParaRPr sz="1200"/>
          </a:p>
          <a:p>
            <a:pPr marL="513715" indent="-501650">
              <a:lnSpc>
                <a:spcPct val="100000"/>
              </a:lnSpc>
              <a:buClr>
                <a:srgbClr val="09178B"/>
              </a:buClr>
              <a:buSzPct val="78048"/>
              <a:buFont typeface="Arial"/>
              <a:buAutoNum type="alphaUcPeriod" startAt="3"/>
              <a:tabLst>
                <a:tab pos="513715" algn="l"/>
              </a:tabLst>
            </a:pPr>
            <a:r>
              <a:rPr sz="2050" spc="-5" dirty="0">
                <a:solidFill>
                  <a:srgbClr val="09178B"/>
                </a:solidFill>
                <a:latin typeface="Arial"/>
                <a:cs typeface="Arial"/>
              </a:rPr>
              <a:t>50</a:t>
            </a:r>
            <a:endParaRPr sz="2050">
              <a:latin typeface="Arial"/>
              <a:cs typeface="Arial"/>
            </a:endParaRPr>
          </a:p>
          <a:p>
            <a:pPr>
              <a:lnSpc>
                <a:spcPts val="1200"/>
              </a:lnSpc>
              <a:spcBef>
                <a:spcPts val="31"/>
              </a:spcBef>
              <a:buClr>
                <a:srgbClr val="09178B"/>
              </a:buClr>
              <a:buFont typeface="Arial"/>
              <a:buAutoNum type="alphaUcPeriod" startAt="3"/>
            </a:pPr>
            <a:endParaRPr sz="1200"/>
          </a:p>
          <a:p>
            <a:pPr marL="368300" indent="-356235">
              <a:lnSpc>
                <a:spcPct val="100000"/>
              </a:lnSpc>
              <a:buClr>
                <a:srgbClr val="09178B"/>
              </a:buClr>
              <a:buSzPct val="78048"/>
              <a:buFont typeface="Arial"/>
              <a:buAutoNum type="alphaUcPeriod" startAt="3"/>
              <a:tabLst>
                <a:tab pos="368300" algn="l"/>
              </a:tabLst>
            </a:pPr>
            <a:r>
              <a:rPr sz="2050" spc="-5" dirty="0">
                <a:solidFill>
                  <a:srgbClr val="09178B"/>
                </a:solidFill>
                <a:latin typeface="Arial"/>
                <a:cs typeface="Arial"/>
              </a:rPr>
              <a:t>100</a:t>
            </a:r>
            <a:endParaRPr sz="2050">
              <a:latin typeface="Arial"/>
              <a:cs typeface="Arial"/>
            </a:endParaRPr>
          </a:p>
        </p:txBody>
      </p:sp>
      <p:sp>
        <p:nvSpPr>
          <p:cNvPr id="7" name="object 7"/>
          <p:cNvSpPr txBox="1">
            <a:spLocks noGrp="1"/>
          </p:cNvSpPr>
          <p:nvPr>
            <p:ph type="title"/>
          </p:nvPr>
        </p:nvSpPr>
        <p:spPr>
          <a:prstGeom prst="rect">
            <a:avLst/>
          </a:prstGeom>
        </p:spPr>
        <p:txBody>
          <a:bodyPr vert="horz" wrap="square" lIns="0" tIns="211549" rIns="0" bIns="0" rtlCol="0">
            <a:noAutofit/>
          </a:bodyPr>
          <a:lstStyle/>
          <a:p>
            <a:pPr marL="3166745">
              <a:lnSpc>
                <a:spcPct val="100000"/>
              </a:lnSpc>
            </a:pPr>
            <a:r>
              <a:rPr sz="3250" dirty="0">
                <a:solidFill>
                  <a:srgbClr val="D62100"/>
                </a:solidFill>
                <a:latin typeface="Arial"/>
                <a:cs typeface="Arial"/>
              </a:rPr>
              <a:t>i</a:t>
            </a:r>
            <a:r>
              <a:rPr sz="3250" spc="-25" dirty="0">
                <a:solidFill>
                  <a:srgbClr val="D62100"/>
                </a:solidFill>
                <a:latin typeface="Arial"/>
                <a:cs typeface="Arial"/>
              </a:rPr>
              <a:t>Cli</a:t>
            </a:r>
            <a:r>
              <a:rPr sz="3250" spc="-20" dirty="0">
                <a:solidFill>
                  <a:srgbClr val="D62100"/>
                </a:solidFill>
                <a:latin typeface="Arial"/>
                <a:cs typeface="Arial"/>
              </a:rPr>
              <a:t>cker</a:t>
            </a:r>
            <a:r>
              <a:rPr sz="3250" spc="-180" dirty="0">
                <a:solidFill>
                  <a:srgbClr val="D62100"/>
                </a:solidFill>
                <a:latin typeface="Arial"/>
                <a:cs typeface="Arial"/>
              </a:rPr>
              <a:t> </a:t>
            </a:r>
            <a:r>
              <a:rPr sz="3250" spc="-20" dirty="0">
                <a:solidFill>
                  <a:srgbClr val="D62100"/>
                </a:solidFill>
                <a:latin typeface="Arial"/>
                <a:cs typeface="Arial"/>
              </a:rPr>
              <a:t>Answer</a:t>
            </a:r>
            <a:endParaRPr sz="3250">
              <a:latin typeface="Arial"/>
              <a:cs typeface="Arial"/>
            </a:endParaRPr>
          </a:p>
        </p:txBody>
      </p:sp>
    </p:spTree>
    <p:extLst>
      <p:ext uri="{BB962C8B-B14F-4D97-AF65-F5344CB8AC3E}">
        <p14:creationId xmlns:p14="http://schemas.microsoft.com/office/powerpoint/2010/main" val="21545648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93C72-09B6-73B4-B753-07D9CEBE46A7}"/>
            </a:ext>
          </a:extLst>
        </p:cNvPr>
        <p:cNvGrpSpPr/>
        <p:nvPr/>
      </p:nvGrpSpPr>
      <p:grpSpPr>
        <a:xfrm>
          <a:off x="0" y="0"/>
          <a:ext cx="0" cy="0"/>
          <a:chOff x="0" y="0"/>
          <a:chExt cx="0" cy="0"/>
        </a:xfrm>
      </p:grpSpPr>
      <p:sp>
        <p:nvSpPr>
          <p:cNvPr id="8" name="object 8">
            <a:extLst>
              <a:ext uri="{FF2B5EF4-FFF2-40B4-BE49-F238E27FC236}">
                <a16:creationId xmlns:a16="http://schemas.microsoft.com/office/drawing/2014/main" id="{D19C27EA-1980-AC3B-E7F3-A872B22EC55D}"/>
              </a:ext>
            </a:extLst>
          </p:cNvPr>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83</a:t>
            </a:fld>
            <a:endParaRPr sz="1150" dirty="0">
              <a:latin typeface="Arial"/>
              <a:cs typeface="Arial"/>
            </a:endParaRPr>
          </a:p>
        </p:txBody>
      </p:sp>
      <p:sp>
        <p:nvSpPr>
          <p:cNvPr id="9" name="object 9">
            <a:extLst>
              <a:ext uri="{FF2B5EF4-FFF2-40B4-BE49-F238E27FC236}">
                <a16:creationId xmlns:a16="http://schemas.microsoft.com/office/drawing/2014/main" id="{D935D135-53D9-7179-0984-B7D99B586F5E}"/>
              </a:ext>
            </a:extLst>
          </p:cNvPr>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7" name="object 7">
            <a:extLst>
              <a:ext uri="{FF2B5EF4-FFF2-40B4-BE49-F238E27FC236}">
                <a16:creationId xmlns:a16="http://schemas.microsoft.com/office/drawing/2014/main" id="{A27C003F-589E-53F2-B5DA-1B823FCDED23}"/>
              </a:ext>
            </a:extLst>
          </p:cNvPr>
          <p:cNvSpPr txBox="1">
            <a:spLocks noGrp="1"/>
          </p:cNvSpPr>
          <p:nvPr>
            <p:ph type="title"/>
          </p:nvPr>
        </p:nvSpPr>
        <p:spPr>
          <a:xfrm>
            <a:off x="-2057400" y="304800"/>
            <a:ext cx="12044550" cy="946978"/>
          </a:xfrm>
          <a:prstGeom prst="rect">
            <a:avLst/>
          </a:prstGeom>
        </p:spPr>
        <p:txBody>
          <a:bodyPr vert="horz" wrap="square" lIns="0" tIns="211549" rIns="0" bIns="0" rtlCol="0">
            <a:noAutofit/>
          </a:bodyPr>
          <a:lstStyle/>
          <a:p>
            <a:pPr marL="3166745">
              <a:lnSpc>
                <a:spcPct val="100000"/>
              </a:lnSpc>
            </a:pPr>
            <a:r>
              <a:rPr lang="en-US" sz="3250" dirty="0">
                <a:solidFill>
                  <a:srgbClr val="D62100"/>
                </a:solidFill>
                <a:latin typeface="Arial"/>
                <a:cs typeface="Arial"/>
              </a:rPr>
              <a:t>CNN Cold War – “STAR Wars” (1981-1988)</a:t>
            </a:r>
            <a:endParaRPr sz="3250" dirty="0">
              <a:latin typeface="Arial"/>
              <a:cs typeface="Arial"/>
            </a:endParaRPr>
          </a:p>
        </p:txBody>
      </p:sp>
      <p:sp>
        <p:nvSpPr>
          <p:cNvPr id="10" name="TextBox 9">
            <a:extLst>
              <a:ext uri="{FF2B5EF4-FFF2-40B4-BE49-F238E27FC236}">
                <a16:creationId xmlns:a16="http://schemas.microsoft.com/office/drawing/2014/main" id="{FDCD8B9E-EE13-7FD4-4FF1-B32948510A45}"/>
              </a:ext>
            </a:extLst>
          </p:cNvPr>
          <p:cNvSpPr txBox="1"/>
          <p:nvPr/>
        </p:nvSpPr>
        <p:spPr>
          <a:xfrm>
            <a:off x="2555382" y="3987296"/>
            <a:ext cx="4947636" cy="369332"/>
          </a:xfrm>
          <a:prstGeom prst="rect">
            <a:avLst/>
          </a:prstGeom>
          <a:noFill/>
        </p:spPr>
        <p:txBody>
          <a:bodyPr wrap="none" rtlCol="0">
            <a:spAutoFit/>
          </a:bodyPr>
          <a:lstStyle/>
          <a:p>
            <a:r>
              <a:rPr lang="en-US" dirty="0">
                <a:hlinkClick r:id="rId2" tooltip="https://www.youtube.com/watch?v=cCVZNNYpTz0"/>
              </a:rPr>
              <a:t>https://www.youtube.com/watch?v=cCVZNNYpTz0</a:t>
            </a:r>
            <a:endParaRPr lang="en-US" dirty="0"/>
          </a:p>
        </p:txBody>
      </p:sp>
    </p:spTree>
    <p:extLst>
      <p:ext uri="{BB962C8B-B14F-4D97-AF65-F5344CB8AC3E}">
        <p14:creationId xmlns:p14="http://schemas.microsoft.com/office/powerpoint/2010/main" val="26417866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46100" y="1714500"/>
            <a:ext cx="9017000" cy="50038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5188595" y="1654571"/>
            <a:ext cx="2653456" cy="506313"/>
          </a:xfrm>
          <a:custGeom>
            <a:avLst/>
            <a:gdLst/>
            <a:ahLst/>
            <a:cxnLst/>
            <a:rect l="l" t="t" r="r" b="b"/>
            <a:pathLst>
              <a:path w="2653456" h="506313">
                <a:moveTo>
                  <a:pt x="0" y="0"/>
                </a:moveTo>
                <a:lnTo>
                  <a:pt x="2653456" y="0"/>
                </a:lnTo>
                <a:lnTo>
                  <a:pt x="2653456" y="506313"/>
                </a:lnTo>
                <a:lnTo>
                  <a:pt x="0" y="506313"/>
                </a:lnTo>
                <a:lnTo>
                  <a:pt x="0" y="0"/>
                </a:lnTo>
                <a:close/>
              </a:path>
            </a:pathLst>
          </a:custGeom>
          <a:solidFill>
            <a:srgbClr val="FFFFFF"/>
          </a:solidFill>
        </p:spPr>
        <p:txBody>
          <a:bodyPr wrap="square" lIns="0" tIns="0" rIns="0" bIns="0" rtlCol="0">
            <a:noAutofit/>
          </a:bodyPr>
          <a:lstStyle/>
          <a:p>
            <a:endParaRPr/>
          </a:p>
        </p:txBody>
      </p:sp>
      <p:sp>
        <p:nvSpPr>
          <p:cNvPr id="4" name="object 4"/>
          <p:cNvSpPr txBox="1"/>
          <p:nvPr/>
        </p:nvSpPr>
        <p:spPr>
          <a:xfrm>
            <a:off x="1559567" y="4426300"/>
            <a:ext cx="344805" cy="637540"/>
          </a:xfrm>
          <a:prstGeom prst="rect">
            <a:avLst/>
          </a:prstGeom>
        </p:spPr>
        <p:txBody>
          <a:bodyPr vert="horz" wrap="square" lIns="0" tIns="0" rIns="0" bIns="0" rtlCol="0">
            <a:noAutofit/>
          </a:bodyPr>
          <a:lstStyle/>
          <a:p>
            <a:pPr marL="12700" marR="12700" algn="just">
              <a:lnSpc>
                <a:spcPct val="104099"/>
              </a:lnSpc>
            </a:pPr>
            <a:r>
              <a:rPr sz="1300" spc="15" dirty="0">
                <a:solidFill>
                  <a:srgbClr val="0329D6"/>
                </a:solidFill>
                <a:latin typeface="Arial"/>
                <a:cs typeface="Arial"/>
              </a:rPr>
              <a:t>ABL</a:t>
            </a:r>
            <a:r>
              <a:rPr sz="1300" spc="10" dirty="0">
                <a:solidFill>
                  <a:srgbClr val="0329D6"/>
                </a:solidFill>
                <a:latin typeface="Arial"/>
                <a:cs typeface="Arial"/>
              </a:rPr>
              <a:t> KEI SBI</a:t>
            </a:r>
            <a:endParaRPr sz="1300">
              <a:latin typeface="Arial"/>
              <a:cs typeface="Arial"/>
            </a:endParaRPr>
          </a:p>
        </p:txBody>
      </p:sp>
      <p:sp>
        <p:nvSpPr>
          <p:cNvPr id="5" name="object 5"/>
          <p:cNvSpPr txBox="1"/>
          <p:nvPr/>
        </p:nvSpPr>
        <p:spPr>
          <a:xfrm>
            <a:off x="8453346" y="4977824"/>
            <a:ext cx="597535" cy="422909"/>
          </a:xfrm>
          <a:prstGeom prst="rect">
            <a:avLst/>
          </a:prstGeom>
        </p:spPr>
        <p:txBody>
          <a:bodyPr vert="horz" wrap="square" lIns="0" tIns="0" rIns="0" bIns="0" rtlCol="0">
            <a:noAutofit/>
          </a:bodyPr>
          <a:lstStyle/>
          <a:p>
            <a:pPr marL="12700">
              <a:lnSpc>
                <a:spcPct val="100000"/>
              </a:lnSpc>
            </a:pPr>
            <a:r>
              <a:rPr sz="1300" spc="15" dirty="0">
                <a:solidFill>
                  <a:srgbClr val="0329D6"/>
                </a:solidFill>
                <a:latin typeface="Arial"/>
                <a:cs typeface="Arial"/>
              </a:rPr>
              <a:t>THAAD</a:t>
            </a:r>
            <a:endParaRPr sz="1300">
              <a:latin typeface="Arial"/>
              <a:cs typeface="Arial"/>
            </a:endParaRPr>
          </a:p>
          <a:p>
            <a:pPr marL="12700">
              <a:lnSpc>
                <a:spcPct val="100000"/>
              </a:lnSpc>
              <a:spcBef>
                <a:spcPts val="65"/>
              </a:spcBef>
            </a:pPr>
            <a:r>
              <a:rPr sz="1300" spc="10" dirty="0">
                <a:solidFill>
                  <a:srgbClr val="0329D6"/>
                </a:solidFill>
                <a:latin typeface="Arial"/>
                <a:cs typeface="Arial"/>
              </a:rPr>
              <a:t>Patriot</a:t>
            </a:r>
            <a:endParaRPr sz="1300">
              <a:latin typeface="Arial"/>
              <a:cs typeface="Arial"/>
            </a:endParaRPr>
          </a:p>
        </p:txBody>
      </p:sp>
      <p:sp>
        <p:nvSpPr>
          <p:cNvPr id="6" name="object 6"/>
          <p:cNvSpPr txBox="1"/>
          <p:nvPr/>
        </p:nvSpPr>
        <p:spPr>
          <a:xfrm>
            <a:off x="390062" y="228600"/>
            <a:ext cx="9134938" cy="1019175"/>
          </a:xfrm>
          <a:prstGeom prst="rect">
            <a:avLst/>
          </a:prstGeom>
        </p:spPr>
        <p:txBody>
          <a:bodyPr vert="horz" wrap="square" lIns="0" tIns="0" rIns="0" bIns="0" rtlCol="0">
            <a:noAutofit/>
          </a:bodyPr>
          <a:lstStyle/>
          <a:p>
            <a:pPr marL="1193800" marR="12700" indent="-1181735">
              <a:lnSpc>
                <a:spcPct val="100299"/>
              </a:lnSpc>
            </a:pPr>
            <a:r>
              <a:rPr lang="en-US" sz="3250" spc="-25" dirty="0">
                <a:solidFill>
                  <a:srgbClr val="232E98"/>
                </a:solidFill>
                <a:latin typeface="Arial"/>
                <a:cs typeface="Arial"/>
              </a:rPr>
              <a:t>Bush II </a:t>
            </a:r>
            <a:r>
              <a:rPr sz="3250" spc="-25" dirty="0">
                <a:solidFill>
                  <a:srgbClr val="232E98"/>
                </a:solidFill>
                <a:latin typeface="Arial"/>
                <a:cs typeface="Arial"/>
              </a:rPr>
              <a:t>De</a:t>
            </a:r>
            <a:r>
              <a:rPr sz="3250" spc="-15" dirty="0">
                <a:solidFill>
                  <a:srgbClr val="232E98"/>
                </a:solidFill>
                <a:latin typeface="Arial"/>
                <a:cs typeface="Arial"/>
              </a:rPr>
              <a:t>f</a:t>
            </a:r>
            <a:r>
              <a:rPr sz="3250" spc="-20" dirty="0">
                <a:solidFill>
                  <a:srgbClr val="232E98"/>
                </a:solidFill>
                <a:latin typeface="Arial"/>
                <a:cs typeface="Arial"/>
              </a:rPr>
              <a:t>ense</a:t>
            </a:r>
            <a:r>
              <a:rPr lang="en-US" sz="3250" spc="-20" dirty="0">
                <a:solidFill>
                  <a:srgbClr val="232E98"/>
                </a:solidFill>
                <a:latin typeface="Arial"/>
                <a:cs typeface="Arial"/>
              </a:rPr>
              <a:t> Initiatives</a:t>
            </a:r>
            <a:r>
              <a:rPr sz="3250" spc="-180" dirty="0">
                <a:solidFill>
                  <a:srgbClr val="232E98"/>
                </a:solidFill>
                <a:latin typeface="Arial"/>
                <a:cs typeface="Arial"/>
              </a:rPr>
              <a:t> </a:t>
            </a:r>
            <a:r>
              <a:rPr sz="3250" spc="-20" dirty="0">
                <a:solidFill>
                  <a:srgbClr val="232E98"/>
                </a:solidFill>
                <a:latin typeface="Arial"/>
                <a:cs typeface="Arial"/>
              </a:rPr>
              <a:t>Agai</a:t>
            </a:r>
            <a:r>
              <a:rPr sz="3250" spc="-15" dirty="0">
                <a:solidFill>
                  <a:srgbClr val="232E98"/>
                </a:solidFill>
                <a:latin typeface="Arial"/>
                <a:cs typeface="Arial"/>
              </a:rPr>
              <a:t>nst</a:t>
            </a:r>
            <a:r>
              <a:rPr sz="3250" spc="-5" dirty="0">
                <a:solidFill>
                  <a:srgbClr val="232E98"/>
                </a:solidFill>
                <a:latin typeface="Arial"/>
                <a:cs typeface="Arial"/>
              </a:rPr>
              <a:t> </a:t>
            </a:r>
            <a:r>
              <a:rPr sz="3250" spc="-20" dirty="0">
                <a:solidFill>
                  <a:srgbClr val="232E98"/>
                </a:solidFill>
                <a:latin typeface="Arial"/>
                <a:cs typeface="Arial"/>
              </a:rPr>
              <a:t>Nuclear-Armed Long-Range</a:t>
            </a:r>
            <a:r>
              <a:rPr sz="3250" spc="-5" dirty="0">
                <a:solidFill>
                  <a:srgbClr val="232E98"/>
                </a:solidFill>
                <a:latin typeface="Arial"/>
                <a:cs typeface="Arial"/>
              </a:rPr>
              <a:t> </a:t>
            </a:r>
            <a:r>
              <a:rPr sz="3250" spc="-20" dirty="0">
                <a:solidFill>
                  <a:srgbClr val="232E98"/>
                </a:solidFill>
                <a:latin typeface="Arial"/>
                <a:cs typeface="Arial"/>
              </a:rPr>
              <a:t>Ballis</a:t>
            </a:r>
            <a:r>
              <a:rPr sz="3250" spc="-15" dirty="0">
                <a:solidFill>
                  <a:srgbClr val="232E98"/>
                </a:solidFill>
                <a:latin typeface="Arial"/>
                <a:cs typeface="Arial"/>
              </a:rPr>
              <a:t>t</a:t>
            </a:r>
            <a:r>
              <a:rPr sz="3250" spc="0" dirty="0">
                <a:solidFill>
                  <a:srgbClr val="232E98"/>
                </a:solidFill>
                <a:latin typeface="Arial"/>
                <a:cs typeface="Arial"/>
              </a:rPr>
              <a:t>i</a:t>
            </a:r>
            <a:r>
              <a:rPr sz="3250" spc="-20" dirty="0">
                <a:solidFill>
                  <a:srgbClr val="232E98"/>
                </a:solidFill>
                <a:latin typeface="Arial"/>
                <a:cs typeface="Arial"/>
              </a:rPr>
              <a:t>c</a:t>
            </a:r>
            <a:r>
              <a:rPr sz="3250" spc="-5" dirty="0">
                <a:solidFill>
                  <a:srgbClr val="232E98"/>
                </a:solidFill>
                <a:latin typeface="Arial"/>
                <a:cs typeface="Arial"/>
              </a:rPr>
              <a:t> </a:t>
            </a:r>
            <a:r>
              <a:rPr sz="3250" spc="-15" dirty="0">
                <a:solidFill>
                  <a:srgbClr val="232E98"/>
                </a:solidFill>
                <a:latin typeface="Arial"/>
                <a:cs typeface="Arial"/>
              </a:rPr>
              <a:t>Missil</a:t>
            </a:r>
            <a:r>
              <a:rPr sz="3250" spc="-20" dirty="0">
                <a:solidFill>
                  <a:srgbClr val="232E98"/>
                </a:solidFill>
                <a:latin typeface="Arial"/>
                <a:cs typeface="Arial"/>
              </a:rPr>
              <a:t>es</a:t>
            </a:r>
            <a:endParaRPr sz="3250" dirty="0">
              <a:latin typeface="Arial"/>
              <a:cs typeface="Arial"/>
            </a:endParaRPr>
          </a:p>
        </p:txBody>
      </p:sp>
      <p:sp>
        <p:nvSpPr>
          <p:cNvPr id="7" name="object 7"/>
          <p:cNvSpPr/>
          <p:nvPr/>
        </p:nvSpPr>
        <p:spPr>
          <a:xfrm>
            <a:off x="7907683" y="1798340"/>
            <a:ext cx="1091411" cy="253156"/>
          </a:xfrm>
          <a:custGeom>
            <a:avLst/>
            <a:gdLst/>
            <a:ahLst/>
            <a:cxnLst/>
            <a:rect l="l" t="t" r="r" b="b"/>
            <a:pathLst>
              <a:path w="1091411" h="253156">
                <a:moveTo>
                  <a:pt x="0" y="0"/>
                </a:moveTo>
                <a:lnTo>
                  <a:pt x="1091411" y="0"/>
                </a:lnTo>
                <a:lnTo>
                  <a:pt x="1091411" y="253156"/>
                </a:lnTo>
                <a:lnTo>
                  <a:pt x="0" y="253156"/>
                </a:lnTo>
                <a:lnTo>
                  <a:pt x="0" y="0"/>
                </a:lnTo>
                <a:close/>
              </a:path>
            </a:pathLst>
          </a:custGeom>
          <a:solidFill>
            <a:srgbClr val="FFFFFF"/>
          </a:solidFill>
        </p:spPr>
        <p:txBody>
          <a:bodyPr wrap="square" lIns="0" tIns="0" rIns="0" bIns="0" rtlCol="0">
            <a:noAutofit/>
          </a:bodyPr>
          <a:lstStyle/>
          <a:p>
            <a:endParaRPr/>
          </a:p>
        </p:txBody>
      </p:sp>
      <p:sp>
        <p:nvSpPr>
          <p:cNvPr id="8" name="object 8"/>
          <p:cNvSpPr txBox="1"/>
          <p:nvPr/>
        </p:nvSpPr>
        <p:spPr>
          <a:xfrm>
            <a:off x="7975161" y="1830437"/>
            <a:ext cx="989965" cy="193675"/>
          </a:xfrm>
          <a:prstGeom prst="rect">
            <a:avLst/>
          </a:prstGeom>
        </p:spPr>
        <p:txBody>
          <a:bodyPr vert="horz" wrap="square" lIns="0" tIns="0" rIns="0" bIns="0" rtlCol="0">
            <a:noAutofit/>
          </a:bodyPr>
          <a:lstStyle/>
          <a:p>
            <a:pPr marL="12700">
              <a:lnSpc>
                <a:spcPct val="100000"/>
              </a:lnSpc>
            </a:pPr>
            <a:r>
              <a:rPr sz="1150" spc="10" dirty="0">
                <a:latin typeface="Arial"/>
                <a:cs typeface="Arial"/>
              </a:rPr>
              <a:t>From</a:t>
            </a:r>
            <a:r>
              <a:rPr sz="1150" spc="-15" dirty="0">
                <a:latin typeface="Arial"/>
                <a:cs typeface="Arial"/>
              </a:rPr>
              <a:t> </a:t>
            </a:r>
            <a:r>
              <a:rPr sz="1150" spc="-125" dirty="0">
                <a:latin typeface="Arial"/>
                <a:cs typeface="Arial"/>
              </a:rPr>
              <a:t>T</a:t>
            </a:r>
            <a:r>
              <a:rPr sz="1150" spc="5" dirty="0">
                <a:latin typeface="Arial"/>
                <a:cs typeface="Arial"/>
              </a:rPr>
              <a:t>. </a:t>
            </a:r>
            <a:r>
              <a:rPr sz="1150" spc="10" dirty="0">
                <a:latin typeface="Arial"/>
                <a:cs typeface="Arial"/>
              </a:rPr>
              <a:t>Postol</a:t>
            </a:r>
            <a:endParaRPr sz="1150">
              <a:latin typeface="Arial"/>
              <a:cs typeface="Arial"/>
            </a:endParaRPr>
          </a:p>
        </p:txBody>
      </p:sp>
      <p:sp>
        <p:nvSpPr>
          <p:cNvPr id="10" name="object 10"/>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84</a:t>
            </a:fld>
            <a:endParaRPr sz="1150" dirty="0">
              <a:latin typeface="Arial"/>
              <a:cs typeface="Arial"/>
            </a:endParaRPr>
          </a:p>
        </p:txBody>
      </p:sp>
      <p:sp>
        <p:nvSpPr>
          <p:cNvPr id="11" name="object 11"/>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9" name="object 9"/>
          <p:cNvSpPr txBox="1"/>
          <p:nvPr/>
        </p:nvSpPr>
        <p:spPr>
          <a:xfrm>
            <a:off x="4177255" y="2880271"/>
            <a:ext cx="1497965" cy="217170"/>
          </a:xfrm>
          <a:prstGeom prst="rect">
            <a:avLst/>
          </a:prstGeom>
        </p:spPr>
        <p:txBody>
          <a:bodyPr vert="horz" wrap="square" lIns="0" tIns="0" rIns="0" bIns="0" rtlCol="0">
            <a:noAutofit/>
          </a:bodyPr>
          <a:lstStyle/>
          <a:p>
            <a:pPr marL="12700">
              <a:lnSpc>
                <a:spcPct val="100000"/>
              </a:lnSpc>
            </a:pPr>
            <a:r>
              <a:rPr sz="1300" spc="15" dirty="0">
                <a:solidFill>
                  <a:srgbClr val="0329D6"/>
                </a:solidFill>
                <a:latin typeface="Arial"/>
                <a:cs typeface="Arial"/>
              </a:rPr>
              <a:t>GMD,</a:t>
            </a:r>
            <a:r>
              <a:rPr sz="1300" spc="5" dirty="0">
                <a:solidFill>
                  <a:srgbClr val="0329D6"/>
                </a:solidFill>
                <a:latin typeface="Arial"/>
                <a:cs typeface="Arial"/>
              </a:rPr>
              <a:t> </a:t>
            </a:r>
            <a:r>
              <a:rPr sz="1300" spc="15" dirty="0">
                <a:solidFill>
                  <a:srgbClr val="0329D6"/>
                </a:solidFill>
                <a:latin typeface="Arial"/>
                <a:cs typeface="Arial"/>
              </a:rPr>
              <a:t>SM-3</a:t>
            </a:r>
            <a:r>
              <a:rPr sz="1300" spc="5" dirty="0">
                <a:solidFill>
                  <a:srgbClr val="0329D6"/>
                </a:solidFill>
                <a:latin typeface="Arial"/>
                <a:cs typeface="Arial"/>
              </a:rPr>
              <a:t> </a:t>
            </a:r>
            <a:r>
              <a:rPr sz="1300" spc="10" dirty="0">
                <a:solidFill>
                  <a:srgbClr val="0329D6"/>
                </a:solidFill>
                <a:latin typeface="Arial"/>
                <a:cs typeface="Arial"/>
              </a:rPr>
              <a:t>(Aegis)</a:t>
            </a:r>
            <a:endParaRPr sz="1300">
              <a:latin typeface="Arial"/>
              <a:cs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 y="152400"/>
            <a:ext cx="9301350" cy="946978"/>
          </a:xfrm>
          <a:prstGeom prst="rect">
            <a:avLst/>
          </a:prstGeom>
        </p:spPr>
        <p:txBody>
          <a:bodyPr vert="horz" wrap="square" lIns="0" tIns="105073" rIns="0" bIns="0" rtlCol="0">
            <a:noAutofit/>
          </a:bodyPr>
          <a:lstStyle/>
          <a:p>
            <a:pPr marR="12700" indent="-2791460" algn="ctr">
              <a:lnSpc>
                <a:spcPts val="3100"/>
              </a:lnSpc>
            </a:pPr>
            <a:r>
              <a:rPr lang="en-US" sz="2850" spc="10" dirty="0">
                <a:solidFill>
                  <a:srgbClr val="D62100"/>
                </a:solidFill>
                <a:latin typeface="Arial"/>
                <a:cs typeface="Arial"/>
              </a:rPr>
              <a:t>Several of the Bush II Missile Defense</a:t>
            </a:r>
            <a:r>
              <a:rPr sz="2850" spc="5" dirty="0">
                <a:solidFill>
                  <a:srgbClr val="D62100"/>
                </a:solidFill>
                <a:latin typeface="Arial"/>
                <a:cs typeface="Arial"/>
              </a:rPr>
              <a:t> </a:t>
            </a:r>
            <a:r>
              <a:rPr sz="2850" spc="15" dirty="0">
                <a:solidFill>
                  <a:srgbClr val="D62100"/>
                </a:solidFill>
                <a:latin typeface="Arial"/>
                <a:cs typeface="Arial"/>
              </a:rPr>
              <a:t>Programs</a:t>
            </a:r>
            <a:r>
              <a:rPr sz="2850" spc="5" dirty="0">
                <a:solidFill>
                  <a:srgbClr val="D62100"/>
                </a:solidFill>
                <a:latin typeface="Arial"/>
                <a:cs typeface="Arial"/>
              </a:rPr>
              <a:t> </a:t>
            </a:r>
            <a:r>
              <a:rPr lang="en-US" sz="2850" spc="15" dirty="0">
                <a:solidFill>
                  <a:srgbClr val="D62100"/>
                </a:solidFill>
                <a:latin typeface="Arial"/>
                <a:cs typeface="Arial"/>
              </a:rPr>
              <a:t>h</a:t>
            </a:r>
            <a:r>
              <a:rPr sz="2850" spc="15" dirty="0">
                <a:solidFill>
                  <a:srgbClr val="D62100"/>
                </a:solidFill>
                <a:latin typeface="Arial"/>
                <a:cs typeface="Arial"/>
              </a:rPr>
              <a:t>ave</a:t>
            </a:r>
            <a:r>
              <a:rPr lang="en-US" sz="2850" spc="5" dirty="0">
                <a:solidFill>
                  <a:srgbClr val="D62100"/>
                </a:solidFill>
                <a:latin typeface="Arial"/>
                <a:cs typeface="Arial"/>
              </a:rPr>
              <a:t> </a:t>
            </a:r>
            <a:r>
              <a:rPr lang="en-US" sz="2850" spc="15" dirty="0">
                <a:solidFill>
                  <a:srgbClr val="D62100"/>
                </a:solidFill>
                <a:latin typeface="Arial"/>
                <a:cs typeface="Arial"/>
              </a:rPr>
              <a:t>b</a:t>
            </a:r>
            <a:r>
              <a:rPr sz="2850" spc="15" dirty="0">
                <a:solidFill>
                  <a:srgbClr val="D62100"/>
                </a:solidFill>
                <a:latin typeface="Arial"/>
                <a:cs typeface="Arial"/>
              </a:rPr>
              <a:t>een</a:t>
            </a:r>
            <a:r>
              <a:rPr sz="2850" spc="5" dirty="0">
                <a:solidFill>
                  <a:srgbClr val="D62100"/>
                </a:solidFill>
                <a:latin typeface="Arial"/>
                <a:cs typeface="Arial"/>
              </a:rPr>
              <a:t> </a:t>
            </a:r>
            <a:r>
              <a:rPr sz="2850" spc="10" dirty="0">
                <a:solidFill>
                  <a:srgbClr val="D62100"/>
                </a:solidFill>
                <a:latin typeface="Arial"/>
                <a:cs typeface="Arial"/>
              </a:rPr>
              <a:t>Scaled Back</a:t>
            </a:r>
            <a:r>
              <a:rPr sz="2850" spc="5" dirty="0">
                <a:solidFill>
                  <a:srgbClr val="D62100"/>
                </a:solidFill>
                <a:latin typeface="Arial"/>
                <a:cs typeface="Arial"/>
              </a:rPr>
              <a:t> </a:t>
            </a:r>
            <a:r>
              <a:rPr sz="2850" spc="10" dirty="0">
                <a:solidFill>
                  <a:srgbClr val="D62100"/>
                </a:solidFill>
                <a:latin typeface="Arial"/>
                <a:cs typeface="Arial"/>
              </a:rPr>
              <a:t>or</a:t>
            </a:r>
            <a:r>
              <a:rPr sz="2850" spc="5" dirty="0">
                <a:solidFill>
                  <a:srgbClr val="D62100"/>
                </a:solidFill>
                <a:latin typeface="Arial"/>
                <a:cs typeface="Arial"/>
              </a:rPr>
              <a:t> </a:t>
            </a:r>
            <a:r>
              <a:rPr sz="2850" spc="10" dirty="0">
                <a:solidFill>
                  <a:srgbClr val="D62100"/>
                </a:solidFill>
                <a:latin typeface="Arial"/>
                <a:cs typeface="Arial"/>
              </a:rPr>
              <a:t>Cancelled</a:t>
            </a:r>
            <a:endParaRPr sz="285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85</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259205" y="2349090"/>
            <a:ext cx="7351395" cy="4356510"/>
          </a:xfrm>
          <a:prstGeom prst="rect">
            <a:avLst/>
          </a:prstGeom>
        </p:spPr>
        <p:txBody>
          <a:bodyPr vert="horz" wrap="square" lIns="0" tIns="0" rIns="0" bIns="0" rtlCol="0">
            <a:noAutofit/>
          </a:bodyPr>
          <a:lstStyle/>
          <a:p>
            <a:pPr marL="179705" indent="-167640">
              <a:lnSpc>
                <a:spcPct val="100000"/>
              </a:lnSpc>
              <a:buClr>
                <a:srgbClr val="09178B"/>
              </a:buClr>
              <a:buFont typeface="Arial"/>
              <a:buChar char="•"/>
              <a:tabLst>
                <a:tab pos="179705" algn="l"/>
              </a:tabLst>
            </a:pPr>
            <a:r>
              <a:rPr sz="2250" spc="10" dirty="0">
                <a:solidFill>
                  <a:srgbClr val="09178B"/>
                </a:solidFill>
                <a:latin typeface="Arial"/>
                <a:cs typeface="Arial"/>
              </a:rPr>
              <a:t>Space-based </a:t>
            </a:r>
            <a:r>
              <a:rPr sz="2250" spc="5" dirty="0">
                <a:solidFill>
                  <a:srgbClr val="09178B"/>
                </a:solidFill>
                <a:latin typeface="Arial"/>
                <a:cs typeface="Arial"/>
              </a:rPr>
              <a:t>Interceptor</a:t>
            </a:r>
            <a:r>
              <a:rPr sz="2250" spc="10" dirty="0">
                <a:solidFill>
                  <a:srgbClr val="09178B"/>
                </a:solidFill>
                <a:latin typeface="Arial"/>
                <a:cs typeface="Arial"/>
              </a:rPr>
              <a:t> (SBI) </a:t>
            </a:r>
            <a:r>
              <a:rPr sz="2250" spc="20" dirty="0">
                <a:solidFill>
                  <a:srgbClr val="09178B"/>
                </a:solidFill>
                <a:latin typeface="Arial"/>
                <a:cs typeface="Arial"/>
              </a:rPr>
              <a:t>—</a:t>
            </a:r>
            <a:r>
              <a:rPr sz="2250" spc="10" dirty="0">
                <a:solidFill>
                  <a:srgbClr val="09178B"/>
                </a:solidFill>
                <a:latin typeface="Arial"/>
                <a:cs typeface="Arial"/>
              </a:rPr>
              <a:t> cancelled 2003.</a:t>
            </a:r>
            <a:endParaRPr sz="2250" dirty="0">
              <a:latin typeface="Arial"/>
              <a:cs typeface="Arial"/>
            </a:endParaRPr>
          </a:p>
          <a:p>
            <a:pPr>
              <a:lnSpc>
                <a:spcPts val="700"/>
              </a:lnSpc>
              <a:spcBef>
                <a:spcPts val="29"/>
              </a:spcBef>
              <a:buClr>
                <a:srgbClr val="09178B"/>
              </a:buClr>
              <a:buFont typeface="Arial"/>
              <a:buChar char="•"/>
            </a:pPr>
            <a:endParaRPr sz="700" dirty="0"/>
          </a:p>
          <a:p>
            <a:pPr>
              <a:lnSpc>
                <a:spcPts val="1000"/>
              </a:lnSpc>
              <a:buClr>
                <a:srgbClr val="09178B"/>
              </a:buClr>
              <a:buFont typeface="Arial"/>
              <a:buChar char="•"/>
            </a:pPr>
            <a:endParaRPr sz="1000" dirty="0"/>
          </a:p>
          <a:p>
            <a:pPr marL="179705" indent="-167640">
              <a:lnSpc>
                <a:spcPct val="100000"/>
              </a:lnSpc>
              <a:buClr>
                <a:srgbClr val="09178B"/>
              </a:buClr>
              <a:buFont typeface="Arial"/>
              <a:buChar char="•"/>
              <a:tabLst>
                <a:tab pos="179705" algn="l"/>
              </a:tabLst>
            </a:pPr>
            <a:r>
              <a:rPr sz="2250" spc="10" dirty="0">
                <a:solidFill>
                  <a:srgbClr val="09178B"/>
                </a:solidFill>
                <a:latin typeface="Arial"/>
                <a:cs typeface="Arial"/>
              </a:rPr>
              <a:t>Airborne Laser (ABL) </a:t>
            </a:r>
            <a:r>
              <a:rPr sz="2250" spc="20" dirty="0">
                <a:solidFill>
                  <a:srgbClr val="09178B"/>
                </a:solidFill>
                <a:latin typeface="Arial"/>
                <a:cs typeface="Arial"/>
              </a:rPr>
              <a:t>—</a:t>
            </a:r>
            <a:r>
              <a:rPr sz="2250" spc="10" dirty="0">
                <a:solidFill>
                  <a:srgbClr val="09178B"/>
                </a:solidFill>
                <a:latin typeface="Arial"/>
                <a:cs typeface="Arial"/>
              </a:rPr>
              <a:t> reduced 2008, cancelled</a:t>
            </a:r>
            <a:r>
              <a:rPr lang="en-US" sz="2250" spc="10" dirty="0">
                <a:solidFill>
                  <a:srgbClr val="09178B"/>
                </a:solidFill>
                <a:latin typeface="Arial"/>
                <a:cs typeface="Arial"/>
              </a:rPr>
              <a:t> 2012</a:t>
            </a:r>
            <a:r>
              <a:rPr sz="2250" spc="10" dirty="0">
                <a:solidFill>
                  <a:srgbClr val="09178B"/>
                </a:solidFill>
                <a:latin typeface="Arial"/>
                <a:cs typeface="Arial"/>
              </a:rPr>
              <a:t>.</a:t>
            </a:r>
            <a:endParaRPr sz="2250" dirty="0">
              <a:latin typeface="Arial"/>
              <a:cs typeface="Arial"/>
            </a:endParaRPr>
          </a:p>
          <a:p>
            <a:pPr>
              <a:lnSpc>
                <a:spcPts val="700"/>
              </a:lnSpc>
              <a:spcBef>
                <a:spcPts val="29"/>
              </a:spcBef>
              <a:buClr>
                <a:srgbClr val="09178B"/>
              </a:buClr>
              <a:buFont typeface="Arial"/>
              <a:buChar char="•"/>
            </a:pPr>
            <a:endParaRPr sz="700" dirty="0"/>
          </a:p>
          <a:p>
            <a:pPr>
              <a:lnSpc>
                <a:spcPts val="1000"/>
              </a:lnSpc>
              <a:buClr>
                <a:srgbClr val="09178B"/>
              </a:buClr>
              <a:buFont typeface="Arial"/>
              <a:buChar char="•"/>
            </a:pPr>
            <a:endParaRPr sz="1000" dirty="0"/>
          </a:p>
          <a:p>
            <a:pPr marL="179705" indent="-167640">
              <a:lnSpc>
                <a:spcPct val="100000"/>
              </a:lnSpc>
              <a:buClr>
                <a:srgbClr val="09178B"/>
              </a:buClr>
              <a:buFont typeface="Arial"/>
              <a:buChar char="•"/>
              <a:tabLst>
                <a:tab pos="179705" algn="l"/>
              </a:tabLst>
            </a:pPr>
            <a:r>
              <a:rPr sz="2250" spc="10" dirty="0">
                <a:solidFill>
                  <a:srgbClr val="09178B"/>
                </a:solidFill>
                <a:latin typeface="Arial"/>
                <a:cs typeface="Arial"/>
              </a:rPr>
              <a:t>Kinetic-Energy </a:t>
            </a:r>
            <a:r>
              <a:rPr sz="2250" spc="5" dirty="0">
                <a:solidFill>
                  <a:srgbClr val="09178B"/>
                </a:solidFill>
                <a:latin typeface="Arial"/>
                <a:cs typeface="Arial"/>
              </a:rPr>
              <a:t>Interceptor</a:t>
            </a:r>
            <a:r>
              <a:rPr sz="2250" spc="10" dirty="0">
                <a:solidFill>
                  <a:srgbClr val="09178B"/>
                </a:solidFill>
                <a:latin typeface="Arial"/>
                <a:cs typeface="Arial"/>
              </a:rPr>
              <a:t> (KEI) </a:t>
            </a:r>
            <a:r>
              <a:rPr sz="2250" spc="20" dirty="0">
                <a:solidFill>
                  <a:srgbClr val="09178B"/>
                </a:solidFill>
                <a:latin typeface="Arial"/>
                <a:cs typeface="Arial"/>
              </a:rPr>
              <a:t>—</a:t>
            </a:r>
            <a:r>
              <a:rPr sz="2250" spc="10" dirty="0">
                <a:solidFill>
                  <a:srgbClr val="09178B"/>
                </a:solidFill>
                <a:latin typeface="Arial"/>
                <a:cs typeface="Arial"/>
              </a:rPr>
              <a:t> cancelled.</a:t>
            </a:r>
            <a:endParaRPr sz="2250" dirty="0">
              <a:latin typeface="Arial"/>
              <a:cs typeface="Arial"/>
            </a:endParaRPr>
          </a:p>
          <a:p>
            <a:pPr>
              <a:lnSpc>
                <a:spcPts val="700"/>
              </a:lnSpc>
              <a:spcBef>
                <a:spcPts val="29"/>
              </a:spcBef>
              <a:buClr>
                <a:srgbClr val="09178B"/>
              </a:buClr>
              <a:buFont typeface="Arial"/>
              <a:buChar char="•"/>
            </a:pPr>
            <a:endParaRPr sz="700" dirty="0"/>
          </a:p>
          <a:p>
            <a:pPr>
              <a:lnSpc>
                <a:spcPts val="1000"/>
              </a:lnSpc>
              <a:buClr>
                <a:srgbClr val="09178B"/>
              </a:buClr>
              <a:buFont typeface="Arial"/>
              <a:buChar char="•"/>
            </a:pPr>
            <a:endParaRPr sz="1000" dirty="0"/>
          </a:p>
          <a:p>
            <a:pPr marL="179705" indent="-167640">
              <a:lnSpc>
                <a:spcPct val="100000"/>
              </a:lnSpc>
              <a:buClr>
                <a:srgbClr val="09178B"/>
              </a:buClr>
              <a:buFont typeface="Arial"/>
              <a:buChar char="•"/>
              <a:tabLst>
                <a:tab pos="179705" algn="l"/>
              </a:tabLst>
            </a:pPr>
            <a:r>
              <a:rPr sz="2250" spc="5" dirty="0">
                <a:solidFill>
                  <a:srgbClr val="09178B"/>
                </a:solidFill>
                <a:latin typeface="Arial"/>
                <a:cs typeface="Arial"/>
              </a:rPr>
              <a:t>Multiple</a:t>
            </a:r>
            <a:r>
              <a:rPr sz="2250" spc="10" dirty="0">
                <a:solidFill>
                  <a:srgbClr val="09178B"/>
                </a:solidFill>
                <a:latin typeface="Arial"/>
                <a:cs typeface="Arial"/>
              </a:rPr>
              <a:t> </a:t>
            </a:r>
            <a:r>
              <a:rPr sz="2250" spc="5" dirty="0">
                <a:solidFill>
                  <a:srgbClr val="09178B"/>
                </a:solidFill>
                <a:latin typeface="Arial"/>
                <a:cs typeface="Arial"/>
              </a:rPr>
              <a:t>Kill</a:t>
            </a:r>
            <a:r>
              <a:rPr sz="2250" spc="10" dirty="0">
                <a:solidFill>
                  <a:srgbClr val="09178B"/>
                </a:solidFill>
                <a:latin typeface="Arial"/>
                <a:cs typeface="Arial"/>
              </a:rPr>
              <a:t> </a:t>
            </a:r>
            <a:r>
              <a:rPr sz="2250" spc="-114" dirty="0">
                <a:solidFill>
                  <a:srgbClr val="09178B"/>
                </a:solidFill>
                <a:latin typeface="Arial"/>
                <a:cs typeface="Arial"/>
              </a:rPr>
              <a:t>V</a:t>
            </a:r>
            <a:r>
              <a:rPr sz="2250" spc="5" dirty="0">
                <a:solidFill>
                  <a:srgbClr val="09178B"/>
                </a:solidFill>
                <a:latin typeface="Arial"/>
                <a:cs typeface="Arial"/>
              </a:rPr>
              <a:t>ehicle</a:t>
            </a:r>
            <a:r>
              <a:rPr sz="2250" spc="10" dirty="0">
                <a:solidFill>
                  <a:srgbClr val="09178B"/>
                </a:solidFill>
                <a:latin typeface="Arial"/>
                <a:cs typeface="Arial"/>
              </a:rPr>
              <a:t> (MKV) </a:t>
            </a:r>
            <a:r>
              <a:rPr sz="2250" spc="20" dirty="0">
                <a:solidFill>
                  <a:srgbClr val="09178B"/>
                </a:solidFill>
                <a:latin typeface="Arial"/>
                <a:cs typeface="Arial"/>
              </a:rPr>
              <a:t>—</a:t>
            </a:r>
            <a:r>
              <a:rPr sz="2250" spc="10" dirty="0">
                <a:solidFill>
                  <a:srgbClr val="09178B"/>
                </a:solidFill>
                <a:latin typeface="Arial"/>
                <a:cs typeface="Arial"/>
              </a:rPr>
              <a:t> cancelled 2005.</a:t>
            </a:r>
            <a:endParaRPr sz="2250" dirty="0">
              <a:latin typeface="Arial"/>
              <a:cs typeface="Arial"/>
            </a:endParaRPr>
          </a:p>
          <a:p>
            <a:pPr>
              <a:lnSpc>
                <a:spcPts val="650"/>
              </a:lnSpc>
              <a:spcBef>
                <a:spcPts val="47"/>
              </a:spcBef>
              <a:buClr>
                <a:srgbClr val="09178B"/>
              </a:buClr>
              <a:buFont typeface="Arial"/>
              <a:buChar char="•"/>
            </a:pPr>
            <a:endParaRPr sz="650" dirty="0"/>
          </a:p>
          <a:p>
            <a:pPr>
              <a:lnSpc>
                <a:spcPts val="1000"/>
              </a:lnSpc>
              <a:buClr>
                <a:srgbClr val="09178B"/>
              </a:buClr>
              <a:buFont typeface="Arial"/>
              <a:buChar char="•"/>
            </a:pPr>
            <a:endParaRPr sz="1000" dirty="0"/>
          </a:p>
          <a:p>
            <a:pPr marL="179705" marR="29845" indent="-167640">
              <a:lnSpc>
                <a:spcPct val="101200"/>
              </a:lnSpc>
              <a:buClr>
                <a:srgbClr val="09178B"/>
              </a:buClr>
              <a:buFont typeface="Arial"/>
              <a:buChar char="•"/>
              <a:tabLst>
                <a:tab pos="179705" algn="l"/>
              </a:tabLst>
            </a:pPr>
            <a:r>
              <a:rPr sz="2250" spc="10" dirty="0">
                <a:solidFill>
                  <a:srgbClr val="09178B"/>
                </a:solidFill>
                <a:latin typeface="Arial"/>
                <a:cs typeface="Arial"/>
              </a:rPr>
              <a:t>T</a:t>
            </a:r>
            <a:r>
              <a:rPr lang="en-US" sz="2250" spc="10" dirty="0">
                <a:solidFill>
                  <a:srgbClr val="09178B"/>
                </a:solidFill>
                <a:latin typeface="Arial"/>
                <a:cs typeface="Arial"/>
              </a:rPr>
              <a:t>erminal</a:t>
            </a:r>
            <a:r>
              <a:rPr sz="2250" spc="10" dirty="0">
                <a:solidFill>
                  <a:srgbClr val="09178B"/>
                </a:solidFill>
                <a:latin typeface="Arial"/>
                <a:cs typeface="Arial"/>
              </a:rPr>
              <a:t> </a:t>
            </a:r>
            <a:r>
              <a:rPr sz="2250" spc="5" dirty="0">
                <a:solidFill>
                  <a:srgbClr val="09178B"/>
                </a:solidFill>
                <a:latin typeface="Arial"/>
                <a:cs typeface="Arial"/>
              </a:rPr>
              <a:t>High-Altitude</a:t>
            </a:r>
            <a:r>
              <a:rPr sz="2250" spc="-114" dirty="0">
                <a:solidFill>
                  <a:srgbClr val="09178B"/>
                </a:solidFill>
                <a:latin typeface="Arial"/>
                <a:cs typeface="Arial"/>
              </a:rPr>
              <a:t> </a:t>
            </a:r>
            <a:r>
              <a:rPr sz="2250" spc="10" dirty="0">
                <a:solidFill>
                  <a:srgbClr val="09178B"/>
                </a:solidFill>
                <a:latin typeface="Arial"/>
                <a:cs typeface="Arial"/>
              </a:rPr>
              <a:t>Area Defense </a:t>
            </a:r>
            <a:r>
              <a:rPr sz="2250" spc="5" dirty="0">
                <a:solidFill>
                  <a:srgbClr val="09178B"/>
                </a:solidFill>
                <a:latin typeface="Arial"/>
                <a:cs typeface="Arial"/>
              </a:rPr>
              <a:t>(T</a:t>
            </a:r>
            <a:r>
              <a:rPr sz="2250" spc="10" dirty="0">
                <a:solidFill>
                  <a:srgbClr val="09178B"/>
                </a:solidFill>
                <a:latin typeface="Arial"/>
                <a:cs typeface="Arial"/>
              </a:rPr>
              <a:t>HAAD) </a:t>
            </a:r>
            <a:r>
              <a:rPr sz="2250" spc="20" dirty="0">
                <a:solidFill>
                  <a:srgbClr val="09178B"/>
                </a:solidFill>
                <a:latin typeface="Arial"/>
                <a:cs typeface="Arial"/>
              </a:rPr>
              <a:t>—</a:t>
            </a:r>
            <a:r>
              <a:rPr sz="2250" spc="10" dirty="0">
                <a:solidFill>
                  <a:srgbClr val="09178B"/>
                </a:solidFill>
                <a:latin typeface="Arial"/>
                <a:cs typeface="Arial"/>
              </a:rPr>
              <a:t> scaled back, </a:t>
            </a:r>
            <a:r>
              <a:rPr lang="en-US" sz="2250" spc="10" dirty="0">
                <a:solidFill>
                  <a:srgbClr val="09178B"/>
                </a:solidFill>
                <a:latin typeface="Arial"/>
                <a:cs typeface="Arial"/>
              </a:rPr>
              <a:t>deployed in 2009 to Hawaii and in April 2013 in response to North Korean Missile Threat </a:t>
            </a:r>
            <a:r>
              <a:rPr sz="2250" spc="10" dirty="0">
                <a:solidFill>
                  <a:srgbClr val="09178B"/>
                </a:solidFill>
                <a:latin typeface="Arial"/>
                <a:cs typeface="Arial"/>
              </a:rPr>
              <a:t>.</a:t>
            </a:r>
            <a:endParaRPr lang="en-US" sz="2250" spc="10" dirty="0">
              <a:solidFill>
                <a:srgbClr val="09178B"/>
              </a:solidFill>
              <a:latin typeface="Arial"/>
              <a:cs typeface="Arial"/>
            </a:endParaRPr>
          </a:p>
          <a:p>
            <a:pPr marL="12065" marR="29845">
              <a:lnSpc>
                <a:spcPct val="101200"/>
              </a:lnSpc>
              <a:buClr>
                <a:srgbClr val="09178B"/>
              </a:buClr>
              <a:tabLst>
                <a:tab pos="179705" algn="l"/>
              </a:tabLst>
            </a:pPr>
            <a:r>
              <a:rPr lang="en-US" sz="2250" spc="10" dirty="0">
                <a:solidFill>
                  <a:srgbClr val="09178B"/>
                </a:solidFill>
                <a:latin typeface="Arial"/>
                <a:cs typeface="Arial"/>
              </a:rPr>
              <a:t>  Deployed in March 2018 to South Korea in response to</a:t>
            </a:r>
          </a:p>
          <a:p>
            <a:pPr marL="12065" marR="29845">
              <a:lnSpc>
                <a:spcPct val="101200"/>
              </a:lnSpc>
              <a:buClr>
                <a:srgbClr val="09178B"/>
              </a:buClr>
              <a:tabLst>
                <a:tab pos="179705" algn="l"/>
              </a:tabLst>
            </a:pPr>
            <a:r>
              <a:rPr lang="en-US" sz="2250" spc="10" dirty="0">
                <a:solidFill>
                  <a:srgbClr val="09178B"/>
                </a:solidFill>
                <a:latin typeface="Arial"/>
                <a:cs typeface="Arial"/>
              </a:rPr>
              <a:t>  heightened North Korean Missile Threat.</a:t>
            </a:r>
            <a:endParaRPr sz="2250" dirty="0">
              <a:latin typeface="Arial"/>
              <a:cs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54100" y="1549400"/>
            <a:ext cx="7937500" cy="52832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4" name="object 4"/>
          <p:cNvSpPr txBox="1">
            <a:spLocks noGrp="1"/>
          </p:cNvSpPr>
          <p:nvPr>
            <p:ph type="title"/>
          </p:nvPr>
        </p:nvSpPr>
        <p:spPr>
          <a:xfrm>
            <a:off x="-152400" y="317047"/>
            <a:ext cx="9153899" cy="946978"/>
          </a:xfrm>
          <a:prstGeom prst="rect">
            <a:avLst/>
          </a:prstGeom>
        </p:spPr>
        <p:txBody>
          <a:bodyPr vert="horz" wrap="square" lIns="0" tIns="215310" rIns="0" bIns="0" rtlCol="0">
            <a:noAutofit/>
          </a:bodyPr>
          <a:lstStyle/>
          <a:p>
            <a:pPr marL="1297305">
              <a:lnSpc>
                <a:spcPct val="100000"/>
              </a:lnSpc>
            </a:pPr>
            <a:r>
              <a:rPr lang="en-US" sz="3250" spc="-25" dirty="0">
                <a:solidFill>
                  <a:srgbClr val="232E98"/>
                </a:solidFill>
                <a:latin typeface="Arial"/>
                <a:cs typeface="Arial"/>
              </a:rPr>
              <a:t>Radar Capabilities for</a:t>
            </a:r>
            <a:r>
              <a:rPr sz="3250" spc="-5" dirty="0">
                <a:solidFill>
                  <a:srgbClr val="232E98"/>
                </a:solidFill>
                <a:latin typeface="Arial"/>
                <a:cs typeface="Arial"/>
              </a:rPr>
              <a:t> </a:t>
            </a:r>
            <a:r>
              <a:rPr sz="3250" spc="-20" dirty="0">
                <a:solidFill>
                  <a:srgbClr val="232E98"/>
                </a:solidFill>
                <a:latin typeface="Arial"/>
                <a:cs typeface="Arial"/>
              </a:rPr>
              <a:t>Midcourse</a:t>
            </a:r>
            <a:r>
              <a:rPr sz="3250" spc="-5" dirty="0">
                <a:solidFill>
                  <a:srgbClr val="232E98"/>
                </a:solidFill>
                <a:latin typeface="Arial"/>
                <a:cs typeface="Arial"/>
              </a:rPr>
              <a:t> </a:t>
            </a:r>
            <a:r>
              <a:rPr sz="3250" spc="-15" dirty="0">
                <a:solidFill>
                  <a:srgbClr val="232E98"/>
                </a:solidFill>
                <a:latin typeface="Arial"/>
                <a:cs typeface="Arial"/>
              </a:rPr>
              <a:t>I</a:t>
            </a:r>
            <a:r>
              <a:rPr sz="3250" spc="-20" dirty="0">
                <a:solidFill>
                  <a:srgbClr val="232E98"/>
                </a:solidFill>
                <a:latin typeface="Arial"/>
                <a:cs typeface="Arial"/>
              </a:rPr>
              <a:t>n</a:t>
            </a:r>
            <a:r>
              <a:rPr sz="3250" spc="-15" dirty="0">
                <a:solidFill>
                  <a:srgbClr val="232E98"/>
                </a:solidFill>
                <a:latin typeface="Arial"/>
                <a:cs typeface="Arial"/>
              </a:rPr>
              <a:t>tercept</a:t>
            </a:r>
            <a:endParaRPr sz="3250" dirty="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86</a:t>
            </a:fld>
            <a:endParaRPr sz="1150" dirty="0">
              <a:latin typeface="Arial"/>
              <a:cs typeface="Arial"/>
            </a:endParaRPr>
          </a:p>
        </p:txBody>
      </p:sp>
      <p:sp>
        <p:nvSpPr>
          <p:cNvPr id="6" name="object 6"/>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7" name="TextBox 6"/>
          <p:cNvSpPr txBox="1"/>
          <p:nvPr/>
        </p:nvSpPr>
        <p:spPr>
          <a:xfrm>
            <a:off x="1060726" y="1607205"/>
            <a:ext cx="5551713" cy="1015663"/>
          </a:xfrm>
          <a:prstGeom prst="rect">
            <a:avLst/>
          </a:prstGeom>
          <a:noFill/>
        </p:spPr>
        <p:txBody>
          <a:bodyPr wrap="none" rtlCol="0">
            <a:spAutoFit/>
          </a:bodyPr>
          <a:lstStyle/>
          <a:p>
            <a:r>
              <a:rPr lang="en-US" sz="2000" b="1" dirty="0"/>
              <a:t>Land Based Radar</a:t>
            </a:r>
          </a:p>
          <a:p>
            <a:r>
              <a:rPr lang="en-US" sz="2000" b="1" dirty="0">
                <a:sym typeface="Wingdings" panose="05000000000000000000" pitchFamily="2" charset="2"/>
              </a:rPr>
              <a:t> Can’t distinguish warheads from rocket stages</a:t>
            </a:r>
            <a:endParaRPr lang="en-US" sz="2000" b="1" dirty="0"/>
          </a:p>
          <a:p>
            <a:r>
              <a:rPr lang="en-US" sz="2000" b="1" dirty="0">
                <a:sym typeface="Wingdings" panose="05000000000000000000" pitchFamily="2" charset="2"/>
              </a:rPr>
              <a:t> Presently used in GMD system.</a:t>
            </a:r>
            <a:endParaRPr lang="en-US" sz="2000" b="1"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447800"/>
            <a:ext cx="7911700" cy="5991225"/>
          </a:xfrm>
          <a:prstGeom prst="rect">
            <a:avLst/>
          </a:prstGeom>
        </p:spPr>
      </p:pic>
      <p:sp>
        <p:nvSpPr>
          <p:cNvPr id="3" name="object 3"/>
          <p:cNvSpPr txBox="1"/>
          <p:nvPr/>
        </p:nvSpPr>
        <p:spPr>
          <a:xfrm>
            <a:off x="455295" y="301625"/>
            <a:ext cx="9222105" cy="917575"/>
          </a:xfrm>
          <a:prstGeom prst="rect">
            <a:avLst/>
          </a:prstGeom>
        </p:spPr>
        <p:txBody>
          <a:bodyPr vert="horz" wrap="square" lIns="0" tIns="0" rIns="0" bIns="0" rtlCol="0">
            <a:noAutofit/>
          </a:bodyPr>
          <a:lstStyle/>
          <a:p>
            <a:pPr marL="1374140" marR="12700" indent="-1362075">
              <a:lnSpc>
                <a:spcPts val="3540"/>
              </a:lnSpc>
            </a:pPr>
            <a:r>
              <a:rPr lang="en-US" sz="3250" spc="-25" dirty="0">
                <a:solidFill>
                  <a:srgbClr val="D62100"/>
                </a:solidFill>
                <a:latin typeface="Arial"/>
                <a:cs typeface="Arial"/>
              </a:rPr>
              <a:t>Identification of Re-entry Vehicle Requires Bandwidth higher than 200 MHz</a:t>
            </a:r>
            <a:endParaRPr sz="3250" dirty="0">
              <a:latin typeface="Arial"/>
              <a:cs typeface="Arial"/>
            </a:endParaRPr>
          </a:p>
        </p:txBody>
      </p:sp>
    </p:spTree>
    <p:extLst>
      <p:ext uri="{BB962C8B-B14F-4D97-AF65-F5344CB8AC3E}">
        <p14:creationId xmlns:p14="http://schemas.microsoft.com/office/powerpoint/2010/main" val="456987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5800" y="-423545"/>
            <a:ext cx="13970000" cy="8619490"/>
          </a:xfrm>
          <a:prstGeom prst="rect">
            <a:avLst/>
          </a:prstGeom>
        </p:spPr>
      </p:pic>
      <p:sp>
        <p:nvSpPr>
          <p:cNvPr id="3" name="TextBox 2"/>
          <p:cNvSpPr txBox="1"/>
          <p:nvPr/>
        </p:nvSpPr>
        <p:spPr>
          <a:xfrm>
            <a:off x="1371600" y="51137"/>
            <a:ext cx="9165522" cy="1015663"/>
          </a:xfrm>
          <a:prstGeom prst="rect">
            <a:avLst/>
          </a:prstGeom>
          <a:noFill/>
        </p:spPr>
        <p:txBody>
          <a:bodyPr wrap="none" rtlCol="0">
            <a:spAutoFit/>
          </a:bodyPr>
          <a:lstStyle/>
          <a:p>
            <a:r>
              <a:rPr lang="en-US" sz="2000" b="1" dirty="0">
                <a:solidFill>
                  <a:srgbClr val="FFFF00"/>
                </a:solidFill>
              </a:rPr>
              <a:t>Sea Based X-Band Radar SBX-1</a:t>
            </a:r>
          </a:p>
          <a:p>
            <a:r>
              <a:rPr lang="en-US" sz="2000" b="1" dirty="0">
                <a:solidFill>
                  <a:srgbClr val="FFFF00"/>
                </a:solidFill>
                <a:sym typeface="Wingdings" panose="05000000000000000000" pitchFamily="2" charset="2"/>
              </a:rPr>
              <a:t> Sufficient resolution to distinguish warheads from rocket stages</a:t>
            </a:r>
            <a:endParaRPr lang="en-US" sz="2000" b="1" dirty="0">
              <a:solidFill>
                <a:srgbClr val="FFFF00"/>
              </a:solidFill>
            </a:endParaRPr>
          </a:p>
          <a:p>
            <a:r>
              <a:rPr lang="en-US" sz="2000" b="1" dirty="0">
                <a:solidFill>
                  <a:srgbClr val="FFFF00"/>
                </a:solidFill>
                <a:sym typeface="Wingdings" panose="05000000000000000000" pitchFamily="2" charset="2"/>
              </a:rPr>
              <a:t> Used for tests, not active part of the GMD system – annual operating cost $160 M</a:t>
            </a:r>
            <a:endParaRPr lang="en-US" sz="2000" b="1" dirty="0">
              <a:solidFill>
                <a:srgbClr val="FFFF00"/>
              </a:solidFill>
            </a:endParaRPr>
          </a:p>
        </p:txBody>
      </p:sp>
    </p:spTree>
    <p:extLst>
      <p:ext uri="{BB962C8B-B14F-4D97-AF65-F5344CB8AC3E}">
        <p14:creationId xmlns:p14="http://schemas.microsoft.com/office/powerpoint/2010/main" val="6727390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600" y="1347658"/>
            <a:ext cx="9601199" cy="0"/>
          </a:xfrm>
          <a:custGeom>
            <a:avLst/>
            <a:gdLst/>
            <a:ahLst/>
            <a:cxnLst/>
            <a:rect l="l" t="t" r="r" b="b"/>
            <a:pathLst>
              <a:path w="9601199">
                <a:moveTo>
                  <a:pt x="9376" y="0"/>
                </a:moveTo>
                <a:lnTo>
                  <a:pt x="9610575" y="0"/>
                </a:lnTo>
              </a:path>
            </a:pathLst>
          </a:custGeom>
          <a:ln w="56693">
            <a:solidFill>
              <a:srgbClr val="FF260C"/>
            </a:solidFill>
          </a:ln>
        </p:spPr>
        <p:txBody>
          <a:bodyPr wrap="square" lIns="0" tIns="0" rIns="0" bIns="0" rtlCol="0">
            <a:noAutofit/>
          </a:bodyPr>
          <a:lstStyle/>
          <a:p>
            <a:endParaRPr/>
          </a:p>
        </p:txBody>
      </p:sp>
      <p:sp>
        <p:nvSpPr>
          <p:cNvPr id="3" name="object 3"/>
          <p:cNvSpPr txBox="1"/>
          <p:nvPr/>
        </p:nvSpPr>
        <p:spPr>
          <a:xfrm>
            <a:off x="384671" y="369792"/>
            <a:ext cx="9222105" cy="917575"/>
          </a:xfrm>
          <a:prstGeom prst="rect">
            <a:avLst/>
          </a:prstGeom>
        </p:spPr>
        <p:txBody>
          <a:bodyPr vert="horz" wrap="square" lIns="0" tIns="0" rIns="0" bIns="0" rtlCol="0">
            <a:noAutofit/>
          </a:bodyPr>
          <a:lstStyle/>
          <a:p>
            <a:pPr marL="1374140" marR="12700" indent="-1362075">
              <a:lnSpc>
                <a:spcPts val="3540"/>
              </a:lnSpc>
            </a:pPr>
            <a:r>
              <a:rPr lang="en-US" sz="3250" spc="-25" dirty="0">
                <a:solidFill>
                  <a:srgbClr val="D62100"/>
                </a:solidFill>
                <a:latin typeface="Arial"/>
                <a:cs typeface="Arial"/>
              </a:rPr>
              <a:t>Operational Concept</a:t>
            </a:r>
            <a:r>
              <a:rPr sz="3250" spc="-5" dirty="0">
                <a:solidFill>
                  <a:srgbClr val="D62100"/>
                </a:solidFill>
                <a:latin typeface="Arial"/>
                <a:cs typeface="Arial"/>
              </a:rPr>
              <a:t> </a:t>
            </a:r>
            <a:r>
              <a:rPr sz="3250" spc="-15" dirty="0">
                <a:solidFill>
                  <a:srgbClr val="D62100"/>
                </a:solidFill>
                <a:latin typeface="Arial"/>
                <a:cs typeface="Arial"/>
              </a:rPr>
              <a:t>of</a:t>
            </a:r>
            <a:r>
              <a:rPr sz="3250" spc="-5" dirty="0">
                <a:solidFill>
                  <a:srgbClr val="D62100"/>
                </a:solidFill>
                <a:latin typeface="Arial"/>
                <a:cs typeface="Arial"/>
              </a:rPr>
              <a:t> </a:t>
            </a:r>
            <a:r>
              <a:rPr lang="en-US" sz="3250" spc="-20" dirty="0">
                <a:solidFill>
                  <a:srgbClr val="D62100"/>
                </a:solidFill>
                <a:latin typeface="Arial"/>
                <a:cs typeface="Arial"/>
              </a:rPr>
              <a:t>the</a:t>
            </a:r>
            <a:r>
              <a:rPr sz="3250" spc="-5" dirty="0">
                <a:solidFill>
                  <a:srgbClr val="D62100"/>
                </a:solidFill>
                <a:latin typeface="Arial"/>
                <a:cs typeface="Arial"/>
              </a:rPr>
              <a:t> </a:t>
            </a:r>
            <a:r>
              <a:rPr sz="3250" spc="-35" dirty="0">
                <a:solidFill>
                  <a:srgbClr val="D62100"/>
                </a:solidFill>
                <a:latin typeface="Arial"/>
                <a:cs typeface="Arial"/>
              </a:rPr>
              <a:t>G</a:t>
            </a:r>
            <a:r>
              <a:rPr sz="3250" spc="-20" dirty="0">
                <a:solidFill>
                  <a:srgbClr val="D62100"/>
                </a:solidFill>
                <a:latin typeface="Arial"/>
                <a:cs typeface="Arial"/>
              </a:rPr>
              <a:t>round-Base Midcourse</a:t>
            </a:r>
            <a:r>
              <a:rPr sz="3250" spc="-5" dirty="0">
                <a:solidFill>
                  <a:srgbClr val="D62100"/>
                </a:solidFill>
                <a:latin typeface="Arial"/>
                <a:cs typeface="Arial"/>
              </a:rPr>
              <a:t> </a:t>
            </a:r>
            <a:r>
              <a:rPr sz="3250" spc="-15" dirty="0">
                <a:solidFill>
                  <a:srgbClr val="D62100"/>
                </a:solidFill>
                <a:latin typeface="Arial"/>
                <a:cs typeface="Arial"/>
              </a:rPr>
              <a:t>I</a:t>
            </a:r>
            <a:r>
              <a:rPr sz="3250" spc="-20" dirty="0">
                <a:solidFill>
                  <a:srgbClr val="D62100"/>
                </a:solidFill>
                <a:latin typeface="Arial"/>
                <a:cs typeface="Arial"/>
              </a:rPr>
              <a:t>n</a:t>
            </a:r>
            <a:r>
              <a:rPr sz="3250" spc="-15" dirty="0">
                <a:solidFill>
                  <a:srgbClr val="D62100"/>
                </a:solidFill>
                <a:latin typeface="Arial"/>
                <a:cs typeface="Arial"/>
              </a:rPr>
              <a:t>tercept</a:t>
            </a:r>
            <a:r>
              <a:rPr sz="3250" spc="-5" dirty="0">
                <a:solidFill>
                  <a:srgbClr val="D62100"/>
                </a:solidFill>
                <a:latin typeface="Arial"/>
                <a:cs typeface="Arial"/>
              </a:rPr>
              <a:t> </a:t>
            </a:r>
            <a:r>
              <a:rPr sz="3250" spc="-15" dirty="0">
                <a:solidFill>
                  <a:srgbClr val="D62100"/>
                </a:solidFill>
                <a:latin typeface="Arial"/>
                <a:cs typeface="Arial"/>
              </a:rPr>
              <a:t>(</a:t>
            </a:r>
            <a:r>
              <a:rPr sz="3250" spc="-35" dirty="0">
                <a:solidFill>
                  <a:srgbClr val="D62100"/>
                </a:solidFill>
                <a:latin typeface="Arial"/>
                <a:cs typeface="Arial"/>
              </a:rPr>
              <a:t>G</a:t>
            </a:r>
            <a:r>
              <a:rPr sz="3250" spc="-25" dirty="0">
                <a:solidFill>
                  <a:srgbClr val="D62100"/>
                </a:solidFill>
                <a:latin typeface="Arial"/>
                <a:cs typeface="Arial"/>
              </a:rPr>
              <a:t>MD)</a:t>
            </a:r>
            <a:r>
              <a:rPr sz="3250" spc="-5" dirty="0">
                <a:solidFill>
                  <a:srgbClr val="D62100"/>
                </a:solidFill>
                <a:latin typeface="Arial"/>
                <a:cs typeface="Arial"/>
              </a:rPr>
              <a:t> </a:t>
            </a:r>
            <a:r>
              <a:rPr sz="3250" spc="-20" dirty="0">
                <a:solidFill>
                  <a:srgbClr val="D62100"/>
                </a:solidFill>
                <a:latin typeface="Arial"/>
                <a:cs typeface="Arial"/>
              </a:rPr>
              <a:t>System</a:t>
            </a:r>
            <a:endParaRPr sz="3250" dirty="0">
              <a:latin typeface="Arial"/>
              <a:cs typeface="Arial"/>
            </a:endParaRPr>
          </a:p>
        </p:txBody>
      </p:sp>
      <p:sp>
        <p:nvSpPr>
          <p:cNvPr id="4" name="object 4"/>
          <p:cNvSpPr/>
          <p:nvPr/>
        </p:nvSpPr>
        <p:spPr>
          <a:xfrm>
            <a:off x="393700" y="1498600"/>
            <a:ext cx="9169400" cy="5283200"/>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7588894" y="1798340"/>
            <a:ext cx="1741590" cy="253156"/>
          </a:xfrm>
          <a:custGeom>
            <a:avLst/>
            <a:gdLst/>
            <a:ahLst/>
            <a:cxnLst/>
            <a:rect l="l" t="t" r="r" b="b"/>
            <a:pathLst>
              <a:path w="1741590" h="253156">
                <a:moveTo>
                  <a:pt x="0" y="0"/>
                </a:moveTo>
                <a:lnTo>
                  <a:pt x="1741590" y="0"/>
                </a:lnTo>
                <a:lnTo>
                  <a:pt x="1741590" y="253156"/>
                </a:lnTo>
                <a:lnTo>
                  <a:pt x="0" y="253156"/>
                </a:lnTo>
                <a:lnTo>
                  <a:pt x="0" y="0"/>
                </a:lnTo>
                <a:close/>
              </a:path>
            </a:pathLst>
          </a:custGeom>
          <a:solidFill>
            <a:srgbClr val="FFFFFF"/>
          </a:solidFill>
        </p:spPr>
        <p:txBody>
          <a:bodyPr wrap="square" lIns="0" tIns="0" rIns="0" bIns="0" rtlCol="0">
            <a:noAutofit/>
          </a:bodyPr>
          <a:lstStyle/>
          <a:p>
            <a:endParaRPr/>
          </a:p>
        </p:txBody>
      </p:sp>
      <p:sp>
        <p:nvSpPr>
          <p:cNvPr id="6" name="object 6"/>
          <p:cNvSpPr txBox="1"/>
          <p:nvPr/>
        </p:nvSpPr>
        <p:spPr>
          <a:xfrm>
            <a:off x="7656372" y="1830437"/>
            <a:ext cx="1640205" cy="193675"/>
          </a:xfrm>
          <a:prstGeom prst="rect">
            <a:avLst/>
          </a:prstGeom>
        </p:spPr>
        <p:txBody>
          <a:bodyPr vert="horz" wrap="square" lIns="0" tIns="0" rIns="0" bIns="0" rtlCol="0">
            <a:noAutofit/>
          </a:bodyPr>
          <a:lstStyle/>
          <a:p>
            <a:pPr marL="12700">
              <a:lnSpc>
                <a:spcPct val="100000"/>
              </a:lnSpc>
            </a:pPr>
            <a:r>
              <a:rPr sz="1150" spc="10" dirty="0">
                <a:latin typeface="Arial"/>
                <a:cs typeface="Arial"/>
              </a:rPr>
              <a:t>Courtesy</a:t>
            </a:r>
            <a:r>
              <a:rPr sz="1150" spc="-15" dirty="0">
                <a:latin typeface="Arial"/>
                <a:cs typeface="Arial"/>
              </a:rPr>
              <a:t> </a:t>
            </a:r>
            <a:r>
              <a:rPr sz="1150" spc="-125" dirty="0">
                <a:latin typeface="Arial"/>
                <a:cs typeface="Arial"/>
              </a:rPr>
              <a:t>T</a:t>
            </a:r>
            <a:r>
              <a:rPr sz="1150" spc="5" dirty="0">
                <a:latin typeface="Arial"/>
                <a:cs typeface="Arial"/>
              </a:rPr>
              <a:t>. </a:t>
            </a:r>
            <a:r>
              <a:rPr sz="1150" spc="10" dirty="0">
                <a:latin typeface="Arial"/>
                <a:cs typeface="Arial"/>
              </a:rPr>
              <a:t>Postol</a:t>
            </a:r>
            <a:r>
              <a:rPr sz="1150" spc="5" dirty="0">
                <a:latin typeface="Arial"/>
                <a:cs typeface="Arial"/>
              </a:rPr>
              <a:t> </a:t>
            </a:r>
            <a:r>
              <a:rPr sz="1150" spc="10" dirty="0">
                <a:latin typeface="Arial"/>
                <a:cs typeface="Arial"/>
              </a:rPr>
              <a:t>(MIT)</a:t>
            </a:r>
            <a:endParaRPr sz="1150">
              <a:latin typeface="Arial"/>
              <a:cs typeface="Arial"/>
            </a:endParaRPr>
          </a:p>
        </p:txBody>
      </p:sp>
      <p:sp>
        <p:nvSpPr>
          <p:cNvPr id="7" name="object 7"/>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89</a:t>
            </a:fld>
            <a:endParaRPr sz="1150" dirty="0">
              <a:latin typeface="Arial"/>
              <a:cs typeface="Arial"/>
            </a:endParaRPr>
          </a:p>
        </p:txBody>
      </p:sp>
      <p:sp>
        <p:nvSpPr>
          <p:cNvPr id="8" name="object 8"/>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AF7D6-8819-CF2E-5BC2-449DEB546030}"/>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06CE1B0D-2417-57AE-5BB0-0816972E2741}"/>
              </a:ext>
            </a:extLst>
          </p:cNvPr>
          <p:cNvSpPr txBox="1"/>
          <p:nvPr/>
        </p:nvSpPr>
        <p:spPr>
          <a:xfrm>
            <a:off x="486173" y="7092146"/>
            <a:ext cx="1496695" cy="208279"/>
          </a:xfrm>
          <a:prstGeom prst="rect">
            <a:avLst/>
          </a:prstGeom>
        </p:spPr>
        <p:txBody>
          <a:bodyPr vert="horz" wrap="square" lIns="0" tIns="0" rIns="0" bIns="0" rtlCol="0">
            <a:noAutofit/>
          </a:bodyPr>
          <a:lstStyle/>
          <a:p>
            <a:pPr marL="12700">
              <a:lnSpc>
                <a:spcPct val="100000"/>
              </a:lnSpc>
            </a:pPr>
            <a:r>
              <a:rPr lang="en-US" sz="1250" dirty="0">
                <a:solidFill>
                  <a:srgbClr val="09178B"/>
                </a:solidFill>
                <a:latin typeface="Arial"/>
                <a:cs typeface="Arial"/>
              </a:rPr>
              <a:t>26p280</a:t>
            </a:r>
            <a:r>
              <a:rPr sz="1250" dirty="0">
                <a:solidFill>
                  <a:srgbClr val="09178B"/>
                </a:solidFill>
                <a:latin typeface="Arial"/>
                <a:cs typeface="Arial"/>
              </a:rPr>
              <a:t> Defenses, p.</a:t>
            </a:r>
            <a:endParaRPr sz="1250" dirty="0">
              <a:latin typeface="Arial"/>
              <a:cs typeface="Arial"/>
            </a:endParaRPr>
          </a:p>
        </p:txBody>
      </p:sp>
      <p:sp>
        <p:nvSpPr>
          <p:cNvPr id="5" name="object 5">
            <a:extLst>
              <a:ext uri="{FF2B5EF4-FFF2-40B4-BE49-F238E27FC236}">
                <a16:creationId xmlns:a16="http://schemas.microsoft.com/office/drawing/2014/main" id="{C1E1756F-7C9E-60ED-CDCB-14C128D74F1C}"/>
              </a:ext>
            </a:extLst>
          </p:cNvPr>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6" name="object 6">
            <a:extLst>
              <a:ext uri="{FF2B5EF4-FFF2-40B4-BE49-F238E27FC236}">
                <a16:creationId xmlns:a16="http://schemas.microsoft.com/office/drawing/2014/main" id="{3F771440-6CDF-94DA-04B2-9C48C5AD9B6E}"/>
              </a:ext>
            </a:extLst>
          </p:cNvPr>
          <p:cNvSpPr txBox="1">
            <a:spLocks noGrp="1"/>
          </p:cNvSpPr>
          <p:nvPr>
            <p:ph type="sldNum" sz="quarter" idx="7"/>
          </p:nvPr>
        </p:nvSpPr>
        <p:spPr>
          <a:prstGeom prst="rect">
            <a:avLst/>
          </a:prstGeom>
        </p:spPr>
        <p:txBody>
          <a:bodyPr vert="horz" wrap="square" lIns="0" tIns="0" rIns="0" bIns="0" rtlCol="0">
            <a:noAutofit/>
          </a:bodyPr>
          <a:lstStyle/>
          <a:p>
            <a:pPr marL="1651000">
              <a:lnSpc>
                <a:spcPct val="100000"/>
              </a:lnSpc>
            </a:pPr>
            <a:fld id="{81D60167-4931-47E6-BA6A-407CBD079E47}" type="slidenum">
              <a:rPr sz="1150" spc="10" dirty="0" smtClean="0">
                <a:latin typeface="Arial"/>
                <a:cs typeface="Arial"/>
              </a:rPr>
              <a:t>9</a:t>
            </a:fld>
            <a:endParaRPr sz="1150">
              <a:latin typeface="Arial"/>
              <a:cs typeface="Arial"/>
            </a:endParaRPr>
          </a:p>
        </p:txBody>
      </p:sp>
      <p:pic>
        <p:nvPicPr>
          <p:cNvPr id="3" name="Picture 2" descr="The image depicts a historical document containing various classified intelligence reports, satellite imagery, and diplomatic statements regarding China's nuclear weapons program, including its development, policies, and comparisons to other nuclear powers.&#10;&#10;AI-generated content may be incorrect.">
            <a:extLst>
              <a:ext uri="{FF2B5EF4-FFF2-40B4-BE49-F238E27FC236}">
                <a16:creationId xmlns:a16="http://schemas.microsoft.com/office/drawing/2014/main" id="{74641BB3-B388-1C05-3269-D96C9F56CD13}"/>
              </a:ext>
            </a:extLst>
          </p:cNvPr>
          <p:cNvPicPr>
            <a:picLocks noChangeAspect="1"/>
          </p:cNvPicPr>
          <p:nvPr/>
        </p:nvPicPr>
        <p:blipFill>
          <a:blip r:embed="rId2"/>
          <a:stretch>
            <a:fillRect/>
          </a:stretch>
        </p:blipFill>
        <p:spPr>
          <a:xfrm>
            <a:off x="0" y="1110242"/>
            <a:ext cx="10058400" cy="5551916"/>
          </a:xfrm>
          <a:prstGeom prst="rect">
            <a:avLst/>
          </a:prstGeom>
        </p:spPr>
      </p:pic>
    </p:spTree>
    <p:extLst>
      <p:ext uri="{BB962C8B-B14F-4D97-AF65-F5344CB8AC3E}">
        <p14:creationId xmlns:p14="http://schemas.microsoft.com/office/powerpoint/2010/main" val="34372702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93661" rIns="0" bIns="0" rtlCol="0">
            <a:noAutofit/>
          </a:bodyPr>
          <a:lstStyle/>
          <a:p>
            <a:pPr marL="1413510">
              <a:lnSpc>
                <a:spcPct val="100000"/>
              </a:lnSpc>
            </a:pPr>
            <a:r>
              <a:rPr sz="3250" spc="-20" dirty="0">
                <a:solidFill>
                  <a:srgbClr val="D62100"/>
                </a:solidFill>
                <a:latin typeface="Arial"/>
                <a:cs typeface="Arial"/>
              </a:rPr>
              <a:t>Challenges</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o</a:t>
            </a:r>
            <a:r>
              <a:rPr sz="3250" spc="-5" dirty="0">
                <a:solidFill>
                  <a:srgbClr val="D62100"/>
                </a:solidFill>
                <a:latin typeface="Arial"/>
                <a:cs typeface="Arial"/>
              </a:rPr>
              <a:t> </a:t>
            </a:r>
            <a:r>
              <a:rPr sz="3250" spc="-20" dirty="0">
                <a:solidFill>
                  <a:srgbClr val="D62100"/>
                </a:solidFill>
                <a:latin typeface="Arial"/>
                <a:cs typeface="Arial"/>
              </a:rPr>
              <a:t>Midcourse</a:t>
            </a:r>
            <a:r>
              <a:rPr sz="3250" spc="-5" dirty="0">
                <a:solidFill>
                  <a:srgbClr val="D62100"/>
                </a:solidFill>
                <a:latin typeface="Arial"/>
                <a:cs typeface="Arial"/>
              </a:rPr>
              <a:t> </a:t>
            </a:r>
            <a:r>
              <a:rPr sz="3250" spc="-15" dirty="0">
                <a:solidFill>
                  <a:srgbClr val="D62100"/>
                </a:solidFill>
                <a:latin typeface="Arial"/>
                <a:cs typeface="Arial"/>
              </a:rPr>
              <a:t>I</a:t>
            </a:r>
            <a:r>
              <a:rPr sz="3250" spc="-20" dirty="0">
                <a:solidFill>
                  <a:srgbClr val="D62100"/>
                </a:solidFill>
                <a:latin typeface="Arial"/>
                <a:cs typeface="Arial"/>
              </a:rPr>
              <a:t>n</a:t>
            </a:r>
            <a:r>
              <a:rPr sz="3250" spc="-15" dirty="0">
                <a:solidFill>
                  <a:srgbClr val="D62100"/>
                </a:solidFill>
                <a:latin typeface="Arial"/>
                <a:cs typeface="Arial"/>
              </a:rPr>
              <a:t>tercept</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90</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134764" y="1904602"/>
            <a:ext cx="7521575" cy="4294505"/>
          </a:xfrm>
          <a:prstGeom prst="rect">
            <a:avLst/>
          </a:prstGeom>
        </p:spPr>
        <p:txBody>
          <a:bodyPr vert="horz" wrap="square" lIns="0" tIns="0" rIns="0" bIns="0" rtlCol="0">
            <a:noAutofit/>
          </a:bodyPr>
          <a:lstStyle/>
          <a:p>
            <a:pPr marL="182245" indent="-170180">
              <a:lnSpc>
                <a:spcPct val="100000"/>
              </a:lnSpc>
              <a:buClr>
                <a:srgbClr val="232E98"/>
              </a:buClr>
              <a:buSzPct val="109090"/>
              <a:buFont typeface="Arial"/>
              <a:buChar char="•"/>
              <a:tabLst>
                <a:tab pos="182245" algn="l"/>
              </a:tabLst>
            </a:pPr>
            <a:r>
              <a:rPr sz="3300" spc="0" baseline="2525" dirty="0">
                <a:solidFill>
                  <a:srgbClr val="232E98"/>
                </a:solidFill>
                <a:latin typeface="Arial"/>
                <a:cs typeface="Arial"/>
              </a:rPr>
              <a:t>Each ICBM could launch —</a:t>
            </a:r>
            <a:endParaRPr sz="3300" baseline="2525" dirty="0">
              <a:latin typeface="Arial"/>
              <a:cs typeface="Arial"/>
            </a:endParaRPr>
          </a:p>
          <a:p>
            <a:pPr>
              <a:lnSpc>
                <a:spcPts val="1000"/>
              </a:lnSpc>
              <a:spcBef>
                <a:spcPts val="75"/>
              </a:spcBef>
            </a:pPr>
            <a:endParaRPr sz="1000" dirty="0"/>
          </a:p>
          <a:p>
            <a:pPr marL="252095" indent="-205104">
              <a:lnSpc>
                <a:spcPct val="100000"/>
              </a:lnSpc>
              <a:buClr>
                <a:srgbClr val="232E98"/>
              </a:buClr>
              <a:buSzPct val="109756"/>
              <a:buFont typeface="Arial"/>
              <a:buChar char="–"/>
              <a:tabLst>
                <a:tab pos="252095" algn="l"/>
              </a:tabLst>
            </a:pPr>
            <a:r>
              <a:rPr sz="3075" spc="0" baseline="1355" dirty="0">
                <a:solidFill>
                  <a:srgbClr val="232E98"/>
                </a:solidFill>
                <a:latin typeface="Arial"/>
                <a:cs typeface="Arial"/>
              </a:rPr>
              <a:t>Multiple warheads</a:t>
            </a:r>
            <a:endParaRPr sz="3075" baseline="1355" dirty="0">
              <a:latin typeface="Arial"/>
              <a:cs typeface="Arial"/>
            </a:endParaRPr>
          </a:p>
          <a:p>
            <a:pPr>
              <a:lnSpc>
                <a:spcPts val="1000"/>
              </a:lnSpc>
              <a:spcBef>
                <a:spcPts val="65"/>
              </a:spcBef>
              <a:buClr>
                <a:srgbClr val="232E98"/>
              </a:buClr>
              <a:buFont typeface="Arial"/>
              <a:buChar char="–"/>
            </a:pPr>
            <a:endParaRPr sz="1000" dirty="0"/>
          </a:p>
          <a:p>
            <a:pPr marL="252095" indent="-205104">
              <a:lnSpc>
                <a:spcPct val="100000"/>
              </a:lnSpc>
              <a:buClr>
                <a:srgbClr val="232E98"/>
              </a:buClr>
              <a:buSzPct val="109756"/>
              <a:buFont typeface="Arial"/>
              <a:buChar char="–"/>
              <a:tabLst>
                <a:tab pos="252095" algn="l"/>
              </a:tabLst>
            </a:pPr>
            <a:r>
              <a:rPr lang="en-US" sz="3075" baseline="1355" dirty="0">
                <a:solidFill>
                  <a:srgbClr val="232E98"/>
                </a:solidFill>
                <a:latin typeface="Arial"/>
                <a:cs typeface="Arial"/>
              </a:rPr>
              <a:t>C</a:t>
            </a:r>
            <a:r>
              <a:rPr sz="3075" spc="0" baseline="1355" dirty="0">
                <a:solidFill>
                  <a:srgbClr val="232E98"/>
                </a:solidFill>
                <a:latin typeface="Arial"/>
                <a:cs typeface="Arial"/>
              </a:rPr>
              <a:t>hemical or biological submunitions</a:t>
            </a:r>
            <a:endParaRPr sz="3075" baseline="1355" dirty="0">
              <a:latin typeface="Arial"/>
              <a:cs typeface="Arial"/>
            </a:endParaRPr>
          </a:p>
          <a:p>
            <a:pPr>
              <a:lnSpc>
                <a:spcPts val="1200"/>
              </a:lnSpc>
              <a:spcBef>
                <a:spcPts val="2"/>
              </a:spcBef>
            </a:pPr>
            <a:endParaRPr sz="1200" dirty="0"/>
          </a:p>
          <a:p>
            <a:pPr marL="716280">
              <a:lnSpc>
                <a:spcPct val="100000"/>
              </a:lnSpc>
            </a:pPr>
            <a:r>
              <a:rPr lang="en-US" sz="2050" i="1" dirty="0">
                <a:solidFill>
                  <a:srgbClr val="232E98"/>
                </a:solidFill>
                <a:latin typeface="Arial"/>
                <a:cs typeface="Arial"/>
              </a:rPr>
              <a:t>A large number of</a:t>
            </a:r>
            <a:r>
              <a:rPr sz="2050" i="1" dirty="0">
                <a:solidFill>
                  <a:srgbClr val="232E98"/>
                </a:solidFill>
                <a:latin typeface="Arial"/>
                <a:cs typeface="Arial"/>
              </a:rPr>
              <a:t> warheads </a:t>
            </a:r>
            <a:r>
              <a:rPr lang="en-US" sz="2050" i="1" dirty="0">
                <a:solidFill>
                  <a:srgbClr val="232E98"/>
                </a:solidFill>
                <a:latin typeface="Arial"/>
                <a:cs typeface="Arial"/>
              </a:rPr>
              <a:t>w</a:t>
            </a:r>
            <a:r>
              <a:rPr sz="2050" i="1" dirty="0">
                <a:solidFill>
                  <a:srgbClr val="232E98"/>
                </a:solidFill>
                <a:latin typeface="Arial"/>
                <a:cs typeface="Arial"/>
              </a:rPr>
              <a:t>ould overwhelm the defense</a:t>
            </a:r>
            <a:endParaRPr sz="2050" dirty="0">
              <a:latin typeface="Arial"/>
              <a:cs typeface="Arial"/>
            </a:endParaRPr>
          </a:p>
          <a:p>
            <a:pPr>
              <a:lnSpc>
                <a:spcPts val="500"/>
              </a:lnSpc>
              <a:spcBef>
                <a:spcPts val="36"/>
              </a:spcBef>
            </a:pPr>
            <a:endParaRPr sz="500" dirty="0"/>
          </a:p>
          <a:p>
            <a:pPr>
              <a:lnSpc>
                <a:spcPts val="1000"/>
              </a:lnSpc>
            </a:pPr>
            <a:endParaRPr sz="1000" dirty="0"/>
          </a:p>
          <a:p>
            <a:pPr>
              <a:lnSpc>
                <a:spcPts val="1000"/>
              </a:lnSpc>
            </a:pPr>
            <a:endParaRPr sz="1000" dirty="0"/>
          </a:p>
          <a:p>
            <a:pPr>
              <a:lnSpc>
                <a:spcPts val="1000"/>
              </a:lnSpc>
            </a:pPr>
            <a:endParaRPr sz="1000" dirty="0"/>
          </a:p>
          <a:p>
            <a:pPr marL="182245" indent="-170180">
              <a:lnSpc>
                <a:spcPct val="100000"/>
              </a:lnSpc>
              <a:buClr>
                <a:srgbClr val="232E98"/>
              </a:buClr>
              <a:buSzPct val="115909"/>
              <a:buFont typeface="Arial"/>
              <a:buChar char="•"/>
              <a:tabLst>
                <a:tab pos="182245" algn="l"/>
              </a:tabLst>
            </a:pPr>
            <a:r>
              <a:rPr sz="2200" spc="0" dirty="0">
                <a:solidFill>
                  <a:srgbClr val="232E98"/>
                </a:solidFill>
                <a:latin typeface="Arial"/>
                <a:cs typeface="Arial"/>
              </a:rPr>
              <a:t>Each ICBM could launch —</a:t>
            </a:r>
            <a:endParaRPr sz="2200" dirty="0">
              <a:latin typeface="Arial"/>
              <a:cs typeface="Arial"/>
            </a:endParaRPr>
          </a:p>
          <a:p>
            <a:pPr>
              <a:lnSpc>
                <a:spcPts val="1000"/>
              </a:lnSpc>
              <a:spcBef>
                <a:spcPts val="8"/>
              </a:spcBef>
            </a:pPr>
            <a:endParaRPr sz="1000" dirty="0"/>
          </a:p>
          <a:p>
            <a:pPr marL="252095" marR="890269" indent="-205104">
              <a:lnSpc>
                <a:spcPct val="111000"/>
              </a:lnSpc>
            </a:pPr>
            <a:r>
              <a:rPr sz="2050" dirty="0">
                <a:solidFill>
                  <a:srgbClr val="232E98"/>
                </a:solidFill>
                <a:latin typeface="Arial"/>
                <a:cs typeface="Arial"/>
              </a:rPr>
              <a:t>–</a:t>
            </a:r>
            <a:r>
              <a:rPr sz="2050" spc="-105" dirty="0">
                <a:solidFill>
                  <a:srgbClr val="232E98"/>
                </a:solidFill>
                <a:latin typeface="Arial"/>
                <a:cs typeface="Arial"/>
              </a:rPr>
              <a:t> </a:t>
            </a:r>
            <a:r>
              <a:rPr sz="2050" spc="0" dirty="0">
                <a:solidFill>
                  <a:srgbClr val="232E98"/>
                </a:solidFill>
                <a:latin typeface="Arial"/>
                <a:cs typeface="Arial"/>
              </a:rPr>
              <a:t>Countermeasures and penetration aids, including large numbers of lightweight decoys</a:t>
            </a:r>
            <a:endParaRPr sz="2050" dirty="0">
              <a:latin typeface="Arial"/>
              <a:cs typeface="Arial"/>
            </a:endParaRPr>
          </a:p>
          <a:p>
            <a:pPr>
              <a:lnSpc>
                <a:spcPts val="1000"/>
              </a:lnSpc>
              <a:spcBef>
                <a:spcPts val="34"/>
              </a:spcBef>
            </a:pPr>
            <a:endParaRPr sz="1000" dirty="0"/>
          </a:p>
          <a:p>
            <a:pPr marL="750570" marR="12700" indent="-34925">
              <a:lnSpc>
                <a:spcPct val="111000"/>
              </a:lnSpc>
            </a:pPr>
            <a:r>
              <a:rPr sz="2050" i="1" dirty="0">
                <a:solidFill>
                  <a:srgbClr val="232E98"/>
                </a:solidFill>
                <a:latin typeface="Arial"/>
                <a:cs typeface="Arial"/>
              </a:rPr>
              <a:t>Outside the atmosphere, these would be difficult to distinguish from warheads and would confuse the defen</a:t>
            </a:r>
            <a:r>
              <a:rPr sz="2050" i="1" spc="-5" dirty="0">
                <a:solidFill>
                  <a:srgbClr val="232E98"/>
                </a:solidFill>
                <a:latin typeface="Arial"/>
                <a:cs typeface="Arial"/>
              </a:rPr>
              <a:t>s</a:t>
            </a:r>
            <a:r>
              <a:rPr sz="2050" spc="0" dirty="0">
                <a:solidFill>
                  <a:srgbClr val="232E98"/>
                </a:solidFill>
                <a:latin typeface="Arial"/>
                <a:cs typeface="Arial"/>
              </a:rPr>
              <a:t>e</a:t>
            </a:r>
            <a:endParaRPr sz="2050" dirty="0">
              <a:latin typeface="Arial"/>
              <a:cs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CB0E4E3-BA9D-4E93-852A-AD29899BA7AE}"/>
              </a:ext>
            </a:extLst>
          </p:cNvPr>
          <p:cNvSpPr txBox="1"/>
          <p:nvPr/>
        </p:nvSpPr>
        <p:spPr>
          <a:xfrm>
            <a:off x="452249" y="1447800"/>
            <a:ext cx="9301351" cy="5970865"/>
          </a:xfrm>
          <a:prstGeom prst="rect">
            <a:avLst/>
          </a:prstGeom>
          <a:noFill/>
        </p:spPr>
        <p:txBody>
          <a:bodyPr wrap="square" rtlCol="0">
            <a:spAutoFit/>
          </a:bodyPr>
          <a:lstStyle/>
          <a:p>
            <a:r>
              <a:rPr lang="en-US" sz="2000" dirty="0"/>
              <a:t>Ballistic-missile defense (BMD) has been a contentious issue since the Soviet Union launched the </a:t>
            </a:r>
            <a:r>
              <a:rPr lang="en-US" sz="2000" i="1" dirty="0"/>
              <a:t>Sputnik 1 </a:t>
            </a:r>
            <a:r>
              <a:rPr lang="en-US" sz="2000" dirty="0"/>
              <a:t>satellite in 1957. The two dimensions of the controversy concern the ability to neutralize BMD systems with relatively inexpensive countermeasures and the fear that BMD systems will prompt potential adversaries to increase their offensive strategic nuclear forces to ensure they can overwhelm the defense. All BMD systems deployed today to defend the continental US involve the intercept of incoming warheads in space. Many relatively simple countermeasures would be effective against such systems. Figure 4 shows one possibility: lightweight decoys. A 2012 National Research Council report, </a:t>
            </a:r>
            <a:r>
              <a:rPr lang="en-US" sz="2000" i="1" dirty="0"/>
              <a:t>Making Sense of Ballistic Missile Defense</a:t>
            </a:r>
            <a:r>
              <a:rPr lang="en-US" sz="2000" dirty="0"/>
              <a:t>, noted,</a:t>
            </a:r>
          </a:p>
          <a:p>
            <a:endParaRPr lang="en-US" dirty="0"/>
          </a:p>
          <a:p>
            <a:r>
              <a:rPr lang="en-US" i="1" dirty="0"/>
              <a:t>Discriminating between actual warheads and lightweight countermeasures has been a contentious issue for midcourse defense for more than 40 years. . . . Based on the information presented to it by the Missile Defense Agency (MDA), the committee learned very little that would help resolve the discrimination issue in the presence of sophisticated countermeasures. In fact, the committee had to seek out people who had put together experiments . . . and who had understood and analyzed the data gathered. Their funding was terminated several years ago, ostensibly for budget reasons, and their expertise was lost. (page 131)</a:t>
            </a:r>
          </a:p>
          <a:p>
            <a:endParaRPr lang="en-US" dirty="0"/>
          </a:p>
          <a:p>
            <a:r>
              <a:rPr lang="en-US" sz="2000" dirty="0"/>
              <a:t>Of course, counter-countermeasures exist, but after more than 50 years of analysis, the advantage remains decisively on the side of the offense.</a:t>
            </a:r>
            <a:endParaRPr lang="en-US" sz="2000" i="1" dirty="0"/>
          </a:p>
        </p:txBody>
      </p:sp>
      <p:pic>
        <p:nvPicPr>
          <p:cNvPr id="9" name="Picture 8">
            <a:extLst>
              <a:ext uri="{FF2B5EF4-FFF2-40B4-BE49-F238E27FC236}">
                <a16:creationId xmlns:a16="http://schemas.microsoft.com/office/drawing/2014/main" id="{C17937C6-A254-4C79-BF82-14E3B13BDAB0}"/>
              </a:ext>
            </a:extLst>
          </p:cNvPr>
          <p:cNvPicPr>
            <a:picLocks noChangeAspect="1"/>
          </p:cNvPicPr>
          <p:nvPr/>
        </p:nvPicPr>
        <p:blipFill>
          <a:blip r:embed="rId2"/>
          <a:stretch>
            <a:fillRect/>
          </a:stretch>
        </p:blipFill>
        <p:spPr>
          <a:xfrm>
            <a:off x="3505200" y="152400"/>
            <a:ext cx="6218926" cy="957000"/>
          </a:xfrm>
          <a:prstGeom prst="rect">
            <a:avLst/>
          </a:prstGeom>
        </p:spPr>
      </p:pic>
      <p:sp>
        <p:nvSpPr>
          <p:cNvPr id="10" name="TextBox 9">
            <a:extLst>
              <a:ext uri="{FF2B5EF4-FFF2-40B4-BE49-F238E27FC236}">
                <a16:creationId xmlns:a16="http://schemas.microsoft.com/office/drawing/2014/main" id="{FFCDED80-F18B-46C7-8FD5-76BF46044448}"/>
              </a:ext>
            </a:extLst>
          </p:cNvPr>
          <p:cNvSpPr txBox="1"/>
          <p:nvPr/>
        </p:nvSpPr>
        <p:spPr>
          <a:xfrm>
            <a:off x="228600" y="76200"/>
            <a:ext cx="2440668" cy="1077218"/>
          </a:xfrm>
          <a:prstGeom prst="rect">
            <a:avLst/>
          </a:prstGeom>
          <a:noFill/>
        </p:spPr>
        <p:txBody>
          <a:bodyPr wrap="none" rtlCol="0">
            <a:spAutoFit/>
          </a:bodyPr>
          <a:lstStyle/>
          <a:p>
            <a:r>
              <a:rPr lang="en-US" sz="3200" dirty="0"/>
              <a:t>Physics Today</a:t>
            </a:r>
          </a:p>
          <a:p>
            <a:r>
              <a:rPr lang="en-US" sz="3200" dirty="0"/>
              <a:t>April-2018</a:t>
            </a:r>
          </a:p>
        </p:txBody>
      </p:sp>
      <p:pic>
        <p:nvPicPr>
          <p:cNvPr id="11" name="Picture 10">
            <a:extLst>
              <a:ext uri="{FF2B5EF4-FFF2-40B4-BE49-F238E27FC236}">
                <a16:creationId xmlns:a16="http://schemas.microsoft.com/office/drawing/2014/main" id="{C21210B9-D058-4077-8F55-9A6238713F45}"/>
              </a:ext>
            </a:extLst>
          </p:cNvPr>
          <p:cNvPicPr>
            <a:picLocks noChangeAspect="1"/>
          </p:cNvPicPr>
          <p:nvPr/>
        </p:nvPicPr>
        <p:blipFill>
          <a:blip r:embed="rId3"/>
          <a:stretch>
            <a:fillRect/>
          </a:stretch>
        </p:blipFill>
        <p:spPr>
          <a:xfrm>
            <a:off x="2209800" y="690400"/>
            <a:ext cx="1252575" cy="605000"/>
          </a:xfrm>
          <a:prstGeom prst="rect">
            <a:avLst/>
          </a:prstGeom>
        </p:spPr>
      </p:pic>
      <p:sp>
        <p:nvSpPr>
          <p:cNvPr id="12" name="object 4">
            <a:extLst>
              <a:ext uri="{FF2B5EF4-FFF2-40B4-BE49-F238E27FC236}">
                <a16:creationId xmlns:a16="http://schemas.microsoft.com/office/drawing/2014/main" id="{E611C71A-1BD3-4B43-A5FC-006E4FC7EDE3}"/>
              </a:ext>
            </a:extLst>
          </p:cNvPr>
          <p:cNvSpPr txBox="1">
            <a:spLocks noGrp="1"/>
          </p:cNvSpPr>
          <p:nvPr>
            <p:ph type="sldNum" sz="quarter" idx="7"/>
          </p:nvPr>
        </p:nvSpPr>
        <p:spPr>
          <a:xfrm>
            <a:off x="486173" y="7409350"/>
            <a:ext cx="1990817" cy="286850"/>
          </a:xfrm>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91</a:t>
            </a:fld>
            <a:endParaRPr sz="1150" dirty="0">
              <a:latin typeface="Arial"/>
              <a:cs typeface="Arial"/>
            </a:endParaRPr>
          </a:p>
        </p:txBody>
      </p:sp>
      <p:sp>
        <p:nvSpPr>
          <p:cNvPr id="13" name="object 5">
            <a:extLst>
              <a:ext uri="{FF2B5EF4-FFF2-40B4-BE49-F238E27FC236}">
                <a16:creationId xmlns:a16="http://schemas.microsoft.com/office/drawing/2014/main" id="{4529DDB8-A394-4337-9769-3C51FF238080}"/>
              </a:ext>
            </a:extLst>
          </p:cNvPr>
          <p:cNvSpPr txBox="1">
            <a:spLocks noGrp="1"/>
          </p:cNvSpPr>
          <p:nvPr>
            <p:ph type="ftr" sz="quarter" idx="5"/>
          </p:nvPr>
        </p:nvSpPr>
        <p:spPr>
          <a:xfrm>
            <a:off x="7560963" y="7404127"/>
            <a:ext cx="2045185" cy="289853"/>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extLst>
      <p:ext uri="{BB962C8B-B14F-4D97-AF65-F5344CB8AC3E}">
        <p14:creationId xmlns:p14="http://schemas.microsoft.com/office/powerpoint/2010/main" val="22603498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DE32A0-7A0B-4E4E-B94F-81261DF97D1A}"/>
              </a:ext>
            </a:extLst>
          </p:cNvPr>
          <p:cNvPicPr>
            <a:picLocks noChangeAspect="1"/>
          </p:cNvPicPr>
          <p:nvPr/>
        </p:nvPicPr>
        <p:blipFill>
          <a:blip r:embed="rId2"/>
          <a:stretch>
            <a:fillRect/>
          </a:stretch>
        </p:blipFill>
        <p:spPr>
          <a:xfrm>
            <a:off x="319947" y="1676400"/>
            <a:ext cx="9418506" cy="5191368"/>
          </a:xfrm>
          <a:prstGeom prst="rect">
            <a:avLst/>
          </a:prstGeom>
        </p:spPr>
      </p:pic>
      <p:pic>
        <p:nvPicPr>
          <p:cNvPr id="9" name="Picture 8">
            <a:extLst>
              <a:ext uri="{FF2B5EF4-FFF2-40B4-BE49-F238E27FC236}">
                <a16:creationId xmlns:a16="http://schemas.microsoft.com/office/drawing/2014/main" id="{5456832C-9744-4EC9-B08E-B1AF0A29E1DE}"/>
              </a:ext>
            </a:extLst>
          </p:cNvPr>
          <p:cNvPicPr>
            <a:picLocks noChangeAspect="1"/>
          </p:cNvPicPr>
          <p:nvPr/>
        </p:nvPicPr>
        <p:blipFill>
          <a:blip r:embed="rId3"/>
          <a:stretch>
            <a:fillRect/>
          </a:stretch>
        </p:blipFill>
        <p:spPr>
          <a:xfrm>
            <a:off x="3505200" y="152400"/>
            <a:ext cx="6218926" cy="957000"/>
          </a:xfrm>
          <a:prstGeom prst="rect">
            <a:avLst/>
          </a:prstGeom>
        </p:spPr>
      </p:pic>
      <p:sp>
        <p:nvSpPr>
          <p:cNvPr id="10" name="TextBox 9">
            <a:extLst>
              <a:ext uri="{FF2B5EF4-FFF2-40B4-BE49-F238E27FC236}">
                <a16:creationId xmlns:a16="http://schemas.microsoft.com/office/drawing/2014/main" id="{5EE6470F-FB2D-49F4-AF3A-1E83A25CB794}"/>
              </a:ext>
            </a:extLst>
          </p:cNvPr>
          <p:cNvSpPr txBox="1"/>
          <p:nvPr/>
        </p:nvSpPr>
        <p:spPr>
          <a:xfrm>
            <a:off x="228600" y="76200"/>
            <a:ext cx="2440668" cy="1077218"/>
          </a:xfrm>
          <a:prstGeom prst="rect">
            <a:avLst/>
          </a:prstGeom>
          <a:noFill/>
        </p:spPr>
        <p:txBody>
          <a:bodyPr wrap="none" rtlCol="0">
            <a:spAutoFit/>
          </a:bodyPr>
          <a:lstStyle/>
          <a:p>
            <a:r>
              <a:rPr lang="en-US" sz="3200" dirty="0"/>
              <a:t>Physics Today</a:t>
            </a:r>
          </a:p>
          <a:p>
            <a:r>
              <a:rPr lang="en-US" sz="3200" dirty="0"/>
              <a:t>April-2018</a:t>
            </a:r>
          </a:p>
        </p:txBody>
      </p:sp>
      <p:pic>
        <p:nvPicPr>
          <p:cNvPr id="11" name="Picture 10">
            <a:extLst>
              <a:ext uri="{FF2B5EF4-FFF2-40B4-BE49-F238E27FC236}">
                <a16:creationId xmlns:a16="http://schemas.microsoft.com/office/drawing/2014/main" id="{929846A7-ADE0-49AC-A7EA-AD20ADC88817}"/>
              </a:ext>
            </a:extLst>
          </p:cNvPr>
          <p:cNvPicPr>
            <a:picLocks noChangeAspect="1"/>
          </p:cNvPicPr>
          <p:nvPr/>
        </p:nvPicPr>
        <p:blipFill>
          <a:blip r:embed="rId4"/>
          <a:stretch>
            <a:fillRect/>
          </a:stretch>
        </p:blipFill>
        <p:spPr>
          <a:xfrm>
            <a:off x="2209800" y="690400"/>
            <a:ext cx="1252575" cy="605000"/>
          </a:xfrm>
          <a:prstGeom prst="rect">
            <a:avLst/>
          </a:prstGeom>
        </p:spPr>
      </p:pic>
      <p:sp>
        <p:nvSpPr>
          <p:cNvPr id="12" name="object 4">
            <a:extLst>
              <a:ext uri="{FF2B5EF4-FFF2-40B4-BE49-F238E27FC236}">
                <a16:creationId xmlns:a16="http://schemas.microsoft.com/office/drawing/2014/main" id="{A1313276-1A04-4A35-B46A-38B19F2B984E}"/>
              </a:ext>
            </a:extLst>
          </p:cNvPr>
          <p:cNvSpPr txBox="1">
            <a:spLocks noGrp="1"/>
          </p:cNvSpPr>
          <p:nvPr>
            <p:ph type="sldNum" sz="quarter" idx="7"/>
          </p:nvPr>
        </p:nvSpPr>
        <p:spPr>
          <a:xfrm>
            <a:off x="486173" y="7409350"/>
            <a:ext cx="1990817" cy="286850"/>
          </a:xfrm>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92</a:t>
            </a:fld>
            <a:endParaRPr sz="1150" dirty="0">
              <a:latin typeface="Arial"/>
              <a:cs typeface="Arial"/>
            </a:endParaRPr>
          </a:p>
        </p:txBody>
      </p:sp>
      <p:sp>
        <p:nvSpPr>
          <p:cNvPr id="13" name="object 5">
            <a:extLst>
              <a:ext uri="{FF2B5EF4-FFF2-40B4-BE49-F238E27FC236}">
                <a16:creationId xmlns:a16="http://schemas.microsoft.com/office/drawing/2014/main" id="{2A8AE963-C903-45F4-8CBA-B894993515C4}"/>
              </a:ext>
            </a:extLst>
          </p:cNvPr>
          <p:cNvSpPr txBox="1">
            <a:spLocks noGrp="1"/>
          </p:cNvSpPr>
          <p:nvPr>
            <p:ph type="ftr" sz="quarter" idx="5"/>
          </p:nvPr>
        </p:nvSpPr>
        <p:spPr>
          <a:xfrm>
            <a:off x="7560963" y="7404127"/>
            <a:ext cx="2045185" cy="289853"/>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Tree>
    <p:extLst>
      <p:ext uri="{BB962C8B-B14F-4D97-AF65-F5344CB8AC3E}">
        <p14:creationId xmlns:p14="http://schemas.microsoft.com/office/powerpoint/2010/main" val="27673622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oAutofit/>
          </a:bodyPr>
          <a:lstStyle/>
          <a:p>
            <a:pPr marL="621665" marR="12700" indent="-410209">
              <a:lnSpc>
                <a:spcPts val="3540"/>
              </a:lnSpc>
            </a:pPr>
            <a:r>
              <a:rPr lang="en-US" sz="3250" spc="-20" dirty="0">
                <a:solidFill>
                  <a:srgbClr val="D62100"/>
                </a:solidFill>
                <a:latin typeface="Arial"/>
                <a:cs typeface="Arial"/>
              </a:rPr>
              <a:t>DOT&amp;E 2008 Annual Report on</a:t>
            </a:r>
            <a:br>
              <a:rPr lang="en-US" sz="3250" spc="-20" dirty="0">
                <a:solidFill>
                  <a:srgbClr val="D62100"/>
                </a:solidFill>
                <a:latin typeface="Arial"/>
                <a:cs typeface="Arial"/>
              </a:rPr>
            </a:br>
            <a:r>
              <a:rPr lang="en-US" sz="3250" spc="-20" dirty="0">
                <a:solidFill>
                  <a:srgbClr val="D62100"/>
                </a:solidFill>
                <a:latin typeface="Arial"/>
                <a:cs typeface="Arial"/>
              </a:rPr>
              <a:t>                           GMD System Evaluation</a:t>
            </a:r>
            <a:endParaRPr sz="325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93</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848979" y="2301621"/>
            <a:ext cx="8288020" cy="2729230"/>
          </a:xfrm>
          <a:prstGeom prst="rect">
            <a:avLst/>
          </a:prstGeom>
        </p:spPr>
        <p:txBody>
          <a:bodyPr vert="horz" wrap="square" lIns="0" tIns="0" rIns="0" bIns="0" rtlCol="0">
            <a:noAutofit/>
          </a:bodyPr>
          <a:lstStyle/>
          <a:p>
            <a:pPr marL="12700">
              <a:lnSpc>
                <a:spcPct val="100000"/>
              </a:lnSpc>
            </a:pPr>
            <a:r>
              <a:rPr sz="2200" dirty="0">
                <a:solidFill>
                  <a:srgbClr val="09178B"/>
                </a:solidFill>
                <a:latin typeface="Arial"/>
                <a:cs typeface="Arial"/>
              </a:rPr>
              <a:t>The Januar</a:t>
            </a:r>
            <a:r>
              <a:rPr sz="2200" spc="-165" dirty="0">
                <a:solidFill>
                  <a:srgbClr val="09178B"/>
                </a:solidFill>
                <a:latin typeface="Arial"/>
                <a:cs typeface="Arial"/>
              </a:rPr>
              <a:t>y</a:t>
            </a:r>
            <a:r>
              <a:rPr sz="2200" spc="0" dirty="0">
                <a:solidFill>
                  <a:srgbClr val="09178B"/>
                </a:solidFill>
                <a:latin typeface="Arial"/>
                <a:cs typeface="Arial"/>
              </a:rPr>
              <a:t>, 2008, DOT&amp;E</a:t>
            </a:r>
            <a:r>
              <a:rPr sz="2200" spc="-120" dirty="0">
                <a:solidFill>
                  <a:srgbClr val="09178B"/>
                </a:solidFill>
                <a:latin typeface="Arial"/>
                <a:cs typeface="Arial"/>
              </a:rPr>
              <a:t> </a:t>
            </a:r>
            <a:r>
              <a:rPr sz="2200" spc="0" dirty="0">
                <a:solidFill>
                  <a:srgbClr val="09178B"/>
                </a:solidFill>
                <a:latin typeface="Arial"/>
                <a:cs typeface="Arial"/>
              </a:rPr>
              <a:t>Annual Report stated:</a:t>
            </a:r>
            <a:endParaRPr sz="2200">
              <a:latin typeface="Arial"/>
              <a:cs typeface="Arial"/>
            </a:endParaRPr>
          </a:p>
          <a:p>
            <a:pPr>
              <a:lnSpc>
                <a:spcPts val="550"/>
              </a:lnSpc>
              <a:spcBef>
                <a:spcPts val="1"/>
              </a:spcBef>
            </a:pPr>
            <a:endParaRPr sz="550"/>
          </a:p>
          <a:p>
            <a:pPr>
              <a:lnSpc>
                <a:spcPts val="1000"/>
              </a:lnSpc>
            </a:pPr>
            <a:endParaRPr sz="1000"/>
          </a:p>
          <a:p>
            <a:pPr marL="237490" marR="389255" indent="-225425">
              <a:lnSpc>
                <a:spcPct val="106200"/>
              </a:lnSpc>
              <a:buClr>
                <a:srgbClr val="09178B"/>
              </a:buClr>
              <a:buSzPct val="125000"/>
              <a:buFont typeface="Arial"/>
              <a:buChar char="•"/>
              <a:tabLst>
                <a:tab pos="237490" algn="l"/>
              </a:tabLst>
            </a:pPr>
            <a:r>
              <a:rPr sz="2200" spc="0" dirty="0">
                <a:solidFill>
                  <a:srgbClr val="09178B"/>
                </a:solidFill>
                <a:latin typeface="Arial"/>
                <a:cs typeface="Arial"/>
              </a:rPr>
              <a:t>Flight testing of the GMD system “is not sufficient to provide a high level of statistical confidence in its limited capabilities.”</a:t>
            </a:r>
            <a:endParaRPr sz="2200">
              <a:latin typeface="Arial"/>
              <a:cs typeface="Arial"/>
            </a:endParaRPr>
          </a:p>
          <a:p>
            <a:pPr>
              <a:lnSpc>
                <a:spcPts val="1400"/>
              </a:lnSpc>
              <a:spcBef>
                <a:spcPts val="95"/>
              </a:spcBef>
              <a:buClr>
                <a:srgbClr val="09178B"/>
              </a:buClr>
              <a:buFont typeface="Arial"/>
              <a:buChar char="•"/>
            </a:pPr>
            <a:endParaRPr sz="1400"/>
          </a:p>
          <a:p>
            <a:pPr marL="237490" marR="12700" indent="-225425">
              <a:lnSpc>
                <a:spcPct val="107900"/>
              </a:lnSpc>
              <a:buClr>
                <a:srgbClr val="09178B"/>
              </a:buClr>
              <a:buSzPct val="125000"/>
              <a:buFont typeface="Arial"/>
              <a:buChar char="•"/>
              <a:tabLst>
                <a:tab pos="237490" algn="l"/>
              </a:tabLst>
            </a:pPr>
            <a:r>
              <a:rPr sz="2200" spc="0" dirty="0">
                <a:solidFill>
                  <a:srgbClr val="09178B"/>
                </a:solidFill>
                <a:latin typeface="Arial"/>
                <a:cs typeface="Arial"/>
              </a:rPr>
              <a:t>“</a:t>
            </a:r>
            <a:r>
              <a:rPr sz="2200" spc="-5" dirty="0">
                <a:solidFill>
                  <a:srgbClr val="09178B"/>
                </a:solidFill>
                <a:latin typeface="Arial"/>
                <a:cs typeface="Arial"/>
              </a:rPr>
              <a:t>T</a:t>
            </a:r>
            <a:r>
              <a:rPr sz="2200" spc="0" dirty="0">
                <a:solidFill>
                  <a:srgbClr val="09178B"/>
                </a:solidFill>
                <a:latin typeface="Arial"/>
                <a:cs typeface="Arial"/>
              </a:rPr>
              <a:t>he addition of limited operational realism to BMDS testing against strategic threats has uncovered unanticipated deficiencies that will require additional development and testing.”</a:t>
            </a:r>
            <a:endParaRPr sz="2200">
              <a:latin typeface="Arial"/>
              <a:cs typeface="Arial"/>
            </a:endParaRPr>
          </a:p>
        </p:txBody>
      </p:sp>
      <p:sp>
        <p:nvSpPr>
          <p:cNvPr id="6" name="TextBox 5"/>
          <p:cNvSpPr txBox="1"/>
          <p:nvPr/>
        </p:nvSpPr>
        <p:spPr>
          <a:xfrm>
            <a:off x="1905000" y="5867400"/>
            <a:ext cx="5818324" cy="646331"/>
          </a:xfrm>
          <a:prstGeom prst="rect">
            <a:avLst/>
          </a:prstGeom>
          <a:noFill/>
        </p:spPr>
        <p:txBody>
          <a:bodyPr wrap="none" rtlCol="0">
            <a:spAutoFit/>
          </a:bodyPr>
          <a:lstStyle/>
          <a:p>
            <a:r>
              <a:rPr lang="en-US" dirty="0"/>
              <a:t>DOT&amp;E</a:t>
            </a:r>
          </a:p>
          <a:p>
            <a:r>
              <a:rPr lang="en-US" dirty="0"/>
              <a:t>    Office of the Director for Operational Testing &amp; Evaluation</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59308" rIns="0" bIns="0" rtlCol="0">
            <a:noAutofit/>
          </a:bodyPr>
          <a:lstStyle/>
          <a:p>
            <a:pPr marL="902969" marR="12700" indent="-596265">
              <a:lnSpc>
                <a:spcPts val="3540"/>
              </a:lnSpc>
            </a:pPr>
            <a:r>
              <a:rPr sz="3250" spc="-20" dirty="0">
                <a:solidFill>
                  <a:srgbClr val="D62100"/>
                </a:solidFill>
                <a:latin typeface="Arial"/>
                <a:cs typeface="Arial"/>
              </a:rPr>
              <a:t>March</a:t>
            </a:r>
            <a:r>
              <a:rPr sz="3250" spc="-5" dirty="0">
                <a:solidFill>
                  <a:srgbClr val="D62100"/>
                </a:solidFill>
                <a:latin typeface="Arial"/>
                <a:cs typeface="Arial"/>
              </a:rPr>
              <a:t> </a:t>
            </a:r>
            <a:r>
              <a:rPr sz="3250" spc="-20" dirty="0">
                <a:solidFill>
                  <a:srgbClr val="D62100"/>
                </a:solidFill>
                <a:latin typeface="Arial"/>
                <a:cs typeface="Arial"/>
              </a:rPr>
              <a:t>2009</a:t>
            </a:r>
            <a:r>
              <a:rPr sz="3250" spc="-5" dirty="0">
                <a:solidFill>
                  <a:srgbClr val="D62100"/>
                </a:solidFill>
                <a:latin typeface="Arial"/>
                <a:cs typeface="Arial"/>
              </a:rPr>
              <a:t> </a:t>
            </a:r>
            <a:r>
              <a:rPr sz="3250" spc="-20" dirty="0">
                <a:solidFill>
                  <a:srgbClr val="D62100"/>
                </a:solidFill>
                <a:latin typeface="Arial"/>
                <a:cs typeface="Arial"/>
              </a:rPr>
              <a:t>Report</a:t>
            </a:r>
            <a:r>
              <a:rPr sz="3250" spc="-5" dirty="0">
                <a:solidFill>
                  <a:srgbClr val="D62100"/>
                </a:solidFill>
                <a:latin typeface="Arial"/>
                <a:cs typeface="Arial"/>
              </a:rPr>
              <a:t> </a:t>
            </a:r>
            <a:r>
              <a:rPr sz="3250" spc="-20" dirty="0">
                <a:solidFill>
                  <a:srgbClr val="D62100"/>
                </a:solidFill>
                <a:latin typeface="Arial"/>
                <a:cs typeface="Arial"/>
              </a:rPr>
              <a:t>on</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he</a:t>
            </a:r>
            <a:r>
              <a:rPr sz="3250" spc="-5" dirty="0">
                <a:solidFill>
                  <a:srgbClr val="D62100"/>
                </a:solidFill>
                <a:latin typeface="Arial"/>
                <a:cs typeface="Arial"/>
              </a:rPr>
              <a:t> </a:t>
            </a:r>
            <a:r>
              <a:rPr sz="3250" spc="-20" dirty="0">
                <a:solidFill>
                  <a:srgbClr val="D62100"/>
                </a:solidFill>
                <a:latin typeface="Arial"/>
                <a:cs typeface="Arial"/>
              </a:rPr>
              <a:t>Bush</a:t>
            </a:r>
            <a:r>
              <a:rPr sz="3250" spc="-180" dirty="0">
                <a:solidFill>
                  <a:srgbClr val="D62100"/>
                </a:solidFill>
                <a:latin typeface="Arial"/>
                <a:cs typeface="Arial"/>
              </a:rPr>
              <a:t> </a:t>
            </a:r>
            <a:r>
              <a:rPr sz="3250" spc="-25" dirty="0">
                <a:solidFill>
                  <a:srgbClr val="D62100"/>
                </a:solidFill>
                <a:latin typeface="Arial"/>
                <a:cs typeface="Arial"/>
              </a:rPr>
              <a:t>ABM</a:t>
            </a:r>
            <a:r>
              <a:rPr sz="3250" spc="-5" dirty="0">
                <a:solidFill>
                  <a:srgbClr val="D62100"/>
                </a:solidFill>
                <a:latin typeface="Arial"/>
                <a:cs typeface="Arial"/>
              </a:rPr>
              <a:t> </a:t>
            </a:r>
            <a:r>
              <a:rPr sz="3250" spc="-20" dirty="0">
                <a:solidFill>
                  <a:srgbClr val="D62100"/>
                </a:solidFill>
                <a:latin typeface="Arial"/>
                <a:cs typeface="Arial"/>
              </a:rPr>
              <a:t>Program</a:t>
            </a:r>
            <a:r>
              <a:rPr sz="3250" spc="-15" dirty="0">
                <a:solidFill>
                  <a:srgbClr val="D62100"/>
                </a:solidFill>
                <a:latin typeface="Arial"/>
                <a:cs typeface="Arial"/>
              </a:rPr>
              <a:t> by</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he</a:t>
            </a:r>
            <a:r>
              <a:rPr sz="3250" spc="-5" dirty="0">
                <a:solidFill>
                  <a:srgbClr val="D62100"/>
                </a:solidFill>
                <a:latin typeface="Arial"/>
                <a:cs typeface="Arial"/>
              </a:rPr>
              <a:t> </a:t>
            </a:r>
            <a:r>
              <a:rPr sz="3250" spc="-35" dirty="0">
                <a:solidFill>
                  <a:srgbClr val="D62100"/>
                </a:solidFill>
                <a:latin typeface="Arial"/>
                <a:cs typeface="Arial"/>
              </a:rPr>
              <a:t>G</a:t>
            </a:r>
            <a:r>
              <a:rPr sz="3250" spc="-20" dirty="0">
                <a:solidFill>
                  <a:srgbClr val="D62100"/>
                </a:solidFill>
                <a:latin typeface="Arial"/>
                <a:cs typeface="Arial"/>
              </a:rPr>
              <a:t>overnment</a:t>
            </a:r>
            <a:r>
              <a:rPr sz="3250" spc="-180" dirty="0">
                <a:solidFill>
                  <a:srgbClr val="D62100"/>
                </a:solidFill>
                <a:latin typeface="Arial"/>
                <a:cs typeface="Arial"/>
              </a:rPr>
              <a:t> </a:t>
            </a:r>
            <a:r>
              <a:rPr sz="3250" spc="-20" dirty="0">
                <a:solidFill>
                  <a:srgbClr val="D62100"/>
                </a:solidFill>
                <a:latin typeface="Arial"/>
                <a:cs typeface="Arial"/>
              </a:rPr>
              <a:t>Accoun</a:t>
            </a:r>
            <a:r>
              <a:rPr sz="3250" spc="-15" dirty="0">
                <a:solidFill>
                  <a:srgbClr val="D62100"/>
                </a:solidFill>
                <a:latin typeface="Arial"/>
                <a:cs typeface="Arial"/>
              </a:rPr>
              <a:t>t</a:t>
            </a:r>
            <a:r>
              <a:rPr sz="3250" spc="-20" dirty="0">
                <a:solidFill>
                  <a:srgbClr val="D62100"/>
                </a:solidFill>
                <a:latin typeface="Arial"/>
                <a:cs typeface="Arial"/>
              </a:rPr>
              <a:t>abili</a:t>
            </a:r>
            <a:r>
              <a:rPr sz="3250" spc="-15" dirty="0">
                <a:solidFill>
                  <a:srgbClr val="D62100"/>
                </a:solidFill>
                <a:latin typeface="Arial"/>
                <a:cs typeface="Arial"/>
              </a:rPr>
              <a:t>t</a:t>
            </a:r>
            <a:r>
              <a:rPr sz="3250" spc="-20" dirty="0">
                <a:solidFill>
                  <a:srgbClr val="D62100"/>
                </a:solidFill>
                <a:latin typeface="Arial"/>
                <a:cs typeface="Arial"/>
              </a:rPr>
              <a:t>y</a:t>
            </a:r>
            <a:r>
              <a:rPr sz="3250" spc="-5" dirty="0">
                <a:solidFill>
                  <a:srgbClr val="D62100"/>
                </a:solidFill>
                <a:latin typeface="Arial"/>
                <a:cs typeface="Arial"/>
              </a:rPr>
              <a:t> </a:t>
            </a:r>
            <a:r>
              <a:rPr sz="3250" spc="-35" dirty="0">
                <a:solidFill>
                  <a:srgbClr val="D62100"/>
                </a:solidFill>
                <a:latin typeface="Arial"/>
                <a:cs typeface="Arial"/>
              </a:rPr>
              <a:t>O</a:t>
            </a:r>
            <a:r>
              <a:rPr sz="3250" spc="-15" dirty="0">
                <a:solidFill>
                  <a:srgbClr val="D62100"/>
                </a:solidFill>
                <a:latin typeface="Arial"/>
                <a:cs typeface="Arial"/>
              </a:rPr>
              <a:t>ffice</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94</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609600" y="1829435"/>
            <a:ext cx="8564245" cy="5333365"/>
          </a:xfrm>
          <a:prstGeom prst="rect">
            <a:avLst/>
          </a:prstGeom>
        </p:spPr>
        <p:txBody>
          <a:bodyPr vert="horz" wrap="square" lIns="0" tIns="0" rIns="0" bIns="0" rtlCol="0">
            <a:noAutofit/>
          </a:bodyPr>
          <a:lstStyle/>
          <a:p>
            <a:pPr marL="12700" marR="12700">
              <a:lnSpc>
                <a:spcPct val="111000"/>
              </a:lnSpc>
            </a:pPr>
            <a:r>
              <a:rPr sz="2050" dirty="0">
                <a:solidFill>
                  <a:srgbClr val="09178B"/>
                </a:solidFill>
                <a:latin typeface="Arial"/>
                <a:cs typeface="Arial"/>
              </a:rPr>
              <a:t>MDA</a:t>
            </a:r>
            <a:r>
              <a:rPr sz="2050" spc="-110" dirty="0">
                <a:solidFill>
                  <a:srgbClr val="09178B"/>
                </a:solidFill>
                <a:latin typeface="Arial"/>
                <a:cs typeface="Arial"/>
              </a:rPr>
              <a:t> </a:t>
            </a:r>
            <a:r>
              <a:rPr sz="2050" spc="0" dirty="0">
                <a:solidFill>
                  <a:srgbClr val="09178B"/>
                </a:solidFill>
                <a:latin typeface="Arial"/>
                <a:cs typeface="Arial"/>
              </a:rPr>
              <a:t>spent $56 billion researching and deploying elements of the ground- based midcourse defense (GMD) system from 2002–2009.</a:t>
            </a:r>
            <a:endParaRPr sz="2050" dirty="0">
              <a:latin typeface="Arial"/>
              <a:cs typeface="Arial"/>
            </a:endParaRPr>
          </a:p>
          <a:p>
            <a:pPr marL="12700" marR="87630">
              <a:spcBef>
                <a:spcPts val="400"/>
              </a:spcBef>
            </a:pPr>
            <a:endParaRPr lang="en-US" sz="2050" dirty="0">
              <a:solidFill>
                <a:srgbClr val="09178B"/>
              </a:solidFill>
              <a:latin typeface="Arial"/>
              <a:cs typeface="Arial"/>
            </a:endParaRPr>
          </a:p>
          <a:p>
            <a:pPr marL="12700" marR="87630">
              <a:spcBef>
                <a:spcPts val="400"/>
              </a:spcBef>
            </a:pPr>
            <a:r>
              <a:rPr sz="2050" dirty="0">
                <a:solidFill>
                  <a:srgbClr val="09178B"/>
                </a:solidFill>
                <a:latin typeface="Arial"/>
                <a:cs typeface="Arial"/>
              </a:rPr>
              <a:t>MDA</a:t>
            </a:r>
            <a:r>
              <a:rPr sz="2050" spc="-110" dirty="0">
                <a:solidFill>
                  <a:srgbClr val="09178B"/>
                </a:solidFill>
                <a:latin typeface="Arial"/>
                <a:cs typeface="Arial"/>
              </a:rPr>
              <a:t> </a:t>
            </a:r>
            <a:r>
              <a:rPr sz="2050" spc="0" dirty="0">
                <a:solidFill>
                  <a:srgbClr val="09178B"/>
                </a:solidFill>
                <a:latin typeface="Arial"/>
                <a:cs typeface="Arial"/>
              </a:rPr>
              <a:t>failed to achieve </a:t>
            </a:r>
            <a:r>
              <a:rPr sz="2050" i="1" spc="0" dirty="0">
                <a:solidFill>
                  <a:srgbClr val="09178B"/>
                </a:solidFill>
                <a:latin typeface="Arial"/>
                <a:cs typeface="Arial"/>
              </a:rPr>
              <a:t>any </a:t>
            </a:r>
            <a:r>
              <a:rPr sz="2050" spc="0" dirty="0">
                <a:solidFill>
                  <a:srgbClr val="09178B"/>
                </a:solidFill>
                <a:latin typeface="Arial"/>
                <a:cs typeface="Arial"/>
              </a:rPr>
              <a:t>of its 6 testing objectives for 2008.</a:t>
            </a:r>
            <a:r>
              <a:rPr lang="en-US" sz="2050" spc="0" dirty="0">
                <a:solidFill>
                  <a:srgbClr val="09178B"/>
                </a:solidFill>
                <a:latin typeface="Arial"/>
                <a:cs typeface="Arial"/>
              </a:rPr>
              <a:t> Two planned GMD tests were not carried out.</a:t>
            </a:r>
          </a:p>
          <a:p>
            <a:pPr marL="12700" marR="87630">
              <a:lnSpc>
                <a:spcPts val="4430"/>
              </a:lnSpc>
              <a:spcBef>
                <a:spcPts val="400"/>
              </a:spcBef>
            </a:pPr>
            <a:r>
              <a:rPr sz="2050" spc="0" dirty="0">
                <a:solidFill>
                  <a:srgbClr val="09178B"/>
                </a:solidFill>
                <a:latin typeface="Arial"/>
                <a:cs typeface="Arial"/>
              </a:rPr>
              <a:t>Nevertheless, system elements, including 24 modified GMD interceptors,</a:t>
            </a:r>
            <a:endParaRPr sz="2050" dirty="0">
              <a:latin typeface="Arial"/>
              <a:cs typeface="Arial"/>
            </a:endParaRPr>
          </a:p>
          <a:p>
            <a:pPr marL="12700">
              <a:lnSpc>
                <a:spcPts val="2255"/>
              </a:lnSpc>
            </a:pPr>
            <a:r>
              <a:rPr lang="en-US" sz="2050" dirty="0">
                <a:solidFill>
                  <a:srgbClr val="09178B"/>
                </a:solidFill>
                <a:latin typeface="Arial"/>
                <a:cs typeface="Arial"/>
              </a:rPr>
              <a:t>were</a:t>
            </a:r>
            <a:r>
              <a:rPr sz="2050" dirty="0">
                <a:solidFill>
                  <a:srgbClr val="09178B"/>
                </a:solidFill>
                <a:latin typeface="Arial"/>
                <a:cs typeface="Arial"/>
              </a:rPr>
              <a:t> deployed before being fully tested.</a:t>
            </a:r>
            <a:endParaRPr sz="2050" dirty="0">
              <a:latin typeface="Arial"/>
              <a:cs typeface="Arial"/>
            </a:endParaRPr>
          </a:p>
          <a:p>
            <a:pPr>
              <a:lnSpc>
                <a:spcPts val="950"/>
              </a:lnSpc>
              <a:spcBef>
                <a:spcPts val="19"/>
              </a:spcBef>
            </a:pPr>
            <a:endParaRPr sz="950" dirty="0"/>
          </a:p>
          <a:p>
            <a:pPr>
              <a:lnSpc>
                <a:spcPts val="950"/>
              </a:lnSpc>
              <a:spcBef>
                <a:spcPts val="19"/>
              </a:spcBef>
            </a:pPr>
            <a:endParaRPr sz="950" dirty="0"/>
          </a:p>
          <a:p>
            <a:pPr>
              <a:lnSpc>
                <a:spcPts val="1000"/>
              </a:lnSpc>
            </a:pPr>
            <a:endParaRPr sz="1000" dirty="0"/>
          </a:p>
          <a:p>
            <a:pPr marL="12700">
              <a:lnSpc>
                <a:spcPct val="100000"/>
              </a:lnSpc>
            </a:pPr>
            <a:r>
              <a:rPr sz="2050" dirty="0">
                <a:solidFill>
                  <a:srgbClr val="09178B"/>
                </a:solidFill>
                <a:latin typeface="Arial"/>
                <a:cs typeface="Arial"/>
              </a:rPr>
              <a:t>The GAO recommended that MDA —</a:t>
            </a:r>
            <a:endParaRPr sz="2050" dirty="0">
              <a:latin typeface="Arial"/>
              <a:cs typeface="Arial"/>
            </a:endParaRPr>
          </a:p>
          <a:p>
            <a:pPr>
              <a:lnSpc>
                <a:spcPts val="750"/>
              </a:lnSpc>
              <a:spcBef>
                <a:spcPts val="0"/>
              </a:spcBef>
            </a:pPr>
            <a:endParaRPr sz="750" dirty="0"/>
          </a:p>
          <a:p>
            <a:pPr>
              <a:lnSpc>
                <a:spcPts val="1000"/>
              </a:lnSpc>
            </a:pPr>
            <a:endParaRPr sz="1000" dirty="0"/>
          </a:p>
          <a:p>
            <a:pPr marL="247015" indent="-163195">
              <a:lnSpc>
                <a:spcPct val="100000"/>
              </a:lnSpc>
              <a:buClr>
                <a:srgbClr val="09178B"/>
              </a:buClr>
              <a:buFont typeface="Arial"/>
              <a:buChar char="•"/>
              <a:tabLst>
                <a:tab pos="247015" algn="l"/>
              </a:tabLst>
            </a:pPr>
            <a:r>
              <a:rPr sz="1900" spc="-204" dirty="0">
                <a:solidFill>
                  <a:srgbClr val="09178B"/>
                </a:solidFill>
                <a:latin typeface="Arial"/>
                <a:cs typeface="Arial"/>
              </a:rPr>
              <a:t>T</a:t>
            </a:r>
            <a:r>
              <a:rPr sz="1900" spc="5" dirty="0">
                <a:solidFill>
                  <a:srgbClr val="09178B"/>
                </a:solidFill>
                <a:latin typeface="Arial"/>
                <a:cs typeface="Arial"/>
              </a:rPr>
              <a:t>est </a:t>
            </a:r>
            <a:r>
              <a:rPr sz="1900" spc="0" dirty="0">
                <a:solidFill>
                  <a:srgbClr val="09178B"/>
                </a:solidFill>
                <a:latin typeface="Arial"/>
                <a:cs typeface="Arial"/>
              </a:rPr>
              <a:t>it</a:t>
            </a:r>
            <a:r>
              <a:rPr sz="1900" spc="5" dirty="0">
                <a:solidFill>
                  <a:srgbClr val="09178B"/>
                </a:solidFill>
                <a:latin typeface="Arial"/>
                <a:cs typeface="Arial"/>
              </a:rPr>
              <a:t>s </a:t>
            </a:r>
            <a:r>
              <a:rPr sz="1900" spc="10" dirty="0">
                <a:solidFill>
                  <a:srgbClr val="09178B"/>
                </a:solidFill>
                <a:latin typeface="Arial"/>
                <a:cs typeface="Arial"/>
              </a:rPr>
              <a:t>GMD</a:t>
            </a:r>
            <a:r>
              <a:rPr sz="1900" spc="5" dirty="0">
                <a:solidFill>
                  <a:srgbClr val="09178B"/>
                </a:solidFill>
                <a:latin typeface="Arial"/>
                <a:cs typeface="Arial"/>
              </a:rPr>
              <a:t> interceptor against </a:t>
            </a:r>
            <a:r>
              <a:rPr sz="1900" spc="10" dirty="0">
                <a:solidFill>
                  <a:srgbClr val="09178B"/>
                </a:solidFill>
                <a:latin typeface="Arial"/>
                <a:cs typeface="Arial"/>
              </a:rPr>
              <a:t>a</a:t>
            </a:r>
            <a:r>
              <a:rPr sz="1900" spc="5" dirty="0">
                <a:solidFill>
                  <a:srgbClr val="09178B"/>
                </a:solidFill>
                <a:latin typeface="Arial"/>
                <a:cs typeface="Arial"/>
              </a:rPr>
              <a:t> </a:t>
            </a:r>
            <a:r>
              <a:rPr sz="1900" spc="10" dirty="0">
                <a:solidFill>
                  <a:srgbClr val="09178B"/>
                </a:solidFill>
                <a:latin typeface="Arial"/>
                <a:cs typeface="Arial"/>
              </a:rPr>
              <a:t>complex</a:t>
            </a:r>
            <a:r>
              <a:rPr sz="1900" spc="5" dirty="0">
                <a:solidFill>
                  <a:srgbClr val="09178B"/>
                </a:solidFill>
                <a:latin typeface="Arial"/>
                <a:cs typeface="Arial"/>
              </a:rPr>
              <a:t> </a:t>
            </a:r>
            <a:r>
              <a:rPr sz="1900" spc="10" dirty="0">
                <a:solidFill>
                  <a:srgbClr val="09178B"/>
                </a:solidFill>
                <a:latin typeface="Arial"/>
                <a:cs typeface="Arial"/>
              </a:rPr>
              <a:t>scene</a:t>
            </a:r>
            <a:r>
              <a:rPr sz="1900" spc="5" dirty="0">
                <a:solidFill>
                  <a:srgbClr val="09178B"/>
                </a:solidFill>
                <a:latin typeface="Arial"/>
                <a:cs typeface="Arial"/>
              </a:rPr>
              <a:t> wit</a:t>
            </a:r>
            <a:r>
              <a:rPr sz="1900" spc="10" dirty="0">
                <a:solidFill>
                  <a:srgbClr val="09178B"/>
                </a:solidFill>
                <a:latin typeface="Arial"/>
                <a:cs typeface="Arial"/>
              </a:rPr>
              <a:t>h</a:t>
            </a:r>
            <a:r>
              <a:rPr sz="1900" spc="5" dirty="0">
                <a:solidFill>
                  <a:srgbClr val="09178B"/>
                </a:solidFill>
                <a:latin typeface="Arial"/>
                <a:cs typeface="Arial"/>
              </a:rPr>
              <a:t> </a:t>
            </a:r>
            <a:r>
              <a:rPr sz="1900" spc="10" dirty="0">
                <a:solidFill>
                  <a:srgbClr val="09178B"/>
                </a:solidFill>
                <a:latin typeface="Arial"/>
                <a:cs typeface="Arial"/>
              </a:rPr>
              <a:t>count</a:t>
            </a:r>
            <a:r>
              <a:rPr sz="1900" spc="5" dirty="0">
                <a:solidFill>
                  <a:srgbClr val="09178B"/>
                </a:solidFill>
                <a:latin typeface="Arial"/>
                <a:cs typeface="Arial"/>
              </a:rPr>
              <a:t>ermeasures.</a:t>
            </a:r>
            <a:endParaRPr sz="1900" dirty="0">
              <a:latin typeface="Arial"/>
              <a:cs typeface="Arial"/>
            </a:endParaRPr>
          </a:p>
          <a:p>
            <a:pPr>
              <a:lnSpc>
                <a:spcPts val="1400"/>
              </a:lnSpc>
              <a:spcBef>
                <a:spcPts val="76"/>
              </a:spcBef>
              <a:buClr>
                <a:srgbClr val="09178B"/>
              </a:buClr>
              <a:buFont typeface="Arial"/>
              <a:buChar char="•"/>
            </a:pPr>
            <a:endParaRPr sz="1400" dirty="0"/>
          </a:p>
          <a:p>
            <a:pPr marL="247015" marR="104139" indent="-163195">
              <a:lnSpc>
                <a:spcPct val="110100"/>
              </a:lnSpc>
              <a:buClr>
                <a:srgbClr val="09178B"/>
              </a:buClr>
              <a:buFont typeface="Arial"/>
              <a:buChar char="•"/>
              <a:tabLst>
                <a:tab pos="247015" algn="l"/>
              </a:tabLst>
            </a:pPr>
            <a:r>
              <a:rPr sz="1900" spc="10" dirty="0">
                <a:solidFill>
                  <a:srgbClr val="09178B"/>
                </a:solidFill>
                <a:latin typeface="Arial"/>
                <a:cs typeface="Arial"/>
              </a:rPr>
              <a:t>Ensure</a:t>
            </a:r>
            <a:r>
              <a:rPr sz="1900" spc="5" dirty="0">
                <a:solidFill>
                  <a:srgbClr val="09178B"/>
                </a:solidFill>
                <a:latin typeface="Arial"/>
                <a:cs typeface="Arial"/>
              </a:rPr>
              <a:t> </a:t>
            </a:r>
            <a:r>
              <a:rPr sz="1900" spc="0" dirty="0">
                <a:solidFill>
                  <a:srgbClr val="09178B"/>
                </a:solidFill>
                <a:latin typeface="Arial"/>
                <a:cs typeface="Arial"/>
              </a:rPr>
              <a:t>t</a:t>
            </a:r>
            <a:r>
              <a:rPr sz="1900" spc="10" dirty="0">
                <a:solidFill>
                  <a:srgbClr val="09178B"/>
                </a:solidFill>
                <a:latin typeface="Arial"/>
                <a:cs typeface="Arial"/>
              </a:rPr>
              <a:t>hat</a:t>
            </a:r>
            <a:r>
              <a:rPr sz="1900" spc="5" dirty="0">
                <a:solidFill>
                  <a:srgbClr val="09178B"/>
                </a:solidFill>
                <a:latin typeface="Arial"/>
                <a:cs typeface="Arial"/>
              </a:rPr>
              <a:t> </a:t>
            </a:r>
            <a:r>
              <a:rPr sz="1900" spc="0" dirty="0">
                <a:solidFill>
                  <a:srgbClr val="09178B"/>
                </a:solidFill>
                <a:latin typeface="Arial"/>
                <a:cs typeface="Arial"/>
              </a:rPr>
              <a:t>it</a:t>
            </a:r>
            <a:r>
              <a:rPr sz="1900" spc="10" dirty="0">
                <a:solidFill>
                  <a:srgbClr val="09178B"/>
                </a:solidFill>
                <a:latin typeface="Arial"/>
                <a:cs typeface="Arial"/>
              </a:rPr>
              <a:t>ems</a:t>
            </a:r>
            <a:r>
              <a:rPr sz="1900" spc="5" dirty="0">
                <a:solidFill>
                  <a:srgbClr val="09178B"/>
                </a:solidFill>
                <a:latin typeface="Arial"/>
                <a:cs typeface="Arial"/>
              </a:rPr>
              <a:t> are </a:t>
            </a:r>
            <a:r>
              <a:rPr sz="1900" spc="10" dirty="0">
                <a:solidFill>
                  <a:srgbClr val="09178B"/>
                </a:solidFill>
                <a:latin typeface="Arial"/>
                <a:cs typeface="Arial"/>
              </a:rPr>
              <a:t>not</a:t>
            </a:r>
            <a:r>
              <a:rPr sz="1900" spc="5" dirty="0">
                <a:solidFill>
                  <a:srgbClr val="09178B"/>
                </a:solidFill>
                <a:latin typeface="Arial"/>
                <a:cs typeface="Arial"/>
              </a:rPr>
              <a:t> </a:t>
            </a:r>
            <a:r>
              <a:rPr sz="1900" spc="10" dirty="0">
                <a:solidFill>
                  <a:srgbClr val="09178B"/>
                </a:solidFill>
                <a:latin typeface="Arial"/>
                <a:cs typeface="Arial"/>
              </a:rPr>
              <a:t>manuf</a:t>
            </a:r>
            <a:r>
              <a:rPr sz="1900" spc="5" dirty="0">
                <a:solidFill>
                  <a:srgbClr val="09178B"/>
                </a:solidFill>
                <a:latin typeface="Arial"/>
                <a:cs typeface="Arial"/>
              </a:rPr>
              <a:t>actured </a:t>
            </a:r>
            <a:r>
              <a:rPr sz="1900" spc="0" dirty="0">
                <a:solidFill>
                  <a:srgbClr val="09178B"/>
                </a:solidFill>
                <a:latin typeface="Arial"/>
                <a:cs typeface="Arial"/>
              </a:rPr>
              <a:t>f</a:t>
            </a:r>
            <a:r>
              <a:rPr sz="1900" spc="5" dirty="0">
                <a:solidFill>
                  <a:srgbClr val="09178B"/>
                </a:solidFill>
                <a:latin typeface="Arial"/>
                <a:cs typeface="Arial"/>
              </a:rPr>
              <a:t>or fielding </a:t>
            </a:r>
            <a:r>
              <a:rPr sz="1900" spc="10" dirty="0">
                <a:solidFill>
                  <a:srgbClr val="09178B"/>
                </a:solidFill>
                <a:latin typeface="Arial"/>
                <a:cs typeface="Arial"/>
              </a:rPr>
              <a:t>bef</a:t>
            </a:r>
            <a:r>
              <a:rPr sz="1900" spc="5" dirty="0">
                <a:solidFill>
                  <a:srgbClr val="09178B"/>
                </a:solidFill>
                <a:latin typeface="Arial"/>
                <a:cs typeface="Arial"/>
              </a:rPr>
              <a:t>ore </a:t>
            </a:r>
            <a:r>
              <a:rPr sz="1900" spc="0" dirty="0">
                <a:solidFill>
                  <a:srgbClr val="09178B"/>
                </a:solidFill>
                <a:latin typeface="Arial"/>
                <a:cs typeface="Arial"/>
              </a:rPr>
              <a:t>t</a:t>
            </a:r>
            <a:r>
              <a:rPr sz="1900" spc="5" dirty="0">
                <a:solidFill>
                  <a:srgbClr val="09178B"/>
                </a:solidFill>
                <a:latin typeface="Arial"/>
                <a:cs typeface="Arial"/>
              </a:rPr>
              <a:t>heir performance has </a:t>
            </a:r>
            <a:r>
              <a:rPr sz="1900" spc="10" dirty="0">
                <a:solidFill>
                  <a:srgbClr val="09178B"/>
                </a:solidFill>
                <a:latin typeface="Arial"/>
                <a:cs typeface="Arial"/>
              </a:rPr>
              <a:t>been</a:t>
            </a:r>
            <a:r>
              <a:rPr sz="1900" spc="5" dirty="0">
                <a:solidFill>
                  <a:srgbClr val="09178B"/>
                </a:solidFill>
                <a:latin typeface="Arial"/>
                <a:cs typeface="Arial"/>
              </a:rPr>
              <a:t> validat</a:t>
            </a:r>
            <a:r>
              <a:rPr sz="1900" spc="10" dirty="0">
                <a:solidFill>
                  <a:srgbClr val="09178B"/>
                </a:solidFill>
                <a:latin typeface="Arial"/>
                <a:cs typeface="Arial"/>
              </a:rPr>
              <a:t>ed</a:t>
            </a:r>
            <a:r>
              <a:rPr sz="1900" spc="5" dirty="0">
                <a:solidFill>
                  <a:srgbClr val="09178B"/>
                </a:solidFill>
                <a:latin typeface="Arial"/>
                <a:cs typeface="Arial"/>
              </a:rPr>
              <a:t> </a:t>
            </a:r>
            <a:r>
              <a:rPr sz="1900" spc="0" dirty="0">
                <a:solidFill>
                  <a:srgbClr val="09178B"/>
                </a:solidFill>
                <a:latin typeface="Arial"/>
                <a:cs typeface="Arial"/>
              </a:rPr>
              <a:t>t</a:t>
            </a:r>
            <a:r>
              <a:rPr sz="1900" spc="5" dirty="0">
                <a:solidFill>
                  <a:srgbClr val="09178B"/>
                </a:solidFill>
                <a:latin typeface="Arial"/>
                <a:cs typeface="Arial"/>
              </a:rPr>
              <a:t>hrough </a:t>
            </a:r>
            <a:r>
              <a:rPr sz="1900" spc="0" dirty="0">
                <a:solidFill>
                  <a:srgbClr val="09178B"/>
                </a:solidFill>
                <a:latin typeface="Arial"/>
                <a:cs typeface="Arial"/>
              </a:rPr>
              <a:t>t</a:t>
            </a:r>
            <a:r>
              <a:rPr sz="1900" spc="5" dirty="0">
                <a:solidFill>
                  <a:srgbClr val="09178B"/>
                </a:solidFill>
                <a:latin typeface="Arial"/>
                <a:cs typeface="Arial"/>
              </a:rPr>
              <a:t>esting.</a:t>
            </a:r>
            <a:endParaRPr sz="1900" dirty="0">
              <a:latin typeface="Arial"/>
              <a:cs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00584" rIns="0" bIns="0" rtlCol="0">
            <a:noAutofit/>
          </a:bodyPr>
          <a:lstStyle/>
          <a:p>
            <a:pPr marL="2329180">
              <a:lnSpc>
                <a:spcPct val="100000"/>
              </a:lnSpc>
            </a:pPr>
            <a:r>
              <a:rPr sz="3250" spc="-20" dirty="0">
                <a:solidFill>
                  <a:srgbClr val="D62100"/>
                </a:solidFill>
                <a:latin typeface="Arial"/>
                <a:cs typeface="Arial"/>
              </a:rPr>
              <a:t>Physics</a:t>
            </a:r>
            <a:r>
              <a:rPr sz="3250" spc="-5" dirty="0">
                <a:solidFill>
                  <a:srgbClr val="D62100"/>
                </a:solidFill>
                <a:latin typeface="Arial"/>
                <a:cs typeface="Arial"/>
              </a:rPr>
              <a:t> </a:t>
            </a:r>
            <a:r>
              <a:rPr sz="3250" spc="-20" dirty="0">
                <a:solidFill>
                  <a:srgbClr val="D62100"/>
                </a:solidFill>
                <a:latin typeface="Arial"/>
                <a:cs typeface="Arial"/>
              </a:rPr>
              <a:t>280:</a:t>
            </a:r>
            <a:r>
              <a:rPr sz="3250" spc="-5" dirty="0">
                <a:solidFill>
                  <a:srgbClr val="D62100"/>
                </a:solidFill>
                <a:latin typeface="Arial"/>
                <a:cs typeface="Arial"/>
              </a:rPr>
              <a:t> </a:t>
            </a:r>
            <a:r>
              <a:rPr sz="3250" spc="-20" dirty="0">
                <a:solidFill>
                  <a:srgbClr val="D62100"/>
                </a:solidFill>
                <a:latin typeface="Arial"/>
                <a:cs typeface="Arial"/>
              </a:rPr>
              <a:t>Session</a:t>
            </a:r>
            <a:r>
              <a:rPr sz="3250" spc="-5" dirty="0">
                <a:solidFill>
                  <a:srgbClr val="D62100"/>
                </a:solidFill>
                <a:latin typeface="Arial"/>
                <a:cs typeface="Arial"/>
              </a:rPr>
              <a:t> </a:t>
            </a:r>
            <a:r>
              <a:rPr sz="3250" spc="-20" dirty="0">
                <a:solidFill>
                  <a:srgbClr val="D62100"/>
                </a:solidFill>
                <a:latin typeface="Arial"/>
                <a:cs typeface="Arial"/>
              </a:rPr>
              <a:t>24</a:t>
            </a:r>
            <a:endParaRPr sz="3250" dirty="0">
              <a:latin typeface="Arial"/>
              <a:cs typeface="Arial"/>
            </a:endParaRPr>
          </a:p>
        </p:txBody>
      </p:sp>
      <p:sp>
        <p:nvSpPr>
          <p:cNvPr id="4" name="object 4"/>
          <p:cNvSpPr txBox="1">
            <a:spLocks noGrp="1"/>
          </p:cNvSpPr>
          <p:nvPr>
            <p:ph type="sldNum" sz="quarter" idx="7"/>
          </p:nvPr>
        </p:nvSpPr>
        <p:spPr>
          <a:xfrm>
            <a:off x="486173" y="7015623"/>
            <a:ext cx="1990817" cy="286850"/>
          </a:xfrm>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95</a:t>
            </a:fld>
            <a:endParaRPr sz="1150" dirty="0">
              <a:latin typeface="Arial"/>
              <a:cs typeface="Arial"/>
            </a:endParaRPr>
          </a:p>
        </p:txBody>
      </p:sp>
      <p:sp>
        <p:nvSpPr>
          <p:cNvPr id="5" name="object 5"/>
          <p:cNvSpPr txBox="1">
            <a:spLocks noGrp="1"/>
          </p:cNvSpPr>
          <p:nvPr>
            <p:ph type="ftr" sz="quarter" idx="5"/>
          </p:nvPr>
        </p:nvSpPr>
        <p:spPr>
          <a:xfrm>
            <a:off x="7560963" y="7010400"/>
            <a:ext cx="2045185" cy="289853"/>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740965" y="2248494"/>
            <a:ext cx="8224520" cy="3255645"/>
          </a:xfrm>
          <a:prstGeom prst="rect">
            <a:avLst/>
          </a:prstGeom>
        </p:spPr>
        <p:txBody>
          <a:bodyPr vert="horz" wrap="square" lIns="0" tIns="0" rIns="0" bIns="0" rtlCol="0">
            <a:noAutofit/>
          </a:bodyPr>
          <a:lstStyle/>
          <a:p>
            <a:pPr marL="2700655">
              <a:lnSpc>
                <a:spcPct val="100000"/>
              </a:lnSpc>
            </a:pPr>
            <a:r>
              <a:rPr sz="3100" dirty="0">
                <a:solidFill>
                  <a:srgbClr val="09178B"/>
                </a:solidFill>
                <a:latin typeface="Arial"/>
                <a:cs typeface="Arial"/>
              </a:rPr>
              <a:t>Plan</a:t>
            </a:r>
            <a:r>
              <a:rPr sz="3100" spc="-5" dirty="0">
                <a:solidFill>
                  <a:srgbClr val="09178B"/>
                </a:solidFill>
                <a:latin typeface="Arial"/>
                <a:cs typeface="Arial"/>
              </a:rPr>
              <a:t> </a:t>
            </a:r>
            <a:r>
              <a:rPr sz="3100" spc="-10" dirty="0">
                <a:solidFill>
                  <a:srgbClr val="09178B"/>
                </a:solidFill>
                <a:latin typeface="Arial"/>
                <a:cs typeface="Arial"/>
              </a:rPr>
              <a:t>for</a:t>
            </a:r>
            <a:r>
              <a:rPr sz="3100" spc="-55" dirty="0">
                <a:solidFill>
                  <a:srgbClr val="09178B"/>
                </a:solidFill>
                <a:latin typeface="Arial"/>
                <a:cs typeface="Arial"/>
              </a:rPr>
              <a:t> </a:t>
            </a:r>
            <a:r>
              <a:rPr sz="3100" spc="-25" dirty="0">
                <a:solidFill>
                  <a:srgbClr val="09178B"/>
                </a:solidFill>
                <a:latin typeface="Arial"/>
                <a:cs typeface="Arial"/>
              </a:rPr>
              <a:t>T</a:t>
            </a:r>
            <a:r>
              <a:rPr sz="3100" spc="0" dirty="0">
                <a:solidFill>
                  <a:srgbClr val="09178B"/>
                </a:solidFill>
                <a:latin typeface="Arial"/>
                <a:cs typeface="Arial"/>
              </a:rPr>
              <a:t>his</a:t>
            </a:r>
            <a:r>
              <a:rPr sz="3100" spc="-5" dirty="0">
                <a:solidFill>
                  <a:srgbClr val="09178B"/>
                </a:solidFill>
                <a:latin typeface="Arial"/>
                <a:cs typeface="Arial"/>
              </a:rPr>
              <a:t> </a:t>
            </a:r>
            <a:r>
              <a:rPr sz="3100" spc="0" dirty="0">
                <a:solidFill>
                  <a:srgbClr val="09178B"/>
                </a:solidFill>
                <a:latin typeface="Arial"/>
                <a:cs typeface="Arial"/>
              </a:rPr>
              <a:t>Session</a:t>
            </a:r>
            <a:endParaRPr sz="3100" dirty="0">
              <a:latin typeface="Arial"/>
              <a:cs typeface="Arial"/>
            </a:endParaRPr>
          </a:p>
          <a:p>
            <a:pPr>
              <a:lnSpc>
                <a:spcPts val="750"/>
              </a:lnSpc>
              <a:spcBef>
                <a:spcPts val="16"/>
              </a:spcBef>
            </a:pPr>
            <a:endParaRPr sz="750" dirty="0"/>
          </a:p>
          <a:p>
            <a:pPr marL="12700" marR="5216525">
              <a:lnSpc>
                <a:spcPct val="174700"/>
              </a:lnSpc>
            </a:pPr>
            <a:r>
              <a:rPr lang="en-US" sz="2500" dirty="0">
                <a:solidFill>
                  <a:srgbClr val="09178B"/>
                </a:solidFill>
                <a:latin typeface="Arial"/>
                <a:cs typeface="Arial"/>
              </a:rPr>
              <a:t>Q</a:t>
            </a:r>
            <a:r>
              <a:rPr sz="2500" dirty="0">
                <a:solidFill>
                  <a:srgbClr val="09178B"/>
                </a:solidFill>
                <a:latin typeface="Arial"/>
                <a:cs typeface="Arial"/>
              </a:rPr>
              <a:t>uestions</a:t>
            </a:r>
            <a:endParaRPr lang="en-US" sz="2500" dirty="0">
              <a:solidFill>
                <a:srgbClr val="09178B"/>
              </a:solidFill>
              <a:latin typeface="Arial"/>
              <a:cs typeface="Arial"/>
            </a:endParaRPr>
          </a:p>
          <a:p>
            <a:pPr marL="12700" marR="5216525">
              <a:lnSpc>
                <a:spcPct val="174700"/>
              </a:lnSpc>
            </a:pPr>
            <a:r>
              <a:rPr lang="en-US" sz="2500" dirty="0">
                <a:solidFill>
                  <a:srgbClr val="09178B"/>
                </a:solidFill>
                <a:latin typeface="Arial"/>
                <a:cs typeface="Arial"/>
              </a:rPr>
              <a:t>News</a:t>
            </a:r>
            <a:r>
              <a:rPr sz="2500" dirty="0">
                <a:solidFill>
                  <a:srgbClr val="09178B"/>
                </a:solidFill>
                <a:latin typeface="Arial"/>
                <a:cs typeface="Arial"/>
              </a:rPr>
              <a:t> </a:t>
            </a:r>
          </a:p>
          <a:p>
            <a:pPr marL="12700" marR="12700">
              <a:lnSpc>
                <a:spcPct val="174700"/>
              </a:lnSpc>
            </a:pPr>
            <a:r>
              <a:rPr sz="2500" dirty="0">
                <a:solidFill>
                  <a:srgbClr val="09178B"/>
                </a:solidFill>
                <a:latin typeface="Arial"/>
                <a:cs typeface="Arial"/>
              </a:rPr>
              <a:t>Module 7: E</a:t>
            </a:r>
            <a:r>
              <a:rPr sz="2500" spc="-45" dirty="0">
                <a:solidFill>
                  <a:srgbClr val="09178B"/>
                </a:solidFill>
                <a:latin typeface="Arial"/>
                <a:cs typeface="Arial"/>
              </a:rPr>
              <a:t>f</a:t>
            </a:r>
            <a:r>
              <a:rPr sz="2500" spc="0" dirty="0">
                <a:solidFill>
                  <a:srgbClr val="09178B"/>
                </a:solidFill>
                <a:latin typeface="Arial"/>
                <a:cs typeface="Arial"/>
              </a:rPr>
              <a:t>for</a:t>
            </a:r>
            <a:r>
              <a:rPr sz="2500" spc="-5" dirty="0">
                <a:solidFill>
                  <a:srgbClr val="09178B"/>
                </a:solidFill>
                <a:latin typeface="Arial"/>
                <a:cs typeface="Arial"/>
              </a:rPr>
              <a:t>t</a:t>
            </a:r>
            <a:r>
              <a:rPr sz="2500" spc="0" dirty="0">
                <a:solidFill>
                  <a:srgbClr val="09178B"/>
                </a:solidFill>
                <a:latin typeface="Arial"/>
                <a:cs typeface="Arial"/>
              </a:rPr>
              <a:t>s to Defend</a:t>
            </a:r>
            <a:r>
              <a:rPr sz="2500" spc="-135" dirty="0">
                <a:solidFill>
                  <a:srgbClr val="09178B"/>
                </a:solidFill>
                <a:latin typeface="Arial"/>
                <a:cs typeface="Arial"/>
              </a:rPr>
              <a:t> </a:t>
            </a:r>
            <a:r>
              <a:rPr sz="2500" spc="0" dirty="0">
                <a:solidFill>
                  <a:srgbClr val="09178B"/>
                </a:solidFill>
                <a:latin typeface="Arial"/>
                <a:cs typeface="Arial"/>
              </a:rPr>
              <a:t>Against Nuclear</a:t>
            </a:r>
            <a:r>
              <a:rPr sz="2500" spc="-135" dirty="0">
                <a:solidFill>
                  <a:srgbClr val="09178B"/>
                </a:solidFill>
                <a:latin typeface="Arial"/>
                <a:cs typeface="Arial"/>
              </a:rPr>
              <a:t> </a:t>
            </a:r>
            <a:r>
              <a:rPr sz="2500" spc="0" dirty="0">
                <a:solidFill>
                  <a:srgbClr val="09178B"/>
                </a:solidFill>
                <a:latin typeface="Arial"/>
                <a:cs typeface="Arial"/>
              </a:rPr>
              <a:t>Attacks </a:t>
            </a:r>
            <a:endParaRPr lang="en-US" sz="2500" dirty="0">
              <a:solidFill>
                <a:srgbClr val="09178B"/>
              </a:solidFill>
              <a:latin typeface="Arial"/>
              <a:cs typeface="Arial"/>
            </a:endParaRPr>
          </a:p>
          <a:p>
            <a:pPr marL="12700" marR="12700">
              <a:lnSpc>
                <a:spcPct val="174700"/>
              </a:lnSpc>
            </a:pPr>
            <a:r>
              <a:rPr sz="2500" spc="0" dirty="0">
                <a:solidFill>
                  <a:srgbClr val="09178B"/>
                </a:solidFill>
                <a:latin typeface="Arial"/>
                <a:cs typeface="Arial"/>
              </a:rPr>
              <a:t>Next</a:t>
            </a:r>
            <a:r>
              <a:rPr lang="en-US" sz="2500" spc="0" dirty="0">
                <a:solidFill>
                  <a:srgbClr val="09178B"/>
                </a:solidFill>
                <a:latin typeface="Arial"/>
                <a:cs typeface="Arial"/>
              </a:rPr>
              <a:t> Week</a:t>
            </a:r>
            <a:r>
              <a:rPr sz="2500" spc="0" dirty="0">
                <a:solidFill>
                  <a:srgbClr val="09178B"/>
                </a:solidFill>
                <a:latin typeface="Arial"/>
                <a:cs typeface="Arial"/>
              </a:rPr>
              <a:t>: Nuclear arms control</a:t>
            </a:r>
            <a:endParaRPr sz="2500" dirty="0">
              <a:latin typeface="Arial"/>
              <a:cs typeface="Arial"/>
            </a:endParaRPr>
          </a:p>
        </p:txBody>
      </p:sp>
    </p:spTree>
    <p:extLst>
      <p:ext uri="{BB962C8B-B14F-4D97-AF65-F5344CB8AC3E}">
        <p14:creationId xmlns:p14="http://schemas.microsoft.com/office/powerpoint/2010/main" val="8524886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58289" rIns="0" bIns="0" rtlCol="0">
            <a:noAutofit/>
          </a:bodyPr>
          <a:lstStyle/>
          <a:p>
            <a:pPr marL="1356995">
              <a:lnSpc>
                <a:spcPct val="100000"/>
              </a:lnSpc>
            </a:pPr>
            <a:r>
              <a:rPr sz="3250" spc="-20" dirty="0">
                <a:solidFill>
                  <a:srgbClr val="D62100"/>
                </a:solidFill>
                <a:latin typeface="Arial"/>
                <a:cs typeface="Arial"/>
              </a:rPr>
              <a:t>Current</a:t>
            </a:r>
            <a:r>
              <a:rPr sz="3250" spc="-5" dirty="0">
                <a:solidFill>
                  <a:srgbClr val="D62100"/>
                </a:solidFill>
                <a:latin typeface="Arial"/>
                <a:cs typeface="Arial"/>
              </a:rPr>
              <a:t> </a:t>
            </a:r>
            <a:r>
              <a:rPr sz="3250" spc="-20" dirty="0">
                <a:solidFill>
                  <a:srgbClr val="D62100"/>
                </a:solidFill>
                <a:latin typeface="Arial"/>
                <a:cs typeface="Arial"/>
              </a:rPr>
              <a:t>Sta</a:t>
            </a:r>
            <a:r>
              <a:rPr sz="3250" spc="-15" dirty="0">
                <a:solidFill>
                  <a:srgbClr val="D62100"/>
                </a:solidFill>
                <a:latin typeface="Arial"/>
                <a:cs typeface="Arial"/>
              </a:rPr>
              <a:t>t</a:t>
            </a:r>
            <a:r>
              <a:rPr sz="3250" spc="-20" dirty="0">
                <a:solidFill>
                  <a:srgbClr val="D62100"/>
                </a:solidFill>
                <a:latin typeface="Arial"/>
                <a:cs typeface="Arial"/>
              </a:rPr>
              <a:t>us</a:t>
            </a:r>
            <a:r>
              <a:rPr sz="3250" spc="-5" dirty="0">
                <a:solidFill>
                  <a:srgbClr val="D62100"/>
                </a:solidFill>
                <a:latin typeface="Arial"/>
                <a:cs typeface="Arial"/>
              </a:rPr>
              <a:t> </a:t>
            </a:r>
            <a:r>
              <a:rPr sz="3250" spc="-15" dirty="0">
                <a:solidFill>
                  <a:srgbClr val="D62100"/>
                </a:solidFill>
                <a:latin typeface="Arial"/>
                <a:cs typeface="Arial"/>
              </a:rPr>
              <a:t>of</a:t>
            </a:r>
            <a:r>
              <a:rPr sz="3250" spc="-5" dirty="0">
                <a:solidFill>
                  <a:srgbClr val="D62100"/>
                </a:solidFill>
                <a:latin typeface="Arial"/>
                <a:cs typeface="Arial"/>
              </a:rPr>
              <a:t> </a:t>
            </a:r>
            <a:r>
              <a:rPr sz="3250" spc="-15" dirty="0">
                <a:solidFill>
                  <a:srgbClr val="D62100"/>
                </a:solidFill>
                <a:latin typeface="Arial"/>
                <a:cs typeface="Arial"/>
              </a:rPr>
              <a:t>t</a:t>
            </a:r>
            <a:r>
              <a:rPr sz="3250" spc="-20" dirty="0">
                <a:solidFill>
                  <a:srgbClr val="D62100"/>
                </a:solidFill>
                <a:latin typeface="Arial"/>
                <a:cs typeface="Arial"/>
              </a:rPr>
              <a:t>he</a:t>
            </a:r>
            <a:r>
              <a:rPr sz="3250" spc="-5" dirty="0">
                <a:solidFill>
                  <a:srgbClr val="D62100"/>
                </a:solidFill>
                <a:latin typeface="Arial"/>
                <a:cs typeface="Arial"/>
              </a:rPr>
              <a:t> </a:t>
            </a:r>
            <a:r>
              <a:rPr sz="3250" spc="-35" dirty="0">
                <a:solidFill>
                  <a:srgbClr val="D62100"/>
                </a:solidFill>
                <a:latin typeface="Arial"/>
                <a:cs typeface="Arial"/>
              </a:rPr>
              <a:t>G</a:t>
            </a:r>
            <a:r>
              <a:rPr sz="3250" spc="-30" dirty="0">
                <a:solidFill>
                  <a:srgbClr val="D62100"/>
                </a:solidFill>
                <a:latin typeface="Arial"/>
                <a:cs typeface="Arial"/>
              </a:rPr>
              <a:t>MD</a:t>
            </a:r>
            <a:r>
              <a:rPr sz="3250" spc="-5" dirty="0">
                <a:solidFill>
                  <a:srgbClr val="D62100"/>
                </a:solidFill>
                <a:latin typeface="Arial"/>
                <a:cs typeface="Arial"/>
              </a:rPr>
              <a:t> </a:t>
            </a:r>
            <a:r>
              <a:rPr sz="3250" spc="-20" dirty="0">
                <a:solidFill>
                  <a:srgbClr val="D62100"/>
                </a:solidFill>
                <a:latin typeface="Arial"/>
                <a:cs typeface="Arial"/>
              </a:rPr>
              <a:t>System</a:t>
            </a:r>
            <a:endParaRPr sz="3250" dirty="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96</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446829" y="2108018"/>
            <a:ext cx="9155430" cy="5347335"/>
          </a:xfrm>
          <a:prstGeom prst="rect">
            <a:avLst/>
          </a:prstGeom>
        </p:spPr>
        <p:txBody>
          <a:bodyPr vert="horz" wrap="square" lIns="0" tIns="0" rIns="0" bIns="0" rtlCol="0">
            <a:noAutofit/>
          </a:bodyPr>
          <a:lstStyle/>
          <a:p>
            <a:pPr marL="144780" indent="-132715">
              <a:lnSpc>
                <a:spcPct val="100000"/>
              </a:lnSpc>
              <a:buClr>
                <a:srgbClr val="232E98"/>
              </a:buClr>
              <a:buSzPct val="108108"/>
              <a:buFont typeface="Arial"/>
              <a:buChar char="•"/>
              <a:tabLst>
                <a:tab pos="144780" algn="l"/>
              </a:tabLst>
            </a:pPr>
            <a:r>
              <a:rPr sz="2775" spc="-22" baseline="1501" dirty="0">
                <a:solidFill>
                  <a:srgbClr val="09178B"/>
                </a:solidFill>
                <a:latin typeface="Arial"/>
                <a:cs typeface="Arial"/>
              </a:rPr>
              <a:t>The</a:t>
            </a:r>
            <a:r>
              <a:rPr sz="2775" spc="-7" baseline="1501" dirty="0">
                <a:solidFill>
                  <a:srgbClr val="09178B"/>
                </a:solidFill>
                <a:latin typeface="Arial"/>
                <a:cs typeface="Arial"/>
              </a:rPr>
              <a:t> </a:t>
            </a:r>
            <a:r>
              <a:rPr sz="2775" spc="-15" baseline="1501" dirty="0">
                <a:solidFill>
                  <a:srgbClr val="09178B"/>
                </a:solidFill>
                <a:latin typeface="Arial"/>
                <a:cs typeface="Arial"/>
              </a:rPr>
              <a:t>current</a:t>
            </a:r>
            <a:r>
              <a:rPr sz="2775" spc="-7" baseline="1501" dirty="0">
                <a:solidFill>
                  <a:srgbClr val="09178B"/>
                </a:solidFill>
                <a:latin typeface="Arial"/>
                <a:cs typeface="Arial"/>
              </a:rPr>
              <a:t> </a:t>
            </a:r>
            <a:r>
              <a:rPr sz="2775" spc="-22" baseline="1501" dirty="0">
                <a:solidFill>
                  <a:srgbClr val="09178B"/>
                </a:solidFill>
                <a:latin typeface="Arial"/>
                <a:cs typeface="Arial"/>
              </a:rPr>
              <a:t>GMD</a:t>
            </a:r>
            <a:r>
              <a:rPr sz="2775" spc="-7" baseline="1501" dirty="0">
                <a:solidFill>
                  <a:srgbClr val="09178B"/>
                </a:solidFill>
                <a:latin typeface="Arial"/>
                <a:cs typeface="Arial"/>
              </a:rPr>
              <a:t> </a:t>
            </a:r>
            <a:r>
              <a:rPr sz="2775" spc="-15" baseline="1501" dirty="0">
                <a:solidFill>
                  <a:srgbClr val="09178B"/>
                </a:solidFill>
                <a:latin typeface="Arial"/>
                <a:cs typeface="Arial"/>
              </a:rPr>
              <a:t>system:</a:t>
            </a:r>
            <a:endParaRPr sz="2775" baseline="1501" dirty="0">
              <a:latin typeface="Arial"/>
              <a:cs typeface="Arial"/>
            </a:endParaRPr>
          </a:p>
          <a:p>
            <a:pPr>
              <a:lnSpc>
                <a:spcPts val="700"/>
              </a:lnSpc>
              <a:spcBef>
                <a:spcPts val="6"/>
              </a:spcBef>
              <a:buClr>
                <a:srgbClr val="232E98"/>
              </a:buClr>
              <a:buFont typeface="Arial"/>
              <a:buChar char="•"/>
            </a:pPr>
            <a:endParaRPr sz="700" dirty="0"/>
          </a:p>
          <a:p>
            <a:pPr marL="464820" lvl="1" indent="-205104">
              <a:lnSpc>
                <a:spcPct val="100000"/>
              </a:lnSpc>
              <a:buClr>
                <a:srgbClr val="232E98"/>
              </a:buClr>
              <a:buSzPct val="108823"/>
              <a:buFont typeface="Arial"/>
              <a:buChar char="–"/>
              <a:tabLst>
                <a:tab pos="464820" algn="l"/>
              </a:tabLst>
            </a:pPr>
            <a:r>
              <a:rPr lang="en-US" sz="2550" spc="-15" baseline="1633" dirty="0">
                <a:solidFill>
                  <a:srgbClr val="09178B"/>
                </a:solidFill>
                <a:latin typeface="Arial"/>
                <a:cs typeface="Arial"/>
              </a:rPr>
              <a:t>44</a:t>
            </a:r>
            <a:r>
              <a:rPr sz="2550" spc="-7" baseline="1633" dirty="0">
                <a:solidFill>
                  <a:srgbClr val="09178B"/>
                </a:solidFill>
                <a:latin typeface="Arial"/>
                <a:cs typeface="Arial"/>
              </a:rPr>
              <a:t> </a:t>
            </a:r>
            <a:r>
              <a:rPr sz="2550" spc="-15" baseline="1633" dirty="0">
                <a:solidFill>
                  <a:srgbClr val="09178B"/>
                </a:solidFill>
                <a:latin typeface="Arial"/>
                <a:cs typeface="Arial"/>
              </a:rPr>
              <a:t>interceptors</a:t>
            </a:r>
            <a:r>
              <a:rPr sz="2550" spc="-7" baseline="1633" dirty="0">
                <a:solidFill>
                  <a:srgbClr val="09178B"/>
                </a:solidFill>
                <a:latin typeface="Arial"/>
                <a:cs typeface="Arial"/>
              </a:rPr>
              <a:t> </a:t>
            </a:r>
            <a:r>
              <a:rPr sz="2550" spc="-15" baseline="1633" dirty="0">
                <a:solidFill>
                  <a:srgbClr val="09178B"/>
                </a:solidFill>
                <a:latin typeface="Arial"/>
                <a:cs typeface="Arial"/>
              </a:rPr>
              <a:t>have</a:t>
            </a:r>
            <a:r>
              <a:rPr sz="2550" spc="-7" baseline="1633" dirty="0">
                <a:solidFill>
                  <a:srgbClr val="09178B"/>
                </a:solidFill>
                <a:latin typeface="Arial"/>
                <a:cs typeface="Arial"/>
              </a:rPr>
              <a:t> </a:t>
            </a:r>
            <a:r>
              <a:rPr sz="2550" spc="-15" baseline="1633" dirty="0">
                <a:solidFill>
                  <a:srgbClr val="09178B"/>
                </a:solidFill>
                <a:latin typeface="Arial"/>
                <a:cs typeface="Arial"/>
              </a:rPr>
              <a:t>been</a:t>
            </a:r>
            <a:r>
              <a:rPr sz="2550" spc="-7" baseline="1633" dirty="0">
                <a:solidFill>
                  <a:srgbClr val="09178B"/>
                </a:solidFill>
                <a:latin typeface="Arial"/>
                <a:cs typeface="Arial"/>
              </a:rPr>
              <a:t> </a:t>
            </a:r>
            <a:r>
              <a:rPr sz="2550" spc="-15" baseline="1633" dirty="0">
                <a:solidFill>
                  <a:srgbClr val="09178B"/>
                </a:solidFill>
                <a:latin typeface="Arial"/>
                <a:cs typeface="Arial"/>
              </a:rPr>
              <a:t>deployed</a:t>
            </a:r>
            <a:r>
              <a:rPr sz="2550" spc="-7" baseline="1633" dirty="0">
                <a:solidFill>
                  <a:srgbClr val="09178B"/>
                </a:solidFill>
                <a:latin typeface="Arial"/>
                <a:cs typeface="Arial"/>
              </a:rPr>
              <a:t> </a:t>
            </a:r>
            <a:r>
              <a:rPr lang="en-US" sz="2550" spc="-7" baseline="1633" dirty="0">
                <a:solidFill>
                  <a:srgbClr val="09178B"/>
                </a:solidFill>
                <a:latin typeface="Arial"/>
                <a:cs typeface="Arial"/>
              </a:rPr>
              <a:t>initially </a:t>
            </a:r>
            <a:r>
              <a:rPr sz="2550" spc="-15" baseline="1633" dirty="0">
                <a:solidFill>
                  <a:srgbClr val="09178B"/>
                </a:solidFill>
                <a:latin typeface="Arial"/>
                <a:cs typeface="Arial"/>
              </a:rPr>
              <a:t>in</a:t>
            </a:r>
            <a:r>
              <a:rPr sz="2550" spc="-7" baseline="1633" dirty="0">
                <a:solidFill>
                  <a:srgbClr val="09178B"/>
                </a:solidFill>
                <a:latin typeface="Arial"/>
                <a:cs typeface="Arial"/>
              </a:rPr>
              <a:t> </a:t>
            </a:r>
            <a:r>
              <a:rPr sz="2550" spc="-15" baseline="1633" dirty="0">
                <a:solidFill>
                  <a:srgbClr val="09178B"/>
                </a:solidFill>
                <a:latin typeface="Arial"/>
                <a:cs typeface="Arial"/>
              </a:rPr>
              <a:t>silos</a:t>
            </a:r>
            <a:r>
              <a:rPr lang="en-US" sz="2550" spc="-15" baseline="1633" dirty="0">
                <a:solidFill>
                  <a:srgbClr val="09178B"/>
                </a:solidFill>
                <a:latin typeface="Arial"/>
                <a:cs typeface="Arial"/>
              </a:rPr>
              <a:t>. Requested</a:t>
            </a:r>
            <a:r>
              <a:rPr lang="en-US" sz="2550" spc="-15" dirty="0">
                <a:solidFill>
                  <a:srgbClr val="09178B"/>
                </a:solidFill>
                <a:latin typeface="Arial"/>
                <a:cs typeface="Arial"/>
              </a:rPr>
              <a:t> </a:t>
            </a:r>
            <a:r>
              <a:rPr lang="en-US" sz="2550" spc="-15" baseline="1633" dirty="0">
                <a:solidFill>
                  <a:srgbClr val="09178B"/>
                </a:solidFill>
                <a:latin typeface="Arial"/>
                <a:cs typeface="Arial"/>
              </a:rPr>
              <a:t>to increase to 64.</a:t>
            </a:r>
            <a:endParaRPr sz="2550" baseline="1633" dirty="0">
              <a:latin typeface="Arial"/>
              <a:cs typeface="Arial"/>
            </a:endParaRPr>
          </a:p>
          <a:p>
            <a:pPr lvl="1">
              <a:lnSpc>
                <a:spcPts val="550"/>
              </a:lnSpc>
              <a:spcBef>
                <a:spcPts val="35"/>
              </a:spcBef>
              <a:buClr>
                <a:srgbClr val="232E98"/>
              </a:buClr>
              <a:buFont typeface="Arial"/>
              <a:buChar char="–"/>
            </a:pPr>
            <a:endParaRPr sz="550" dirty="0"/>
          </a:p>
          <a:p>
            <a:pPr marL="464820" lvl="1" indent="-205104">
              <a:lnSpc>
                <a:spcPct val="100000"/>
              </a:lnSpc>
              <a:buClr>
                <a:srgbClr val="232E98"/>
              </a:buClr>
              <a:buSzPct val="108823"/>
              <a:buFont typeface="Arial"/>
              <a:buChar char="–"/>
              <a:tabLst>
                <a:tab pos="464820" algn="l"/>
              </a:tabLst>
            </a:pPr>
            <a:r>
              <a:rPr sz="2550" spc="-15" baseline="1633" dirty="0">
                <a:solidFill>
                  <a:srgbClr val="09178B"/>
                </a:solidFill>
                <a:latin typeface="Arial"/>
                <a:cs typeface="Arial"/>
              </a:rPr>
              <a:t>Most</a:t>
            </a:r>
            <a:r>
              <a:rPr sz="2550" spc="-7" baseline="1633" dirty="0">
                <a:solidFill>
                  <a:srgbClr val="09178B"/>
                </a:solidFill>
                <a:latin typeface="Arial"/>
                <a:cs typeface="Arial"/>
              </a:rPr>
              <a:t> </a:t>
            </a:r>
            <a:r>
              <a:rPr sz="2550" spc="-15" baseline="1633" dirty="0">
                <a:solidFill>
                  <a:srgbClr val="09178B"/>
                </a:solidFill>
                <a:latin typeface="Arial"/>
                <a:cs typeface="Arial"/>
              </a:rPr>
              <a:t>are</a:t>
            </a:r>
            <a:r>
              <a:rPr sz="2550" spc="-7" baseline="1633" dirty="0">
                <a:solidFill>
                  <a:srgbClr val="09178B"/>
                </a:solidFill>
                <a:latin typeface="Arial"/>
                <a:cs typeface="Arial"/>
              </a:rPr>
              <a:t> </a:t>
            </a:r>
            <a:r>
              <a:rPr sz="2550" spc="-15" baseline="1633" dirty="0">
                <a:solidFill>
                  <a:srgbClr val="09178B"/>
                </a:solidFill>
                <a:latin typeface="Arial"/>
                <a:cs typeface="Arial"/>
              </a:rPr>
              <a:t>in</a:t>
            </a:r>
            <a:r>
              <a:rPr sz="2550" spc="-142" baseline="1633" dirty="0">
                <a:solidFill>
                  <a:srgbClr val="09178B"/>
                </a:solidFill>
                <a:latin typeface="Arial"/>
                <a:cs typeface="Arial"/>
              </a:rPr>
              <a:t> </a:t>
            </a:r>
            <a:r>
              <a:rPr sz="2550" spc="-15" baseline="1633" dirty="0">
                <a:solidFill>
                  <a:srgbClr val="09178B"/>
                </a:solidFill>
                <a:latin typeface="Arial"/>
                <a:cs typeface="Arial"/>
              </a:rPr>
              <a:t>Alaska,</a:t>
            </a:r>
            <a:r>
              <a:rPr sz="2550" spc="-7" baseline="1633" dirty="0">
                <a:solidFill>
                  <a:srgbClr val="09178B"/>
                </a:solidFill>
                <a:latin typeface="Arial"/>
                <a:cs typeface="Arial"/>
              </a:rPr>
              <a:t> </a:t>
            </a:r>
            <a:r>
              <a:rPr sz="2550" spc="-15" baseline="1633" dirty="0">
                <a:solidFill>
                  <a:srgbClr val="09178B"/>
                </a:solidFill>
                <a:latin typeface="Arial"/>
                <a:cs typeface="Arial"/>
              </a:rPr>
              <a:t>a</a:t>
            </a:r>
            <a:r>
              <a:rPr sz="2550" spc="-7" baseline="1633" dirty="0">
                <a:solidFill>
                  <a:srgbClr val="09178B"/>
                </a:solidFill>
                <a:latin typeface="Arial"/>
                <a:cs typeface="Arial"/>
              </a:rPr>
              <a:t> </a:t>
            </a:r>
            <a:r>
              <a:rPr sz="2550" spc="-15" baseline="1633" dirty="0">
                <a:solidFill>
                  <a:srgbClr val="09178B"/>
                </a:solidFill>
                <a:latin typeface="Arial"/>
                <a:cs typeface="Arial"/>
              </a:rPr>
              <a:t>few</a:t>
            </a:r>
            <a:r>
              <a:rPr sz="2550" spc="-7" baseline="1633" dirty="0">
                <a:solidFill>
                  <a:srgbClr val="09178B"/>
                </a:solidFill>
                <a:latin typeface="Arial"/>
                <a:cs typeface="Arial"/>
              </a:rPr>
              <a:t> </a:t>
            </a:r>
            <a:r>
              <a:rPr sz="2550" spc="-15" baseline="1633" dirty="0">
                <a:solidFill>
                  <a:srgbClr val="09178B"/>
                </a:solidFill>
                <a:latin typeface="Arial"/>
                <a:cs typeface="Arial"/>
              </a:rPr>
              <a:t>are</a:t>
            </a:r>
            <a:r>
              <a:rPr sz="2550" spc="-7" baseline="1633" dirty="0">
                <a:solidFill>
                  <a:srgbClr val="09178B"/>
                </a:solidFill>
                <a:latin typeface="Arial"/>
                <a:cs typeface="Arial"/>
              </a:rPr>
              <a:t> </a:t>
            </a:r>
            <a:r>
              <a:rPr sz="2550" spc="-15" baseline="1633" dirty="0">
                <a:solidFill>
                  <a:srgbClr val="09178B"/>
                </a:solidFill>
                <a:latin typeface="Arial"/>
                <a:cs typeface="Arial"/>
              </a:rPr>
              <a:t>in</a:t>
            </a:r>
            <a:r>
              <a:rPr sz="2550" spc="-7" baseline="1633" dirty="0">
                <a:solidFill>
                  <a:srgbClr val="09178B"/>
                </a:solidFill>
                <a:latin typeface="Arial"/>
                <a:cs typeface="Arial"/>
              </a:rPr>
              <a:t> </a:t>
            </a:r>
            <a:r>
              <a:rPr sz="2550" spc="-15" baseline="1633" dirty="0">
                <a:solidFill>
                  <a:srgbClr val="09178B"/>
                </a:solidFill>
                <a:latin typeface="Arial"/>
                <a:cs typeface="Arial"/>
              </a:rPr>
              <a:t>California</a:t>
            </a:r>
            <a:endParaRPr sz="2550" baseline="1633" dirty="0">
              <a:latin typeface="Arial"/>
              <a:cs typeface="Arial"/>
            </a:endParaRPr>
          </a:p>
          <a:p>
            <a:pPr lvl="1">
              <a:lnSpc>
                <a:spcPts val="700"/>
              </a:lnSpc>
              <a:spcBef>
                <a:spcPts val="27"/>
              </a:spcBef>
              <a:buClr>
                <a:srgbClr val="232E98"/>
              </a:buClr>
              <a:buFont typeface="Arial"/>
              <a:buChar char="–"/>
            </a:pPr>
            <a:endParaRPr sz="700" dirty="0"/>
          </a:p>
          <a:p>
            <a:pPr marL="143510" indent="-131445">
              <a:lnSpc>
                <a:spcPct val="100000"/>
              </a:lnSpc>
              <a:buClr>
                <a:srgbClr val="232E98"/>
              </a:buClr>
              <a:buSzPct val="108108"/>
              <a:buFont typeface="Arial"/>
              <a:buChar char="•"/>
              <a:tabLst>
                <a:tab pos="143510" algn="l"/>
              </a:tabLst>
            </a:pPr>
            <a:r>
              <a:rPr sz="2775" spc="-330" baseline="1501" dirty="0">
                <a:solidFill>
                  <a:srgbClr val="09178B"/>
                </a:solidFill>
                <a:latin typeface="Arial"/>
                <a:cs typeface="Arial"/>
              </a:rPr>
              <a:t>T</a:t>
            </a:r>
            <a:r>
              <a:rPr sz="2775" spc="-15" baseline="1501" dirty="0">
                <a:solidFill>
                  <a:srgbClr val="09178B"/>
                </a:solidFill>
                <a:latin typeface="Arial"/>
                <a:cs typeface="Arial"/>
              </a:rPr>
              <a:t>est</a:t>
            </a:r>
            <a:r>
              <a:rPr sz="2775" spc="-7" baseline="1501" dirty="0">
                <a:solidFill>
                  <a:srgbClr val="09178B"/>
                </a:solidFill>
                <a:latin typeface="Arial"/>
                <a:cs typeface="Arial"/>
              </a:rPr>
              <a:t> </a:t>
            </a:r>
            <a:r>
              <a:rPr sz="2775" spc="-15" baseline="1501" dirty="0">
                <a:solidFill>
                  <a:srgbClr val="09178B"/>
                </a:solidFill>
                <a:latin typeface="Arial"/>
                <a:cs typeface="Arial"/>
              </a:rPr>
              <a:t>results:</a:t>
            </a:r>
            <a:endParaRPr sz="2775" baseline="1501" dirty="0">
              <a:latin typeface="Arial"/>
              <a:cs typeface="Arial"/>
            </a:endParaRPr>
          </a:p>
          <a:p>
            <a:pPr>
              <a:lnSpc>
                <a:spcPts val="750"/>
              </a:lnSpc>
              <a:spcBef>
                <a:spcPts val="45"/>
              </a:spcBef>
            </a:pPr>
            <a:endParaRPr sz="750" dirty="0"/>
          </a:p>
          <a:p>
            <a:pPr marL="259715" marR="120650">
              <a:lnSpc>
                <a:spcPct val="101299"/>
              </a:lnSpc>
              <a:buClr>
                <a:srgbClr val="09178B"/>
              </a:buClr>
              <a:tabLst>
                <a:tab pos="427355" algn="l"/>
              </a:tabLst>
            </a:pPr>
            <a:r>
              <a:rPr lang="en-US" sz="1700" spc="-10" dirty="0">
                <a:solidFill>
                  <a:srgbClr val="09178B"/>
                </a:solidFill>
                <a:latin typeface="Arial"/>
                <a:cs typeface="Arial"/>
              </a:rPr>
              <a:t>11</a:t>
            </a:r>
            <a:r>
              <a:rPr sz="1700" spc="-5" dirty="0">
                <a:solidFill>
                  <a:srgbClr val="09178B"/>
                </a:solidFill>
                <a:latin typeface="Arial"/>
                <a:cs typeface="Arial"/>
              </a:rPr>
              <a:t> </a:t>
            </a:r>
            <a:r>
              <a:rPr sz="1700" spc="-10" dirty="0">
                <a:solidFill>
                  <a:srgbClr val="09178B"/>
                </a:solidFill>
                <a:latin typeface="Arial"/>
                <a:cs typeface="Arial"/>
              </a:rPr>
              <a:t>hits</a:t>
            </a:r>
            <a:r>
              <a:rPr sz="1700" spc="-5" dirty="0">
                <a:solidFill>
                  <a:srgbClr val="09178B"/>
                </a:solidFill>
                <a:latin typeface="Arial"/>
                <a:cs typeface="Arial"/>
              </a:rPr>
              <a:t> </a:t>
            </a:r>
            <a:r>
              <a:rPr sz="1700" spc="-10" dirty="0">
                <a:solidFill>
                  <a:srgbClr val="09178B"/>
                </a:solidFill>
                <a:latin typeface="Arial"/>
                <a:cs typeface="Arial"/>
              </a:rPr>
              <a:t>in</a:t>
            </a:r>
            <a:r>
              <a:rPr sz="1700" spc="-5" dirty="0">
                <a:solidFill>
                  <a:srgbClr val="09178B"/>
                </a:solidFill>
                <a:latin typeface="Arial"/>
                <a:cs typeface="Arial"/>
              </a:rPr>
              <a:t> </a:t>
            </a:r>
            <a:r>
              <a:rPr lang="en-US" sz="1700" spc="-10" dirty="0">
                <a:solidFill>
                  <a:srgbClr val="09178B"/>
                </a:solidFill>
                <a:latin typeface="Arial"/>
                <a:cs typeface="Arial"/>
              </a:rPr>
              <a:t>19</a:t>
            </a:r>
            <a:r>
              <a:rPr sz="1700" spc="-5" dirty="0">
                <a:solidFill>
                  <a:srgbClr val="09178B"/>
                </a:solidFill>
                <a:latin typeface="Arial"/>
                <a:cs typeface="Arial"/>
              </a:rPr>
              <a:t> </a:t>
            </a:r>
            <a:r>
              <a:rPr sz="1700" spc="-10" dirty="0">
                <a:solidFill>
                  <a:srgbClr val="09178B"/>
                </a:solidFill>
                <a:latin typeface="Arial"/>
                <a:cs typeface="Arial"/>
              </a:rPr>
              <a:t>scripted,</a:t>
            </a:r>
            <a:r>
              <a:rPr sz="1700" spc="-5" dirty="0">
                <a:solidFill>
                  <a:srgbClr val="09178B"/>
                </a:solidFill>
                <a:latin typeface="Arial"/>
                <a:cs typeface="Arial"/>
              </a:rPr>
              <a:t> </a:t>
            </a:r>
            <a:r>
              <a:rPr sz="1700" spc="-10" dirty="0">
                <a:solidFill>
                  <a:srgbClr val="09178B"/>
                </a:solidFill>
                <a:latin typeface="Arial"/>
                <a:cs typeface="Arial"/>
              </a:rPr>
              <a:t>simplified</a:t>
            </a:r>
            <a:r>
              <a:rPr sz="1700" spc="-5" dirty="0">
                <a:solidFill>
                  <a:srgbClr val="09178B"/>
                </a:solidFill>
                <a:latin typeface="Arial"/>
                <a:cs typeface="Arial"/>
              </a:rPr>
              <a:t> </a:t>
            </a:r>
            <a:r>
              <a:rPr sz="1700" spc="-10" dirty="0">
                <a:solidFill>
                  <a:srgbClr val="09178B"/>
                </a:solidFill>
                <a:latin typeface="Arial"/>
                <a:cs typeface="Arial"/>
              </a:rPr>
              <a:t>tests</a:t>
            </a:r>
            <a:r>
              <a:rPr sz="1700" spc="-5" dirty="0">
                <a:solidFill>
                  <a:srgbClr val="09178B"/>
                </a:solidFill>
                <a:latin typeface="Arial"/>
                <a:cs typeface="Arial"/>
              </a:rPr>
              <a:t> </a:t>
            </a:r>
            <a:r>
              <a:rPr sz="1700" spc="-10" dirty="0">
                <a:solidFill>
                  <a:srgbClr val="09178B"/>
                </a:solidFill>
                <a:latin typeface="Arial"/>
                <a:cs typeface="Arial"/>
              </a:rPr>
              <a:t>since</a:t>
            </a:r>
            <a:r>
              <a:rPr sz="1700" spc="-5" dirty="0">
                <a:solidFill>
                  <a:srgbClr val="09178B"/>
                </a:solidFill>
                <a:latin typeface="Arial"/>
                <a:cs typeface="Arial"/>
              </a:rPr>
              <a:t> </a:t>
            </a:r>
            <a:r>
              <a:rPr sz="1700" spc="-10" dirty="0">
                <a:solidFill>
                  <a:srgbClr val="09178B"/>
                </a:solidFill>
                <a:latin typeface="Arial"/>
                <a:cs typeface="Arial"/>
              </a:rPr>
              <a:t>1999</a:t>
            </a:r>
            <a:r>
              <a:rPr sz="1700" spc="-5" dirty="0">
                <a:solidFill>
                  <a:srgbClr val="09178B"/>
                </a:solidFill>
                <a:latin typeface="Arial"/>
                <a:cs typeface="Arial"/>
              </a:rPr>
              <a:t> </a:t>
            </a:r>
            <a:r>
              <a:rPr sz="1700" spc="-10" dirty="0">
                <a:solidFill>
                  <a:srgbClr val="09178B"/>
                </a:solidFill>
                <a:latin typeface="Arial"/>
                <a:cs typeface="Arial"/>
              </a:rPr>
              <a:t>(several</a:t>
            </a:r>
            <a:r>
              <a:rPr sz="1700" spc="-5" dirty="0">
                <a:solidFill>
                  <a:srgbClr val="09178B"/>
                </a:solidFill>
                <a:latin typeface="Arial"/>
                <a:cs typeface="Arial"/>
              </a:rPr>
              <a:t> </a:t>
            </a:r>
            <a:r>
              <a:rPr sz="1700" spc="-10" dirty="0">
                <a:solidFill>
                  <a:srgbClr val="09178B"/>
                </a:solidFill>
                <a:latin typeface="Arial"/>
                <a:cs typeface="Arial"/>
              </a:rPr>
              <a:t>launch</a:t>
            </a:r>
            <a:r>
              <a:rPr sz="1700" spc="-5" dirty="0">
                <a:solidFill>
                  <a:srgbClr val="09178B"/>
                </a:solidFill>
                <a:latin typeface="Arial"/>
                <a:cs typeface="Arial"/>
              </a:rPr>
              <a:t> </a:t>
            </a:r>
            <a:r>
              <a:rPr sz="1700" spc="-10" dirty="0">
                <a:solidFill>
                  <a:srgbClr val="09178B"/>
                </a:solidFill>
                <a:latin typeface="Arial"/>
                <a:cs typeface="Arial"/>
              </a:rPr>
              <a:t>failures—</a:t>
            </a:r>
            <a:r>
              <a:rPr sz="1700" spc="-5" dirty="0">
                <a:solidFill>
                  <a:srgbClr val="09178B"/>
                </a:solidFill>
                <a:latin typeface="Arial"/>
                <a:cs typeface="Arial"/>
              </a:rPr>
              <a:t> </a:t>
            </a:r>
            <a:r>
              <a:rPr sz="1700" spc="-10" dirty="0">
                <a:solidFill>
                  <a:srgbClr val="09178B"/>
                </a:solidFill>
                <a:latin typeface="Arial"/>
                <a:cs typeface="Arial"/>
              </a:rPr>
              <a:t>called</a:t>
            </a:r>
            <a:r>
              <a:rPr sz="1700" spc="-5" dirty="0">
                <a:solidFill>
                  <a:srgbClr val="09178B"/>
                </a:solidFill>
                <a:latin typeface="Arial"/>
                <a:cs typeface="Arial"/>
              </a:rPr>
              <a:t> </a:t>
            </a:r>
            <a:r>
              <a:rPr sz="1700" spc="-10" dirty="0">
                <a:solidFill>
                  <a:srgbClr val="09178B"/>
                </a:solidFill>
                <a:latin typeface="Arial"/>
                <a:cs typeface="Arial"/>
              </a:rPr>
              <a:t>“no tests”</a:t>
            </a:r>
            <a:r>
              <a:rPr sz="1700" spc="-5" dirty="0">
                <a:solidFill>
                  <a:srgbClr val="09178B"/>
                </a:solidFill>
                <a:latin typeface="Arial"/>
                <a:cs typeface="Arial"/>
              </a:rPr>
              <a:t> </a:t>
            </a:r>
            <a:r>
              <a:rPr sz="1700" spc="-20" dirty="0">
                <a:solidFill>
                  <a:srgbClr val="09178B"/>
                </a:solidFill>
                <a:latin typeface="Arial"/>
                <a:cs typeface="Arial"/>
              </a:rPr>
              <a:t>—</a:t>
            </a:r>
            <a:r>
              <a:rPr sz="1700" spc="-5" dirty="0">
                <a:solidFill>
                  <a:srgbClr val="09178B"/>
                </a:solidFill>
                <a:latin typeface="Arial"/>
                <a:cs typeface="Arial"/>
              </a:rPr>
              <a:t> </a:t>
            </a:r>
            <a:r>
              <a:rPr sz="1700" spc="-10" dirty="0">
                <a:solidFill>
                  <a:srgbClr val="09178B"/>
                </a:solidFill>
                <a:latin typeface="Arial"/>
                <a:cs typeface="Arial"/>
              </a:rPr>
              <a:t>are</a:t>
            </a:r>
            <a:r>
              <a:rPr sz="1700" spc="-5" dirty="0">
                <a:solidFill>
                  <a:srgbClr val="09178B"/>
                </a:solidFill>
                <a:latin typeface="Arial"/>
                <a:cs typeface="Arial"/>
              </a:rPr>
              <a:t> </a:t>
            </a:r>
            <a:r>
              <a:rPr sz="1700" spc="-10" dirty="0">
                <a:solidFill>
                  <a:srgbClr val="09178B"/>
                </a:solidFill>
                <a:latin typeface="Arial"/>
                <a:cs typeface="Arial"/>
              </a:rPr>
              <a:t>not</a:t>
            </a:r>
            <a:r>
              <a:rPr sz="1700" spc="-5" dirty="0">
                <a:solidFill>
                  <a:srgbClr val="09178B"/>
                </a:solidFill>
                <a:latin typeface="Arial"/>
                <a:cs typeface="Arial"/>
              </a:rPr>
              <a:t> </a:t>
            </a:r>
            <a:r>
              <a:rPr sz="1700" spc="-10" dirty="0">
                <a:solidFill>
                  <a:srgbClr val="09178B"/>
                </a:solidFill>
                <a:latin typeface="Arial"/>
                <a:cs typeface="Arial"/>
              </a:rPr>
              <a:t>counted)</a:t>
            </a:r>
            <a:endParaRPr sz="1700" dirty="0">
              <a:latin typeface="Arial"/>
              <a:cs typeface="Arial"/>
            </a:endParaRPr>
          </a:p>
          <a:p>
            <a:pPr>
              <a:lnSpc>
                <a:spcPts val="700"/>
              </a:lnSpc>
              <a:spcBef>
                <a:spcPts val="38"/>
              </a:spcBef>
              <a:buClr>
                <a:srgbClr val="09178B"/>
              </a:buClr>
              <a:buFont typeface="Arial"/>
              <a:buChar char="•"/>
            </a:pPr>
            <a:endParaRPr sz="700" dirty="0"/>
          </a:p>
          <a:p>
            <a:pPr marL="427355" marR="85090" indent="-167640">
              <a:lnSpc>
                <a:spcPct val="101299"/>
              </a:lnSpc>
              <a:buClr>
                <a:srgbClr val="09178B"/>
              </a:buClr>
              <a:buFont typeface="Arial"/>
              <a:buChar char="•"/>
              <a:tabLst>
                <a:tab pos="427355" algn="l"/>
              </a:tabLst>
            </a:pPr>
            <a:r>
              <a:rPr sz="1700" spc="-10" dirty="0">
                <a:solidFill>
                  <a:srgbClr val="09178B"/>
                </a:solidFill>
                <a:latin typeface="Arial"/>
                <a:cs typeface="Arial"/>
              </a:rPr>
              <a:t>The</a:t>
            </a:r>
            <a:r>
              <a:rPr sz="1700" spc="-5" dirty="0">
                <a:solidFill>
                  <a:srgbClr val="09178B"/>
                </a:solidFill>
                <a:latin typeface="Arial"/>
                <a:cs typeface="Arial"/>
              </a:rPr>
              <a:t> </a:t>
            </a:r>
            <a:r>
              <a:rPr sz="1700" spc="-10" dirty="0">
                <a:solidFill>
                  <a:srgbClr val="09178B"/>
                </a:solidFill>
                <a:latin typeface="Arial"/>
                <a:cs typeface="Arial"/>
              </a:rPr>
              <a:t>launch</a:t>
            </a:r>
            <a:r>
              <a:rPr sz="1700" spc="-5" dirty="0">
                <a:solidFill>
                  <a:srgbClr val="09178B"/>
                </a:solidFill>
                <a:latin typeface="Arial"/>
                <a:cs typeface="Arial"/>
              </a:rPr>
              <a:t> </a:t>
            </a:r>
            <a:r>
              <a:rPr sz="1700" spc="-10" dirty="0">
                <a:solidFill>
                  <a:srgbClr val="09178B"/>
                </a:solidFill>
                <a:latin typeface="Arial"/>
                <a:cs typeface="Arial"/>
              </a:rPr>
              <a:t>time</a:t>
            </a:r>
            <a:r>
              <a:rPr sz="1700" spc="-5" dirty="0">
                <a:solidFill>
                  <a:srgbClr val="09178B"/>
                </a:solidFill>
                <a:latin typeface="Arial"/>
                <a:cs typeface="Arial"/>
              </a:rPr>
              <a:t> </a:t>
            </a:r>
            <a:r>
              <a:rPr sz="1700" spc="-10" dirty="0">
                <a:solidFill>
                  <a:srgbClr val="09178B"/>
                </a:solidFill>
                <a:latin typeface="Arial"/>
                <a:cs typeface="Arial"/>
              </a:rPr>
              <a:t>and</a:t>
            </a:r>
            <a:r>
              <a:rPr sz="1700" spc="-5" dirty="0">
                <a:solidFill>
                  <a:srgbClr val="09178B"/>
                </a:solidFill>
                <a:latin typeface="Arial"/>
                <a:cs typeface="Arial"/>
              </a:rPr>
              <a:t> </a:t>
            </a:r>
            <a:r>
              <a:rPr sz="1700" spc="-10" dirty="0">
                <a:solidFill>
                  <a:srgbClr val="09178B"/>
                </a:solidFill>
                <a:latin typeface="Arial"/>
                <a:cs typeface="Arial"/>
              </a:rPr>
              <a:t>trajectory</a:t>
            </a:r>
            <a:r>
              <a:rPr sz="1700" spc="-5" dirty="0">
                <a:solidFill>
                  <a:srgbClr val="09178B"/>
                </a:solidFill>
                <a:latin typeface="Arial"/>
                <a:cs typeface="Arial"/>
              </a:rPr>
              <a:t> </a:t>
            </a:r>
            <a:r>
              <a:rPr sz="1700" spc="-10" dirty="0">
                <a:solidFill>
                  <a:srgbClr val="09178B"/>
                </a:solidFill>
                <a:latin typeface="Arial"/>
                <a:cs typeface="Arial"/>
              </a:rPr>
              <a:t>of</a:t>
            </a:r>
            <a:r>
              <a:rPr sz="1700" spc="-5" dirty="0">
                <a:solidFill>
                  <a:srgbClr val="09178B"/>
                </a:solidFill>
                <a:latin typeface="Arial"/>
                <a:cs typeface="Arial"/>
              </a:rPr>
              <a:t> </a:t>
            </a:r>
            <a:r>
              <a:rPr sz="1700" spc="-10" dirty="0">
                <a:solidFill>
                  <a:srgbClr val="09178B"/>
                </a:solidFill>
                <a:latin typeface="Arial"/>
                <a:cs typeface="Arial"/>
              </a:rPr>
              <a:t>the</a:t>
            </a:r>
            <a:r>
              <a:rPr sz="1700" spc="-5" dirty="0">
                <a:solidFill>
                  <a:srgbClr val="09178B"/>
                </a:solidFill>
                <a:latin typeface="Arial"/>
                <a:cs typeface="Arial"/>
              </a:rPr>
              <a:t> </a:t>
            </a:r>
            <a:r>
              <a:rPr sz="1700" spc="-10" dirty="0">
                <a:solidFill>
                  <a:srgbClr val="09178B"/>
                </a:solidFill>
                <a:latin typeface="Arial"/>
                <a:cs typeface="Arial"/>
              </a:rPr>
              <a:t>“attacking</a:t>
            </a:r>
            <a:r>
              <a:rPr sz="1700" spc="-5" dirty="0">
                <a:solidFill>
                  <a:srgbClr val="09178B"/>
                </a:solidFill>
                <a:latin typeface="Arial"/>
                <a:cs typeface="Arial"/>
              </a:rPr>
              <a:t> </a:t>
            </a:r>
            <a:r>
              <a:rPr sz="1700" spc="-10" dirty="0">
                <a:solidFill>
                  <a:srgbClr val="09178B"/>
                </a:solidFill>
                <a:latin typeface="Arial"/>
                <a:cs typeface="Arial"/>
              </a:rPr>
              <a:t>missile”</a:t>
            </a:r>
            <a:r>
              <a:rPr sz="1700" spc="-5" dirty="0">
                <a:solidFill>
                  <a:srgbClr val="09178B"/>
                </a:solidFill>
                <a:latin typeface="Arial"/>
                <a:cs typeface="Arial"/>
              </a:rPr>
              <a:t> </a:t>
            </a:r>
            <a:r>
              <a:rPr sz="1700" spc="-10" dirty="0">
                <a:solidFill>
                  <a:srgbClr val="09178B"/>
                </a:solidFill>
                <a:latin typeface="Arial"/>
                <a:cs typeface="Arial"/>
              </a:rPr>
              <a:t>were</a:t>
            </a:r>
            <a:r>
              <a:rPr sz="1700" spc="-5" dirty="0">
                <a:solidFill>
                  <a:srgbClr val="09178B"/>
                </a:solidFill>
                <a:latin typeface="Arial"/>
                <a:cs typeface="Arial"/>
              </a:rPr>
              <a:t> </a:t>
            </a:r>
            <a:r>
              <a:rPr sz="1700" spc="-10" dirty="0">
                <a:solidFill>
                  <a:srgbClr val="09178B"/>
                </a:solidFill>
                <a:latin typeface="Arial"/>
                <a:cs typeface="Arial"/>
              </a:rPr>
              <a:t>known</a:t>
            </a:r>
            <a:r>
              <a:rPr sz="1700" spc="-5" dirty="0">
                <a:solidFill>
                  <a:srgbClr val="09178B"/>
                </a:solidFill>
                <a:latin typeface="Arial"/>
                <a:cs typeface="Arial"/>
              </a:rPr>
              <a:t> </a:t>
            </a:r>
            <a:r>
              <a:rPr sz="1700" spc="-10" dirty="0">
                <a:solidFill>
                  <a:srgbClr val="09178B"/>
                </a:solidFill>
                <a:latin typeface="Arial"/>
                <a:cs typeface="Arial"/>
              </a:rPr>
              <a:t>and</a:t>
            </a:r>
            <a:r>
              <a:rPr sz="1700" spc="-5" dirty="0">
                <a:solidFill>
                  <a:srgbClr val="09178B"/>
                </a:solidFill>
                <a:latin typeface="Arial"/>
                <a:cs typeface="Arial"/>
              </a:rPr>
              <a:t> </a:t>
            </a:r>
            <a:r>
              <a:rPr sz="1700" spc="-10" dirty="0">
                <a:solidFill>
                  <a:srgbClr val="09178B"/>
                </a:solidFill>
                <a:latin typeface="Arial"/>
                <a:cs typeface="Arial"/>
              </a:rPr>
              <a:t>always</a:t>
            </a:r>
            <a:r>
              <a:rPr sz="1700" spc="-5" dirty="0">
                <a:solidFill>
                  <a:srgbClr val="09178B"/>
                </a:solidFill>
                <a:latin typeface="Arial"/>
                <a:cs typeface="Arial"/>
              </a:rPr>
              <a:t> </a:t>
            </a:r>
            <a:r>
              <a:rPr sz="1700" spc="-10" dirty="0">
                <a:solidFill>
                  <a:srgbClr val="09178B"/>
                </a:solidFill>
                <a:latin typeface="Arial"/>
                <a:cs typeface="Arial"/>
              </a:rPr>
              <a:t>the</a:t>
            </a:r>
            <a:r>
              <a:rPr sz="1700" spc="-5" dirty="0">
                <a:solidFill>
                  <a:srgbClr val="09178B"/>
                </a:solidFill>
                <a:latin typeface="Arial"/>
                <a:cs typeface="Arial"/>
              </a:rPr>
              <a:t> </a:t>
            </a:r>
            <a:r>
              <a:rPr sz="1700" spc="-10" dirty="0">
                <a:solidFill>
                  <a:srgbClr val="09178B"/>
                </a:solidFill>
                <a:latin typeface="Arial"/>
                <a:cs typeface="Arial"/>
              </a:rPr>
              <a:t>same, closing</a:t>
            </a:r>
            <a:r>
              <a:rPr sz="1700" spc="-5" dirty="0">
                <a:solidFill>
                  <a:srgbClr val="09178B"/>
                </a:solidFill>
                <a:latin typeface="Arial"/>
                <a:cs typeface="Arial"/>
              </a:rPr>
              <a:t> </a:t>
            </a:r>
            <a:r>
              <a:rPr sz="1700" spc="-10" dirty="0">
                <a:solidFill>
                  <a:srgbClr val="09178B"/>
                </a:solidFill>
                <a:latin typeface="Arial"/>
                <a:cs typeface="Arial"/>
              </a:rPr>
              <a:t>velocities</a:t>
            </a:r>
            <a:r>
              <a:rPr sz="1700" spc="-5" dirty="0">
                <a:solidFill>
                  <a:srgbClr val="09178B"/>
                </a:solidFill>
                <a:latin typeface="Arial"/>
                <a:cs typeface="Arial"/>
              </a:rPr>
              <a:t> </a:t>
            </a:r>
            <a:r>
              <a:rPr sz="1700" spc="-10" dirty="0">
                <a:solidFill>
                  <a:srgbClr val="09178B"/>
                </a:solidFill>
                <a:latin typeface="Arial"/>
                <a:cs typeface="Arial"/>
              </a:rPr>
              <a:t>were</a:t>
            </a:r>
            <a:r>
              <a:rPr sz="1700" spc="-5" dirty="0">
                <a:solidFill>
                  <a:srgbClr val="09178B"/>
                </a:solidFill>
                <a:latin typeface="Arial"/>
                <a:cs typeface="Arial"/>
              </a:rPr>
              <a:t> </a:t>
            </a:r>
            <a:r>
              <a:rPr sz="1700" spc="-10" dirty="0">
                <a:solidFill>
                  <a:srgbClr val="09178B"/>
                </a:solidFill>
                <a:latin typeface="Arial"/>
                <a:cs typeface="Arial"/>
              </a:rPr>
              <a:t>slo</a:t>
            </a:r>
            <a:r>
              <a:rPr sz="1700" spc="-110" dirty="0">
                <a:solidFill>
                  <a:srgbClr val="09178B"/>
                </a:solidFill>
                <a:latin typeface="Arial"/>
                <a:cs typeface="Arial"/>
              </a:rPr>
              <a:t>w</a:t>
            </a:r>
            <a:r>
              <a:rPr sz="1700" spc="-5" dirty="0">
                <a:solidFill>
                  <a:srgbClr val="09178B"/>
                </a:solidFill>
                <a:latin typeface="Arial"/>
                <a:cs typeface="Arial"/>
              </a:rPr>
              <a:t>, </a:t>
            </a:r>
            <a:r>
              <a:rPr sz="1700" spc="-10" dirty="0">
                <a:solidFill>
                  <a:srgbClr val="09178B"/>
                </a:solidFill>
                <a:latin typeface="Arial"/>
                <a:cs typeface="Arial"/>
              </a:rPr>
              <a:t>no</a:t>
            </a:r>
            <a:r>
              <a:rPr sz="1700" spc="-5" dirty="0">
                <a:solidFill>
                  <a:srgbClr val="09178B"/>
                </a:solidFill>
                <a:latin typeface="Arial"/>
                <a:cs typeface="Arial"/>
              </a:rPr>
              <a:t> </a:t>
            </a:r>
            <a:r>
              <a:rPr sz="1700" spc="-10" dirty="0">
                <a:solidFill>
                  <a:srgbClr val="09178B"/>
                </a:solidFill>
                <a:latin typeface="Arial"/>
                <a:cs typeface="Arial"/>
              </a:rPr>
              <a:t>countermeasures</a:t>
            </a:r>
            <a:r>
              <a:rPr sz="1700" spc="-5" dirty="0">
                <a:solidFill>
                  <a:srgbClr val="09178B"/>
                </a:solidFill>
                <a:latin typeface="Arial"/>
                <a:cs typeface="Arial"/>
              </a:rPr>
              <a:t> </a:t>
            </a:r>
            <a:r>
              <a:rPr sz="1700" spc="-10" dirty="0">
                <a:solidFill>
                  <a:srgbClr val="09178B"/>
                </a:solidFill>
                <a:latin typeface="Arial"/>
                <a:cs typeface="Arial"/>
              </a:rPr>
              <a:t>were</a:t>
            </a:r>
            <a:r>
              <a:rPr sz="1700" spc="-5" dirty="0">
                <a:solidFill>
                  <a:srgbClr val="09178B"/>
                </a:solidFill>
                <a:latin typeface="Arial"/>
                <a:cs typeface="Arial"/>
              </a:rPr>
              <a:t> </a:t>
            </a:r>
            <a:r>
              <a:rPr sz="1700" spc="-10" dirty="0">
                <a:solidFill>
                  <a:srgbClr val="09178B"/>
                </a:solidFill>
                <a:latin typeface="Arial"/>
                <a:cs typeface="Arial"/>
              </a:rPr>
              <a:t>allowed</a:t>
            </a:r>
            <a:endParaRPr sz="1700" dirty="0">
              <a:latin typeface="Arial"/>
              <a:cs typeface="Arial"/>
            </a:endParaRPr>
          </a:p>
          <a:p>
            <a:pPr>
              <a:lnSpc>
                <a:spcPts val="800"/>
              </a:lnSpc>
              <a:spcBef>
                <a:spcPts val="39"/>
              </a:spcBef>
              <a:buClr>
                <a:srgbClr val="09178B"/>
              </a:buClr>
              <a:buFont typeface="Arial"/>
              <a:buChar char="•"/>
            </a:pPr>
            <a:endParaRPr sz="800" dirty="0"/>
          </a:p>
          <a:p>
            <a:pPr>
              <a:lnSpc>
                <a:spcPts val="750"/>
              </a:lnSpc>
              <a:spcBef>
                <a:spcPts val="42"/>
              </a:spcBef>
            </a:pPr>
            <a:endParaRPr sz="750" dirty="0"/>
          </a:p>
          <a:p>
            <a:pPr marL="143510" indent="-131445">
              <a:lnSpc>
                <a:spcPct val="100000"/>
              </a:lnSpc>
              <a:buClr>
                <a:srgbClr val="232E98"/>
              </a:buClr>
              <a:buSzPct val="108108"/>
              <a:buFont typeface="Arial"/>
              <a:buChar char="•"/>
              <a:tabLst>
                <a:tab pos="143510" algn="l"/>
              </a:tabLst>
            </a:pPr>
            <a:r>
              <a:rPr lang="en-US" sz="2775" spc="-15" baseline="1501" dirty="0">
                <a:solidFill>
                  <a:srgbClr val="09178B"/>
                </a:solidFill>
                <a:latin typeface="Arial"/>
                <a:cs typeface="Arial"/>
              </a:rPr>
              <a:t>Current C</a:t>
            </a:r>
            <a:r>
              <a:rPr sz="2775" spc="-15" baseline="1501" dirty="0">
                <a:solidFill>
                  <a:srgbClr val="09178B"/>
                </a:solidFill>
                <a:latin typeface="Arial"/>
                <a:cs typeface="Arial"/>
              </a:rPr>
              <a:t>apability</a:t>
            </a:r>
            <a:r>
              <a:rPr sz="2775" spc="-7" baseline="1501" dirty="0">
                <a:solidFill>
                  <a:srgbClr val="09178B"/>
                </a:solidFill>
                <a:latin typeface="Arial"/>
                <a:cs typeface="Arial"/>
              </a:rPr>
              <a:t> </a:t>
            </a:r>
            <a:r>
              <a:rPr sz="2775" spc="-15" baseline="1501" dirty="0">
                <a:solidFill>
                  <a:srgbClr val="09178B"/>
                </a:solidFill>
                <a:latin typeface="Arial"/>
                <a:cs typeface="Arial"/>
              </a:rPr>
              <a:t>of</a:t>
            </a:r>
            <a:r>
              <a:rPr sz="2775" spc="-7" baseline="1501" dirty="0">
                <a:solidFill>
                  <a:srgbClr val="09178B"/>
                </a:solidFill>
                <a:latin typeface="Arial"/>
                <a:cs typeface="Arial"/>
              </a:rPr>
              <a:t> </a:t>
            </a:r>
            <a:r>
              <a:rPr sz="2775" spc="-15" baseline="1501" dirty="0">
                <a:solidFill>
                  <a:srgbClr val="09178B"/>
                </a:solidFill>
                <a:latin typeface="Arial"/>
                <a:cs typeface="Arial"/>
              </a:rPr>
              <a:t>the</a:t>
            </a:r>
            <a:r>
              <a:rPr sz="2775" spc="-7" baseline="1501" dirty="0">
                <a:solidFill>
                  <a:srgbClr val="09178B"/>
                </a:solidFill>
                <a:latin typeface="Arial"/>
                <a:cs typeface="Arial"/>
              </a:rPr>
              <a:t> </a:t>
            </a:r>
            <a:r>
              <a:rPr sz="2775" spc="-22" baseline="1501" dirty="0">
                <a:solidFill>
                  <a:srgbClr val="09178B"/>
                </a:solidFill>
                <a:latin typeface="Arial"/>
                <a:cs typeface="Arial"/>
              </a:rPr>
              <a:t>GMD</a:t>
            </a:r>
            <a:r>
              <a:rPr sz="2775" spc="-7" baseline="1501" dirty="0">
                <a:solidFill>
                  <a:srgbClr val="09178B"/>
                </a:solidFill>
                <a:latin typeface="Arial"/>
                <a:cs typeface="Arial"/>
              </a:rPr>
              <a:t> </a:t>
            </a:r>
            <a:r>
              <a:rPr sz="2775" spc="-15" baseline="1501" dirty="0">
                <a:solidFill>
                  <a:srgbClr val="09178B"/>
                </a:solidFill>
                <a:latin typeface="Arial"/>
                <a:cs typeface="Arial"/>
              </a:rPr>
              <a:t>system:</a:t>
            </a:r>
            <a:endParaRPr sz="2775" baseline="1501" dirty="0">
              <a:latin typeface="Arial"/>
              <a:cs typeface="Arial"/>
            </a:endParaRPr>
          </a:p>
          <a:p>
            <a:pPr lvl="1">
              <a:lnSpc>
                <a:spcPts val="800"/>
              </a:lnSpc>
              <a:spcBef>
                <a:spcPts val="12"/>
              </a:spcBef>
              <a:buClr>
                <a:srgbClr val="09178B"/>
              </a:buClr>
              <a:buFont typeface="Arial"/>
              <a:buChar char="•"/>
            </a:pPr>
            <a:endParaRPr sz="800" dirty="0"/>
          </a:p>
          <a:p>
            <a:pPr marL="427355" marR="985519" lvl="1" indent="-167640">
              <a:lnSpc>
                <a:spcPct val="101299"/>
              </a:lnSpc>
              <a:buClr>
                <a:srgbClr val="09178B"/>
              </a:buClr>
              <a:buFont typeface="Arial"/>
              <a:buChar char="•"/>
              <a:tabLst>
                <a:tab pos="427355" algn="l"/>
              </a:tabLst>
            </a:pPr>
            <a:r>
              <a:rPr lang="en-US" sz="1700" spc="-10" dirty="0">
                <a:solidFill>
                  <a:srgbClr val="09178B"/>
                </a:solidFill>
                <a:latin typeface="Arial"/>
                <a:cs typeface="Arial"/>
              </a:rPr>
              <a:t>Single shot kill probability: 56%</a:t>
            </a:r>
          </a:p>
          <a:p>
            <a:pPr marL="427355" marR="985519" lvl="1" indent="-167640">
              <a:lnSpc>
                <a:spcPct val="101299"/>
              </a:lnSpc>
              <a:buClr>
                <a:srgbClr val="09178B"/>
              </a:buClr>
              <a:buFont typeface="Arial"/>
              <a:buChar char="•"/>
              <a:tabLst>
                <a:tab pos="427355" algn="l"/>
              </a:tabLst>
            </a:pPr>
            <a:r>
              <a:rPr lang="en-US" sz="1700" spc="-10" dirty="0">
                <a:solidFill>
                  <a:srgbClr val="09178B"/>
                </a:solidFill>
                <a:latin typeface="Arial"/>
                <a:cs typeface="Arial"/>
              </a:rPr>
              <a:t>Four interceptor kill probability 97%</a:t>
            </a:r>
            <a:endParaRPr lang="en-US" sz="1700" dirty="0">
              <a:latin typeface="Arial"/>
              <a:cs typeface="Arial"/>
            </a:endParaRPr>
          </a:p>
        </p:txBody>
      </p:sp>
      <p:sp>
        <p:nvSpPr>
          <p:cNvPr id="7" name="TextBox 6"/>
          <p:cNvSpPr txBox="1"/>
          <p:nvPr/>
        </p:nvSpPr>
        <p:spPr>
          <a:xfrm>
            <a:off x="424321" y="6211669"/>
            <a:ext cx="7270901" cy="369332"/>
          </a:xfrm>
          <a:prstGeom prst="rect">
            <a:avLst/>
          </a:prstGeom>
          <a:noFill/>
        </p:spPr>
        <p:txBody>
          <a:bodyPr wrap="none" rtlCol="0">
            <a:spAutoFit/>
          </a:bodyPr>
          <a:lstStyle/>
          <a:p>
            <a:r>
              <a:rPr lang="en-US" dirty="0"/>
              <a:t>Projected cost through FY2019: $41 Billion (source GAO, projection in 2013)</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C00000"/>
                </a:solidFill>
              </a:rPr>
              <a:t>GMD Test Record (from MDA)</a:t>
            </a:r>
          </a:p>
        </p:txBody>
      </p:sp>
      <p:sp>
        <p:nvSpPr>
          <p:cNvPr id="4" name="Rectangle 3"/>
          <p:cNvSpPr/>
          <p:nvPr/>
        </p:nvSpPr>
        <p:spPr>
          <a:xfrm>
            <a:off x="3733800" y="904632"/>
            <a:ext cx="6019801" cy="369332"/>
          </a:xfrm>
          <a:prstGeom prst="rect">
            <a:avLst/>
          </a:prstGeom>
        </p:spPr>
        <p:txBody>
          <a:bodyPr wrap="square">
            <a:spAutoFit/>
          </a:bodyPr>
          <a:lstStyle/>
          <a:p>
            <a:r>
              <a:rPr lang="en-US" dirty="0"/>
              <a:t>http://www.mda.mil/global/documents/pdf/testrecord.pdf</a:t>
            </a:r>
          </a:p>
        </p:txBody>
      </p:sp>
      <p:pic>
        <p:nvPicPr>
          <p:cNvPr id="3" name="Picture 2">
            <a:extLst>
              <a:ext uri="{FF2B5EF4-FFF2-40B4-BE49-F238E27FC236}">
                <a16:creationId xmlns:a16="http://schemas.microsoft.com/office/drawing/2014/main" id="{CC2907D9-6B90-4F25-91BC-B272E2DC97E5}"/>
              </a:ext>
            </a:extLst>
          </p:cNvPr>
          <p:cNvPicPr>
            <a:picLocks noChangeAspect="1"/>
          </p:cNvPicPr>
          <p:nvPr/>
        </p:nvPicPr>
        <p:blipFill>
          <a:blip r:embed="rId2"/>
          <a:stretch>
            <a:fillRect/>
          </a:stretch>
        </p:blipFill>
        <p:spPr>
          <a:xfrm>
            <a:off x="385304" y="1469234"/>
            <a:ext cx="8249626" cy="2329098"/>
          </a:xfrm>
          <a:prstGeom prst="rect">
            <a:avLst/>
          </a:prstGeom>
        </p:spPr>
      </p:pic>
      <p:pic>
        <p:nvPicPr>
          <p:cNvPr id="8" name="Picture 7">
            <a:extLst>
              <a:ext uri="{FF2B5EF4-FFF2-40B4-BE49-F238E27FC236}">
                <a16:creationId xmlns:a16="http://schemas.microsoft.com/office/drawing/2014/main" id="{22B4F8D4-9AD9-473D-B3CE-58AB10BE5E69}"/>
              </a:ext>
            </a:extLst>
          </p:cNvPr>
          <p:cNvPicPr>
            <a:picLocks noChangeAspect="1"/>
          </p:cNvPicPr>
          <p:nvPr/>
        </p:nvPicPr>
        <p:blipFill>
          <a:blip r:embed="rId3"/>
          <a:stretch>
            <a:fillRect/>
          </a:stretch>
        </p:blipFill>
        <p:spPr>
          <a:xfrm>
            <a:off x="646312" y="3993602"/>
            <a:ext cx="8994744" cy="2635798"/>
          </a:xfrm>
          <a:prstGeom prst="rect">
            <a:avLst/>
          </a:prstGeom>
        </p:spPr>
      </p:pic>
      <p:sp>
        <p:nvSpPr>
          <p:cNvPr id="9" name="object 4">
            <a:extLst>
              <a:ext uri="{FF2B5EF4-FFF2-40B4-BE49-F238E27FC236}">
                <a16:creationId xmlns:a16="http://schemas.microsoft.com/office/drawing/2014/main" id="{63374A63-E65A-4134-A7D9-90FF12B97541}"/>
              </a:ext>
            </a:extLst>
          </p:cNvPr>
          <p:cNvSpPr txBox="1">
            <a:spLocks noGrp="1"/>
          </p:cNvSpPr>
          <p:nvPr>
            <p:ph type="sldNum" sz="quarter" idx="7"/>
          </p:nvPr>
        </p:nvSpPr>
        <p:spPr>
          <a:xfrm>
            <a:off x="486173" y="7015623"/>
            <a:ext cx="1990817" cy="286850"/>
          </a:xfrm>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82" baseline="2222" dirty="0">
                <a:solidFill>
                  <a:srgbClr val="09178B"/>
                </a:solidFill>
                <a:latin typeface="Arial"/>
                <a:cs typeface="Arial"/>
              </a:rPr>
              <a:t> </a:t>
            </a:r>
            <a:fld id="{81D60167-4931-47E6-BA6A-407CBD079E47}" type="slidenum">
              <a:rPr sz="1150" spc="10" dirty="0" smtClean="0">
                <a:latin typeface="Arial"/>
                <a:cs typeface="Arial"/>
              </a:rPr>
              <a:t>97</a:t>
            </a:fld>
            <a:endParaRPr sz="1150" dirty="0">
              <a:latin typeface="Arial"/>
              <a:cs typeface="Arial"/>
            </a:endParaRPr>
          </a:p>
        </p:txBody>
      </p:sp>
      <p:sp>
        <p:nvSpPr>
          <p:cNvPr id="10" name="object 5">
            <a:extLst>
              <a:ext uri="{FF2B5EF4-FFF2-40B4-BE49-F238E27FC236}">
                <a16:creationId xmlns:a16="http://schemas.microsoft.com/office/drawing/2014/main" id="{7789B695-53DB-4528-B430-08439365C52D}"/>
              </a:ext>
            </a:extLst>
          </p:cNvPr>
          <p:cNvSpPr txBox="1">
            <a:spLocks noGrp="1"/>
          </p:cNvSpPr>
          <p:nvPr>
            <p:ph type="ftr" sz="quarter" idx="5"/>
          </p:nvPr>
        </p:nvSpPr>
        <p:spPr>
          <a:xfrm>
            <a:off x="7560963" y="7010400"/>
            <a:ext cx="2045185" cy="289853"/>
          </a:xfrm>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5" name="TextBox 4">
            <a:extLst>
              <a:ext uri="{FF2B5EF4-FFF2-40B4-BE49-F238E27FC236}">
                <a16:creationId xmlns:a16="http://schemas.microsoft.com/office/drawing/2014/main" id="{AF9FAB99-960E-AFC1-D4C6-C3B68C2B929B}"/>
              </a:ext>
            </a:extLst>
          </p:cNvPr>
          <p:cNvSpPr txBox="1"/>
          <p:nvPr/>
        </p:nvSpPr>
        <p:spPr>
          <a:xfrm>
            <a:off x="5727557" y="3200400"/>
            <a:ext cx="2870529" cy="307777"/>
          </a:xfrm>
          <a:prstGeom prst="rect">
            <a:avLst/>
          </a:prstGeom>
          <a:noFill/>
        </p:spPr>
        <p:txBody>
          <a:bodyPr wrap="none" rtlCol="0">
            <a:spAutoFit/>
          </a:bodyPr>
          <a:lstStyle/>
          <a:p>
            <a:r>
              <a:rPr lang="en-US" sz="1400" dirty="0">
                <a:solidFill>
                  <a:srgbClr val="00B050"/>
                </a:solidFill>
              </a:rPr>
              <a:t>Additional successful test: 3-25-2019</a:t>
            </a:r>
          </a:p>
        </p:txBody>
      </p:sp>
    </p:spTree>
    <p:extLst>
      <p:ext uri="{BB962C8B-B14F-4D97-AF65-F5344CB8AC3E}">
        <p14:creationId xmlns:p14="http://schemas.microsoft.com/office/powerpoint/2010/main" val="10026300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56840" rIns="0" bIns="0" rtlCol="0">
            <a:noAutofit/>
          </a:bodyPr>
          <a:lstStyle/>
          <a:p>
            <a:pPr marL="3017520">
              <a:lnSpc>
                <a:spcPct val="100000"/>
              </a:lnSpc>
            </a:pPr>
            <a:r>
              <a:rPr sz="3250" dirty="0">
                <a:solidFill>
                  <a:srgbClr val="D62100"/>
                </a:solidFill>
                <a:latin typeface="Arial"/>
                <a:cs typeface="Arial"/>
              </a:rPr>
              <a:t>i</a:t>
            </a:r>
            <a:r>
              <a:rPr sz="3250" spc="-25" dirty="0">
                <a:solidFill>
                  <a:srgbClr val="D62100"/>
                </a:solidFill>
                <a:latin typeface="Arial"/>
                <a:cs typeface="Arial"/>
              </a:rPr>
              <a:t>Cli</a:t>
            </a:r>
            <a:r>
              <a:rPr sz="3250" spc="-20" dirty="0">
                <a:solidFill>
                  <a:srgbClr val="D62100"/>
                </a:solidFill>
                <a:latin typeface="Arial"/>
                <a:cs typeface="Arial"/>
              </a:rPr>
              <a:t>cker</a:t>
            </a:r>
            <a:r>
              <a:rPr sz="3250" spc="-5" dirty="0">
                <a:solidFill>
                  <a:srgbClr val="D62100"/>
                </a:solidFill>
                <a:latin typeface="Arial"/>
                <a:cs typeface="Arial"/>
              </a:rPr>
              <a:t> </a:t>
            </a:r>
            <a:r>
              <a:rPr sz="3250" spc="-35" dirty="0">
                <a:solidFill>
                  <a:srgbClr val="D62100"/>
                </a:solidFill>
                <a:latin typeface="Arial"/>
                <a:cs typeface="Arial"/>
              </a:rPr>
              <a:t>Q</a:t>
            </a:r>
            <a:r>
              <a:rPr sz="3250" spc="-20" dirty="0">
                <a:solidFill>
                  <a:srgbClr val="D62100"/>
                </a:solidFill>
                <a:latin typeface="Arial"/>
                <a:cs typeface="Arial"/>
              </a:rPr>
              <a:t>ues</a:t>
            </a:r>
            <a:r>
              <a:rPr sz="3250" spc="-15" dirty="0">
                <a:solidFill>
                  <a:srgbClr val="D62100"/>
                </a:solidFill>
                <a:latin typeface="Arial"/>
                <a:cs typeface="Arial"/>
              </a:rPr>
              <a:t>t</a:t>
            </a:r>
            <a:r>
              <a:rPr sz="3250" spc="0" dirty="0">
                <a:solidFill>
                  <a:srgbClr val="D62100"/>
                </a:solidFill>
                <a:latin typeface="Arial"/>
                <a:cs typeface="Arial"/>
              </a:rPr>
              <a:t>i</a:t>
            </a:r>
            <a:r>
              <a:rPr sz="3250" spc="-20" dirty="0">
                <a:solidFill>
                  <a:srgbClr val="D62100"/>
                </a:solidFill>
                <a:latin typeface="Arial"/>
                <a:cs typeface="Arial"/>
              </a:rPr>
              <a:t>on</a:t>
            </a:r>
            <a:endParaRPr sz="3250">
              <a:latin typeface="Arial"/>
              <a:cs typeface="Arial"/>
            </a:endParaRPr>
          </a:p>
        </p:txBody>
      </p:sp>
      <p:sp>
        <p:nvSpPr>
          <p:cNvPr id="4" name="object 4"/>
          <p:cNvSpPr txBox="1"/>
          <p:nvPr/>
        </p:nvSpPr>
        <p:spPr>
          <a:xfrm>
            <a:off x="486173" y="7096521"/>
            <a:ext cx="1831339" cy="206375"/>
          </a:xfrm>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r>
              <a:rPr sz="1150" spc="10" dirty="0">
                <a:latin typeface="Arial"/>
                <a:cs typeface="Arial"/>
              </a:rPr>
              <a:t>140</a:t>
            </a:r>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1803685" y="1903316"/>
            <a:ext cx="6562725" cy="4351655"/>
          </a:xfrm>
          <a:prstGeom prst="rect">
            <a:avLst/>
          </a:prstGeom>
        </p:spPr>
        <p:txBody>
          <a:bodyPr vert="horz" wrap="square" lIns="0" tIns="0" rIns="0" bIns="0" rtlCol="0">
            <a:noAutofit/>
          </a:bodyPr>
          <a:lstStyle/>
          <a:p>
            <a:pPr marL="13335" marR="12700" indent="-1270">
              <a:lnSpc>
                <a:spcPct val="111200"/>
              </a:lnSpc>
            </a:pPr>
            <a:r>
              <a:rPr sz="2200" dirty="0">
                <a:solidFill>
                  <a:srgbClr val="09178B"/>
                </a:solidFill>
                <a:latin typeface="Arial"/>
                <a:cs typeface="Arial"/>
              </a:rPr>
              <a:t>Even though the tests have been scripted and have not included realistic decoys or other simple countermeasures, the ground-based midcourse defense (GMD) system has achieved what success rate?</a:t>
            </a:r>
            <a:endParaRPr sz="2200" dirty="0">
              <a:latin typeface="Arial"/>
              <a:cs typeface="Arial"/>
            </a:endParaRPr>
          </a:p>
          <a:p>
            <a:pPr>
              <a:lnSpc>
                <a:spcPts val="1400"/>
              </a:lnSpc>
              <a:spcBef>
                <a:spcPts val="20"/>
              </a:spcBef>
            </a:pPr>
            <a:endParaRPr sz="1400" dirty="0"/>
          </a:p>
          <a:p>
            <a:pPr marL="2905125" marR="791210" indent="-447040" algn="ctr">
              <a:lnSpc>
                <a:spcPct val="100000"/>
              </a:lnSpc>
              <a:buClr>
                <a:srgbClr val="09178B"/>
              </a:buClr>
              <a:buSzPct val="79545"/>
              <a:buFont typeface="Arial"/>
              <a:buAutoNum type="alphaUcPeriod"/>
              <a:tabLst>
                <a:tab pos="446405" algn="l"/>
                <a:tab pos="2905125" algn="l"/>
              </a:tabLst>
            </a:pPr>
            <a:r>
              <a:rPr sz="2200" spc="-5" dirty="0">
                <a:solidFill>
                  <a:srgbClr val="09178B"/>
                </a:solidFill>
                <a:latin typeface="Arial"/>
                <a:cs typeface="Arial"/>
              </a:rPr>
              <a:t>0%</a:t>
            </a:r>
            <a:endParaRPr sz="2200" dirty="0">
              <a:latin typeface="Arial"/>
              <a:cs typeface="Arial"/>
            </a:endParaRPr>
          </a:p>
          <a:p>
            <a:pPr>
              <a:lnSpc>
                <a:spcPts val="1100"/>
              </a:lnSpc>
              <a:spcBef>
                <a:spcPts val="99"/>
              </a:spcBef>
              <a:buClr>
                <a:srgbClr val="09178B"/>
              </a:buClr>
              <a:buFont typeface="Arial"/>
              <a:buAutoNum type="alphaUcPeriod"/>
            </a:pPr>
            <a:endParaRPr sz="1100" dirty="0"/>
          </a:p>
          <a:p>
            <a:pPr marL="2905125" marR="635000" indent="-447040" algn="ctr">
              <a:lnSpc>
                <a:spcPct val="100000"/>
              </a:lnSpc>
              <a:buClr>
                <a:srgbClr val="09178B"/>
              </a:buClr>
              <a:buSzPct val="79545"/>
              <a:buFont typeface="Arial"/>
              <a:buAutoNum type="alphaUcPeriod"/>
              <a:tabLst>
                <a:tab pos="446405" algn="l"/>
                <a:tab pos="2905125" algn="l"/>
              </a:tabLst>
            </a:pPr>
            <a:r>
              <a:rPr sz="2200" spc="-5" dirty="0">
                <a:solidFill>
                  <a:srgbClr val="09178B"/>
                </a:solidFill>
                <a:latin typeface="Arial"/>
                <a:cs typeface="Arial"/>
              </a:rPr>
              <a:t>10%</a:t>
            </a:r>
            <a:endParaRPr sz="2200" dirty="0">
              <a:latin typeface="Arial"/>
              <a:cs typeface="Arial"/>
            </a:endParaRPr>
          </a:p>
          <a:p>
            <a:pPr>
              <a:lnSpc>
                <a:spcPts val="1100"/>
              </a:lnSpc>
              <a:spcBef>
                <a:spcPts val="99"/>
              </a:spcBef>
              <a:buClr>
                <a:srgbClr val="09178B"/>
              </a:buClr>
              <a:buFont typeface="Arial"/>
              <a:buAutoNum type="alphaUcPeriod"/>
            </a:pPr>
            <a:endParaRPr sz="1100" dirty="0"/>
          </a:p>
          <a:p>
            <a:pPr marL="2917825" marR="622300" indent="-459740" algn="ctr">
              <a:lnSpc>
                <a:spcPct val="100000"/>
              </a:lnSpc>
              <a:buClr>
                <a:srgbClr val="09178B"/>
              </a:buClr>
              <a:buSzPct val="79545"/>
              <a:buFont typeface="Arial"/>
              <a:buAutoNum type="alphaUcPeriod"/>
              <a:tabLst>
                <a:tab pos="459105" algn="l"/>
                <a:tab pos="2917825" algn="l"/>
              </a:tabLst>
            </a:pPr>
            <a:r>
              <a:rPr sz="2200" spc="-5" dirty="0">
                <a:solidFill>
                  <a:srgbClr val="09178B"/>
                </a:solidFill>
                <a:latin typeface="Arial"/>
                <a:cs typeface="Arial"/>
              </a:rPr>
              <a:t>50%</a:t>
            </a:r>
            <a:endParaRPr sz="2200" dirty="0">
              <a:latin typeface="Arial"/>
              <a:cs typeface="Arial"/>
            </a:endParaRPr>
          </a:p>
          <a:p>
            <a:pPr>
              <a:lnSpc>
                <a:spcPts val="1100"/>
              </a:lnSpc>
              <a:spcBef>
                <a:spcPts val="99"/>
              </a:spcBef>
              <a:buClr>
                <a:srgbClr val="09178B"/>
              </a:buClr>
              <a:buFont typeface="Arial"/>
              <a:buAutoNum type="alphaUcPeriod"/>
            </a:pPr>
            <a:endParaRPr sz="1100" dirty="0"/>
          </a:p>
          <a:p>
            <a:pPr marL="2917825" marR="622300" indent="-459740" algn="ctr">
              <a:lnSpc>
                <a:spcPct val="100000"/>
              </a:lnSpc>
              <a:buClr>
                <a:srgbClr val="09178B"/>
              </a:buClr>
              <a:buSzPct val="79545"/>
              <a:buFont typeface="Arial"/>
              <a:buAutoNum type="alphaUcPeriod"/>
              <a:tabLst>
                <a:tab pos="459105" algn="l"/>
                <a:tab pos="2917825" algn="l"/>
              </a:tabLst>
            </a:pPr>
            <a:r>
              <a:rPr sz="2200" spc="-5" dirty="0">
                <a:solidFill>
                  <a:srgbClr val="09178B"/>
                </a:solidFill>
                <a:latin typeface="Arial"/>
                <a:cs typeface="Arial"/>
              </a:rPr>
              <a:t>80%</a:t>
            </a:r>
            <a:endParaRPr sz="2200" dirty="0">
              <a:latin typeface="Arial"/>
              <a:cs typeface="Arial"/>
            </a:endParaRPr>
          </a:p>
          <a:p>
            <a:pPr>
              <a:lnSpc>
                <a:spcPts val="1100"/>
              </a:lnSpc>
              <a:spcBef>
                <a:spcPts val="99"/>
              </a:spcBef>
              <a:buClr>
                <a:srgbClr val="09178B"/>
              </a:buClr>
              <a:buFont typeface="Arial"/>
              <a:buAutoNum type="alphaUcPeriod"/>
            </a:pPr>
            <a:endParaRPr sz="1100" dirty="0"/>
          </a:p>
          <a:p>
            <a:pPr marL="2905125" marR="635000" indent="-447040" algn="ctr">
              <a:lnSpc>
                <a:spcPct val="100000"/>
              </a:lnSpc>
              <a:buClr>
                <a:srgbClr val="09178B"/>
              </a:buClr>
              <a:buSzPct val="79545"/>
              <a:buFont typeface="Arial"/>
              <a:buAutoNum type="alphaUcPeriod"/>
              <a:tabLst>
                <a:tab pos="446405" algn="l"/>
                <a:tab pos="2905125" algn="l"/>
              </a:tabLst>
            </a:pPr>
            <a:r>
              <a:rPr sz="2200" spc="-5" dirty="0">
                <a:solidFill>
                  <a:srgbClr val="09178B"/>
                </a:solidFill>
                <a:latin typeface="Arial"/>
                <a:cs typeface="Arial"/>
              </a:rPr>
              <a:t>90%</a:t>
            </a:r>
            <a:endParaRPr sz="2200" dirty="0">
              <a:latin typeface="Arial"/>
              <a:cs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56840" rIns="0" bIns="0" rtlCol="0">
            <a:noAutofit/>
          </a:bodyPr>
          <a:lstStyle/>
          <a:p>
            <a:pPr marL="3166745">
              <a:lnSpc>
                <a:spcPct val="100000"/>
              </a:lnSpc>
            </a:pPr>
            <a:r>
              <a:rPr sz="3250" dirty="0">
                <a:solidFill>
                  <a:srgbClr val="D62100"/>
                </a:solidFill>
                <a:latin typeface="Arial"/>
                <a:cs typeface="Arial"/>
              </a:rPr>
              <a:t>i</a:t>
            </a:r>
            <a:r>
              <a:rPr sz="3250" spc="-25" dirty="0">
                <a:solidFill>
                  <a:srgbClr val="D62100"/>
                </a:solidFill>
                <a:latin typeface="Arial"/>
                <a:cs typeface="Arial"/>
              </a:rPr>
              <a:t>Cli</a:t>
            </a:r>
            <a:r>
              <a:rPr sz="3250" spc="-20" dirty="0">
                <a:solidFill>
                  <a:srgbClr val="D62100"/>
                </a:solidFill>
                <a:latin typeface="Arial"/>
                <a:cs typeface="Arial"/>
              </a:rPr>
              <a:t>cker</a:t>
            </a:r>
            <a:r>
              <a:rPr sz="3250" spc="-180" dirty="0">
                <a:solidFill>
                  <a:srgbClr val="D62100"/>
                </a:solidFill>
                <a:latin typeface="Arial"/>
                <a:cs typeface="Arial"/>
              </a:rPr>
              <a:t> </a:t>
            </a:r>
            <a:r>
              <a:rPr sz="3250" spc="-20" dirty="0">
                <a:solidFill>
                  <a:srgbClr val="D62100"/>
                </a:solidFill>
                <a:latin typeface="Arial"/>
                <a:cs typeface="Arial"/>
              </a:rPr>
              <a:t>Answer</a:t>
            </a:r>
            <a:endParaRPr sz="3250">
              <a:latin typeface="Arial"/>
              <a:cs typeface="Arial"/>
            </a:endParaRPr>
          </a:p>
        </p:txBody>
      </p:sp>
      <p:sp>
        <p:nvSpPr>
          <p:cNvPr id="4" name="object 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lang="en-US" sz="1875" baseline="2222" dirty="0">
                <a:solidFill>
                  <a:srgbClr val="09178B"/>
                </a:solidFill>
                <a:latin typeface="Arial"/>
                <a:cs typeface="Arial"/>
              </a:rPr>
              <a:t>26p280</a:t>
            </a:r>
            <a:r>
              <a:rPr sz="1875" baseline="2222" dirty="0">
                <a:solidFill>
                  <a:srgbClr val="09178B"/>
                </a:solidFill>
                <a:latin typeface="Arial"/>
                <a:cs typeface="Arial"/>
              </a:rPr>
              <a:t> Defenses, p. </a:t>
            </a:r>
            <a:r>
              <a:rPr sz="1875" spc="-52" baseline="2222" dirty="0">
                <a:solidFill>
                  <a:srgbClr val="09178B"/>
                </a:solidFill>
                <a:latin typeface="Arial"/>
                <a:cs typeface="Arial"/>
              </a:rPr>
              <a:t> </a:t>
            </a:r>
            <a:fld id="{81D60167-4931-47E6-BA6A-407CBD079E47}" type="slidenum">
              <a:rPr sz="1150" spc="10" dirty="0" smtClean="0">
                <a:latin typeface="Arial"/>
                <a:cs typeface="Arial"/>
              </a:rPr>
              <a:t>99</a:t>
            </a:fld>
            <a:endParaRPr sz="1150" dirty="0">
              <a:latin typeface="Arial"/>
              <a:cs typeface="Arial"/>
            </a:endParaRPr>
          </a:p>
        </p:txBody>
      </p:sp>
      <p:sp>
        <p:nvSpPr>
          <p:cNvPr id="5" name="object 5"/>
          <p:cNvSpPr txBox="1">
            <a:spLocks noGrp="1"/>
          </p:cNvSpPr>
          <p:nvPr>
            <p:ph type="ftr" sz="quarter" idx="5"/>
          </p:nvPr>
        </p:nvSpPr>
        <p:spPr>
          <a:prstGeom prst="rect">
            <a:avLst/>
          </a:prstGeom>
        </p:spPr>
        <p:txBody>
          <a:bodyPr vert="horz" wrap="square" lIns="0" tIns="0" rIns="0" bIns="0" rtlCol="0">
            <a:noAutofit/>
          </a:bodyPr>
          <a:lstStyle/>
          <a:p>
            <a:pPr marL="12700">
              <a:lnSpc>
                <a:spcPct val="100000"/>
              </a:lnSpc>
            </a:pPr>
            <a:r>
              <a:rPr lang="en-US" sz="1250" dirty="0" err="1">
                <a:solidFill>
                  <a:srgbClr val="09178B"/>
                </a:solidFill>
                <a:latin typeface="Arial"/>
                <a:cs typeface="Arial"/>
              </a:rPr>
              <a:t>FKL,Dep.of</a:t>
            </a:r>
            <a:r>
              <a:rPr lang="en-US" sz="1250" dirty="0">
                <a:solidFill>
                  <a:srgbClr val="09178B"/>
                </a:solidFill>
                <a:latin typeface="Arial"/>
                <a:cs typeface="Arial"/>
              </a:rPr>
              <a:t> Physics ©2026</a:t>
            </a:r>
            <a:endParaRPr sz="1250" dirty="0">
              <a:latin typeface="Arial"/>
              <a:cs typeface="Arial"/>
            </a:endParaRPr>
          </a:p>
        </p:txBody>
      </p:sp>
      <p:sp>
        <p:nvSpPr>
          <p:cNvPr id="3" name="object 3"/>
          <p:cNvSpPr txBox="1"/>
          <p:nvPr/>
        </p:nvSpPr>
        <p:spPr>
          <a:xfrm>
            <a:off x="914400" y="1903316"/>
            <a:ext cx="6562725" cy="4351655"/>
          </a:xfrm>
          <a:prstGeom prst="rect">
            <a:avLst/>
          </a:prstGeom>
        </p:spPr>
        <p:txBody>
          <a:bodyPr vert="horz" wrap="square" lIns="0" tIns="0" rIns="0" bIns="0" rtlCol="0">
            <a:noAutofit/>
          </a:bodyPr>
          <a:lstStyle/>
          <a:p>
            <a:pPr marL="13335" marR="12700" indent="-1270">
              <a:lnSpc>
                <a:spcPct val="111200"/>
              </a:lnSpc>
            </a:pPr>
            <a:r>
              <a:rPr sz="2200" dirty="0">
                <a:solidFill>
                  <a:srgbClr val="09178B"/>
                </a:solidFill>
                <a:latin typeface="Arial"/>
                <a:cs typeface="Arial"/>
              </a:rPr>
              <a:t>Even though the tests have been  scripted and have not included realistic decoys or other simple countermeasures, the ground-based midcourse defense (GMD) system has achieved what success rate?</a:t>
            </a:r>
            <a:endParaRPr sz="2200" dirty="0">
              <a:latin typeface="Arial"/>
              <a:cs typeface="Arial"/>
            </a:endParaRPr>
          </a:p>
          <a:p>
            <a:pPr>
              <a:lnSpc>
                <a:spcPts val="1400"/>
              </a:lnSpc>
              <a:spcBef>
                <a:spcPts val="20"/>
              </a:spcBef>
            </a:pPr>
            <a:endParaRPr sz="1400" dirty="0"/>
          </a:p>
          <a:p>
            <a:pPr marL="2905125" marR="791210" indent="-447040" algn="ctr">
              <a:lnSpc>
                <a:spcPct val="100000"/>
              </a:lnSpc>
              <a:buClr>
                <a:srgbClr val="09178B"/>
              </a:buClr>
              <a:buSzPct val="79545"/>
              <a:buFont typeface="Arial"/>
              <a:buAutoNum type="alphaUcPeriod"/>
              <a:tabLst>
                <a:tab pos="446405" algn="l"/>
                <a:tab pos="2905125" algn="l"/>
              </a:tabLst>
            </a:pPr>
            <a:r>
              <a:rPr sz="2200" spc="-5" dirty="0">
                <a:solidFill>
                  <a:srgbClr val="09178B"/>
                </a:solidFill>
                <a:latin typeface="Arial"/>
                <a:cs typeface="Arial"/>
              </a:rPr>
              <a:t>0%</a:t>
            </a:r>
            <a:endParaRPr sz="2200" dirty="0">
              <a:latin typeface="Arial"/>
              <a:cs typeface="Arial"/>
            </a:endParaRPr>
          </a:p>
          <a:p>
            <a:pPr>
              <a:lnSpc>
                <a:spcPts val="1100"/>
              </a:lnSpc>
              <a:spcBef>
                <a:spcPts val="99"/>
              </a:spcBef>
              <a:buClr>
                <a:srgbClr val="09178B"/>
              </a:buClr>
              <a:buFont typeface="Arial"/>
              <a:buAutoNum type="alphaUcPeriod"/>
            </a:pPr>
            <a:endParaRPr sz="1100" dirty="0"/>
          </a:p>
          <a:p>
            <a:pPr marL="2905125" marR="635000" indent="-447040" algn="ctr">
              <a:lnSpc>
                <a:spcPct val="100000"/>
              </a:lnSpc>
              <a:buClr>
                <a:srgbClr val="09178B"/>
              </a:buClr>
              <a:buSzPct val="79545"/>
              <a:buFont typeface="Arial"/>
              <a:buAutoNum type="alphaUcPeriod"/>
              <a:tabLst>
                <a:tab pos="446405" algn="l"/>
                <a:tab pos="2905125" algn="l"/>
              </a:tabLst>
            </a:pPr>
            <a:r>
              <a:rPr sz="2200" spc="-5" dirty="0">
                <a:solidFill>
                  <a:srgbClr val="09178B"/>
                </a:solidFill>
                <a:latin typeface="Arial"/>
                <a:cs typeface="Arial"/>
              </a:rPr>
              <a:t>10%</a:t>
            </a:r>
            <a:endParaRPr sz="2200" dirty="0">
              <a:latin typeface="Arial"/>
              <a:cs typeface="Arial"/>
            </a:endParaRPr>
          </a:p>
          <a:p>
            <a:pPr>
              <a:lnSpc>
                <a:spcPts val="1100"/>
              </a:lnSpc>
              <a:spcBef>
                <a:spcPts val="99"/>
              </a:spcBef>
            </a:pPr>
            <a:endParaRPr sz="1100" dirty="0"/>
          </a:p>
          <a:p>
            <a:pPr marR="622300" algn="ctr">
              <a:lnSpc>
                <a:spcPct val="100000"/>
              </a:lnSpc>
              <a:tabLst>
                <a:tab pos="459105" algn="l"/>
              </a:tabLst>
            </a:pPr>
            <a:r>
              <a:rPr lang="en-US" sz="1750" b="1" spc="5" dirty="0">
                <a:solidFill>
                  <a:srgbClr val="09178B"/>
                </a:solidFill>
                <a:latin typeface="Arial"/>
                <a:cs typeface="Arial"/>
              </a:rPr>
              <a:t>                                      </a:t>
            </a:r>
            <a:r>
              <a:rPr sz="1750" b="1" spc="5" dirty="0">
                <a:solidFill>
                  <a:srgbClr val="09178B"/>
                </a:solidFill>
                <a:latin typeface="Arial"/>
                <a:cs typeface="Arial"/>
              </a:rPr>
              <a:t>C.	</a:t>
            </a:r>
            <a:r>
              <a:rPr sz="2200" b="1" spc="-5" dirty="0">
                <a:solidFill>
                  <a:srgbClr val="09178B"/>
                </a:solidFill>
                <a:latin typeface="Arial"/>
                <a:cs typeface="Arial"/>
              </a:rPr>
              <a:t>50%</a:t>
            </a:r>
            <a:endParaRPr sz="2200" dirty="0">
              <a:latin typeface="Arial"/>
              <a:cs typeface="Arial"/>
            </a:endParaRPr>
          </a:p>
          <a:p>
            <a:pPr>
              <a:lnSpc>
                <a:spcPts val="1100"/>
              </a:lnSpc>
              <a:spcBef>
                <a:spcPts val="99"/>
              </a:spcBef>
            </a:pPr>
            <a:endParaRPr sz="1100" dirty="0"/>
          </a:p>
          <a:p>
            <a:pPr marL="2917825" marR="622300" indent="-459740" algn="ctr">
              <a:lnSpc>
                <a:spcPct val="100000"/>
              </a:lnSpc>
              <a:buClr>
                <a:srgbClr val="09178B"/>
              </a:buClr>
              <a:buSzPct val="79545"/>
              <a:buFont typeface="Arial"/>
              <a:buAutoNum type="alphaUcPeriod" startAt="4"/>
              <a:tabLst>
                <a:tab pos="459105" algn="l"/>
                <a:tab pos="2917825" algn="l"/>
              </a:tabLst>
            </a:pPr>
            <a:r>
              <a:rPr sz="2200" spc="-5" dirty="0">
                <a:solidFill>
                  <a:srgbClr val="09178B"/>
                </a:solidFill>
                <a:latin typeface="Arial"/>
                <a:cs typeface="Arial"/>
              </a:rPr>
              <a:t>80%</a:t>
            </a:r>
            <a:endParaRPr sz="2200" dirty="0">
              <a:latin typeface="Arial"/>
              <a:cs typeface="Arial"/>
            </a:endParaRPr>
          </a:p>
          <a:p>
            <a:pPr>
              <a:lnSpc>
                <a:spcPts val="1100"/>
              </a:lnSpc>
              <a:spcBef>
                <a:spcPts val="99"/>
              </a:spcBef>
              <a:buClr>
                <a:srgbClr val="09178B"/>
              </a:buClr>
              <a:buFont typeface="Arial"/>
              <a:buAutoNum type="alphaUcPeriod" startAt="4"/>
            </a:pPr>
            <a:endParaRPr sz="1100" dirty="0"/>
          </a:p>
          <a:p>
            <a:pPr marL="2905125" marR="635000" indent="-447040" algn="ctr">
              <a:lnSpc>
                <a:spcPct val="100000"/>
              </a:lnSpc>
              <a:buClr>
                <a:srgbClr val="09178B"/>
              </a:buClr>
              <a:buSzPct val="79545"/>
              <a:buFont typeface="Arial"/>
              <a:buAutoNum type="alphaUcPeriod" startAt="4"/>
              <a:tabLst>
                <a:tab pos="446405" algn="l"/>
                <a:tab pos="2905125" algn="l"/>
              </a:tabLst>
            </a:pPr>
            <a:r>
              <a:rPr sz="2200" spc="-5" dirty="0">
                <a:solidFill>
                  <a:srgbClr val="09178B"/>
                </a:solidFill>
                <a:latin typeface="Arial"/>
                <a:cs typeface="Arial"/>
              </a:rPr>
              <a:t>90%</a:t>
            </a:r>
            <a:endParaRPr sz="2200" dirty="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31516</TotalTime>
  <Words>14140</Words>
  <Application>Microsoft Office PowerPoint</Application>
  <PresentationFormat>Custom</PresentationFormat>
  <Paragraphs>1991</Paragraphs>
  <Slides>193</Slides>
  <Notes>1</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193</vt:i4>
      </vt:variant>
    </vt:vector>
  </HeadingPairs>
  <TitlesOfParts>
    <vt:vector size="199" baseType="lpstr">
      <vt:lpstr>Arial</vt:lpstr>
      <vt:lpstr>Calibri</vt:lpstr>
      <vt:lpstr>Lucida Sans Unicode</vt:lpstr>
      <vt:lpstr>Times New Roman</vt:lpstr>
      <vt:lpstr>Wingdings</vt:lpstr>
      <vt:lpstr>Office Theme</vt:lpstr>
      <vt:lpstr>Global Studies/Physics 280: Session 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7: Efforts to Defend Against Attacks</vt:lpstr>
      <vt:lpstr>Module 7: Efforts to Defend Against Attacks</vt:lpstr>
      <vt:lpstr>Types of Defenses Against Nuclear Attacks</vt:lpstr>
      <vt:lpstr>Passive Defenses Against Attacks</vt:lpstr>
      <vt:lpstr>Passive Defenses Against Attacks</vt:lpstr>
      <vt:lpstr>Current Direct Threats to the United States Posed by Nuclear-Armed Ballistic Missiles</vt:lpstr>
      <vt:lpstr>Delivery Methods Other Than Long-Range Ballistic Missiles May Pose Greater Threats</vt:lpstr>
      <vt:lpstr>Reducing the Threat of Long-Range Nuclear-Armed Ballistic Missiles</vt:lpstr>
      <vt:lpstr>Programs to Intercept Nuclear-Armed Ballistic Missiles Have Been Controversial. Why?</vt:lpstr>
      <vt:lpstr>Phases of Flight of a Long-Range Ballistic Missile</vt:lpstr>
      <vt:lpstr>Types of ABM Systems</vt:lpstr>
      <vt:lpstr>ABM System Requirements</vt:lpstr>
      <vt:lpstr>PowerPoint Presentation</vt:lpstr>
      <vt:lpstr>The Ongoing Dream of and Quest for a Technological Solution to the Threat of Nuclear-Armed Ballistic Missiles</vt:lpstr>
      <vt:lpstr>iClicker Question</vt:lpstr>
      <vt:lpstr>iClicker Question</vt:lpstr>
      <vt:lpstr>Past and Current U.S. Missile Defense Programs</vt:lpstr>
      <vt:lpstr>The Nixon Safeguard Program</vt:lpstr>
      <vt:lpstr>Module 7: Efforts to Defend Against Attack</vt:lpstr>
      <vt:lpstr>Reagan’s  ABM Weapon Program Motivated by Vision to Render Nuclear Weapons Impotent – Not Based on Evaluation of Current or Future Technological Capabilities</vt:lpstr>
      <vt:lpstr>Reagan’s  ABM Weapon Program Motivated by Vision to Render Nuclear Weapons Impotent – Not Based on Evaluation of Current or Future Technological Capabilities</vt:lpstr>
      <vt:lpstr>Consequences of Reagan’s  ABM Weapon Program</vt:lpstr>
      <vt:lpstr>Reagan’s  ABM Weapon Program: Challenges</vt:lpstr>
      <vt:lpstr>Reagan’s ABM Weapon Program: Challenges</vt:lpstr>
      <vt:lpstr>Reagan’s ABM Weapon Program: Challenges</vt:lpstr>
      <vt:lpstr>Reagan’s ABM Weapon Program: Public Perception and Response vs Expert Advise </vt:lpstr>
      <vt:lpstr>Physics 280: Session 22</vt:lpstr>
      <vt:lpstr>News</vt:lpstr>
      <vt:lpstr>News</vt:lpstr>
      <vt:lpstr>News</vt:lpstr>
      <vt:lpstr>News</vt:lpstr>
      <vt:lpstr>News</vt:lpstr>
      <vt:lpstr>News</vt:lpstr>
      <vt:lpstr>News</vt:lpstr>
      <vt:lpstr>News</vt:lpstr>
      <vt:lpstr>Reagan’s  ABM Weapon Program: Challenges Result in Shifting Focus on Different Technologies </vt:lpstr>
      <vt:lpstr>Reagan’s  ABM Weapon Program: Costs and Demise</vt:lpstr>
      <vt:lpstr>The ‘Nitze Criteria’ for Deploying an ABM System (Important)</vt:lpstr>
      <vt:lpstr>Lessons from Reagan’s ABM Program (Important)</vt:lpstr>
      <vt:lpstr>Patriot in the 1991 Gulf War</vt:lpstr>
      <vt:lpstr>Patriot in the 1991 Gulf War </vt:lpstr>
      <vt:lpstr>Israel: Iron Dome            Short Range Rocket Defense System</vt:lpstr>
      <vt:lpstr>Israel: Iron Dome            Will the Early Reports of Success Hold?</vt:lpstr>
      <vt:lpstr>Israel: Iron Dome            Will the Early Reports of Success Hold?</vt:lpstr>
      <vt:lpstr>iClicker Question</vt:lpstr>
      <vt:lpstr>iClicker Question</vt:lpstr>
      <vt:lpstr>Module 7: Modern Efforts on Missile Defense</vt:lpstr>
      <vt:lpstr>Why is There Interest in Boost-Phase Intercept?</vt:lpstr>
      <vt:lpstr>PowerPoint Presentation</vt:lpstr>
      <vt:lpstr>Reaching the ICBM in Time</vt:lpstr>
      <vt:lpstr>Difficulties for Boost-Phase Intercept</vt:lpstr>
      <vt:lpstr>PowerPoint Presentation</vt:lpstr>
      <vt:lpstr>PowerPoint Presentation</vt:lpstr>
      <vt:lpstr>Regional Geography Constrains How Close Interceptors Could Be Based</vt:lpstr>
      <vt:lpstr>Regional Geography Constrains How Close Interceptors Could Be Based</vt:lpstr>
      <vt:lpstr>Implications of the Time Constraints</vt:lpstr>
      <vt:lpstr>A System of Space-Based Interceptors Would Require Many Large Satellites</vt:lpstr>
      <vt:lpstr>Airborne Laser Boost-Phase Intercept Program</vt:lpstr>
      <vt:lpstr>The Airborne Laser Concept</vt:lpstr>
      <vt:lpstr>The Airborne Laser Would Have Only Limited Capability Against ICBMs</vt:lpstr>
      <vt:lpstr>The Airborne Laser Would Have Only Limited Capability Against ICBMs</vt:lpstr>
      <vt:lpstr>Countermeasures Would Challenge Boost-Phase Intercept</vt:lpstr>
      <vt:lpstr>iClicker Question</vt:lpstr>
      <vt:lpstr>iClicker Answer</vt:lpstr>
      <vt:lpstr>iClicker Question</vt:lpstr>
      <vt:lpstr>iClicker Question</vt:lpstr>
      <vt:lpstr>iClicker Question</vt:lpstr>
      <vt:lpstr>iClicker Answer</vt:lpstr>
      <vt:lpstr>CNN Cold War – “STAR Wars” (1981-1988)</vt:lpstr>
      <vt:lpstr>PowerPoint Presentation</vt:lpstr>
      <vt:lpstr>Several of the Bush II Missile Defense Programs have been Scaled Back or Cancelled</vt:lpstr>
      <vt:lpstr>Radar Capabilities for Midcourse Intercept</vt:lpstr>
      <vt:lpstr>PowerPoint Presentation</vt:lpstr>
      <vt:lpstr>PowerPoint Presentation</vt:lpstr>
      <vt:lpstr>PowerPoint Presentation</vt:lpstr>
      <vt:lpstr>Challenges to Midcourse Intercept</vt:lpstr>
      <vt:lpstr>PowerPoint Presentation</vt:lpstr>
      <vt:lpstr>PowerPoint Presentation</vt:lpstr>
      <vt:lpstr>DOT&amp;E 2008 Annual Report on                            GMD System Evaluation</vt:lpstr>
      <vt:lpstr>March 2009 Report on the Bush ABM Program by the Government Accountability Office</vt:lpstr>
      <vt:lpstr>Physics 280: Session 24</vt:lpstr>
      <vt:lpstr>Current Status of the GMD System</vt:lpstr>
      <vt:lpstr>GMD Test Record (from MDA)</vt:lpstr>
      <vt:lpstr>iClicker Question</vt:lpstr>
      <vt:lpstr>iClicker Answer</vt:lpstr>
      <vt:lpstr>PowerPoint Presentation</vt:lpstr>
      <vt:lpstr>Module 7: Efforts to Defend Against Attacks</vt:lpstr>
      <vt:lpstr>Obama Administration: Phased Adaptive Approach to EMD</vt:lpstr>
      <vt:lpstr>Phased Adaptive Approach to EMD</vt:lpstr>
      <vt:lpstr> Phased Adaptive Approach to EMD</vt:lpstr>
      <vt:lpstr>Phased Adaptive Approach to EMD</vt:lpstr>
      <vt:lpstr>Phased Adaptive Approach to EMD</vt:lpstr>
      <vt:lpstr>Navy/MDA Plans for Deployment of BMD-Capable Aegis Ships and SM-3 Interceptors</vt:lpstr>
      <vt:lpstr>Current MDA Funding Request and Projections for Aegis BMD Program</vt:lpstr>
      <vt:lpstr>Recent Funding of Missile Defense Agency</vt:lpstr>
      <vt:lpstr>Possible Russian Concerns About the Phased Adaptive Approach to EMD</vt:lpstr>
      <vt:lpstr>Possible Russian Concerns About the Phased Adaptive Approach to EMD</vt:lpstr>
      <vt:lpstr>PowerPoint Presentation</vt:lpstr>
      <vt:lpstr>PowerPoint Presentation</vt:lpstr>
      <vt:lpstr>PowerPoint Presentation</vt:lpstr>
      <vt:lpstr>Status of the U.S. Missile Defense Program</vt:lpstr>
      <vt:lpstr>Some Missile Defense Questions</vt:lpstr>
      <vt:lpstr>PowerPoint Presentation</vt:lpstr>
      <vt:lpstr>What Might a Successful Approach Look Like?</vt:lpstr>
      <vt:lpstr>Module 7: Efforts to Defend Against Attacks</vt:lpstr>
      <vt:lpstr>Bush’s Proposed European Missile Defense</vt:lpstr>
      <vt:lpstr>Planned Midcourse Intercept Rockets</vt:lpstr>
      <vt:lpstr>Planned Midcourse Intercept Kill Vehicles</vt:lpstr>
      <vt:lpstr>PowerPoint Presentation</vt:lpstr>
      <vt:lpstr>PowerPoint Presentation</vt:lpstr>
      <vt:lpstr>Proposed European Defense Against Ballistic Missiles</vt:lpstr>
      <vt:lpstr>Proposed European Defense Against Ballistic Missiles</vt:lpstr>
      <vt:lpstr>iClicker Question</vt:lpstr>
      <vt:lpstr>iClicker Answer</vt:lpstr>
      <vt:lpstr>iClicker Question</vt:lpstr>
      <vt:lpstr>iClicker Answer</vt:lpstr>
      <vt:lpstr>Defenses Against Nuclear Attack</vt:lpstr>
      <vt:lpstr>Consequences of a Nuclear Explosion</vt:lpstr>
      <vt:lpstr>Efforts to Defend the United States Against Attack by Nuclear-Armed Ballistic Missiles</vt:lpstr>
      <vt:lpstr>Goals of U.S. ABM Programs</vt:lpstr>
      <vt:lpstr>Goals of U.S. ABM Programs</vt:lpstr>
      <vt:lpstr>The Patriot Weapon System</vt:lpstr>
      <vt:lpstr>Patriot in the 1991 Gulf War</vt:lpstr>
      <vt:lpstr>What’s Different About Current U.S. ABM Programs Compared to ‘Star Wars’?</vt:lpstr>
      <vt:lpstr>Technological Challenges of Midcourse Intercept</vt:lpstr>
      <vt:lpstr>GAO Report on Missile Defense</vt:lpstr>
      <vt:lpstr>GAO Report on Missile Defense</vt:lpstr>
      <vt:lpstr>GAO Report on Missile Defense</vt:lpstr>
      <vt:lpstr>GAO Report on Missile Defense</vt:lpstr>
      <vt:lpstr>GAO Report on Missile Defense</vt:lpstr>
      <vt:lpstr>GAO Report on Missile Defense</vt:lpstr>
      <vt:lpstr>GAO Report on Missile Defense</vt:lpstr>
      <vt:lpstr>GAO Report on Missile Defense</vt:lpstr>
      <vt:lpstr>GAO Report on Missile Defense</vt:lpstr>
      <vt:lpstr>GAO Report on Missile Defense</vt:lpstr>
      <vt:lpstr>GAO Report on Missile Defense</vt:lpstr>
      <vt:lpstr>GAO Report on Missile Defense</vt:lpstr>
      <vt:lpstr>GAO Report on Missile Defense</vt:lpstr>
      <vt:lpstr>Approach of the APS Boost Missile Defense Study Group</vt:lpstr>
      <vt:lpstr>Why the APS Study’s Results Differ From Those of Some Other Studies</vt:lpstr>
      <vt:lpstr>PowerPoint Presentation</vt:lpstr>
      <vt:lpstr>Whether the Interceptor Rocket Could Reach the ICBM in Time Depends . . .</vt:lpstr>
      <vt:lpstr>PowerPoint Presentation</vt:lpstr>
      <vt:lpstr>Hitting an ICBM in Powered Flight Requires a Highly Capable Kill Vehicle</vt:lpstr>
      <vt:lpstr>PowerPoint Presentation</vt:lpstr>
      <vt:lpstr>PowerPoint Presentation</vt:lpstr>
      <vt:lpstr>Regional Geography Determines How Close Interceptors Could Be Based</vt:lpstr>
      <vt:lpstr>Shortfall Would Be Difficult to Manage</vt:lpstr>
      <vt:lpstr>PowerPoint Presentation</vt:lpstr>
      <vt:lpstr>Munitions from Iranian Missiles Could Impact Western Europe</vt:lpstr>
      <vt:lpstr>PowerPoint Presentation</vt:lpstr>
      <vt:lpstr>Test of the Aegis Ship-Based Anti-Missile System</vt:lpstr>
      <vt:lpstr>Test of the Aegis Ship-Based Anti-Missile System</vt:lpstr>
      <vt:lpstr>Summary</vt:lpstr>
      <vt:lpstr>Missile Defense Conclusions</vt:lpstr>
      <vt:lpstr>PowerPoint Presentation</vt:lpstr>
      <vt:lpstr>Reagan’s ‘Star Wars’ ABM Weapon Program</vt:lpstr>
      <vt:lpstr>Module 7: Efforts to Defend Against Attacks</vt:lpstr>
      <vt:lpstr>Bush II: Capability-Based Acquisition</vt:lpstr>
      <vt:lpstr>Criteria for the Proposed GMD System</vt:lpstr>
      <vt:lpstr>Common Issues with Missile Defense Programs during Bush II and Reagan Administrations</vt:lpstr>
      <vt:lpstr>The Conundrum of Midcourse Missile Defense</vt:lpstr>
      <vt:lpstr>iClicker Question</vt:lpstr>
      <vt:lpstr>iClicker Question</vt:lpstr>
      <vt:lpstr>iClicker Question</vt:lpstr>
      <vt:lpstr>PowerPoint Presentation</vt:lpstr>
      <vt:lpstr>Physics 280: Session 22</vt:lpstr>
      <vt:lpstr>Physics 280: Session 23</vt:lpstr>
      <vt:lpstr>News</vt:lpstr>
      <vt:lpstr>News</vt:lpstr>
      <vt:lpstr>News</vt:lpstr>
      <vt:lpstr>News</vt:lpstr>
      <vt:lpstr>News</vt:lpstr>
      <vt:lpstr>News</vt:lpstr>
      <vt:lpstr>News</vt:lpstr>
      <vt:lpstr>News</vt:lpstr>
      <vt:lpstr>Physics 280: Session 24</vt:lpstr>
      <vt:lpstr>Module 7: Efforts to Defend Against Attack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 280: Session 21</dc:title>
  <dc:creator>Matthias</dc:creator>
  <cp:lastModifiedBy>Grosse Perdekamp, Matthias</cp:lastModifiedBy>
  <cp:revision>184</cp:revision>
  <dcterms:created xsi:type="dcterms:W3CDTF">2013-04-02T08:17:03Z</dcterms:created>
  <dcterms:modified xsi:type="dcterms:W3CDTF">2026-04-09T18:38:15Z</dcterms:modified>
</cp:coreProperties>
</file>