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576" y="102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6C186-D90B-4FD4-ADD9-162FA4B1B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D3940-53AF-46FB-8059-7CD4B7116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23835-2566-4DFC-B3AE-661898119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703FC-4589-4239-8145-5F68F0EB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F87A4-D718-4F2D-BE9C-14ED8390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6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1BD5D-C0D6-431D-B46B-BB39D1BAD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A5040-9DBC-4A26-A94C-3CD1533A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2293A-846C-4698-8D5C-0F4B17CC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DCB26-217A-4350-840D-6A83D9BA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39867-A653-46F7-9034-F4C1266A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0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89D5C7-D326-4FEB-BDD5-2E60D4CAD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BC18E-F8EA-4A7C-8EA0-A4D7D0420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E51D1-EDBB-45B2-B0F9-F3FE4E22B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DF84B-ED02-4CE7-B2B8-1A3C50ABF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5C0F-6106-41D7-B4FB-3DF8B2D2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2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AC014-D5BD-403C-B60C-AB8F8BE6E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B7D82-26A2-4951-9554-53E9FDDB7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2859D-C61D-4D4B-B6B3-23F2AE63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5FBDE-61CB-4077-B3D7-DB61FBC9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CE624-4ADA-4890-B169-65FDBDF3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E54D9-9030-4805-A690-F9FE1874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4B752-6AB5-4684-BCE8-6CD8285A9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BABEC-9DAF-497D-9AB8-0490A99D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202B5-5C55-4254-9739-0726331D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8BCC4-A8D5-4101-9CDF-F315FD77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1FD2-C528-4EC8-9007-AFF99E592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96918-A597-4857-AFDA-99D6D47D3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73978-F8E6-43E8-8634-7415675DA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77DA1-1157-45E2-9A10-BCA90B2F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DE1EE-7EFD-492A-9830-5B95166AE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30121-712F-49C8-975B-C2973481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4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2DA8-9462-4229-9678-42AF75EA4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82A08-8950-4E10-9322-755C8476B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3EC4C-2367-4976-8BAE-28F0451B3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3FBFED-F517-4903-83DE-0D7B0BFC2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7908FA-6754-49F8-9070-33682C4E2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65A2FF-5360-411A-98C3-1FBCC96A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4CE477-3624-4EE4-9AE1-9976335D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715A6E-B031-4941-8090-1F319A1C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7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D489-0370-48AC-8C04-BA61791F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A1240-114B-46C4-8E62-58FCDB5D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892FA-8B93-473C-A088-9DC65594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55594F-FB2E-40B1-98C3-2DADC0CC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3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E54F82-312B-4765-81DE-4EB2387F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E200C5-A069-4F6B-80C1-5E34157D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B207B-8110-4345-BEF7-E2826419A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1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A974F-BDD2-4B97-B614-B8C44412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9CBC2-E4EA-4295-B0C6-229BB2664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28B48-085B-41CA-996D-0818B7C7C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74CDC-74B3-43D2-9309-1AB760B7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F61C2-ED65-4411-8031-9856A6CA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E4E15-18D1-4C23-8862-8743566E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7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8D02F-9A93-4583-8B35-AA5766A8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C6577-605D-48D9-9BEC-850704ABC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FE038-078B-4B1C-B2A6-CDD1721A2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CEC93-542E-41DF-9F72-5809CB36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DA20C-8BF8-4154-8205-1505148B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3F03C-F886-4B5D-9353-88DF211B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1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19E22-D1BC-4D07-A0F0-6CECB947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8F0A1-E219-4700-B56F-6BABD843E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D946F-066A-49BC-96B4-D1FC38959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EDB2-EEF8-42BC-A4E7-52503421A6C0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65D94-7D95-43C2-A18B-CAD2E3C0B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13725-7283-4567-ABA6-5055E6051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6CF5A-7FFD-4D7A-976D-CDCB55CD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9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A44127F-C0CB-4D29-8215-CD482CED8D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47" b="20413"/>
          <a:stretch/>
        </p:blipFill>
        <p:spPr bwMode="auto">
          <a:xfrm rot="16200000">
            <a:off x="5518184" y="29665"/>
            <a:ext cx="6373250" cy="662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240F5AC-CC76-4695-8C7D-95A6D3741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85739" y="-955509"/>
            <a:ext cx="2865223" cy="508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78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8E55B7B-3C01-4407-87AD-750ED1D5A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39650" y="-372862"/>
            <a:ext cx="386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40D83770-6D9C-4DFA-8479-C35167979E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67"/>
          <a:stretch/>
        </p:blipFill>
        <p:spPr bwMode="auto">
          <a:xfrm>
            <a:off x="7468095" y="504300"/>
            <a:ext cx="3860800" cy="600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91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8B79250-3B57-4B1E-8D4C-8502E2515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41" y="685969"/>
            <a:ext cx="2887401" cy="54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B123AA-CEB0-421F-90BF-78AC16BB93AA}"/>
              </a:ext>
            </a:extLst>
          </p:cNvPr>
          <p:cNvSpPr txBox="1"/>
          <p:nvPr/>
        </p:nvSpPr>
        <p:spPr>
          <a:xfrm>
            <a:off x="192876" y="192973"/>
            <a:ext cx="488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Ladder DNA (</a:t>
            </a:r>
            <a:r>
              <a:rPr lang="en-US" b="1" dirty="0" err="1"/>
              <a:t>Quickload</a:t>
            </a:r>
            <a:r>
              <a:rPr lang="en-US" b="1" dirty="0"/>
              <a:t> 100 bp DNA Ladder, NEB)</a:t>
            </a:r>
          </a:p>
        </p:txBody>
      </p:sp>
    </p:spTree>
    <p:extLst>
      <p:ext uri="{BB962C8B-B14F-4D97-AF65-F5344CB8AC3E}">
        <p14:creationId xmlns:p14="http://schemas.microsoft.com/office/powerpoint/2010/main" val="256869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Youn, Yeoan</dc:creator>
  <cp:lastModifiedBy>Youn, Yeoan</cp:lastModifiedBy>
  <cp:revision>6</cp:revision>
  <dcterms:created xsi:type="dcterms:W3CDTF">2020-01-23T23:39:23Z</dcterms:created>
  <dcterms:modified xsi:type="dcterms:W3CDTF">2020-01-24T23:12:34Z</dcterms:modified>
</cp:coreProperties>
</file>