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EF60E-D124-4AC4-B870-8B20AE4D0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6E7409-6588-49ED-B066-53390032D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82316-7CD8-41E0-A326-67244651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4036-5CE8-4BE4-AF77-15278CAC0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ACAC8-4538-4961-AC30-1D2EBA2A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3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A63E2-3716-4797-B348-CAB82F8D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BE2CB-29CE-4EBE-974E-500DAEC29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A729C-7141-43E1-9FAE-B5F5F2D3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8C493-4A37-427B-B566-2616ED6D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C7434-92D4-4A9B-BA32-DAD671060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3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CB58C-98EE-437D-90A0-A6A3D5564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B9CD8E-D77A-4778-8033-3CB29F493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EFE5C-A6D7-4F7F-825E-E6CE6AB5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3C457-A13A-433F-BE45-CCD197391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C1712-8AC8-406B-B01B-5203EDCBA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2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8B3EE-D36E-4E34-8AEA-72B28E9B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42DD5-6D54-4EDB-BB42-1F18F356F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71A54-A9A5-415D-B4DF-F6881E67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4EFCA-AD92-4CF9-B956-436838FE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FEC54-A6A5-4D86-A52E-30B78BC7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30831-4666-4180-A340-FE9892203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988A4-E3C5-4052-A4CF-D10FF5FDA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159C4-2FE1-476B-BE4C-3930E5693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FEA8A-0F52-4B86-B683-20BDFE6E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E2209-E77E-42FF-B73E-151351B5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9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BA94-09E6-4344-A603-5BC31BE15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2C192-41D0-46E9-8829-45D1470AE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4A830-576E-43F2-9126-751A9F6C6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27BF20-4D78-4244-9AC8-AFFCA23EC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E5CD1-AC7B-4F95-BFC9-E8C72E3A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2E37F-1105-4D5F-B37C-C430930A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2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99B0-8940-4EA8-B876-E01498EFF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07A01-8079-4C1A-B864-057EFEDDA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A9B6D-7579-4507-A4A8-8D763190D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92D51-5318-41BD-9B0A-7786910FD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3FCB65-5CD2-433A-8A93-24ADFACB9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61A2C6-DFE2-4C3D-BFB3-3A66B14F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9FEDAC-795B-411D-A45D-0CC65D04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1962DD-8821-4251-8BAE-FDCD2BE5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FD053-7692-4A31-83AC-2282AE12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DB077-3690-4040-B5CB-41D57F346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81239-56D8-4F27-A379-F9A50142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F61B-EF83-4ACD-8825-0C067C0E0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7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EF81C-6D30-4B9E-84D7-3186DE1C7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DAA5A4-46B3-432A-AD8B-A393C63D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143CA-53AD-4122-AFF6-075523AD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9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66C3E-DD8D-42D7-8E2E-3EB1B7D31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393E3-5CA6-4A62-B003-584EEEB18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4026F-36ED-488E-97E3-15C6AF22A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7EC7A-E685-42FB-972E-A239FCCC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49815-E9B8-4945-8EB9-20DFBBDF1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EF825-5E25-4B0D-9ADB-2E72668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4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4581-17E5-42CC-B95B-8F6419F7A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D0A7E-B93C-4E9D-8F51-82AAAB73F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534C5-58B5-4BC0-8037-AD6A4BE1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E09E4-6951-42E5-B049-2DDCCF8E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60EF2-6F9F-4D83-874D-3B3BE63CA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042CD-782A-4FE1-91E1-B0C31252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9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F78E09-9FF6-4304-BB67-7DE4D624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4397F-C04D-448F-AE8B-ABA551772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DD29F-2D8C-4F35-8ADC-835C81E59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468A-C72D-4D30-9EF9-41D1E0B7C60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EB11B-236A-4E41-9275-11BD876CC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40251-26E6-4840-B73A-6DD1B0A40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7B57-50FF-41DD-BAAE-83F816FD5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lh3.googleusercontent.com/2Cx8vtrj29N0uhbKiSlYrk3m6dD-MtNkdVp3wOEnuIoWoAo2hEbo3sJo9bu1E_AOjHCu8HQv8NFOQep4X5lNvTLNoL6139734fU6GuRgBjmbcNq_EbZltRxvTP_TSKbSrRykcZWVz41NtI4rFcX31L0jHtgKaOOtVG4a7BEY4TiLgD_aOdCp6WH9TiTLqQAQ3JP0MUgyodRRW8rFBhUKLGdg5mARe7KglRsFNlbnR3QlQWWXPzjqks-8KK2Mzlksw9pe9H14nNzEIJhiO0evoKYsw5VxQbx5Y9H2GfgZSIdkGgakVuNNbtCq9g1iwJhMo6H8w5YNvV7YTHp2hbPKV29a3VoGrwF_if-esWRWi4EiE8H4Hkswr5wBSfXr4lwwth0CtilABAY3jjZ7HRYzUI7oeGWtdUmmyai_DgECbHtGQb1KX6Q3MSZOF8Fpn6vcyolbhutkJIISHSZN8B6B81-FykhBqnMBIAH3nXrVbROXLcCDfRcFm9DsWJaPXzj_mu0dDecI7j2niJeSDQ7CYrJa3f2iH3OHQkB2mrbFDOO08_bbM91456cg8RvWGh5pjLhhdz9sszWKSyxQU5VupzxNU1PC4eZbBjTFgaBeFXCKEhIAdQkInnRzuj9WSt1v3kRj_sUOwvAbWYd8CulQG2OVBZKwNQOqap-uAEuadgzF523hUT6V7E5x=w528-h937-no">
            <a:extLst>
              <a:ext uri="{FF2B5EF4-FFF2-40B4-BE49-F238E27FC236}">
                <a16:creationId xmlns:a16="http://schemas.microsoft.com/office/drawing/2014/main" id="{255EDC6D-898E-4063-9D41-EE28EFBBF3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51" b="40917"/>
          <a:stretch/>
        </p:blipFill>
        <p:spPr bwMode="auto">
          <a:xfrm>
            <a:off x="473681" y="955351"/>
            <a:ext cx="6617746" cy="440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816BAA6-6857-4464-8860-6B3C3DB43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569050"/>
              </p:ext>
            </p:extLst>
          </p:nvPr>
        </p:nvGraphicFramePr>
        <p:xfrm>
          <a:off x="7683501" y="462280"/>
          <a:ext cx="4191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299">
                  <a:extLst>
                    <a:ext uri="{9D8B030D-6E8A-4147-A177-3AD203B41FA5}">
                      <a16:colId xmlns:a16="http://schemas.microsoft.com/office/drawing/2014/main" val="2669787944"/>
                    </a:ext>
                  </a:extLst>
                </a:gridCol>
                <a:gridCol w="3441701">
                  <a:extLst>
                    <a:ext uri="{9D8B030D-6E8A-4147-A177-3AD203B41FA5}">
                      <a16:colId xmlns:a16="http://schemas.microsoft.com/office/drawing/2014/main" val="2712536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203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Ladder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07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PER1-1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325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278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PER1-2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488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PER1-3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145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ACTN3-1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499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8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ACTN3-2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904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ACTN3-3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723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TAS2R38-1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298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3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TAS2R38-2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71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TAS2R38-3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71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Ladder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596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42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33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lh3.googleusercontent.com/Wmlj0ZxMfZCDEWwOXCoVtOmkbe8yD2rDBzEx7cSz0vs2HXiYwbLZLt36GAgaPKTlRTjzXOMKWhEXqYL5mSjmz3Cou9UdyvKU8ru5jWHHqKu6qyLi3rDQDgzvaBAttzM8nbdkmVB1hjbhAw9gsGplvCwb5t9XDrjdAhdODr4HsbwwF5bfzSlr-V6A1G3dty-uu9fz4KyqXyH2-w_tAVnlAtjDf02MrWv2AZAdU0p1pdWw2GImc6F3MMiIhwGOEouZ9JYXk7Ch-EUl5aVH7YGEuN9ec6790VVoMayj5X4L5ILzOEMSIfwWlgaP9IVM5fV2mmMj77CAXeFjMXXfaWBfpXmIekOdjqKEYRT_omdL8tpbWDeQdCHywEBS5hBm0nz4SU8DBs_mPRs_7m6n4VyHKUsNWEkVbmVtMh6TB2et5dSnU3y3thb77i6FFhhnJAk-ePVEwX0GtnWCqBwm0NCMHy16DsE-ZMJuVS4EH24aNuXu2K7ONDJnvepwz-GeTlXFv4_X2WsZg1g95gU_fi96D0jqI1nl-dLnTvCFW1l-7CPR0SgSR38l42LgjcUC6uVFVL9NVl97cr4Y_hx1Aq1fD7QTqAMRpqzcTePiK3HoqQdphnvEoZTWvDBiMf_2GFiOIsVlQz0ZnLdsdEFxM8vX-2EXfiKbg8tapLu32x51XBwnvMSLJ5DFqmmt=s937-no">
            <a:extLst>
              <a:ext uri="{FF2B5EF4-FFF2-40B4-BE49-F238E27FC236}">
                <a16:creationId xmlns:a16="http://schemas.microsoft.com/office/drawing/2014/main" id="{20F251E5-CE47-4A0B-896D-8E653DAB90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5"/>
          <a:stretch/>
        </p:blipFill>
        <p:spPr bwMode="auto">
          <a:xfrm rot="16200000">
            <a:off x="1524182" y="655567"/>
            <a:ext cx="4326844" cy="554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D18B95B8-B9C6-4D07-B564-A0EA7B6FA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447645"/>
              </p:ext>
            </p:extLst>
          </p:nvPr>
        </p:nvGraphicFramePr>
        <p:xfrm>
          <a:off x="7683501" y="462280"/>
          <a:ext cx="4191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299">
                  <a:extLst>
                    <a:ext uri="{9D8B030D-6E8A-4147-A177-3AD203B41FA5}">
                      <a16:colId xmlns:a16="http://schemas.microsoft.com/office/drawing/2014/main" val="2669787944"/>
                    </a:ext>
                  </a:extLst>
                </a:gridCol>
                <a:gridCol w="3441701">
                  <a:extLst>
                    <a:ext uri="{9D8B030D-6E8A-4147-A177-3AD203B41FA5}">
                      <a16:colId xmlns:a16="http://schemas.microsoft.com/office/drawing/2014/main" val="2712536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203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Ladder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079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325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PER1-4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278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PER1-5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488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PER1-6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145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499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ACTN3-4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08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ACTN3-5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904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ACTN3-6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723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298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TAS2R38-4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3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TAS2R38-5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71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TAS2R38-6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71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Ladder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596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42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06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8B79250-3B57-4B1E-8D4C-8502E2515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12" y="685969"/>
            <a:ext cx="2887401" cy="54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B123AA-CEB0-421F-90BF-78AC16BB93AA}"/>
              </a:ext>
            </a:extLst>
          </p:cNvPr>
          <p:cNvSpPr txBox="1"/>
          <p:nvPr/>
        </p:nvSpPr>
        <p:spPr>
          <a:xfrm>
            <a:off x="192876" y="192973"/>
            <a:ext cx="4882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Ladder DNA (</a:t>
            </a:r>
            <a:r>
              <a:rPr lang="en-US" b="1" dirty="0" err="1"/>
              <a:t>Quickload</a:t>
            </a:r>
            <a:r>
              <a:rPr lang="en-US" b="1" dirty="0"/>
              <a:t> 100 bp DNA Ladder, NEB)</a:t>
            </a:r>
          </a:p>
        </p:txBody>
      </p:sp>
    </p:spTree>
    <p:extLst>
      <p:ext uri="{BB962C8B-B14F-4D97-AF65-F5344CB8AC3E}">
        <p14:creationId xmlns:p14="http://schemas.microsoft.com/office/powerpoint/2010/main" val="256869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73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Youn, Yeoan</dc:creator>
  <cp:lastModifiedBy>Youn, Yeoan</cp:lastModifiedBy>
  <cp:revision>6</cp:revision>
  <dcterms:created xsi:type="dcterms:W3CDTF">2020-01-24T23:12:27Z</dcterms:created>
  <dcterms:modified xsi:type="dcterms:W3CDTF">2020-01-24T23:19:21Z</dcterms:modified>
</cp:coreProperties>
</file>