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527b08e1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527b08e1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27b08e14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527b08e14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5244f790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5244f790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527b08e14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527b08e14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5278d46e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5278d46e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5278d46e0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5278d46e0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Electret Microphone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Condenser Microphones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3704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Similar to electret microphones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Uses charged capacitor to generate electric signal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As </a:t>
            </a:r>
            <a:r>
              <a:rPr lang="en"/>
              <a:t>diaphragm</a:t>
            </a:r>
            <a:r>
              <a:rPr lang="en"/>
              <a:t> vibrates, capacitance changes resulting in electric signal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Internal battery is needed to polarize the capacitor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1554675"/>
            <a:ext cx="4403476" cy="283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34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Electret Microphone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547400"/>
            <a:ext cx="3999900" cy="32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Uses permanently </a:t>
            </a:r>
            <a:r>
              <a:rPr lang="en"/>
              <a:t>charged electret material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Electret and back plate form capacitor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polarizing voltage needed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9849" y="1381800"/>
            <a:ext cx="3999900" cy="2957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351250"/>
            <a:ext cx="4330500" cy="33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An electret is a dielectric with a permanent electric dipole moment.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Produces electrostatic field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Made from synthetic polymers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Created by melting material, then cooling it in the presence of a strong electric field</a:t>
            </a:r>
            <a:endParaRPr sz="1400"/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Electrets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34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Microphone Construction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700" y="1115625"/>
            <a:ext cx="777087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Diaphragm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Electret material is used as the diaphragm of the microphone. Common and low quality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 electret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Electret film applied to back plate, with a diaphragm made with uncharged material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Front electret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Electret film applied to front cover, metalized diaphragm creates the capacitor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569200"/>
            <a:ext cx="3999900" cy="29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Cell phones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Computers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Hearing aids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Megaphones</a:t>
            </a:r>
            <a:endParaRPr/>
          </a:p>
        </p:txBody>
      </p:sp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</a:t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2250" y="1136250"/>
            <a:ext cx="3889802" cy="32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