
<file path=[Content_Types].xml><?xml version="1.0" encoding="utf-8"?>
<Types xmlns="http://schemas.openxmlformats.org/package/2006/content-types">
  <Default Extension="bin" ContentType="application/vnd.openxmlformats-officedocument.oleObject"/>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p:sldMasterIdLst>
    <p:sldMasterId id="2147483649" r:id="rId1"/>
    <p:sldMasterId id="2147483650" r:id="rId2"/>
  </p:sldMasterIdLst>
  <p:notesMasterIdLst>
    <p:notesMasterId r:id="rId57"/>
  </p:notesMasterIdLst>
  <p:handoutMasterIdLst>
    <p:handoutMasterId r:id="rId58"/>
  </p:handoutMasterIdLst>
  <p:sldIdLst>
    <p:sldId id="782" r:id="rId3"/>
    <p:sldId id="800" r:id="rId4"/>
    <p:sldId id="762" r:id="rId5"/>
    <p:sldId id="738" r:id="rId6"/>
    <p:sldId id="765" r:id="rId7"/>
    <p:sldId id="769" r:id="rId8"/>
    <p:sldId id="768" r:id="rId9"/>
    <p:sldId id="741" r:id="rId10"/>
    <p:sldId id="786" r:id="rId11"/>
    <p:sldId id="787" r:id="rId12"/>
    <p:sldId id="789" r:id="rId13"/>
    <p:sldId id="790" r:id="rId14"/>
    <p:sldId id="804" r:id="rId15"/>
    <p:sldId id="727" r:id="rId16"/>
    <p:sldId id="730" r:id="rId17"/>
    <p:sldId id="719" r:id="rId18"/>
    <p:sldId id="724" r:id="rId19"/>
    <p:sldId id="720" r:id="rId20"/>
    <p:sldId id="755" r:id="rId21"/>
    <p:sldId id="781" r:id="rId22"/>
    <p:sldId id="791" r:id="rId23"/>
    <p:sldId id="799" r:id="rId24"/>
    <p:sldId id="728" r:id="rId25"/>
    <p:sldId id="808" r:id="rId26"/>
    <p:sldId id="792" r:id="rId27"/>
    <p:sldId id="617" r:id="rId28"/>
    <p:sldId id="729" r:id="rId29"/>
    <p:sldId id="796" r:id="rId30"/>
    <p:sldId id="751" r:id="rId31"/>
    <p:sldId id="752" r:id="rId32"/>
    <p:sldId id="775" r:id="rId33"/>
    <p:sldId id="754" r:id="rId34"/>
    <p:sldId id="748" r:id="rId35"/>
    <p:sldId id="749" r:id="rId36"/>
    <p:sldId id="756" r:id="rId37"/>
    <p:sldId id="725" r:id="rId38"/>
    <p:sldId id="726" r:id="rId39"/>
    <p:sldId id="758" r:id="rId40"/>
    <p:sldId id="776" r:id="rId41"/>
    <p:sldId id="777" r:id="rId42"/>
    <p:sldId id="734" r:id="rId43"/>
    <p:sldId id="746" r:id="rId44"/>
    <p:sldId id="747" r:id="rId45"/>
    <p:sldId id="731" r:id="rId46"/>
    <p:sldId id="807" r:id="rId47"/>
    <p:sldId id="802" r:id="rId48"/>
    <p:sldId id="794" r:id="rId49"/>
    <p:sldId id="795" r:id="rId50"/>
    <p:sldId id="803" r:id="rId51"/>
    <p:sldId id="779" r:id="rId52"/>
    <p:sldId id="780" r:id="rId53"/>
    <p:sldId id="797" r:id="rId54"/>
    <p:sldId id="798" r:id="rId55"/>
    <p:sldId id="736" r:id="rId56"/>
  </p:sldIdLst>
  <p:sldSz cx="9144000" cy="6858000" type="screen4x3"/>
  <p:notesSz cx="7315200" cy="9601200"/>
  <p:embeddedFontLst>
    <p:embeddedFont>
      <p:font typeface="MingLiU" panose="02020509000000000000" pitchFamily="49" charset="-120"/>
      <p:regular r:id="rId59"/>
    </p:embeddedFont>
    <p:embeddedFont>
      <p:font typeface="Aptos Black" panose="020B0004020202020204" pitchFamily="34" charset="0"/>
      <p:bold r:id="rId60"/>
    </p:embeddedFont>
    <p:embeddedFont>
      <p:font typeface="Aptos Serif" panose="020B0604020202020204" pitchFamily="34" charset="0"/>
      <p:regular r:id="rId61"/>
      <p:bold r:id="rId62"/>
      <p:italic r:id="rId63"/>
      <p:boldItalic r:id="rId64"/>
    </p:embeddedFont>
    <p:embeddedFont>
      <p:font typeface="Calibri" panose="020F0502020204030204" pitchFamily="34" charset="0"/>
      <p:regular r:id="rId65"/>
      <p:bold r:id="rId66"/>
      <p:italic r:id="rId67"/>
      <p:boldItalic r:id="rId68"/>
    </p:embeddedFont>
    <p:embeddedFont>
      <p:font typeface="Comic Sans MS" panose="030F0902030302020204" pitchFamily="66" charset="0"/>
      <p:regular r:id="rId69"/>
      <p:bold r:id="rId70"/>
      <p:italic r:id="rId71"/>
      <p:boldItalic r:id="rId72"/>
    </p:embeddedFont>
    <p:embeddedFont>
      <p:font typeface="Eras Demi ITC" panose="020F0502020204030204" pitchFamily="34" charset="0"/>
      <p:regular r:id="rId73"/>
      <p:bold r:id="rId74"/>
    </p:embeddedFont>
    <p:embeddedFont>
      <p:font typeface="Franklin Gothic Demi" panose="020B0603020102020204" pitchFamily="34" charset="0"/>
      <p:regular r:id="rId75"/>
      <p:bold r:id="rId76"/>
      <p:italic r:id="rId77"/>
      <p:boldItalic r:id="rId78"/>
    </p:embeddedFont>
    <p:embeddedFont>
      <p:font typeface="Georgia" panose="02040502050405020303" pitchFamily="18" charset="0"/>
      <p:regular r:id="rId79"/>
      <p:bold r:id="rId80"/>
      <p:italic r:id="rId81"/>
      <p:boldItalic r:id="rId82"/>
    </p:embeddedFont>
    <p:embeddedFont>
      <p:font typeface="Gigi" pitchFamily="82" charset="77"/>
      <p:regular r:id="rId83"/>
    </p:embeddedFont>
    <p:embeddedFont>
      <p:font typeface="Jokerman" pitchFamily="82" charset="77"/>
      <p:regular r:id="rId84"/>
    </p:embeddedFont>
    <p:embeddedFont>
      <p:font typeface="Magneto" pitchFamily="82" charset="77"/>
      <p:bold r:id="rId85"/>
    </p:embeddedFont>
    <p:embeddedFont>
      <p:font typeface="Old English Text MT" panose="020B0604020202020204" pitchFamily="34" charset="0"/>
      <p:regular r:id="rId86"/>
      <p:bold r:id="rId87"/>
      <p:italic r:id="rId88"/>
      <p:boldItalic r:id="rId89"/>
    </p:embeddedFont>
    <p:embeddedFont>
      <p:font typeface="Palatino Linotype" panose="02040502050505030304" pitchFamily="18" charset="0"/>
      <p:regular r:id="rId90"/>
      <p:bold r:id="rId91"/>
      <p:italic r:id="rId92"/>
      <p:boldItalic r:id="rId93"/>
    </p:embeddedFont>
    <p:embeddedFont>
      <p:font typeface="Playbill" pitchFamily="82" charset="77"/>
      <p:regular r:id="rId94"/>
    </p:embeddedFont>
    <p:embeddedFont>
      <p:font typeface="Stencil" pitchFamily="82" charset="77"/>
      <p:regular r:id="rId95"/>
    </p:embeddedFont>
    <p:embeddedFont>
      <p:font typeface="Tahoma" panose="020B0604030504040204" pitchFamily="34" charset="0"/>
      <p:regular r:id="rId96"/>
      <p:bold r:id="rId97"/>
    </p:embeddedFont>
    <p:embeddedFont>
      <p:font typeface="Univers" panose="020B0503020202020204" pitchFamily="34" charset="0"/>
      <p:regular r:id="rId98"/>
      <p:bold r:id="rId99"/>
    </p:embeddedFont>
    <p:embeddedFont>
      <p:font typeface="Verdana" panose="020B0604030504040204" pitchFamily="34" charset="0"/>
      <p:regular r:id="rId100"/>
      <p:bold r:id="rId101"/>
      <p:italic r:id="rId102"/>
      <p:boldItalic r:id="rId103"/>
    </p:embeddedFont>
  </p:embeddedFontLst>
  <p:defaultTex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6132"/>
    <a:srgbClr val="33CC33"/>
    <a:srgbClr val="FF8223"/>
    <a:srgbClr val="1C99B1"/>
    <a:srgbClr val="E84A27"/>
    <a:srgbClr val="D1F7FB"/>
    <a:srgbClr val="CCECFF"/>
    <a:srgbClr val="72D4E8"/>
    <a:srgbClr val="FF9900"/>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15620"/>
    <p:restoredTop sz="94660"/>
  </p:normalViewPr>
  <p:slideViewPr>
    <p:cSldViewPr>
      <p:cViewPr varScale="1">
        <p:scale>
          <a:sx n="128" d="100"/>
          <a:sy n="128" d="100"/>
        </p:scale>
        <p:origin x="2696" y="176"/>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3413"/>
    </p:cViewPr>
  </p:sorterViewPr>
  <p:notesViewPr>
    <p:cSldViewPr>
      <p:cViewPr varScale="1">
        <p:scale>
          <a:sx n="92" d="100"/>
          <a:sy n="92" d="100"/>
        </p:scale>
        <p:origin x="4288" y="19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5.fntdata"/><Relationship Id="rId68" Type="http://schemas.openxmlformats.org/officeDocument/2006/relationships/font" Target="fonts/font10.fntdata"/><Relationship Id="rId84" Type="http://schemas.openxmlformats.org/officeDocument/2006/relationships/font" Target="fonts/font26.fntdata"/><Relationship Id="rId89" Type="http://schemas.openxmlformats.org/officeDocument/2006/relationships/font" Target="fonts/font31.fntdata"/><Relationship Id="rId16" Type="http://schemas.openxmlformats.org/officeDocument/2006/relationships/slide" Target="slides/slide14.xml"/><Relationship Id="rId107" Type="http://schemas.openxmlformats.org/officeDocument/2006/relationships/tableStyles" Target="tableStyles.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handoutMaster" Target="handoutMasters/handoutMaster1.xml"/><Relationship Id="rId74" Type="http://schemas.openxmlformats.org/officeDocument/2006/relationships/font" Target="fonts/font16.fntdata"/><Relationship Id="rId79" Type="http://schemas.openxmlformats.org/officeDocument/2006/relationships/font" Target="fonts/font21.fntdata"/><Relationship Id="rId102" Type="http://schemas.openxmlformats.org/officeDocument/2006/relationships/font" Target="fonts/font44.fntdata"/><Relationship Id="rId5" Type="http://schemas.openxmlformats.org/officeDocument/2006/relationships/slide" Target="slides/slide3.xml"/><Relationship Id="rId90" Type="http://schemas.openxmlformats.org/officeDocument/2006/relationships/font" Target="fonts/font32.fntdata"/><Relationship Id="rId95" Type="http://schemas.openxmlformats.org/officeDocument/2006/relationships/font" Target="fonts/font37.fntdata"/><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font" Target="fonts/font6.fntdata"/><Relationship Id="rId69" Type="http://schemas.openxmlformats.org/officeDocument/2006/relationships/font" Target="fonts/font11.fntdata"/><Relationship Id="rId80" Type="http://schemas.openxmlformats.org/officeDocument/2006/relationships/font" Target="fonts/font22.fntdata"/><Relationship Id="rId85" Type="http://schemas.openxmlformats.org/officeDocument/2006/relationships/font" Target="fonts/font27.fntdata"/><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font" Target="fonts/font1.fntdata"/><Relationship Id="rId103" Type="http://schemas.openxmlformats.org/officeDocument/2006/relationships/font" Target="fonts/font45.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4.fntdata"/><Relationship Id="rId70" Type="http://schemas.openxmlformats.org/officeDocument/2006/relationships/font" Target="fonts/font12.fntdata"/><Relationship Id="rId75" Type="http://schemas.openxmlformats.org/officeDocument/2006/relationships/font" Target="fonts/font17.fntdata"/><Relationship Id="rId83" Type="http://schemas.openxmlformats.org/officeDocument/2006/relationships/font" Target="fonts/font25.fntdata"/><Relationship Id="rId88" Type="http://schemas.openxmlformats.org/officeDocument/2006/relationships/font" Target="fonts/font30.fntdata"/><Relationship Id="rId91" Type="http://schemas.openxmlformats.org/officeDocument/2006/relationships/font" Target="fonts/font33.fntdata"/><Relationship Id="rId96" Type="http://schemas.openxmlformats.org/officeDocument/2006/relationships/font" Target="fonts/font38.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notesMaster" Target="notesMasters/notesMaster1.xml"/><Relationship Id="rId106"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2.fntdata"/><Relationship Id="rId65" Type="http://schemas.openxmlformats.org/officeDocument/2006/relationships/font" Target="fonts/font7.fntdata"/><Relationship Id="rId73" Type="http://schemas.openxmlformats.org/officeDocument/2006/relationships/font" Target="fonts/font15.fntdata"/><Relationship Id="rId78" Type="http://schemas.openxmlformats.org/officeDocument/2006/relationships/font" Target="fonts/font20.fntdata"/><Relationship Id="rId81" Type="http://schemas.openxmlformats.org/officeDocument/2006/relationships/font" Target="fonts/font23.fntdata"/><Relationship Id="rId86" Type="http://schemas.openxmlformats.org/officeDocument/2006/relationships/font" Target="fonts/font28.fntdata"/><Relationship Id="rId94" Type="http://schemas.openxmlformats.org/officeDocument/2006/relationships/font" Target="fonts/font36.fntdata"/><Relationship Id="rId99" Type="http://schemas.openxmlformats.org/officeDocument/2006/relationships/font" Target="fonts/font41.fntdata"/><Relationship Id="rId101" Type="http://schemas.openxmlformats.org/officeDocument/2006/relationships/font" Target="fonts/font43.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font" Target="fonts/font18.fntdata"/><Relationship Id="rId97" Type="http://schemas.openxmlformats.org/officeDocument/2006/relationships/font" Target="fonts/font39.fntdata"/><Relationship Id="rId104"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font" Target="fonts/font13.fntdata"/><Relationship Id="rId92" Type="http://schemas.openxmlformats.org/officeDocument/2006/relationships/font" Target="fonts/font34.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font" Target="fonts/font8.fntdata"/><Relationship Id="rId87" Type="http://schemas.openxmlformats.org/officeDocument/2006/relationships/font" Target="fonts/font29.fntdata"/><Relationship Id="rId61" Type="http://schemas.openxmlformats.org/officeDocument/2006/relationships/font" Target="fonts/font3.fntdata"/><Relationship Id="rId82" Type="http://schemas.openxmlformats.org/officeDocument/2006/relationships/font" Target="fonts/font24.fntdata"/><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font" Target="fonts/font19.fntdata"/><Relationship Id="rId100" Type="http://schemas.openxmlformats.org/officeDocument/2006/relationships/font" Target="fonts/font42.fntdata"/><Relationship Id="rId105"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14.fntdata"/><Relationship Id="rId93" Type="http://schemas.openxmlformats.org/officeDocument/2006/relationships/font" Target="fonts/font35.fntdata"/><Relationship Id="rId98" Type="http://schemas.openxmlformats.org/officeDocument/2006/relationships/font" Target="fonts/font40.fntdata"/><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font" Target="fonts/font9.fntdata"/></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170" name="Rectangle 2"/>
          <p:cNvSpPr>
            <a:spLocks noGrp="1" noChangeArrowheads="1"/>
          </p:cNvSpPr>
          <p:nvPr>
            <p:ph type="hdr" sz="quarter"/>
          </p:nvPr>
        </p:nvSpPr>
        <p:spPr bwMode="auto">
          <a:xfrm>
            <a:off x="5" y="4"/>
            <a:ext cx="3209925"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397" tIns="48199" rIns="96397" bIns="48199" numCol="1" anchor="t" anchorCtr="0" compatLnSpc="1">
            <a:prstTxWarp prst="textNoShape">
              <a:avLst/>
            </a:prstTxWarp>
          </a:bodyPr>
          <a:lstStyle>
            <a:lvl1pPr defTabSz="964203">
              <a:defRPr sz="1300"/>
            </a:lvl1pPr>
          </a:lstStyle>
          <a:p>
            <a:pPr>
              <a:defRPr/>
            </a:pPr>
            <a:r>
              <a:rPr lang="en-US"/>
              <a:t>PowerPoint Tips, Celia M. Elliott</a:t>
            </a:r>
          </a:p>
        </p:txBody>
      </p:sp>
      <p:sp>
        <p:nvSpPr>
          <p:cNvPr id="135171" name="Rectangle 3"/>
          <p:cNvSpPr>
            <a:spLocks noGrp="1" noChangeArrowheads="1"/>
          </p:cNvSpPr>
          <p:nvPr>
            <p:ph type="dt" sz="quarter" idx="1"/>
          </p:nvPr>
        </p:nvSpPr>
        <p:spPr bwMode="auto">
          <a:xfrm>
            <a:off x="4173538" y="4"/>
            <a:ext cx="3128962"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397" tIns="48199" rIns="96397" bIns="48199" numCol="1" anchor="t" anchorCtr="0" compatLnSpc="1">
            <a:prstTxWarp prst="textNoShape">
              <a:avLst/>
            </a:prstTxWarp>
          </a:bodyPr>
          <a:lstStyle>
            <a:lvl1pPr algn="r" defTabSz="964203">
              <a:defRPr sz="1300"/>
            </a:lvl1pPr>
          </a:lstStyle>
          <a:p>
            <a:pPr>
              <a:defRPr/>
            </a:pPr>
            <a:fld id="{95E52E19-F9BF-4568-B28D-A7DE45C57163}" type="datetime1">
              <a:rPr lang="en-US" smtClean="0"/>
              <a:t>9/12/25</a:t>
            </a:fld>
            <a:endParaRPr lang="en-US"/>
          </a:p>
        </p:txBody>
      </p:sp>
      <p:sp>
        <p:nvSpPr>
          <p:cNvPr id="135172" name="Rectangle 4"/>
          <p:cNvSpPr>
            <a:spLocks noGrp="1" noChangeArrowheads="1"/>
          </p:cNvSpPr>
          <p:nvPr>
            <p:ph type="ftr" sz="quarter" idx="2"/>
          </p:nvPr>
        </p:nvSpPr>
        <p:spPr bwMode="auto">
          <a:xfrm>
            <a:off x="5" y="9113843"/>
            <a:ext cx="3209925" cy="474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397" tIns="48199" rIns="96397" bIns="48199" numCol="1" anchor="b" anchorCtr="0" compatLnSpc="1">
            <a:prstTxWarp prst="textNoShape">
              <a:avLst/>
            </a:prstTxWarp>
          </a:bodyPr>
          <a:lstStyle>
            <a:lvl1pPr defTabSz="964203">
              <a:defRPr sz="1300"/>
            </a:lvl1pPr>
          </a:lstStyle>
          <a:p>
            <a:pPr>
              <a:defRPr/>
            </a:pPr>
            <a:r>
              <a:rPr lang="en-US"/>
              <a:t>Copyright © 2010 The Board of Trustees of the University of Illinois</a:t>
            </a:r>
          </a:p>
        </p:txBody>
      </p:sp>
      <p:sp>
        <p:nvSpPr>
          <p:cNvPr id="135173" name="Rectangle 5"/>
          <p:cNvSpPr>
            <a:spLocks noGrp="1" noChangeArrowheads="1"/>
          </p:cNvSpPr>
          <p:nvPr>
            <p:ph type="sldNum" sz="quarter" idx="3"/>
          </p:nvPr>
        </p:nvSpPr>
        <p:spPr bwMode="auto">
          <a:xfrm>
            <a:off x="4173538" y="9113843"/>
            <a:ext cx="3128962" cy="474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397" tIns="48199" rIns="96397" bIns="48199" numCol="1" anchor="b" anchorCtr="0" compatLnSpc="1">
            <a:prstTxWarp prst="textNoShape">
              <a:avLst/>
            </a:prstTxWarp>
          </a:bodyPr>
          <a:lstStyle>
            <a:lvl1pPr algn="r" defTabSz="964203">
              <a:defRPr sz="1300"/>
            </a:lvl1pPr>
          </a:lstStyle>
          <a:p>
            <a:pPr>
              <a:defRPr/>
            </a:pPr>
            <a:fld id="{7F087075-5608-4127-B85D-501DFFC1D6B6}" type="slidenum">
              <a:rPr lang="en-US"/>
              <a:pPr>
                <a:defRPr/>
              </a:pPr>
              <a:t>‹#›</a:t>
            </a:fld>
            <a:endParaRPr lang="en-US"/>
          </a:p>
        </p:txBody>
      </p:sp>
    </p:spTree>
    <p:extLst>
      <p:ext uri="{BB962C8B-B14F-4D97-AF65-F5344CB8AC3E}">
        <p14:creationId xmlns:p14="http://schemas.microsoft.com/office/powerpoint/2010/main" val="131009269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5" y="4"/>
            <a:ext cx="3209925"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397" tIns="48199" rIns="96397" bIns="48199" numCol="1" anchor="t" anchorCtr="0" compatLnSpc="1">
            <a:prstTxWarp prst="textNoShape">
              <a:avLst/>
            </a:prstTxWarp>
          </a:bodyPr>
          <a:lstStyle>
            <a:lvl1pPr defTabSz="964203">
              <a:defRPr sz="1300"/>
            </a:lvl1pPr>
          </a:lstStyle>
          <a:p>
            <a:pPr>
              <a:defRPr/>
            </a:pPr>
            <a:r>
              <a:rPr lang="en-US"/>
              <a:t>PowerPoint Tips, Celia M. Elliott</a:t>
            </a:r>
          </a:p>
        </p:txBody>
      </p:sp>
      <p:sp>
        <p:nvSpPr>
          <p:cNvPr id="8195" name="Rectangle 3"/>
          <p:cNvSpPr>
            <a:spLocks noGrp="1" noChangeArrowheads="1"/>
          </p:cNvSpPr>
          <p:nvPr>
            <p:ph type="dt" idx="1"/>
          </p:nvPr>
        </p:nvSpPr>
        <p:spPr bwMode="auto">
          <a:xfrm>
            <a:off x="4173538" y="4"/>
            <a:ext cx="3128962"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397" tIns="48199" rIns="96397" bIns="48199" numCol="1" anchor="t" anchorCtr="0" compatLnSpc="1">
            <a:prstTxWarp prst="textNoShape">
              <a:avLst/>
            </a:prstTxWarp>
          </a:bodyPr>
          <a:lstStyle>
            <a:lvl1pPr algn="r" defTabSz="964203">
              <a:defRPr sz="1300"/>
            </a:lvl1pPr>
          </a:lstStyle>
          <a:p>
            <a:pPr>
              <a:defRPr/>
            </a:pPr>
            <a:fld id="{E248283E-F8DD-45C2-966C-B83E5AA2837B}" type="datetime1">
              <a:rPr lang="en-US" smtClean="0"/>
              <a:t>9/12/25</a:t>
            </a:fld>
            <a:endParaRPr lang="en-US"/>
          </a:p>
        </p:txBody>
      </p:sp>
      <p:sp>
        <p:nvSpPr>
          <p:cNvPr id="10244" name="Rectangle 4"/>
          <p:cNvSpPr>
            <a:spLocks noGrp="1" noRot="1" noChangeAspect="1" noChangeArrowheads="1" noTextEdit="1"/>
          </p:cNvSpPr>
          <p:nvPr>
            <p:ph type="sldImg" idx="2"/>
          </p:nvPr>
        </p:nvSpPr>
        <p:spPr bwMode="auto">
          <a:xfrm>
            <a:off x="1219200" y="714375"/>
            <a:ext cx="4860925" cy="36449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197" name="Rectangle 5"/>
          <p:cNvSpPr>
            <a:spLocks noGrp="1" noChangeArrowheads="1"/>
          </p:cNvSpPr>
          <p:nvPr>
            <p:ph type="body" sz="quarter" idx="3"/>
          </p:nvPr>
        </p:nvSpPr>
        <p:spPr bwMode="auto">
          <a:xfrm>
            <a:off x="960438" y="4595818"/>
            <a:ext cx="5376862" cy="427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397" tIns="48199" rIns="96397" bIns="4819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198" name="Rectangle 6"/>
          <p:cNvSpPr>
            <a:spLocks noGrp="1" noChangeArrowheads="1"/>
          </p:cNvSpPr>
          <p:nvPr>
            <p:ph type="ftr" sz="quarter" idx="4"/>
          </p:nvPr>
        </p:nvSpPr>
        <p:spPr bwMode="auto">
          <a:xfrm>
            <a:off x="5" y="9113843"/>
            <a:ext cx="3209925" cy="474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397" tIns="48199" rIns="96397" bIns="48199" numCol="1" anchor="b" anchorCtr="0" compatLnSpc="1">
            <a:prstTxWarp prst="textNoShape">
              <a:avLst/>
            </a:prstTxWarp>
          </a:bodyPr>
          <a:lstStyle>
            <a:lvl1pPr defTabSz="964203">
              <a:defRPr sz="1300"/>
            </a:lvl1pPr>
          </a:lstStyle>
          <a:p>
            <a:pPr>
              <a:defRPr/>
            </a:pPr>
            <a:r>
              <a:rPr lang="en-US"/>
              <a:t>Copyright © 2010 The Board of Trustees of the University of Illinois</a:t>
            </a:r>
          </a:p>
        </p:txBody>
      </p:sp>
      <p:sp>
        <p:nvSpPr>
          <p:cNvPr id="8199" name="Rectangle 7"/>
          <p:cNvSpPr>
            <a:spLocks noGrp="1" noChangeArrowheads="1"/>
          </p:cNvSpPr>
          <p:nvPr>
            <p:ph type="sldNum" sz="quarter" idx="5"/>
          </p:nvPr>
        </p:nvSpPr>
        <p:spPr bwMode="auto">
          <a:xfrm>
            <a:off x="4173538" y="9113843"/>
            <a:ext cx="3128962" cy="474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397" tIns="48199" rIns="96397" bIns="48199" numCol="1" anchor="b" anchorCtr="0" compatLnSpc="1">
            <a:prstTxWarp prst="textNoShape">
              <a:avLst/>
            </a:prstTxWarp>
          </a:bodyPr>
          <a:lstStyle>
            <a:lvl1pPr algn="r" defTabSz="964203">
              <a:defRPr sz="1300"/>
            </a:lvl1pPr>
          </a:lstStyle>
          <a:p>
            <a:pPr>
              <a:defRPr/>
            </a:pPr>
            <a:fld id="{6E75634C-F116-4374-8127-B83958F25BA6}" type="slidenum">
              <a:rPr lang="en-US"/>
              <a:pPr>
                <a:defRPr/>
              </a:pPr>
              <a:t>‹#›</a:t>
            </a:fld>
            <a:endParaRPr lang="en-US"/>
          </a:p>
        </p:txBody>
      </p:sp>
    </p:spTree>
    <p:extLst>
      <p:ext uri="{BB962C8B-B14F-4D97-AF65-F5344CB8AC3E}">
        <p14:creationId xmlns:p14="http://schemas.microsoft.com/office/powerpoint/2010/main" val="766617273"/>
      </p:ext>
    </p:extLst>
  </p:cSld>
  <p:clrMap bg1="lt1" tx1="dk1" bg2="lt2" tx2="dk2" accent1="accent1" accent2="accent2" accent3="accent3" accent4="accent4" accent5="accent5" accent6="accent6" hlink="hlink" folHlink="folHlink"/>
  <p:hf/>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slideshare.net/thecroaker/death-by-powerpoint/"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image" Target="../media/image46.PNG"/></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a:xfrm>
            <a:off x="5" y="4"/>
            <a:ext cx="5486395" cy="474663"/>
          </a:xfrm>
          <a:noFill/>
        </p:spPr>
        <p:txBody>
          <a:bodyPr/>
          <a:lstStyle>
            <a:lvl1pPr defTabSz="964323">
              <a:defRPr sz="2400">
                <a:solidFill>
                  <a:schemeClr val="tx1"/>
                </a:solidFill>
                <a:latin typeface="Times New Roman" pitchFamily="18" charset="0"/>
              </a:defRPr>
            </a:lvl1pPr>
            <a:lvl2pPr marL="749674" indent="-288335" defTabSz="964323">
              <a:defRPr sz="2400">
                <a:solidFill>
                  <a:schemeClr val="tx1"/>
                </a:solidFill>
                <a:latin typeface="Times New Roman" pitchFamily="18" charset="0"/>
              </a:defRPr>
            </a:lvl2pPr>
            <a:lvl3pPr marL="1153343" indent="-230669" defTabSz="964323">
              <a:defRPr sz="2400">
                <a:solidFill>
                  <a:schemeClr val="tx1"/>
                </a:solidFill>
                <a:latin typeface="Times New Roman" pitchFamily="18" charset="0"/>
              </a:defRPr>
            </a:lvl3pPr>
            <a:lvl4pPr marL="1614682" indent="-230669" defTabSz="964323">
              <a:defRPr sz="2400">
                <a:solidFill>
                  <a:schemeClr val="tx1"/>
                </a:solidFill>
                <a:latin typeface="Times New Roman" pitchFamily="18" charset="0"/>
              </a:defRPr>
            </a:lvl4pPr>
            <a:lvl5pPr marL="2076017" indent="-230669" defTabSz="964323">
              <a:defRPr sz="2400">
                <a:solidFill>
                  <a:schemeClr val="tx1"/>
                </a:solidFill>
                <a:latin typeface="Times New Roman" pitchFamily="18" charset="0"/>
              </a:defRPr>
            </a:lvl5pPr>
            <a:lvl6pPr marL="2537355" indent="-230669" defTabSz="964323" eaLnBrk="0" fontAlgn="base" hangingPunct="0">
              <a:spcBef>
                <a:spcPct val="0"/>
              </a:spcBef>
              <a:spcAft>
                <a:spcPct val="0"/>
              </a:spcAft>
              <a:defRPr sz="2400">
                <a:solidFill>
                  <a:schemeClr val="tx1"/>
                </a:solidFill>
                <a:latin typeface="Times New Roman" pitchFamily="18" charset="0"/>
              </a:defRPr>
            </a:lvl6pPr>
            <a:lvl7pPr marL="2998691" indent="-230669" defTabSz="964323" eaLnBrk="0" fontAlgn="base" hangingPunct="0">
              <a:spcBef>
                <a:spcPct val="0"/>
              </a:spcBef>
              <a:spcAft>
                <a:spcPct val="0"/>
              </a:spcAft>
              <a:defRPr sz="2400">
                <a:solidFill>
                  <a:schemeClr val="tx1"/>
                </a:solidFill>
                <a:latin typeface="Times New Roman" pitchFamily="18" charset="0"/>
              </a:defRPr>
            </a:lvl7pPr>
            <a:lvl8pPr marL="3460029" indent="-230669" defTabSz="964323" eaLnBrk="0" fontAlgn="base" hangingPunct="0">
              <a:spcBef>
                <a:spcPct val="0"/>
              </a:spcBef>
              <a:spcAft>
                <a:spcPct val="0"/>
              </a:spcAft>
              <a:defRPr sz="2400">
                <a:solidFill>
                  <a:schemeClr val="tx1"/>
                </a:solidFill>
                <a:latin typeface="Times New Roman" pitchFamily="18" charset="0"/>
              </a:defRPr>
            </a:lvl8pPr>
            <a:lvl9pPr marL="3921364" indent="-230669" defTabSz="964323" eaLnBrk="0" fontAlgn="base" hangingPunct="0">
              <a:spcBef>
                <a:spcPct val="0"/>
              </a:spcBef>
              <a:spcAft>
                <a:spcPct val="0"/>
              </a:spcAft>
              <a:defRPr sz="2400">
                <a:solidFill>
                  <a:schemeClr val="tx1"/>
                </a:solidFill>
                <a:latin typeface="Times New Roman" pitchFamily="18" charset="0"/>
              </a:defRPr>
            </a:lvl9pPr>
          </a:lstStyle>
          <a:p>
            <a:r>
              <a:rPr lang="en-US" sz="1300" dirty="0">
                <a:latin typeface="+mn-lt"/>
              </a:rPr>
              <a:t>Communicating in Science--Celia’s Tips for Science Talks</a:t>
            </a:r>
          </a:p>
          <a:p>
            <a:r>
              <a:rPr lang="en-US" sz="1300" dirty="0">
                <a:latin typeface="+mn-lt"/>
              </a:rPr>
              <a:t>Celia M. Elliott, PHYS 496</a:t>
            </a:r>
          </a:p>
        </p:txBody>
      </p:sp>
      <p:sp>
        <p:nvSpPr>
          <p:cNvPr id="11267" name="Rectangle 3"/>
          <p:cNvSpPr>
            <a:spLocks noGrp="1" noChangeArrowheads="1"/>
          </p:cNvSpPr>
          <p:nvPr>
            <p:ph type="dt" sz="quarter" idx="1"/>
          </p:nvPr>
        </p:nvSpPr>
        <p:spPr>
          <a:noFill/>
        </p:spPr>
        <p:txBody>
          <a:bodyPr/>
          <a:lstStyle>
            <a:lvl1pPr defTabSz="964323">
              <a:defRPr sz="2400">
                <a:solidFill>
                  <a:schemeClr val="tx1"/>
                </a:solidFill>
                <a:latin typeface="Times New Roman" pitchFamily="18" charset="0"/>
              </a:defRPr>
            </a:lvl1pPr>
            <a:lvl2pPr marL="749674" indent="-288335" defTabSz="964323">
              <a:defRPr sz="2400">
                <a:solidFill>
                  <a:schemeClr val="tx1"/>
                </a:solidFill>
                <a:latin typeface="Times New Roman" pitchFamily="18" charset="0"/>
              </a:defRPr>
            </a:lvl2pPr>
            <a:lvl3pPr marL="1153343" indent="-230669" defTabSz="964323">
              <a:defRPr sz="2400">
                <a:solidFill>
                  <a:schemeClr val="tx1"/>
                </a:solidFill>
                <a:latin typeface="Times New Roman" pitchFamily="18" charset="0"/>
              </a:defRPr>
            </a:lvl3pPr>
            <a:lvl4pPr marL="1614682" indent="-230669" defTabSz="964323">
              <a:defRPr sz="2400">
                <a:solidFill>
                  <a:schemeClr val="tx1"/>
                </a:solidFill>
                <a:latin typeface="Times New Roman" pitchFamily="18" charset="0"/>
              </a:defRPr>
            </a:lvl4pPr>
            <a:lvl5pPr marL="2076017" indent="-230669" defTabSz="964323">
              <a:defRPr sz="2400">
                <a:solidFill>
                  <a:schemeClr val="tx1"/>
                </a:solidFill>
                <a:latin typeface="Times New Roman" pitchFamily="18" charset="0"/>
              </a:defRPr>
            </a:lvl5pPr>
            <a:lvl6pPr marL="2537355" indent="-230669" defTabSz="964323" eaLnBrk="0" fontAlgn="base" hangingPunct="0">
              <a:spcBef>
                <a:spcPct val="0"/>
              </a:spcBef>
              <a:spcAft>
                <a:spcPct val="0"/>
              </a:spcAft>
              <a:defRPr sz="2400">
                <a:solidFill>
                  <a:schemeClr val="tx1"/>
                </a:solidFill>
                <a:latin typeface="Times New Roman" pitchFamily="18" charset="0"/>
              </a:defRPr>
            </a:lvl6pPr>
            <a:lvl7pPr marL="2998691" indent="-230669" defTabSz="964323" eaLnBrk="0" fontAlgn="base" hangingPunct="0">
              <a:spcBef>
                <a:spcPct val="0"/>
              </a:spcBef>
              <a:spcAft>
                <a:spcPct val="0"/>
              </a:spcAft>
              <a:defRPr sz="2400">
                <a:solidFill>
                  <a:schemeClr val="tx1"/>
                </a:solidFill>
                <a:latin typeface="Times New Roman" pitchFamily="18" charset="0"/>
              </a:defRPr>
            </a:lvl7pPr>
            <a:lvl8pPr marL="3460029" indent="-230669" defTabSz="964323" eaLnBrk="0" fontAlgn="base" hangingPunct="0">
              <a:spcBef>
                <a:spcPct val="0"/>
              </a:spcBef>
              <a:spcAft>
                <a:spcPct val="0"/>
              </a:spcAft>
              <a:defRPr sz="2400">
                <a:solidFill>
                  <a:schemeClr val="tx1"/>
                </a:solidFill>
                <a:latin typeface="Times New Roman" pitchFamily="18" charset="0"/>
              </a:defRPr>
            </a:lvl8pPr>
            <a:lvl9pPr marL="3921364" indent="-230669" defTabSz="964323" eaLnBrk="0" fontAlgn="base" hangingPunct="0">
              <a:spcBef>
                <a:spcPct val="0"/>
              </a:spcBef>
              <a:spcAft>
                <a:spcPct val="0"/>
              </a:spcAft>
              <a:defRPr sz="2400">
                <a:solidFill>
                  <a:schemeClr val="tx1"/>
                </a:solidFill>
                <a:latin typeface="Times New Roman" pitchFamily="18" charset="0"/>
              </a:defRPr>
            </a:lvl9pPr>
          </a:lstStyle>
          <a:p>
            <a:fld id="{6BFFAF72-A407-4BFA-BE2D-399BC480D5D3}" type="datetime1">
              <a:rPr lang="en-US" sz="1300" smtClean="0">
                <a:latin typeface="+mn-lt"/>
              </a:rPr>
              <a:t>9/12/25</a:t>
            </a:fld>
            <a:endParaRPr lang="en-US" sz="1300" dirty="0">
              <a:latin typeface="+mn-lt"/>
            </a:endParaRPr>
          </a:p>
        </p:txBody>
      </p:sp>
      <p:sp>
        <p:nvSpPr>
          <p:cNvPr id="11268" name="Rectangle 7"/>
          <p:cNvSpPr>
            <a:spLocks noGrp="1" noChangeArrowheads="1"/>
          </p:cNvSpPr>
          <p:nvPr>
            <p:ph type="sldNum" sz="quarter" idx="5"/>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409" tIns="48205" rIns="96409" bIns="48205" numCol="1" anchor="b" anchorCtr="0" compatLnSpc="1">
            <a:prstTxWarp prst="textNoShape">
              <a:avLst/>
            </a:prstTxWarp>
          </a:bodyPr>
          <a:lstStyle/>
          <a:p>
            <a:pPr defTabSz="926038"/>
            <a:fld id="{73BD5C81-C015-4741-8B6B-6493AB0C4D38}" type="slidenum">
              <a:rPr lang="en-US">
                <a:latin typeface="+mn-lt"/>
              </a:rPr>
              <a:pPr defTabSz="926038"/>
              <a:t>1</a:t>
            </a:fld>
            <a:endParaRPr lang="en-US">
              <a:latin typeface="+mn-lt"/>
            </a:endParaRPr>
          </a:p>
        </p:txBody>
      </p:sp>
      <p:sp>
        <p:nvSpPr>
          <p:cNvPr id="11269" name="Rectangle 2"/>
          <p:cNvSpPr>
            <a:spLocks noGrp="1" noRot="1" noChangeAspect="1" noChangeArrowheads="1" noTextEdit="1"/>
          </p:cNvSpPr>
          <p:nvPr>
            <p:ph type="sldImg"/>
          </p:nvPr>
        </p:nvSpPr>
        <p:spPr>
          <a:xfrm>
            <a:off x="1217613" y="685800"/>
            <a:ext cx="4860925" cy="3644900"/>
          </a:xfrm>
          <a:ln/>
        </p:spPr>
      </p:sp>
      <p:sp>
        <p:nvSpPr>
          <p:cNvPr id="848899" name="Rectangle 3"/>
          <p:cNvSpPr>
            <a:spLocks noGrp="1" noChangeArrowheads="1"/>
          </p:cNvSpPr>
          <p:nvPr>
            <p:ph type="body" idx="1"/>
          </p:nvPr>
        </p:nvSpPr>
        <p:spPr/>
        <p:txBody>
          <a:bodyPr/>
          <a:lstStyle/>
          <a:p>
            <a:pPr>
              <a:defRPr/>
            </a:pPr>
            <a:r>
              <a:rPr lang="en-US" dirty="0">
                <a:latin typeface="+mn-lt"/>
              </a:rPr>
              <a:t>Today, we’ll look at some ways to enhance the communications value of your slides and some tips to avoid humiliation. </a:t>
            </a:r>
          </a:p>
          <a:p>
            <a:pPr>
              <a:defRPr/>
            </a:pPr>
            <a:r>
              <a:rPr lang="en-US" dirty="0">
                <a:latin typeface="+mn-lt"/>
              </a:rPr>
              <a:t>The standard software for most scientific talks is MS PowerPoint.  Like it or hate it, that’s what nearly all AV systems at conferences are set up to use.  If you are determined to be an iconoclast and use some other presentation software, fine, but be prepared for last-minute technical difficulties that will annoy your colleagues and cut into your presentation time.  If you demand to use something other than PPT, take a PDF version of your talk that you can use when the computer in the seminar room can’t run </a:t>
            </a:r>
            <a:r>
              <a:rPr lang="en-US" i="1" dirty="0">
                <a:latin typeface="+mn-lt"/>
              </a:rPr>
              <a:t>Photoshop </a:t>
            </a:r>
            <a:r>
              <a:rPr lang="en-US" dirty="0">
                <a:latin typeface="+mn-lt"/>
              </a:rPr>
              <a:t>or </a:t>
            </a:r>
            <a:r>
              <a:rPr lang="en-US" i="1" dirty="0">
                <a:latin typeface="+mn-lt"/>
              </a:rPr>
              <a:t>LibreOffice</a:t>
            </a:r>
            <a:r>
              <a:rPr lang="en-US" dirty="0">
                <a:latin typeface="+mn-lt"/>
              </a:rPr>
              <a:t>. </a:t>
            </a:r>
          </a:p>
          <a:p>
            <a:pPr>
              <a:defRPr/>
            </a:pPr>
            <a:r>
              <a:rPr lang="en-US" dirty="0">
                <a:latin typeface="+mn-lt"/>
              </a:rPr>
              <a:t>Alexei </a:t>
            </a:r>
            <a:r>
              <a:rPr lang="en-US" dirty="0" err="1">
                <a:latin typeface="+mn-lt"/>
              </a:rPr>
              <a:t>Kaptarev’s</a:t>
            </a:r>
            <a:r>
              <a:rPr lang="en-US" dirty="0">
                <a:latin typeface="+mn-lt"/>
              </a:rPr>
              <a:t> </a:t>
            </a:r>
            <a:r>
              <a:rPr lang="en-US" i="1" dirty="0">
                <a:latin typeface="+mn-lt"/>
              </a:rPr>
              <a:t>Death by </a:t>
            </a:r>
            <a:r>
              <a:rPr lang="en-US" i="1" dirty="0" err="1">
                <a:latin typeface="+mn-lt"/>
              </a:rPr>
              <a:t>Powerpoint</a:t>
            </a:r>
            <a:r>
              <a:rPr lang="en-US" dirty="0">
                <a:latin typeface="+mn-lt"/>
              </a:rPr>
              <a:t> is an Internet classic not to be missed:</a:t>
            </a:r>
            <a:br>
              <a:rPr lang="en-US" dirty="0">
                <a:latin typeface="+mn-lt"/>
              </a:rPr>
            </a:br>
            <a:r>
              <a:rPr lang="en-US" dirty="0">
                <a:solidFill>
                  <a:schemeClr val="accent2">
                    <a:lumMod val="50000"/>
                  </a:schemeClr>
                </a:solidFill>
                <a:latin typeface="Calibri" panose="020F0502020204030204" pitchFamily="34" charset="0"/>
              </a:rPr>
              <a:t>http://www.slideshare.net/thecroaker/death-by-powerpoint/</a:t>
            </a:r>
          </a:p>
          <a:p>
            <a:pPr>
              <a:defRPr/>
            </a:pPr>
            <a:endParaRPr lang="en-US" dirty="0">
              <a:latin typeface="+mn-lt"/>
            </a:endParaRPr>
          </a:p>
          <a:p>
            <a:pPr>
              <a:defRPr/>
            </a:pPr>
            <a:endParaRPr lang="en-US" dirty="0">
              <a:latin typeface="+mn-lt"/>
            </a:endParaRPr>
          </a:p>
          <a:p>
            <a:pPr>
              <a:defRPr/>
            </a:pPr>
            <a:endParaRPr lang="en-US" dirty="0">
              <a:latin typeface="+mn-lt"/>
            </a:endParaRPr>
          </a:p>
          <a:p>
            <a:pPr>
              <a:defRPr/>
            </a:pPr>
            <a:endParaRPr lang="en-US" dirty="0">
              <a:latin typeface="+mn-lt"/>
            </a:endParaRPr>
          </a:p>
          <a:p>
            <a:pPr>
              <a:defRPr/>
            </a:pPr>
            <a:endParaRPr lang="en-US" dirty="0">
              <a:latin typeface="+mn-lt"/>
            </a:endParaRPr>
          </a:p>
        </p:txBody>
      </p:sp>
      <p:sp>
        <p:nvSpPr>
          <p:cNvPr id="9" name="Text Box 8"/>
          <p:cNvSpPr txBox="1">
            <a:spLocks noChangeArrowheads="1"/>
          </p:cNvSpPr>
          <p:nvPr/>
        </p:nvSpPr>
        <p:spPr bwMode="auto">
          <a:xfrm>
            <a:off x="3" y="9144001"/>
            <a:ext cx="3466712" cy="465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23" tIns="47861" rIns="95723" bIns="47861">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200" dirty="0">
                <a:latin typeface="Calibri" pitchFamily="34" charset="0"/>
              </a:rPr>
              <a:t>© 2025 Board of Trustees of the University of Illinois</a:t>
            </a:r>
            <a:br>
              <a:rPr lang="en-US" sz="1200" dirty="0">
                <a:latin typeface="Calibri" pitchFamily="34" charset="0"/>
              </a:rPr>
            </a:br>
            <a:r>
              <a:rPr lang="en-US" sz="1200" dirty="0">
                <a:latin typeface="Calibri" pitchFamily="34" charset="0"/>
              </a:rPr>
              <a:t>All rights Reserved</a:t>
            </a:r>
          </a:p>
        </p:txBody>
      </p:sp>
    </p:spTree>
    <p:extLst>
      <p:ext uri="{BB962C8B-B14F-4D97-AF65-F5344CB8AC3E}">
        <p14:creationId xmlns:p14="http://schemas.microsoft.com/office/powerpoint/2010/main" val="26814887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lvl1pPr defTabSz="1000552">
              <a:defRPr sz="2500">
                <a:solidFill>
                  <a:schemeClr val="tx1"/>
                </a:solidFill>
                <a:latin typeface="Times New Roman" pitchFamily="18" charset="0"/>
              </a:defRPr>
            </a:lvl1pPr>
            <a:lvl2pPr marL="777837" indent="-299169" defTabSz="1000552">
              <a:defRPr sz="2500">
                <a:solidFill>
                  <a:schemeClr val="tx1"/>
                </a:solidFill>
                <a:latin typeface="Times New Roman" pitchFamily="18" charset="0"/>
              </a:defRPr>
            </a:lvl2pPr>
            <a:lvl3pPr marL="1196673" indent="-239335" defTabSz="1000552">
              <a:defRPr sz="2500">
                <a:solidFill>
                  <a:schemeClr val="tx1"/>
                </a:solidFill>
                <a:latin typeface="Times New Roman" pitchFamily="18" charset="0"/>
              </a:defRPr>
            </a:lvl3pPr>
            <a:lvl4pPr marL="1675342" indent="-239335" defTabSz="1000552">
              <a:defRPr sz="2500">
                <a:solidFill>
                  <a:schemeClr val="tx1"/>
                </a:solidFill>
                <a:latin typeface="Times New Roman" pitchFamily="18" charset="0"/>
              </a:defRPr>
            </a:lvl4pPr>
            <a:lvl5pPr marL="2154011" indent="-239335" defTabSz="1000552">
              <a:defRPr sz="2500">
                <a:solidFill>
                  <a:schemeClr val="tx1"/>
                </a:solidFill>
                <a:latin typeface="Times New Roman" pitchFamily="18" charset="0"/>
              </a:defRPr>
            </a:lvl5pPr>
            <a:lvl6pPr marL="2632681" indent="-239335" defTabSz="1000552" eaLnBrk="0" fontAlgn="base" hangingPunct="0">
              <a:spcBef>
                <a:spcPct val="0"/>
              </a:spcBef>
              <a:spcAft>
                <a:spcPct val="0"/>
              </a:spcAft>
              <a:defRPr sz="2500">
                <a:solidFill>
                  <a:schemeClr val="tx1"/>
                </a:solidFill>
                <a:latin typeface="Times New Roman" pitchFamily="18" charset="0"/>
              </a:defRPr>
            </a:lvl6pPr>
            <a:lvl7pPr marL="3111350" indent="-239335" defTabSz="1000552" eaLnBrk="0" fontAlgn="base" hangingPunct="0">
              <a:spcBef>
                <a:spcPct val="0"/>
              </a:spcBef>
              <a:spcAft>
                <a:spcPct val="0"/>
              </a:spcAft>
              <a:defRPr sz="2500">
                <a:solidFill>
                  <a:schemeClr val="tx1"/>
                </a:solidFill>
                <a:latin typeface="Times New Roman" pitchFamily="18" charset="0"/>
              </a:defRPr>
            </a:lvl7pPr>
            <a:lvl8pPr marL="3590019" indent="-239335" defTabSz="1000552" eaLnBrk="0" fontAlgn="base" hangingPunct="0">
              <a:spcBef>
                <a:spcPct val="0"/>
              </a:spcBef>
              <a:spcAft>
                <a:spcPct val="0"/>
              </a:spcAft>
              <a:defRPr sz="2500">
                <a:solidFill>
                  <a:schemeClr val="tx1"/>
                </a:solidFill>
                <a:latin typeface="Times New Roman" pitchFamily="18" charset="0"/>
              </a:defRPr>
            </a:lvl8pPr>
            <a:lvl9pPr marL="4068688" indent="-239335" defTabSz="1000552" eaLnBrk="0" fontAlgn="base" hangingPunct="0">
              <a:spcBef>
                <a:spcPct val="0"/>
              </a:spcBef>
              <a:spcAft>
                <a:spcPct val="0"/>
              </a:spcAft>
              <a:defRPr sz="2500">
                <a:solidFill>
                  <a:schemeClr val="tx1"/>
                </a:solidFill>
                <a:latin typeface="Times New Roman" pitchFamily="18" charset="0"/>
              </a:defRPr>
            </a:lvl9pPr>
          </a:lstStyle>
          <a:p>
            <a:fld id="{88A39118-D408-48E9-90DD-1310C66BF46D}" type="slidenum">
              <a:rPr lang="en-US" altLang="en-US" sz="1300">
                <a:latin typeface="Calibri" panose="020F0502020204030204" pitchFamily="34" charset="0"/>
              </a:rPr>
              <a:pPr/>
              <a:t>10</a:t>
            </a:fld>
            <a:endParaRPr lang="en-US" altLang="en-US" sz="1300" dirty="0">
              <a:latin typeface="Calibri" panose="020F0502020204030204" pitchFamily="34" charset="0"/>
            </a:endParaRPr>
          </a:p>
        </p:txBody>
      </p:sp>
      <p:sp>
        <p:nvSpPr>
          <p:cNvPr id="57347" name="Rectangle 2"/>
          <p:cNvSpPr>
            <a:spLocks noGrp="1" noRot="1" noChangeAspect="1" noChangeArrowheads="1" noTextEdit="1"/>
          </p:cNvSpPr>
          <p:nvPr>
            <p:ph type="sldImg"/>
          </p:nvPr>
        </p:nvSpPr>
        <p:spPr>
          <a:xfrm>
            <a:off x="1447800" y="755650"/>
            <a:ext cx="4906963" cy="3679825"/>
          </a:xfrm>
          <a:ln w="12700" cap="flat"/>
        </p:spPr>
      </p:sp>
      <p:sp>
        <p:nvSpPr>
          <p:cNvPr id="41991" name="Rectangle 3"/>
          <p:cNvSpPr>
            <a:spLocks noGrp="1" noChangeArrowheads="1"/>
          </p:cNvSpPr>
          <p:nvPr>
            <p:ph type="body" idx="1"/>
          </p:nvPr>
        </p:nvSpPr>
        <p:spPr>
          <a:xfrm>
            <a:off x="1447800" y="4643204"/>
            <a:ext cx="4906963" cy="4518598"/>
          </a:xfrm>
        </p:spPr>
        <p:txBody>
          <a:bodyPr lIns="101885" tIns="50940" rIns="101885" bIns="50940"/>
          <a:lstStyle/>
          <a:p>
            <a:pPr>
              <a:spcBef>
                <a:spcPct val="50000"/>
              </a:spcBef>
              <a:defRPr/>
            </a:pPr>
            <a:r>
              <a:rPr lang="en-US" dirty="0">
                <a:latin typeface="+mn-lt"/>
              </a:rPr>
              <a:t>The introductory material flows from these ideas :</a:t>
            </a:r>
          </a:p>
          <a:p>
            <a:pPr>
              <a:spcBef>
                <a:spcPct val="50000"/>
              </a:spcBef>
              <a:defRPr/>
            </a:pPr>
            <a:r>
              <a:rPr lang="en-US" dirty="0">
                <a:latin typeface="+mn-lt"/>
              </a:rPr>
              <a:t>    - What motivated the work?  How does it fit into work that has already been done?</a:t>
            </a:r>
            <a:br>
              <a:rPr lang="en-US" dirty="0">
                <a:latin typeface="+mn-lt"/>
              </a:rPr>
            </a:br>
            <a:r>
              <a:rPr lang="en-US" dirty="0">
                <a:latin typeface="+mn-lt"/>
              </a:rPr>
              <a:t>    - What background information does the audience need to understand these points?</a:t>
            </a:r>
          </a:p>
          <a:p>
            <a:pPr>
              <a:spcBef>
                <a:spcPct val="50000"/>
              </a:spcBef>
              <a:defRPr/>
            </a:pPr>
            <a:endParaRPr lang="en-US" dirty="0">
              <a:latin typeface="+mn-lt"/>
            </a:endParaRPr>
          </a:p>
          <a:p>
            <a:pPr>
              <a:spcBef>
                <a:spcPct val="50000"/>
              </a:spcBef>
              <a:defRPr/>
            </a:pPr>
            <a:r>
              <a:rPr lang="en-US" dirty="0">
                <a:latin typeface="+mn-lt"/>
              </a:rPr>
              <a:t>The body of the presentation also flows from these ideas:</a:t>
            </a:r>
          </a:p>
          <a:p>
            <a:pPr>
              <a:spcBef>
                <a:spcPct val="50000"/>
              </a:spcBef>
              <a:defRPr/>
            </a:pPr>
            <a:r>
              <a:rPr lang="en-US" dirty="0">
                <a:latin typeface="+mn-lt"/>
              </a:rPr>
              <a:t>    - What supporting evidence and data must be presented?</a:t>
            </a:r>
            <a:br>
              <a:rPr lang="en-US" dirty="0">
                <a:latin typeface="+mn-lt"/>
              </a:rPr>
            </a:br>
            <a:r>
              <a:rPr lang="en-US" dirty="0">
                <a:latin typeface="+mn-lt"/>
              </a:rPr>
              <a:t>    - How can you most effectively present those data—in text, figures, graphs, equations?</a:t>
            </a:r>
          </a:p>
          <a:p>
            <a:pPr>
              <a:spcBef>
                <a:spcPct val="50000"/>
              </a:spcBef>
              <a:defRPr/>
            </a:pPr>
            <a:endParaRPr lang="en-US" dirty="0">
              <a:latin typeface="+mn-lt"/>
            </a:endParaRPr>
          </a:p>
          <a:p>
            <a:pPr>
              <a:spcBef>
                <a:spcPct val="50000"/>
              </a:spcBef>
              <a:defRPr/>
            </a:pPr>
            <a:r>
              <a:rPr lang="en-US" dirty="0">
                <a:latin typeface="+mn-lt"/>
              </a:rPr>
              <a:t>N.B.  In most cases, “text” is the worst way to convey scientific data.</a:t>
            </a:r>
          </a:p>
          <a:p>
            <a:pPr>
              <a:spcBef>
                <a:spcPct val="50000"/>
              </a:spcBef>
              <a:defRPr/>
            </a:pPr>
            <a:endParaRPr lang="en-US" dirty="0">
              <a:latin typeface="+mn-lt"/>
            </a:endParaRPr>
          </a:p>
          <a:p>
            <a:pPr>
              <a:spcBef>
                <a:spcPct val="50000"/>
              </a:spcBef>
              <a:defRPr/>
            </a:pPr>
            <a:r>
              <a:rPr lang="en-US" dirty="0">
                <a:latin typeface="+mn-lt"/>
              </a:rPr>
              <a:t>For a wonderful introduction to how to present quantitative information, see Edward Tufte’s </a:t>
            </a:r>
            <a:r>
              <a:rPr lang="en-US" i="1" dirty="0">
                <a:latin typeface="+mn-lt"/>
              </a:rPr>
              <a:t>Visual Explanations</a:t>
            </a:r>
            <a:r>
              <a:rPr lang="en-US" dirty="0">
                <a:latin typeface="+mn-lt"/>
              </a:rPr>
              <a:t> (Cheshire, CT, Graphics Press, 1997). </a:t>
            </a:r>
          </a:p>
          <a:p>
            <a:pPr>
              <a:spcBef>
                <a:spcPct val="50000"/>
              </a:spcBef>
              <a:defRPr/>
            </a:pPr>
            <a:endParaRPr lang="en-US" dirty="0">
              <a:latin typeface="+mn-lt"/>
            </a:endParaRPr>
          </a:p>
        </p:txBody>
      </p:sp>
      <p:sp>
        <p:nvSpPr>
          <p:cNvPr id="11" name="Rectangle 2"/>
          <p:cNvSpPr>
            <a:spLocks noGrp="1" noChangeArrowheads="1"/>
          </p:cNvSpPr>
          <p:nvPr>
            <p:ph type="hdr" sz="quarter"/>
          </p:nvPr>
        </p:nvSpPr>
        <p:spPr>
          <a:xfrm>
            <a:off x="5" y="4"/>
            <a:ext cx="5486395" cy="474663"/>
          </a:xfrm>
          <a:noFill/>
        </p:spPr>
        <p:txBody>
          <a:bodyPr/>
          <a:lstStyle>
            <a:lvl1pPr defTabSz="964323">
              <a:defRPr sz="2400">
                <a:solidFill>
                  <a:schemeClr val="tx1"/>
                </a:solidFill>
                <a:latin typeface="Times New Roman" pitchFamily="18" charset="0"/>
              </a:defRPr>
            </a:lvl1pPr>
            <a:lvl2pPr marL="749674" indent="-288335" defTabSz="964323">
              <a:defRPr sz="2400">
                <a:solidFill>
                  <a:schemeClr val="tx1"/>
                </a:solidFill>
                <a:latin typeface="Times New Roman" pitchFamily="18" charset="0"/>
              </a:defRPr>
            </a:lvl2pPr>
            <a:lvl3pPr marL="1153343" indent="-230669" defTabSz="964323">
              <a:defRPr sz="2400">
                <a:solidFill>
                  <a:schemeClr val="tx1"/>
                </a:solidFill>
                <a:latin typeface="Times New Roman" pitchFamily="18" charset="0"/>
              </a:defRPr>
            </a:lvl3pPr>
            <a:lvl4pPr marL="1614682" indent="-230669" defTabSz="964323">
              <a:defRPr sz="2400">
                <a:solidFill>
                  <a:schemeClr val="tx1"/>
                </a:solidFill>
                <a:latin typeface="Times New Roman" pitchFamily="18" charset="0"/>
              </a:defRPr>
            </a:lvl4pPr>
            <a:lvl5pPr marL="2076017" indent="-230669" defTabSz="964323">
              <a:defRPr sz="2400">
                <a:solidFill>
                  <a:schemeClr val="tx1"/>
                </a:solidFill>
                <a:latin typeface="Times New Roman" pitchFamily="18" charset="0"/>
              </a:defRPr>
            </a:lvl5pPr>
            <a:lvl6pPr marL="2537355" indent="-230669" defTabSz="964323" eaLnBrk="0" fontAlgn="base" hangingPunct="0">
              <a:spcBef>
                <a:spcPct val="0"/>
              </a:spcBef>
              <a:spcAft>
                <a:spcPct val="0"/>
              </a:spcAft>
              <a:defRPr sz="2400">
                <a:solidFill>
                  <a:schemeClr val="tx1"/>
                </a:solidFill>
                <a:latin typeface="Times New Roman" pitchFamily="18" charset="0"/>
              </a:defRPr>
            </a:lvl6pPr>
            <a:lvl7pPr marL="2998691" indent="-230669" defTabSz="964323" eaLnBrk="0" fontAlgn="base" hangingPunct="0">
              <a:spcBef>
                <a:spcPct val="0"/>
              </a:spcBef>
              <a:spcAft>
                <a:spcPct val="0"/>
              </a:spcAft>
              <a:defRPr sz="2400">
                <a:solidFill>
                  <a:schemeClr val="tx1"/>
                </a:solidFill>
                <a:latin typeface="Times New Roman" pitchFamily="18" charset="0"/>
              </a:defRPr>
            </a:lvl7pPr>
            <a:lvl8pPr marL="3460029" indent="-230669" defTabSz="964323" eaLnBrk="0" fontAlgn="base" hangingPunct="0">
              <a:spcBef>
                <a:spcPct val="0"/>
              </a:spcBef>
              <a:spcAft>
                <a:spcPct val="0"/>
              </a:spcAft>
              <a:defRPr sz="2400">
                <a:solidFill>
                  <a:schemeClr val="tx1"/>
                </a:solidFill>
                <a:latin typeface="Times New Roman" pitchFamily="18" charset="0"/>
              </a:defRPr>
            </a:lvl8pPr>
            <a:lvl9pPr marL="3921364" indent="-230669" defTabSz="964323" eaLnBrk="0" fontAlgn="base" hangingPunct="0">
              <a:spcBef>
                <a:spcPct val="0"/>
              </a:spcBef>
              <a:spcAft>
                <a:spcPct val="0"/>
              </a:spcAft>
              <a:defRPr sz="2400">
                <a:solidFill>
                  <a:schemeClr val="tx1"/>
                </a:solidFill>
                <a:latin typeface="Times New Roman" pitchFamily="18" charset="0"/>
              </a:defRPr>
            </a:lvl9pPr>
          </a:lstStyle>
          <a:p>
            <a:r>
              <a:rPr lang="en-US" sz="1300" dirty="0">
                <a:latin typeface="+mn-lt"/>
              </a:rPr>
              <a:t>Communicating in Science--Celia’s Tips for Science Talks</a:t>
            </a:r>
          </a:p>
          <a:p>
            <a:r>
              <a:rPr lang="en-US" sz="1300" dirty="0">
                <a:latin typeface="+mn-lt"/>
              </a:rPr>
              <a:t>Celia M. Elliott, PHYS 496</a:t>
            </a:r>
          </a:p>
        </p:txBody>
      </p:sp>
      <p:sp>
        <p:nvSpPr>
          <p:cNvPr id="12" name="Rectangle 3"/>
          <p:cNvSpPr>
            <a:spLocks noGrp="1" noChangeArrowheads="1"/>
          </p:cNvSpPr>
          <p:nvPr>
            <p:ph type="dt" sz="quarter" idx="1"/>
          </p:nvPr>
        </p:nvSpPr>
        <p:spPr>
          <a:xfrm>
            <a:off x="4173538" y="4"/>
            <a:ext cx="3128962" cy="474663"/>
          </a:xfrm>
          <a:noFill/>
        </p:spPr>
        <p:txBody>
          <a:bodyPr/>
          <a:lstStyle>
            <a:lvl1pPr defTabSz="964323">
              <a:defRPr sz="2400">
                <a:solidFill>
                  <a:schemeClr val="tx1"/>
                </a:solidFill>
                <a:latin typeface="Times New Roman" pitchFamily="18" charset="0"/>
              </a:defRPr>
            </a:lvl1pPr>
            <a:lvl2pPr marL="749674" indent="-288335" defTabSz="964323">
              <a:defRPr sz="2400">
                <a:solidFill>
                  <a:schemeClr val="tx1"/>
                </a:solidFill>
                <a:latin typeface="Times New Roman" pitchFamily="18" charset="0"/>
              </a:defRPr>
            </a:lvl2pPr>
            <a:lvl3pPr marL="1153343" indent="-230669" defTabSz="964323">
              <a:defRPr sz="2400">
                <a:solidFill>
                  <a:schemeClr val="tx1"/>
                </a:solidFill>
                <a:latin typeface="Times New Roman" pitchFamily="18" charset="0"/>
              </a:defRPr>
            </a:lvl3pPr>
            <a:lvl4pPr marL="1614682" indent="-230669" defTabSz="964323">
              <a:defRPr sz="2400">
                <a:solidFill>
                  <a:schemeClr val="tx1"/>
                </a:solidFill>
                <a:latin typeface="Times New Roman" pitchFamily="18" charset="0"/>
              </a:defRPr>
            </a:lvl4pPr>
            <a:lvl5pPr marL="2076017" indent="-230669" defTabSz="964323">
              <a:defRPr sz="2400">
                <a:solidFill>
                  <a:schemeClr val="tx1"/>
                </a:solidFill>
                <a:latin typeface="Times New Roman" pitchFamily="18" charset="0"/>
              </a:defRPr>
            </a:lvl5pPr>
            <a:lvl6pPr marL="2537355" indent="-230669" defTabSz="964323" eaLnBrk="0" fontAlgn="base" hangingPunct="0">
              <a:spcBef>
                <a:spcPct val="0"/>
              </a:spcBef>
              <a:spcAft>
                <a:spcPct val="0"/>
              </a:spcAft>
              <a:defRPr sz="2400">
                <a:solidFill>
                  <a:schemeClr val="tx1"/>
                </a:solidFill>
                <a:latin typeface="Times New Roman" pitchFamily="18" charset="0"/>
              </a:defRPr>
            </a:lvl6pPr>
            <a:lvl7pPr marL="2998691" indent="-230669" defTabSz="964323" eaLnBrk="0" fontAlgn="base" hangingPunct="0">
              <a:spcBef>
                <a:spcPct val="0"/>
              </a:spcBef>
              <a:spcAft>
                <a:spcPct val="0"/>
              </a:spcAft>
              <a:defRPr sz="2400">
                <a:solidFill>
                  <a:schemeClr val="tx1"/>
                </a:solidFill>
                <a:latin typeface="Times New Roman" pitchFamily="18" charset="0"/>
              </a:defRPr>
            </a:lvl7pPr>
            <a:lvl8pPr marL="3460029" indent="-230669" defTabSz="964323" eaLnBrk="0" fontAlgn="base" hangingPunct="0">
              <a:spcBef>
                <a:spcPct val="0"/>
              </a:spcBef>
              <a:spcAft>
                <a:spcPct val="0"/>
              </a:spcAft>
              <a:defRPr sz="2400">
                <a:solidFill>
                  <a:schemeClr val="tx1"/>
                </a:solidFill>
                <a:latin typeface="Times New Roman" pitchFamily="18" charset="0"/>
              </a:defRPr>
            </a:lvl8pPr>
            <a:lvl9pPr marL="3921364" indent="-230669" defTabSz="964323" eaLnBrk="0" fontAlgn="base" hangingPunct="0">
              <a:spcBef>
                <a:spcPct val="0"/>
              </a:spcBef>
              <a:spcAft>
                <a:spcPct val="0"/>
              </a:spcAft>
              <a:defRPr sz="2400">
                <a:solidFill>
                  <a:schemeClr val="tx1"/>
                </a:solidFill>
                <a:latin typeface="Times New Roman" pitchFamily="18" charset="0"/>
              </a:defRPr>
            </a:lvl9pPr>
          </a:lstStyle>
          <a:p>
            <a:fld id="{35865239-595C-4E2F-8E67-38F455AC544A}" type="datetime1">
              <a:rPr lang="en-US" sz="1300" smtClean="0">
                <a:latin typeface="+mn-lt"/>
              </a:rPr>
              <a:t>9/12/25</a:t>
            </a:fld>
            <a:endParaRPr lang="en-US" sz="1300" dirty="0">
              <a:latin typeface="+mn-lt"/>
            </a:endParaRPr>
          </a:p>
        </p:txBody>
      </p:sp>
      <p:sp>
        <p:nvSpPr>
          <p:cNvPr id="13" name="Text Box 8"/>
          <p:cNvSpPr txBox="1">
            <a:spLocks noChangeArrowheads="1"/>
          </p:cNvSpPr>
          <p:nvPr/>
        </p:nvSpPr>
        <p:spPr bwMode="auto">
          <a:xfrm>
            <a:off x="3" y="9144001"/>
            <a:ext cx="3466712" cy="465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23" tIns="47861" rIns="95723" bIns="47861">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200" dirty="0">
                <a:latin typeface="Calibri" pitchFamily="34" charset="0"/>
              </a:rPr>
              <a:t>© 2025 Board of Trustees of the University of Illinois</a:t>
            </a:r>
            <a:br>
              <a:rPr lang="en-US" sz="1200" dirty="0">
                <a:latin typeface="Calibri" pitchFamily="34" charset="0"/>
              </a:rPr>
            </a:br>
            <a:r>
              <a:rPr lang="en-US" sz="1200" dirty="0">
                <a:latin typeface="Calibri" pitchFamily="34" charset="0"/>
              </a:rPr>
              <a:t>All rights Reserved</a:t>
            </a:r>
          </a:p>
        </p:txBody>
      </p:sp>
    </p:spTree>
    <p:extLst>
      <p:ext uri="{BB962C8B-B14F-4D97-AF65-F5344CB8AC3E}">
        <p14:creationId xmlns:p14="http://schemas.microsoft.com/office/powerpoint/2010/main" val="4491599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lvl1pPr defTabSz="1000552">
              <a:defRPr sz="2500">
                <a:solidFill>
                  <a:schemeClr val="tx1"/>
                </a:solidFill>
                <a:latin typeface="Times New Roman" pitchFamily="18" charset="0"/>
              </a:defRPr>
            </a:lvl1pPr>
            <a:lvl2pPr marL="777837" indent="-299169" defTabSz="1000552">
              <a:defRPr sz="2500">
                <a:solidFill>
                  <a:schemeClr val="tx1"/>
                </a:solidFill>
                <a:latin typeface="Times New Roman" pitchFamily="18" charset="0"/>
              </a:defRPr>
            </a:lvl2pPr>
            <a:lvl3pPr marL="1196673" indent="-239335" defTabSz="1000552">
              <a:defRPr sz="2500">
                <a:solidFill>
                  <a:schemeClr val="tx1"/>
                </a:solidFill>
                <a:latin typeface="Times New Roman" pitchFamily="18" charset="0"/>
              </a:defRPr>
            </a:lvl3pPr>
            <a:lvl4pPr marL="1675342" indent="-239335" defTabSz="1000552">
              <a:defRPr sz="2500">
                <a:solidFill>
                  <a:schemeClr val="tx1"/>
                </a:solidFill>
                <a:latin typeface="Times New Roman" pitchFamily="18" charset="0"/>
              </a:defRPr>
            </a:lvl4pPr>
            <a:lvl5pPr marL="2154011" indent="-239335" defTabSz="1000552">
              <a:defRPr sz="2500">
                <a:solidFill>
                  <a:schemeClr val="tx1"/>
                </a:solidFill>
                <a:latin typeface="Times New Roman" pitchFamily="18" charset="0"/>
              </a:defRPr>
            </a:lvl5pPr>
            <a:lvl6pPr marL="2632681" indent="-239335" defTabSz="1000552" eaLnBrk="0" fontAlgn="base" hangingPunct="0">
              <a:spcBef>
                <a:spcPct val="0"/>
              </a:spcBef>
              <a:spcAft>
                <a:spcPct val="0"/>
              </a:spcAft>
              <a:defRPr sz="2500">
                <a:solidFill>
                  <a:schemeClr val="tx1"/>
                </a:solidFill>
                <a:latin typeface="Times New Roman" pitchFamily="18" charset="0"/>
              </a:defRPr>
            </a:lvl6pPr>
            <a:lvl7pPr marL="3111350" indent="-239335" defTabSz="1000552" eaLnBrk="0" fontAlgn="base" hangingPunct="0">
              <a:spcBef>
                <a:spcPct val="0"/>
              </a:spcBef>
              <a:spcAft>
                <a:spcPct val="0"/>
              </a:spcAft>
              <a:defRPr sz="2500">
                <a:solidFill>
                  <a:schemeClr val="tx1"/>
                </a:solidFill>
                <a:latin typeface="Times New Roman" pitchFamily="18" charset="0"/>
              </a:defRPr>
            </a:lvl7pPr>
            <a:lvl8pPr marL="3590019" indent="-239335" defTabSz="1000552" eaLnBrk="0" fontAlgn="base" hangingPunct="0">
              <a:spcBef>
                <a:spcPct val="0"/>
              </a:spcBef>
              <a:spcAft>
                <a:spcPct val="0"/>
              </a:spcAft>
              <a:defRPr sz="2500">
                <a:solidFill>
                  <a:schemeClr val="tx1"/>
                </a:solidFill>
                <a:latin typeface="Times New Roman" pitchFamily="18" charset="0"/>
              </a:defRPr>
            </a:lvl8pPr>
            <a:lvl9pPr marL="4068688" indent="-239335" defTabSz="1000552" eaLnBrk="0" fontAlgn="base" hangingPunct="0">
              <a:spcBef>
                <a:spcPct val="0"/>
              </a:spcBef>
              <a:spcAft>
                <a:spcPct val="0"/>
              </a:spcAft>
              <a:defRPr sz="2500">
                <a:solidFill>
                  <a:schemeClr val="tx1"/>
                </a:solidFill>
                <a:latin typeface="Times New Roman" pitchFamily="18" charset="0"/>
              </a:defRPr>
            </a:lvl9pPr>
          </a:lstStyle>
          <a:p>
            <a:fld id="{4CCCED2D-1F39-4B12-94A3-DC12A2A39AC4}" type="slidenum">
              <a:rPr lang="en-US" sz="1300">
                <a:latin typeface="Calibri" panose="020F0502020204030204" pitchFamily="34" charset="0"/>
              </a:rPr>
              <a:pPr/>
              <a:t>11</a:t>
            </a:fld>
            <a:endParaRPr lang="en-US" sz="1300" dirty="0">
              <a:latin typeface="Calibri" panose="020F0502020204030204" pitchFamily="34" charset="0"/>
            </a:endParaRPr>
          </a:p>
        </p:txBody>
      </p:sp>
      <p:sp>
        <p:nvSpPr>
          <p:cNvPr id="55299" name="Rectangle 2"/>
          <p:cNvSpPr>
            <a:spLocks noGrp="1" noRot="1" noChangeAspect="1" noChangeArrowheads="1" noTextEdit="1"/>
          </p:cNvSpPr>
          <p:nvPr>
            <p:ph type="sldImg"/>
          </p:nvPr>
        </p:nvSpPr>
        <p:spPr>
          <a:xfrm>
            <a:off x="1447800" y="755650"/>
            <a:ext cx="4906963" cy="3679825"/>
          </a:xfrm>
          <a:ln w="12700" cap="flat"/>
        </p:spPr>
      </p:sp>
      <p:sp>
        <p:nvSpPr>
          <p:cNvPr id="41991" name="Rectangle 3"/>
          <p:cNvSpPr>
            <a:spLocks noGrp="1" noChangeArrowheads="1"/>
          </p:cNvSpPr>
          <p:nvPr>
            <p:ph type="body" idx="1"/>
          </p:nvPr>
        </p:nvSpPr>
        <p:spPr>
          <a:xfrm>
            <a:off x="1447800" y="4643204"/>
            <a:ext cx="4906963" cy="4518598"/>
          </a:xfrm>
        </p:spPr>
        <p:txBody>
          <a:bodyPr lIns="101885" tIns="50940" rIns="101885" bIns="50940"/>
          <a:lstStyle/>
          <a:p>
            <a:pPr>
              <a:spcBef>
                <a:spcPct val="50000"/>
              </a:spcBef>
              <a:defRPr/>
            </a:pPr>
            <a:r>
              <a:rPr lang="en-US" dirty="0">
                <a:latin typeface="+mn-lt"/>
              </a:rPr>
              <a:t>These key sentences encapsulate your whole talk; they provide the motivation, describe the methods, highlight the key results, explain your conclusions.</a:t>
            </a:r>
          </a:p>
          <a:p>
            <a:pPr>
              <a:spcBef>
                <a:spcPct val="50000"/>
              </a:spcBef>
              <a:defRPr/>
            </a:pPr>
            <a:endParaRPr lang="en-US" dirty="0">
              <a:latin typeface="+mn-lt"/>
            </a:endParaRPr>
          </a:p>
          <a:p>
            <a:pPr>
              <a:spcBef>
                <a:spcPct val="50000"/>
              </a:spcBef>
              <a:defRPr/>
            </a:pPr>
            <a:r>
              <a:rPr lang="en-US" dirty="0">
                <a:latin typeface="+mn-lt"/>
              </a:rPr>
              <a:t>Arrange the key sentences, one per slide, and move them around until you have a logical, coherent narrative story line. </a:t>
            </a:r>
          </a:p>
        </p:txBody>
      </p:sp>
      <p:sp>
        <p:nvSpPr>
          <p:cNvPr id="11" name="Rectangle 2"/>
          <p:cNvSpPr>
            <a:spLocks noGrp="1" noChangeArrowheads="1"/>
          </p:cNvSpPr>
          <p:nvPr>
            <p:ph type="hdr" sz="quarter"/>
          </p:nvPr>
        </p:nvSpPr>
        <p:spPr>
          <a:xfrm>
            <a:off x="5" y="4"/>
            <a:ext cx="5486395" cy="474663"/>
          </a:xfrm>
          <a:noFill/>
        </p:spPr>
        <p:txBody>
          <a:bodyPr/>
          <a:lstStyle>
            <a:lvl1pPr defTabSz="964323">
              <a:defRPr sz="2400">
                <a:solidFill>
                  <a:schemeClr val="tx1"/>
                </a:solidFill>
                <a:latin typeface="Times New Roman" pitchFamily="18" charset="0"/>
              </a:defRPr>
            </a:lvl1pPr>
            <a:lvl2pPr marL="749674" indent="-288335" defTabSz="964323">
              <a:defRPr sz="2400">
                <a:solidFill>
                  <a:schemeClr val="tx1"/>
                </a:solidFill>
                <a:latin typeface="Times New Roman" pitchFamily="18" charset="0"/>
              </a:defRPr>
            </a:lvl2pPr>
            <a:lvl3pPr marL="1153343" indent="-230669" defTabSz="964323">
              <a:defRPr sz="2400">
                <a:solidFill>
                  <a:schemeClr val="tx1"/>
                </a:solidFill>
                <a:latin typeface="Times New Roman" pitchFamily="18" charset="0"/>
              </a:defRPr>
            </a:lvl3pPr>
            <a:lvl4pPr marL="1614682" indent="-230669" defTabSz="964323">
              <a:defRPr sz="2400">
                <a:solidFill>
                  <a:schemeClr val="tx1"/>
                </a:solidFill>
                <a:latin typeface="Times New Roman" pitchFamily="18" charset="0"/>
              </a:defRPr>
            </a:lvl4pPr>
            <a:lvl5pPr marL="2076017" indent="-230669" defTabSz="964323">
              <a:defRPr sz="2400">
                <a:solidFill>
                  <a:schemeClr val="tx1"/>
                </a:solidFill>
                <a:latin typeface="Times New Roman" pitchFamily="18" charset="0"/>
              </a:defRPr>
            </a:lvl5pPr>
            <a:lvl6pPr marL="2537355" indent="-230669" defTabSz="964323" eaLnBrk="0" fontAlgn="base" hangingPunct="0">
              <a:spcBef>
                <a:spcPct val="0"/>
              </a:spcBef>
              <a:spcAft>
                <a:spcPct val="0"/>
              </a:spcAft>
              <a:defRPr sz="2400">
                <a:solidFill>
                  <a:schemeClr val="tx1"/>
                </a:solidFill>
                <a:latin typeface="Times New Roman" pitchFamily="18" charset="0"/>
              </a:defRPr>
            </a:lvl6pPr>
            <a:lvl7pPr marL="2998691" indent="-230669" defTabSz="964323" eaLnBrk="0" fontAlgn="base" hangingPunct="0">
              <a:spcBef>
                <a:spcPct val="0"/>
              </a:spcBef>
              <a:spcAft>
                <a:spcPct val="0"/>
              </a:spcAft>
              <a:defRPr sz="2400">
                <a:solidFill>
                  <a:schemeClr val="tx1"/>
                </a:solidFill>
                <a:latin typeface="Times New Roman" pitchFamily="18" charset="0"/>
              </a:defRPr>
            </a:lvl7pPr>
            <a:lvl8pPr marL="3460029" indent="-230669" defTabSz="964323" eaLnBrk="0" fontAlgn="base" hangingPunct="0">
              <a:spcBef>
                <a:spcPct val="0"/>
              </a:spcBef>
              <a:spcAft>
                <a:spcPct val="0"/>
              </a:spcAft>
              <a:defRPr sz="2400">
                <a:solidFill>
                  <a:schemeClr val="tx1"/>
                </a:solidFill>
                <a:latin typeface="Times New Roman" pitchFamily="18" charset="0"/>
              </a:defRPr>
            </a:lvl8pPr>
            <a:lvl9pPr marL="3921364" indent="-230669" defTabSz="964323" eaLnBrk="0" fontAlgn="base" hangingPunct="0">
              <a:spcBef>
                <a:spcPct val="0"/>
              </a:spcBef>
              <a:spcAft>
                <a:spcPct val="0"/>
              </a:spcAft>
              <a:defRPr sz="2400">
                <a:solidFill>
                  <a:schemeClr val="tx1"/>
                </a:solidFill>
                <a:latin typeface="Times New Roman" pitchFamily="18" charset="0"/>
              </a:defRPr>
            </a:lvl9pPr>
          </a:lstStyle>
          <a:p>
            <a:r>
              <a:rPr lang="en-US" sz="1300" dirty="0">
                <a:latin typeface="+mn-lt"/>
              </a:rPr>
              <a:t>Communicating in Science--Celia’s Tips for Science Talks</a:t>
            </a:r>
          </a:p>
          <a:p>
            <a:r>
              <a:rPr lang="en-US" sz="1300" dirty="0">
                <a:latin typeface="+mn-lt"/>
              </a:rPr>
              <a:t>Celia M. Elliott, PHYS 496</a:t>
            </a:r>
          </a:p>
        </p:txBody>
      </p:sp>
      <p:sp>
        <p:nvSpPr>
          <p:cNvPr id="12" name="Rectangle 3"/>
          <p:cNvSpPr>
            <a:spLocks noGrp="1" noChangeArrowheads="1"/>
          </p:cNvSpPr>
          <p:nvPr>
            <p:ph type="dt" sz="quarter" idx="1"/>
          </p:nvPr>
        </p:nvSpPr>
        <p:spPr>
          <a:xfrm>
            <a:off x="4173538" y="4"/>
            <a:ext cx="3128962" cy="474663"/>
          </a:xfrm>
          <a:noFill/>
        </p:spPr>
        <p:txBody>
          <a:bodyPr/>
          <a:lstStyle>
            <a:lvl1pPr defTabSz="964323">
              <a:defRPr sz="2400">
                <a:solidFill>
                  <a:schemeClr val="tx1"/>
                </a:solidFill>
                <a:latin typeface="Times New Roman" pitchFamily="18" charset="0"/>
              </a:defRPr>
            </a:lvl1pPr>
            <a:lvl2pPr marL="749674" indent="-288335" defTabSz="964323">
              <a:defRPr sz="2400">
                <a:solidFill>
                  <a:schemeClr val="tx1"/>
                </a:solidFill>
                <a:latin typeface="Times New Roman" pitchFamily="18" charset="0"/>
              </a:defRPr>
            </a:lvl2pPr>
            <a:lvl3pPr marL="1153343" indent="-230669" defTabSz="964323">
              <a:defRPr sz="2400">
                <a:solidFill>
                  <a:schemeClr val="tx1"/>
                </a:solidFill>
                <a:latin typeface="Times New Roman" pitchFamily="18" charset="0"/>
              </a:defRPr>
            </a:lvl3pPr>
            <a:lvl4pPr marL="1614682" indent="-230669" defTabSz="964323">
              <a:defRPr sz="2400">
                <a:solidFill>
                  <a:schemeClr val="tx1"/>
                </a:solidFill>
                <a:latin typeface="Times New Roman" pitchFamily="18" charset="0"/>
              </a:defRPr>
            </a:lvl4pPr>
            <a:lvl5pPr marL="2076017" indent="-230669" defTabSz="964323">
              <a:defRPr sz="2400">
                <a:solidFill>
                  <a:schemeClr val="tx1"/>
                </a:solidFill>
                <a:latin typeface="Times New Roman" pitchFamily="18" charset="0"/>
              </a:defRPr>
            </a:lvl5pPr>
            <a:lvl6pPr marL="2537355" indent="-230669" defTabSz="964323" eaLnBrk="0" fontAlgn="base" hangingPunct="0">
              <a:spcBef>
                <a:spcPct val="0"/>
              </a:spcBef>
              <a:spcAft>
                <a:spcPct val="0"/>
              </a:spcAft>
              <a:defRPr sz="2400">
                <a:solidFill>
                  <a:schemeClr val="tx1"/>
                </a:solidFill>
                <a:latin typeface="Times New Roman" pitchFamily="18" charset="0"/>
              </a:defRPr>
            </a:lvl6pPr>
            <a:lvl7pPr marL="2998691" indent="-230669" defTabSz="964323" eaLnBrk="0" fontAlgn="base" hangingPunct="0">
              <a:spcBef>
                <a:spcPct val="0"/>
              </a:spcBef>
              <a:spcAft>
                <a:spcPct val="0"/>
              </a:spcAft>
              <a:defRPr sz="2400">
                <a:solidFill>
                  <a:schemeClr val="tx1"/>
                </a:solidFill>
                <a:latin typeface="Times New Roman" pitchFamily="18" charset="0"/>
              </a:defRPr>
            </a:lvl7pPr>
            <a:lvl8pPr marL="3460029" indent="-230669" defTabSz="964323" eaLnBrk="0" fontAlgn="base" hangingPunct="0">
              <a:spcBef>
                <a:spcPct val="0"/>
              </a:spcBef>
              <a:spcAft>
                <a:spcPct val="0"/>
              </a:spcAft>
              <a:defRPr sz="2400">
                <a:solidFill>
                  <a:schemeClr val="tx1"/>
                </a:solidFill>
                <a:latin typeface="Times New Roman" pitchFamily="18" charset="0"/>
              </a:defRPr>
            </a:lvl8pPr>
            <a:lvl9pPr marL="3921364" indent="-230669" defTabSz="964323" eaLnBrk="0" fontAlgn="base" hangingPunct="0">
              <a:spcBef>
                <a:spcPct val="0"/>
              </a:spcBef>
              <a:spcAft>
                <a:spcPct val="0"/>
              </a:spcAft>
              <a:defRPr sz="2400">
                <a:solidFill>
                  <a:schemeClr val="tx1"/>
                </a:solidFill>
                <a:latin typeface="Times New Roman" pitchFamily="18" charset="0"/>
              </a:defRPr>
            </a:lvl9pPr>
          </a:lstStyle>
          <a:p>
            <a:fld id="{DD85AFCA-82D2-4506-9CDB-A676E50D722C}" type="datetime1">
              <a:rPr lang="en-US" sz="1300" smtClean="0">
                <a:latin typeface="+mn-lt"/>
              </a:rPr>
              <a:t>9/12/25</a:t>
            </a:fld>
            <a:endParaRPr lang="en-US" sz="1300" dirty="0">
              <a:latin typeface="+mn-lt"/>
            </a:endParaRPr>
          </a:p>
        </p:txBody>
      </p:sp>
      <p:sp>
        <p:nvSpPr>
          <p:cNvPr id="13" name="Text Box 8"/>
          <p:cNvSpPr txBox="1">
            <a:spLocks noChangeArrowheads="1"/>
          </p:cNvSpPr>
          <p:nvPr/>
        </p:nvSpPr>
        <p:spPr bwMode="auto">
          <a:xfrm>
            <a:off x="3" y="9144001"/>
            <a:ext cx="3466712" cy="465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23" tIns="47861" rIns="95723" bIns="47861">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200" dirty="0">
                <a:latin typeface="Calibri" pitchFamily="34" charset="0"/>
              </a:rPr>
              <a:t>© 2025 Board of Trustees of the University of Illinois</a:t>
            </a:r>
            <a:br>
              <a:rPr lang="en-US" sz="1200" dirty="0">
                <a:latin typeface="Calibri" pitchFamily="34" charset="0"/>
              </a:rPr>
            </a:br>
            <a:r>
              <a:rPr lang="en-US" sz="1200" dirty="0">
                <a:latin typeface="Calibri" pitchFamily="34" charset="0"/>
              </a:rPr>
              <a:t>All rights Reserved</a:t>
            </a:r>
          </a:p>
        </p:txBody>
      </p:sp>
    </p:spTree>
    <p:extLst>
      <p:ext uri="{BB962C8B-B14F-4D97-AF65-F5344CB8AC3E}">
        <p14:creationId xmlns:p14="http://schemas.microsoft.com/office/powerpoint/2010/main" val="5073501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7"/>
          <p:cNvSpPr>
            <a:spLocks noGrp="1" noChangeArrowheads="1"/>
          </p:cNvSpPr>
          <p:nvPr>
            <p:ph type="sldNum" sz="quarter" idx="5"/>
          </p:nvPr>
        </p:nvSpPr>
        <p:spPr>
          <a:noFill/>
        </p:spPr>
        <p:txBody>
          <a:bodyPr/>
          <a:lstStyle>
            <a:lvl1pPr defTabSz="964431">
              <a:defRPr sz="2400">
                <a:solidFill>
                  <a:schemeClr val="tx1"/>
                </a:solidFill>
                <a:latin typeface="Times New Roman" pitchFamily="18" charset="0"/>
              </a:defRPr>
            </a:lvl1pPr>
            <a:lvl2pPr marL="749758" indent="-288367" defTabSz="964431">
              <a:defRPr sz="2400">
                <a:solidFill>
                  <a:schemeClr val="tx1"/>
                </a:solidFill>
                <a:latin typeface="Times New Roman" pitchFamily="18" charset="0"/>
              </a:defRPr>
            </a:lvl2pPr>
            <a:lvl3pPr marL="1153474" indent="-230695" defTabSz="964431">
              <a:defRPr sz="2400">
                <a:solidFill>
                  <a:schemeClr val="tx1"/>
                </a:solidFill>
                <a:latin typeface="Times New Roman" pitchFamily="18" charset="0"/>
              </a:defRPr>
            </a:lvl3pPr>
            <a:lvl4pPr marL="1614862" indent="-230695" defTabSz="964431">
              <a:defRPr sz="2400">
                <a:solidFill>
                  <a:schemeClr val="tx1"/>
                </a:solidFill>
                <a:latin typeface="Times New Roman" pitchFamily="18" charset="0"/>
              </a:defRPr>
            </a:lvl4pPr>
            <a:lvl5pPr marL="2076252" indent="-230695" defTabSz="964431">
              <a:defRPr sz="2400">
                <a:solidFill>
                  <a:schemeClr val="tx1"/>
                </a:solidFill>
                <a:latin typeface="Times New Roman" pitchFamily="18" charset="0"/>
              </a:defRPr>
            </a:lvl5pPr>
            <a:lvl6pPr marL="2537641" indent="-230695" defTabSz="964431" eaLnBrk="0" fontAlgn="base" hangingPunct="0">
              <a:spcBef>
                <a:spcPct val="0"/>
              </a:spcBef>
              <a:spcAft>
                <a:spcPct val="0"/>
              </a:spcAft>
              <a:defRPr sz="2400">
                <a:solidFill>
                  <a:schemeClr val="tx1"/>
                </a:solidFill>
                <a:latin typeface="Times New Roman" pitchFamily="18" charset="0"/>
              </a:defRPr>
            </a:lvl6pPr>
            <a:lvl7pPr marL="2999031" indent="-230695" defTabSz="964431" eaLnBrk="0" fontAlgn="base" hangingPunct="0">
              <a:spcBef>
                <a:spcPct val="0"/>
              </a:spcBef>
              <a:spcAft>
                <a:spcPct val="0"/>
              </a:spcAft>
              <a:defRPr sz="2400">
                <a:solidFill>
                  <a:schemeClr val="tx1"/>
                </a:solidFill>
                <a:latin typeface="Times New Roman" pitchFamily="18" charset="0"/>
              </a:defRPr>
            </a:lvl7pPr>
            <a:lvl8pPr marL="3460419" indent="-230695" defTabSz="964431" eaLnBrk="0" fontAlgn="base" hangingPunct="0">
              <a:spcBef>
                <a:spcPct val="0"/>
              </a:spcBef>
              <a:spcAft>
                <a:spcPct val="0"/>
              </a:spcAft>
              <a:defRPr sz="2400">
                <a:solidFill>
                  <a:schemeClr val="tx1"/>
                </a:solidFill>
                <a:latin typeface="Times New Roman" pitchFamily="18" charset="0"/>
              </a:defRPr>
            </a:lvl8pPr>
            <a:lvl9pPr marL="3921807" indent="-230695" defTabSz="964431" eaLnBrk="0" fontAlgn="base" hangingPunct="0">
              <a:spcBef>
                <a:spcPct val="0"/>
              </a:spcBef>
              <a:spcAft>
                <a:spcPct val="0"/>
              </a:spcAft>
              <a:defRPr sz="2400">
                <a:solidFill>
                  <a:schemeClr val="tx1"/>
                </a:solidFill>
                <a:latin typeface="Times New Roman" pitchFamily="18" charset="0"/>
              </a:defRPr>
            </a:lvl9pPr>
          </a:lstStyle>
          <a:p>
            <a:fld id="{162FB366-FA0D-44F5-A5C4-0A96051FF2BD}" type="slidenum">
              <a:rPr lang="en-US" sz="1300"/>
              <a:pPr/>
              <a:t>12</a:t>
            </a:fld>
            <a:endParaRPr lang="en-US" sz="1300"/>
          </a:p>
        </p:txBody>
      </p:sp>
      <p:sp>
        <p:nvSpPr>
          <p:cNvPr id="12293" name="Rectangle 2"/>
          <p:cNvSpPr>
            <a:spLocks noGrp="1" noRot="1" noChangeAspect="1" noChangeArrowheads="1" noTextEdit="1"/>
          </p:cNvSpPr>
          <p:nvPr>
            <p:ph type="sldImg"/>
          </p:nvPr>
        </p:nvSpPr>
        <p:spPr>
          <a:ln/>
        </p:spPr>
      </p:sp>
      <p:sp>
        <p:nvSpPr>
          <p:cNvPr id="877571" name="Rectangle 3"/>
          <p:cNvSpPr>
            <a:spLocks noGrp="1" noChangeArrowheads="1"/>
          </p:cNvSpPr>
          <p:nvPr>
            <p:ph type="body" idx="1"/>
          </p:nvPr>
        </p:nvSpPr>
        <p:spPr/>
        <p:txBody>
          <a:bodyPr/>
          <a:lstStyle/>
          <a:p>
            <a:pPr>
              <a:defRPr/>
            </a:pPr>
            <a:r>
              <a:rPr lang="en-US" dirty="0">
                <a:latin typeface="+mn-lt"/>
              </a:rPr>
              <a:t>People read slides from top down, and they’ll look at the words at the top of the slide first. Make it state one of your key points. People pay the most attention at the top of each new slide.  Keep them engaged and interested by what they look at next.  Make it the supporting evidence for your statement. </a:t>
            </a:r>
          </a:p>
        </p:txBody>
      </p:sp>
      <p:sp>
        <p:nvSpPr>
          <p:cNvPr id="9" name="Rectangle 2"/>
          <p:cNvSpPr>
            <a:spLocks noGrp="1" noChangeArrowheads="1"/>
          </p:cNvSpPr>
          <p:nvPr>
            <p:ph type="hdr" sz="quarter"/>
          </p:nvPr>
        </p:nvSpPr>
        <p:spPr>
          <a:xfrm>
            <a:off x="5" y="4"/>
            <a:ext cx="5486395" cy="474663"/>
          </a:xfrm>
          <a:noFill/>
        </p:spPr>
        <p:txBody>
          <a:bodyPr/>
          <a:lstStyle>
            <a:lvl1pPr defTabSz="964323">
              <a:defRPr sz="2400">
                <a:solidFill>
                  <a:schemeClr val="tx1"/>
                </a:solidFill>
                <a:latin typeface="Times New Roman" pitchFamily="18" charset="0"/>
              </a:defRPr>
            </a:lvl1pPr>
            <a:lvl2pPr marL="749674" indent="-288335" defTabSz="964323">
              <a:defRPr sz="2400">
                <a:solidFill>
                  <a:schemeClr val="tx1"/>
                </a:solidFill>
                <a:latin typeface="Times New Roman" pitchFamily="18" charset="0"/>
              </a:defRPr>
            </a:lvl2pPr>
            <a:lvl3pPr marL="1153343" indent="-230669" defTabSz="964323">
              <a:defRPr sz="2400">
                <a:solidFill>
                  <a:schemeClr val="tx1"/>
                </a:solidFill>
                <a:latin typeface="Times New Roman" pitchFamily="18" charset="0"/>
              </a:defRPr>
            </a:lvl3pPr>
            <a:lvl4pPr marL="1614682" indent="-230669" defTabSz="964323">
              <a:defRPr sz="2400">
                <a:solidFill>
                  <a:schemeClr val="tx1"/>
                </a:solidFill>
                <a:latin typeface="Times New Roman" pitchFamily="18" charset="0"/>
              </a:defRPr>
            </a:lvl4pPr>
            <a:lvl5pPr marL="2076017" indent="-230669" defTabSz="964323">
              <a:defRPr sz="2400">
                <a:solidFill>
                  <a:schemeClr val="tx1"/>
                </a:solidFill>
                <a:latin typeface="Times New Roman" pitchFamily="18" charset="0"/>
              </a:defRPr>
            </a:lvl5pPr>
            <a:lvl6pPr marL="2537355" indent="-230669" defTabSz="964323" eaLnBrk="0" fontAlgn="base" hangingPunct="0">
              <a:spcBef>
                <a:spcPct val="0"/>
              </a:spcBef>
              <a:spcAft>
                <a:spcPct val="0"/>
              </a:spcAft>
              <a:defRPr sz="2400">
                <a:solidFill>
                  <a:schemeClr val="tx1"/>
                </a:solidFill>
                <a:latin typeface="Times New Roman" pitchFamily="18" charset="0"/>
              </a:defRPr>
            </a:lvl6pPr>
            <a:lvl7pPr marL="2998691" indent="-230669" defTabSz="964323" eaLnBrk="0" fontAlgn="base" hangingPunct="0">
              <a:spcBef>
                <a:spcPct val="0"/>
              </a:spcBef>
              <a:spcAft>
                <a:spcPct val="0"/>
              </a:spcAft>
              <a:defRPr sz="2400">
                <a:solidFill>
                  <a:schemeClr val="tx1"/>
                </a:solidFill>
                <a:latin typeface="Times New Roman" pitchFamily="18" charset="0"/>
              </a:defRPr>
            </a:lvl7pPr>
            <a:lvl8pPr marL="3460029" indent="-230669" defTabSz="964323" eaLnBrk="0" fontAlgn="base" hangingPunct="0">
              <a:spcBef>
                <a:spcPct val="0"/>
              </a:spcBef>
              <a:spcAft>
                <a:spcPct val="0"/>
              </a:spcAft>
              <a:defRPr sz="2400">
                <a:solidFill>
                  <a:schemeClr val="tx1"/>
                </a:solidFill>
                <a:latin typeface="Times New Roman" pitchFamily="18" charset="0"/>
              </a:defRPr>
            </a:lvl8pPr>
            <a:lvl9pPr marL="3921364" indent="-230669" defTabSz="964323" eaLnBrk="0" fontAlgn="base" hangingPunct="0">
              <a:spcBef>
                <a:spcPct val="0"/>
              </a:spcBef>
              <a:spcAft>
                <a:spcPct val="0"/>
              </a:spcAft>
              <a:defRPr sz="2400">
                <a:solidFill>
                  <a:schemeClr val="tx1"/>
                </a:solidFill>
                <a:latin typeface="Times New Roman" pitchFamily="18" charset="0"/>
              </a:defRPr>
            </a:lvl9pPr>
          </a:lstStyle>
          <a:p>
            <a:r>
              <a:rPr lang="en-US" sz="1300" dirty="0">
                <a:latin typeface="+mn-lt"/>
              </a:rPr>
              <a:t>Communicating in Science--Celia’s Tips for Science Talks</a:t>
            </a:r>
          </a:p>
          <a:p>
            <a:r>
              <a:rPr lang="en-US" sz="1300" dirty="0">
                <a:latin typeface="+mn-lt"/>
              </a:rPr>
              <a:t>Celia M. Elliott, PHYS 496</a:t>
            </a:r>
          </a:p>
        </p:txBody>
      </p:sp>
      <p:sp>
        <p:nvSpPr>
          <p:cNvPr id="10" name="Rectangle 3"/>
          <p:cNvSpPr>
            <a:spLocks noGrp="1" noChangeArrowheads="1"/>
          </p:cNvSpPr>
          <p:nvPr>
            <p:ph type="dt" sz="quarter" idx="1"/>
          </p:nvPr>
        </p:nvSpPr>
        <p:spPr>
          <a:xfrm>
            <a:off x="4173538" y="4"/>
            <a:ext cx="3128962" cy="474663"/>
          </a:xfrm>
          <a:noFill/>
        </p:spPr>
        <p:txBody>
          <a:bodyPr/>
          <a:lstStyle>
            <a:lvl1pPr defTabSz="964323">
              <a:defRPr sz="2400">
                <a:solidFill>
                  <a:schemeClr val="tx1"/>
                </a:solidFill>
                <a:latin typeface="Times New Roman" pitchFamily="18" charset="0"/>
              </a:defRPr>
            </a:lvl1pPr>
            <a:lvl2pPr marL="749674" indent="-288335" defTabSz="964323">
              <a:defRPr sz="2400">
                <a:solidFill>
                  <a:schemeClr val="tx1"/>
                </a:solidFill>
                <a:latin typeface="Times New Roman" pitchFamily="18" charset="0"/>
              </a:defRPr>
            </a:lvl2pPr>
            <a:lvl3pPr marL="1153343" indent="-230669" defTabSz="964323">
              <a:defRPr sz="2400">
                <a:solidFill>
                  <a:schemeClr val="tx1"/>
                </a:solidFill>
                <a:latin typeface="Times New Roman" pitchFamily="18" charset="0"/>
              </a:defRPr>
            </a:lvl3pPr>
            <a:lvl4pPr marL="1614682" indent="-230669" defTabSz="964323">
              <a:defRPr sz="2400">
                <a:solidFill>
                  <a:schemeClr val="tx1"/>
                </a:solidFill>
                <a:latin typeface="Times New Roman" pitchFamily="18" charset="0"/>
              </a:defRPr>
            </a:lvl4pPr>
            <a:lvl5pPr marL="2076017" indent="-230669" defTabSz="964323">
              <a:defRPr sz="2400">
                <a:solidFill>
                  <a:schemeClr val="tx1"/>
                </a:solidFill>
                <a:latin typeface="Times New Roman" pitchFamily="18" charset="0"/>
              </a:defRPr>
            </a:lvl5pPr>
            <a:lvl6pPr marL="2537355" indent="-230669" defTabSz="964323" eaLnBrk="0" fontAlgn="base" hangingPunct="0">
              <a:spcBef>
                <a:spcPct val="0"/>
              </a:spcBef>
              <a:spcAft>
                <a:spcPct val="0"/>
              </a:spcAft>
              <a:defRPr sz="2400">
                <a:solidFill>
                  <a:schemeClr val="tx1"/>
                </a:solidFill>
                <a:latin typeface="Times New Roman" pitchFamily="18" charset="0"/>
              </a:defRPr>
            </a:lvl6pPr>
            <a:lvl7pPr marL="2998691" indent="-230669" defTabSz="964323" eaLnBrk="0" fontAlgn="base" hangingPunct="0">
              <a:spcBef>
                <a:spcPct val="0"/>
              </a:spcBef>
              <a:spcAft>
                <a:spcPct val="0"/>
              </a:spcAft>
              <a:defRPr sz="2400">
                <a:solidFill>
                  <a:schemeClr val="tx1"/>
                </a:solidFill>
                <a:latin typeface="Times New Roman" pitchFamily="18" charset="0"/>
              </a:defRPr>
            </a:lvl7pPr>
            <a:lvl8pPr marL="3460029" indent="-230669" defTabSz="964323" eaLnBrk="0" fontAlgn="base" hangingPunct="0">
              <a:spcBef>
                <a:spcPct val="0"/>
              </a:spcBef>
              <a:spcAft>
                <a:spcPct val="0"/>
              </a:spcAft>
              <a:defRPr sz="2400">
                <a:solidFill>
                  <a:schemeClr val="tx1"/>
                </a:solidFill>
                <a:latin typeface="Times New Roman" pitchFamily="18" charset="0"/>
              </a:defRPr>
            </a:lvl8pPr>
            <a:lvl9pPr marL="3921364" indent="-230669" defTabSz="964323" eaLnBrk="0" fontAlgn="base" hangingPunct="0">
              <a:spcBef>
                <a:spcPct val="0"/>
              </a:spcBef>
              <a:spcAft>
                <a:spcPct val="0"/>
              </a:spcAft>
              <a:defRPr sz="2400">
                <a:solidFill>
                  <a:schemeClr val="tx1"/>
                </a:solidFill>
                <a:latin typeface="Times New Roman" pitchFamily="18" charset="0"/>
              </a:defRPr>
            </a:lvl9pPr>
          </a:lstStyle>
          <a:p>
            <a:fld id="{66B2B6AD-7EF4-4D1C-A49C-46EB539707A6}" type="datetime1">
              <a:rPr lang="en-US" sz="1300" smtClean="0">
                <a:latin typeface="+mn-lt"/>
              </a:rPr>
              <a:t>9/12/25</a:t>
            </a:fld>
            <a:endParaRPr lang="en-US" sz="1300" dirty="0">
              <a:latin typeface="+mn-lt"/>
            </a:endParaRPr>
          </a:p>
        </p:txBody>
      </p:sp>
      <p:sp>
        <p:nvSpPr>
          <p:cNvPr id="11" name="Text Box 8"/>
          <p:cNvSpPr txBox="1">
            <a:spLocks noChangeArrowheads="1"/>
          </p:cNvSpPr>
          <p:nvPr/>
        </p:nvSpPr>
        <p:spPr bwMode="auto">
          <a:xfrm>
            <a:off x="3" y="9144001"/>
            <a:ext cx="3466712" cy="465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23" tIns="47861" rIns="95723" bIns="47861">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200" dirty="0">
                <a:latin typeface="Calibri" pitchFamily="34" charset="0"/>
              </a:rPr>
              <a:t>© 2025 Board of Trustees of the University of Illinois</a:t>
            </a:r>
            <a:br>
              <a:rPr lang="en-US" sz="1200" dirty="0">
                <a:latin typeface="Calibri" pitchFamily="34" charset="0"/>
              </a:rPr>
            </a:br>
            <a:r>
              <a:rPr lang="en-US" sz="1200" dirty="0">
                <a:latin typeface="Calibri" pitchFamily="34" charset="0"/>
              </a:rPr>
              <a:t>All rights Reserved</a:t>
            </a:r>
          </a:p>
        </p:txBody>
      </p:sp>
    </p:spTree>
    <p:extLst>
      <p:ext uri="{BB962C8B-B14F-4D97-AF65-F5344CB8AC3E}">
        <p14:creationId xmlns:p14="http://schemas.microsoft.com/office/powerpoint/2010/main" val="38810295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Rectangle 2"/>
          <p:cNvSpPr>
            <a:spLocks noGrp="1" noRot="1" noChangeAspect="1" noChangeArrowheads="1" noTextEdit="1"/>
          </p:cNvSpPr>
          <p:nvPr>
            <p:ph type="sldImg"/>
          </p:nvPr>
        </p:nvSpPr>
        <p:spPr>
          <a:xfrm>
            <a:off x="1447800" y="755650"/>
            <a:ext cx="4906963" cy="3679825"/>
          </a:xfrm>
          <a:ln w="12700" cap="flat"/>
        </p:spPr>
      </p:sp>
      <p:sp>
        <p:nvSpPr>
          <p:cNvPr id="37895" name="Rectangle 3"/>
          <p:cNvSpPr>
            <a:spLocks noGrp="1" noChangeArrowheads="1"/>
          </p:cNvSpPr>
          <p:nvPr>
            <p:ph type="body" idx="1"/>
          </p:nvPr>
        </p:nvSpPr>
        <p:spPr>
          <a:xfrm>
            <a:off x="1041402" y="4687472"/>
            <a:ext cx="5720080" cy="4518598"/>
          </a:xfrm>
        </p:spPr>
        <p:txBody>
          <a:bodyPr lIns="101885" tIns="50940" rIns="101885" bIns="50940"/>
          <a:lstStyle/>
          <a:p>
            <a:pPr>
              <a:defRPr/>
            </a:pPr>
            <a:r>
              <a:rPr lang="en-US" dirty="0">
                <a:latin typeface="+mn-lt"/>
              </a:rPr>
              <a:t>Illustration taken from Alexei </a:t>
            </a:r>
            <a:r>
              <a:rPr lang="en-US" dirty="0" err="1">
                <a:latin typeface="+mn-lt"/>
              </a:rPr>
              <a:t>Kaptarev’s</a:t>
            </a:r>
            <a:r>
              <a:rPr lang="en-US" dirty="0">
                <a:latin typeface="+mn-lt"/>
              </a:rPr>
              <a:t> </a:t>
            </a:r>
            <a:r>
              <a:rPr lang="en-US" i="1" dirty="0">
                <a:latin typeface="+mn-lt"/>
              </a:rPr>
              <a:t>Death by </a:t>
            </a:r>
            <a:r>
              <a:rPr lang="en-US" i="1" dirty="0" err="1">
                <a:latin typeface="+mn-lt"/>
              </a:rPr>
              <a:t>Powerpoint</a:t>
            </a:r>
            <a:r>
              <a:rPr lang="en-US" dirty="0">
                <a:latin typeface="+mn-lt"/>
              </a:rPr>
              <a:t>.</a:t>
            </a:r>
            <a:br>
              <a:rPr lang="en-US" dirty="0">
                <a:latin typeface="+mn-lt"/>
              </a:rPr>
            </a:br>
            <a:r>
              <a:rPr lang="en-US" sz="1200" dirty="0">
                <a:latin typeface="Calibri" panose="020F0502020204030204" pitchFamily="34" charset="0"/>
                <a:hlinkClick r:id="rId3">
                  <a:extLst>
                    <a:ext uri="{A12FA001-AC4F-418D-AE19-62706E023703}">
                      <ahyp:hlinkClr xmlns:ahyp="http://schemas.microsoft.com/office/drawing/2018/hyperlinkcolor" val="tx"/>
                    </a:ext>
                  </a:extLst>
                </a:hlinkClick>
              </a:rPr>
              <a:t>http://www.slideshare.net/thecroaker/death-by-powerpoint/</a:t>
            </a:r>
            <a:endParaRPr lang="en-US" sz="1200" dirty="0">
              <a:latin typeface="Calibri" panose="020F0502020204030204" pitchFamily="34" charset="0"/>
            </a:endParaRPr>
          </a:p>
          <a:p>
            <a:pPr>
              <a:defRPr/>
            </a:pPr>
            <a:r>
              <a:rPr lang="en-US" dirty="0">
                <a:latin typeface="+mn-lt"/>
              </a:rPr>
              <a:t> </a:t>
            </a:r>
          </a:p>
          <a:p>
            <a:pPr>
              <a:defRPr/>
            </a:pPr>
            <a:endParaRPr lang="en-US" dirty="0">
              <a:latin typeface="+mn-lt"/>
            </a:endParaRPr>
          </a:p>
          <a:p>
            <a:pPr>
              <a:defRPr/>
            </a:pPr>
            <a:endParaRPr lang="en-US" dirty="0">
              <a:latin typeface="+mn-lt"/>
            </a:endParaRPr>
          </a:p>
        </p:txBody>
      </p:sp>
      <p:sp>
        <p:nvSpPr>
          <p:cNvPr id="14" name="Rectangle 7"/>
          <p:cNvSpPr>
            <a:spLocks noGrp="1" noChangeArrowheads="1"/>
          </p:cNvSpPr>
          <p:nvPr>
            <p:ph type="sldNum" sz="quarter" idx="5"/>
          </p:nvPr>
        </p:nvSpPr>
        <p:spPr>
          <a:xfrm>
            <a:off x="3910271" y="9003011"/>
            <a:ext cx="3337559" cy="490225"/>
          </a:xfrm>
          <a:noFill/>
        </p:spPr>
        <p:txBody>
          <a:bodyPr/>
          <a:lstStyle>
            <a:lvl1pPr defTabSz="1000552">
              <a:defRPr sz="2500">
                <a:solidFill>
                  <a:schemeClr val="tx1"/>
                </a:solidFill>
                <a:latin typeface="Times New Roman" pitchFamily="18" charset="0"/>
              </a:defRPr>
            </a:lvl1pPr>
            <a:lvl2pPr marL="777837" indent="-299169" defTabSz="1000552">
              <a:defRPr sz="2500">
                <a:solidFill>
                  <a:schemeClr val="tx1"/>
                </a:solidFill>
                <a:latin typeface="Times New Roman" pitchFamily="18" charset="0"/>
              </a:defRPr>
            </a:lvl2pPr>
            <a:lvl3pPr marL="1196673" indent="-239335" defTabSz="1000552">
              <a:defRPr sz="2500">
                <a:solidFill>
                  <a:schemeClr val="tx1"/>
                </a:solidFill>
                <a:latin typeface="Times New Roman" pitchFamily="18" charset="0"/>
              </a:defRPr>
            </a:lvl3pPr>
            <a:lvl4pPr marL="1675342" indent="-239335" defTabSz="1000552">
              <a:defRPr sz="2500">
                <a:solidFill>
                  <a:schemeClr val="tx1"/>
                </a:solidFill>
                <a:latin typeface="Times New Roman" pitchFamily="18" charset="0"/>
              </a:defRPr>
            </a:lvl4pPr>
            <a:lvl5pPr marL="2154011" indent="-239335" defTabSz="1000552">
              <a:defRPr sz="2500">
                <a:solidFill>
                  <a:schemeClr val="tx1"/>
                </a:solidFill>
                <a:latin typeface="Times New Roman" pitchFamily="18" charset="0"/>
              </a:defRPr>
            </a:lvl5pPr>
            <a:lvl6pPr marL="2632681" indent="-239335" defTabSz="1000552" eaLnBrk="0" fontAlgn="base" hangingPunct="0">
              <a:spcBef>
                <a:spcPct val="0"/>
              </a:spcBef>
              <a:spcAft>
                <a:spcPct val="0"/>
              </a:spcAft>
              <a:defRPr sz="2500">
                <a:solidFill>
                  <a:schemeClr val="tx1"/>
                </a:solidFill>
                <a:latin typeface="Times New Roman" pitchFamily="18" charset="0"/>
              </a:defRPr>
            </a:lvl6pPr>
            <a:lvl7pPr marL="3111350" indent="-239335" defTabSz="1000552" eaLnBrk="0" fontAlgn="base" hangingPunct="0">
              <a:spcBef>
                <a:spcPct val="0"/>
              </a:spcBef>
              <a:spcAft>
                <a:spcPct val="0"/>
              </a:spcAft>
              <a:defRPr sz="2500">
                <a:solidFill>
                  <a:schemeClr val="tx1"/>
                </a:solidFill>
                <a:latin typeface="Times New Roman" pitchFamily="18" charset="0"/>
              </a:defRPr>
            </a:lvl7pPr>
            <a:lvl8pPr marL="3590019" indent="-239335" defTabSz="1000552" eaLnBrk="0" fontAlgn="base" hangingPunct="0">
              <a:spcBef>
                <a:spcPct val="0"/>
              </a:spcBef>
              <a:spcAft>
                <a:spcPct val="0"/>
              </a:spcAft>
              <a:defRPr sz="2500">
                <a:solidFill>
                  <a:schemeClr val="tx1"/>
                </a:solidFill>
                <a:latin typeface="Times New Roman" pitchFamily="18" charset="0"/>
              </a:defRPr>
            </a:lvl8pPr>
            <a:lvl9pPr marL="4068688" indent="-239335" defTabSz="1000552" eaLnBrk="0" fontAlgn="base" hangingPunct="0">
              <a:spcBef>
                <a:spcPct val="0"/>
              </a:spcBef>
              <a:spcAft>
                <a:spcPct val="0"/>
              </a:spcAft>
              <a:defRPr sz="2500">
                <a:solidFill>
                  <a:schemeClr val="tx1"/>
                </a:solidFill>
                <a:latin typeface="Times New Roman" pitchFamily="18" charset="0"/>
              </a:defRPr>
            </a:lvl9pPr>
          </a:lstStyle>
          <a:p>
            <a:fld id="{5DD9DCD4-63D8-4C3D-B26C-4F399A2EFB7C}" type="slidenum">
              <a:rPr lang="en-US" altLang="en-US" sz="1300">
                <a:latin typeface="Calibri" panose="020F0502020204030204" pitchFamily="34" charset="0"/>
              </a:rPr>
              <a:t>13</a:t>
            </a:fld>
            <a:endParaRPr lang="en-US" altLang="en-US" sz="1300" dirty="0">
              <a:latin typeface="Calibri" panose="020F0502020204030204" pitchFamily="34" charset="0"/>
            </a:endParaRPr>
          </a:p>
        </p:txBody>
      </p:sp>
      <p:sp>
        <p:nvSpPr>
          <p:cNvPr id="11" name="Rectangle 2"/>
          <p:cNvSpPr>
            <a:spLocks noGrp="1" noChangeArrowheads="1"/>
          </p:cNvSpPr>
          <p:nvPr>
            <p:ph type="hdr" sz="quarter"/>
          </p:nvPr>
        </p:nvSpPr>
        <p:spPr>
          <a:xfrm>
            <a:off x="5" y="4"/>
            <a:ext cx="5486395" cy="474663"/>
          </a:xfrm>
          <a:noFill/>
        </p:spPr>
        <p:txBody>
          <a:bodyPr/>
          <a:lstStyle>
            <a:lvl1pPr defTabSz="964323">
              <a:defRPr sz="2400">
                <a:solidFill>
                  <a:schemeClr val="tx1"/>
                </a:solidFill>
                <a:latin typeface="Times New Roman" pitchFamily="18" charset="0"/>
              </a:defRPr>
            </a:lvl1pPr>
            <a:lvl2pPr marL="749674" indent="-288335" defTabSz="964323">
              <a:defRPr sz="2400">
                <a:solidFill>
                  <a:schemeClr val="tx1"/>
                </a:solidFill>
                <a:latin typeface="Times New Roman" pitchFamily="18" charset="0"/>
              </a:defRPr>
            </a:lvl2pPr>
            <a:lvl3pPr marL="1153343" indent="-230669" defTabSz="964323">
              <a:defRPr sz="2400">
                <a:solidFill>
                  <a:schemeClr val="tx1"/>
                </a:solidFill>
                <a:latin typeface="Times New Roman" pitchFamily="18" charset="0"/>
              </a:defRPr>
            </a:lvl3pPr>
            <a:lvl4pPr marL="1614682" indent="-230669" defTabSz="964323">
              <a:defRPr sz="2400">
                <a:solidFill>
                  <a:schemeClr val="tx1"/>
                </a:solidFill>
                <a:latin typeface="Times New Roman" pitchFamily="18" charset="0"/>
              </a:defRPr>
            </a:lvl4pPr>
            <a:lvl5pPr marL="2076017" indent="-230669" defTabSz="964323">
              <a:defRPr sz="2400">
                <a:solidFill>
                  <a:schemeClr val="tx1"/>
                </a:solidFill>
                <a:latin typeface="Times New Roman" pitchFamily="18" charset="0"/>
              </a:defRPr>
            </a:lvl5pPr>
            <a:lvl6pPr marL="2537355" indent="-230669" defTabSz="964323" eaLnBrk="0" fontAlgn="base" hangingPunct="0">
              <a:spcBef>
                <a:spcPct val="0"/>
              </a:spcBef>
              <a:spcAft>
                <a:spcPct val="0"/>
              </a:spcAft>
              <a:defRPr sz="2400">
                <a:solidFill>
                  <a:schemeClr val="tx1"/>
                </a:solidFill>
                <a:latin typeface="Times New Roman" pitchFamily="18" charset="0"/>
              </a:defRPr>
            </a:lvl6pPr>
            <a:lvl7pPr marL="2998691" indent="-230669" defTabSz="964323" eaLnBrk="0" fontAlgn="base" hangingPunct="0">
              <a:spcBef>
                <a:spcPct val="0"/>
              </a:spcBef>
              <a:spcAft>
                <a:spcPct val="0"/>
              </a:spcAft>
              <a:defRPr sz="2400">
                <a:solidFill>
                  <a:schemeClr val="tx1"/>
                </a:solidFill>
                <a:latin typeface="Times New Roman" pitchFamily="18" charset="0"/>
              </a:defRPr>
            </a:lvl7pPr>
            <a:lvl8pPr marL="3460029" indent="-230669" defTabSz="964323" eaLnBrk="0" fontAlgn="base" hangingPunct="0">
              <a:spcBef>
                <a:spcPct val="0"/>
              </a:spcBef>
              <a:spcAft>
                <a:spcPct val="0"/>
              </a:spcAft>
              <a:defRPr sz="2400">
                <a:solidFill>
                  <a:schemeClr val="tx1"/>
                </a:solidFill>
                <a:latin typeface="Times New Roman" pitchFamily="18" charset="0"/>
              </a:defRPr>
            </a:lvl8pPr>
            <a:lvl9pPr marL="3921364" indent="-230669" defTabSz="964323" eaLnBrk="0" fontAlgn="base" hangingPunct="0">
              <a:spcBef>
                <a:spcPct val="0"/>
              </a:spcBef>
              <a:spcAft>
                <a:spcPct val="0"/>
              </a:spcAft>
              <a:defRPr sz="2400">
                <a:solidFill>
                  <a:schemeClr val="tx1"/>
                </a:solidFill>
                <a:latin typeface="Times New Roman" pitchFamily="18" charset="0"/>
              </a:defRPr>
            </a:lvl9pPr>
          </a:lstStyle>
          <a:p>
            <a:r>
              <a:rPr lang="en-US" sz="1300" dirty="0">
                <a:latin typeface="+mn-lt"/>
              </a:rPr>
              <a:t>Communicating in Science--Celia’s Tips for Science Talks</a:t>
            </a:r>
          </a:p>
          <a:p>
            <a:r>
              <a:rPr lang="en-US" sz="1300" dirty="0">
                <a:latin typeface="+mn-lt"/>
              </a:rPr>
              <a:t>Celia M. Elliott, PHYS 496</a:t>
            </a:r>
          </a:p>
        </p:txBody>
      </p:sp>
      <p:sp>
        <p:nvSpPr>
          <p:cNvPr id="12" name="Rectangle 3"/>
          <p:cNvSpPr>
            <a:spLocks noGrp="1" noChangeArrowheads="1"/>
          </p:cNvSpPr>
          <p:nvPr>
            <p:ph type="dt" sz="quarter" idx="1"/>
          </p:nvPr>
        </p:nvSpPr>
        <p:spPr>
          <a:xfrm>
            <a:off x="4173538" y="4"/>
            <a:ext cx="3128962" cy="474663"/>
          </a:xfrm>
          <a:noFill/>
        </p:spPr>
        <p:txBody>
          <a:bodyPr/>
          <a:lstStyle>
            <a:lvl1pPr defTabSz="964323">
              <a:defRPr sz="2400">
                <a:solidFill>
                  <a:schemeClr val="tx1"/>
                </a:solidFill>
                <a:latin typeface="Times New Roman" pitchFamily="18" charset="0"/>
              </a:defRPr>
            </a:lvl1pPr>
            <a:lvl2pPr marL="749674" indent="-288335" defTabSz="964323">
              <a:defRPr sz="2400">
                <a:solidFill>
                  <a:schemeClr val="tx1"/>
                </a:solidFill>
                <a:latin typeface="Times New Roman" pitchFamily="18" charset="0"/>
              </a:defRPr>
            </a:lvl2pPr>
            <a:lvl3pPr marL="1153343" indent="-230669" defTabSz="964323">
              <a:defRPr sz="2400">
                <a:solidFill>
                  <a:schemeClr val="tx1"/>
                </a:solidFill>
                <a:latin typeface="Times New Roman" pitchFamily="18" charset="0"/>
              </a:defRPr>
            </a:lvl3pPr>
            <a:lvl4pPr marL="1614682" indent="-230669" defTabSz="964323">
              <a:defRPr sz="2400">
                <a:solidFill>
                  <a:schemeClr val="tx1"/>
                </a:solidFill>
                <a:latin typeface="Times New Roman" pitchFamily="18" charset="0"/>
              </a:defRPr>
            </a:lvl4pPr>
            <a:lvl5pPr marL="2076017" indent="-230669" defTabSz="964323">
              <a:defRPr sz="2400">
                <a:solidFill>
                  <a:schemeClr val="tx1"/>
                </a:solidFill>
                <a:latin typeface="Times New Roman" pitchFamily="18" charset="0"/>
              </a:defRPr>
            </a:lvl5pPr>
            <a:lvl6pPr marL="2537355" indent="-230669" defTabSz="964323" eaLnBrk="0" fontAlgn="base" hangingPunct="0">
              <a:spcBef>
                <a:spcPct val="0"/>
              </a:spcBef>
              <a:spcAft>
                <a:spcPct val="0"/>
              </a:spcAft>
              <a:defRPr sz="2400">
                <a:solidFill>
                  <a:schemeClr val="tx1"/>
                </a:solidFill>
                <a:latin typeface="Times New Roman" pitchFamily="18" charset="0"/>
              </a:defRPr>
            </a:lvl6pPr>
            <a:lvl7pPr marL="2998691" indent="-230669" defTabSz="964323" eaLnBrk="0" fontAlgn="base" hangingPunct="0">
              <a:spcBef>
                <a:spcPct val="0"/>
              </a:spcBef>
              <a:spcAft>
                <a:spcPct val="0"/>
              </a:spcAft>
              <a:defRPr sz="2400">
                <a:solidFill>
                  <a:schemeClr val="tx1"/>
                </a:solidFill>
                <a:latin typeface="Times New Roman" pitchFamily="18" charset="0"/>
              </a:defRPr>
            </a:lvl7pPr>
            <a:lvl8pPr marL="3460029" indent="-230669" defTabSz="964323" eaLnBrk="0" fontAlgn="base" hangingPunct="0">
              <a:spcBef>
                <a:spcPct val="0"/>
              </a:spcBef>
              <a:spcAft>
                <a:spcPct val="0"/>
              </a:spcAft>
              <a:defRPr sz="2400">
                <a:solidFill>
                  <a:schemeClr val="tx1"/>
                </a:solidFill>
                <a:latin typeface="Times New Roman" pitchFamily="18" charset="0"/>
              </a:defRPr>
            </a:lvl8pPr>
            <a:lvl9pPr marL="3921364" indent="-230669" defTabSz="964323" eaLnBrk="0" fontAlgn="base" hangingPunct="0">
              <a:spcBef>
                <a:spcPct val="0"/>
              </a:spcBef>
              <a:spcAft>
                <a:spcPct val="0"/>
              </a:spcAft>
              <a:defRPr sz="2400">
                <a:solidFill>
                  <a:schemeClr val="tx1"/>
                </a:solidFill>
                <a:latin typeface="Times New Roman" pitchFamily="18" charset="0"/>
              </a:defRPr>
            </a:lvl9pPr>
          </a:lstStyle>
          <a:p>
            <a:fld id="{EDA21F96-E60A-44A1-81E0-BA8F13D5A0AC}" type="datetime1">
              <a:rPr lang="en-US" sz="1300" smtClean="0">
                <a:latin typeface="+mn-lt"/>
              </a:rPr>
              <a:t>9/12/25</a:t>
            </a:fld>
            <a:endParaRPr lang="en-US" sz="1300" dirty="0">
              <a:latin typeface="+mn-lt"/>
            </a:endParaRPr>
          </a:p>
        </p:txBody>
      </p:sp>
      <p:sp>
        <p:nvSpPr>
          <p:cNvPr id="13" name="Text Box 8"/>
          <p:cNvSpPr txBox="1">
            <a:spLocks noChangeArrowheads="1"/>
          </p:cNvSpPr>
          <p:nvPr/>
        </p:nvSpPr>
        <p:spPr bwMode="auto">
          <a:xfrm>
            <a:off x="3" y="9144001"/>
            <a:ext cx="3466712" cy="465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23" tIns="47861" rIns="95723" bIns="47861">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200" dirty="0">
                <a:latin typeface="Calibri" pitchFamily="34" charset="0"/>
              </a:rPr>
              <a:t>© 2025 Board of Trustees of the University of Illinois</a:t>
            </a:r>
            <a:br>
              <a:rPr lang="en-US" sz="1200" dirty="0">
                <a:latin typeface="Calibri" pitchFamily="34" charset="0"/>
              </a:rPr>
            </a:br>
            <a:r>
              <a:rPr lang="en-US" sz="1200" dirty="0">
                <a:latin typeface="Calibri" pitchFamily="34" charset="0"/>
              </a:rPr>
              <a:t>All rights Reserved</a:t>
            </a:r>
          </a:p>
        </p:txBody>
      </p:sp>
    </p:spTree>
    <p:extLst>
      <p:ext uri="{BB962C8B-B14F-4D97-AF65-F5344CB8AC3E}">
        <p14:creationId xmlns:p14="http://schemas.microsoft.com/office/powerpoint/2010/main" val="1397762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7"/>
          <p:cNvSpPr>
            <a:spLocks noGrp="1" noChangeArrowheads="1"/>
          </p:cNvSpPr>
          <p:nvPr>
            <p:ph type="sldNum" sz="quarter" idx="5"/>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397" tIns="48199" rIns="96397" bIns="48199" numCol="1" anchor="b" anchorCtr="0" compatLnSpc="1">
            <a:prstTxWarp prst="textNoShape">
              <a:avLst/>
            </a:prstTxWarp>
          </a:bodyPr>
          <a:lstStyle/>
          <a:p>
            <a:pPr defTabSz="925923"/>
            <a:fld id="{91E06411-CA2E-4B2D-8138-C8707E21854B}" type="slidenum">
              <a:rPr lang="en-US">
                <a:latin typeface="+mn-lt"/>
              </a:rPr>
              <a:pPr defTabSz="925923"/>
              <a:t>14</a:t>
            </a:fld>
            <a:endParaRPr lang="en-US">
              <a:latin typeface="+mn-lt"/>
            </a:endParaRPr>
          </a:p>
        </p:txBody>
      </p:sp>
      <p:sp>
        <p:nvSpPr>
          <p:cNvPr id="17413" name="Rectangle 2"/>
          <p:cNvSpPr>
            <a:spLocks noGrp="1" noRot="1" noChangeAspect="1" noChangeArrowheads="1" noTextEdit="1"/>
          </p:cNvSpPr>
          <p:nvPr>
            <p:ph type="sldImg"/>
          </p:nvPr>
        </p:nvSpPr>
        <p:spPr>
          <a:ln/>
        </p:spPr>
      </p:sp>
      <p:sp>
        <p:nvSpPr>
          <p:cNvPr id="856067" name="Rectangle 3"/>
          <p:cNvSpPr>
            <a:spLocks noGrp="1" noChangeArrowheads="1"/>
          </p:cNvSpPr>
          <p:nvPr>
            <p:ph type="body" idx="1"/>
          </p:nvPr>
        </p:nvSpPr>
        <p:spPr/>
        <p:txBody>
          <a:bodyPr/>
          <a:lstStyle/>
          <a:p>
            <a:pPr>
              <a:defRPr/>
            </a:pPr>
            <a:r>
              <a:rPr lang="en-US" dirty="0">
                <a:latin typeface="+mn-lt"/>
              </a:rPr>
              <a:t>Don’t use photographic or textured backgrounds—just don’t do it.  They’re distracting, they get boring after you’ve seen the first one, and the superimposed text is often impossible to read. </a:t>
            </a:r>
          </a:p>
        </p:txBody>
      </p:sp>
      <p:sp>
        <p:nvSpPr>
          <p:cNvPr id="9" name="Rectangle 2"/>
          <p:cNvSpPr>
            <a:spLocks noGrp="1" noChangeArrowheads="1"/>
          </p:cNvSpPr>
          <p:nvPr>
            <p:ph type="hdr" sz="quarter"/>
          </p:nvPr>
        </p:nvSpPr>
        <p:spPr>
          <a:xfrm>
            <a:off x="5" y="4"/>
            <a:ext cx="5486395" cy="474663"/>
          </a:xfrm>
          <a:noFill/>
        </p:spPr>
        <p:txBody>
          <a:bodyPr/>
          <a:lstStyle>
            <a:lvl1pPr defTabSz="964323">
              <a:defRPr sz="2400">
                <a:solidFill>
                  <a:schemeClr val="tx1"/>
                </a:solidFill>
                <a:latin typeface="Times New Roman" pitchFamily="18" charset="0"/>
              </a:defRPr>
            </a:lvl1pPr>
            <a:lvl2pPr marL="749674" indent="-288335" defTabSz="964323">
              <a:defRPr sz="2400">
                <a:solidFill>
                  <a:schemeClr val="tx1"/>
                </a:solidFill>
                <a:latin typeface="Times New Roman" pitchFamily="18" charset="0"/>
              </a:defRPr>
            </a:lvl2pPr>
            <a:lvl3pPr marL="1153343" indent="-230669" defTabSz="964323">
              <a:defRPr sz="2400">
                <a:solidFill>
                  <a:schemeClr val="tx1"/>
                </a:solidFill>
                <a:latin typeface="Times New Roman" pitchFamily="18" charset="0"/>
              </a:defRPr>
            </a:lvl3pPr>
            <a:lvl4pPr marL="1614682" indent="-230669" defTabSz="964323">
              <a:defRPr sz="2400">
                <a:solidFill>
                  <a:schemeClr val="tx1"/>
                </a:solidFill>
                <a:latin typeface="Times New Roman" pitchFamily="18" charset="0"/>
              </a:defRPr>
            </a:lvl4pPr>
            <a:lvl5pPr marL="2076017" indent="-230669" defTabSz="964323">
              <a:defRPr sz="2400">
                <a:solidFill>
                  <a:schemeClr val="tx1"/>
                </a:solidFill>
                <a:latin typeface="Times New Roman" pitchFamily="18" charset="0"/>
              </a:defRPr>
            </a:lvl5pPr>
            <a:lvl6pPr marL="2537355" indent="-230669" defTabSz="964323" eaLnBrk="0" fontAlgn="base" hangingPunct="0">
              <a:spcBef>
                <a:spcPct val="0"/>
              </a:spcBef>
              <a:spcAft>
                <a:spcPct val="0"/>
              </a:spcAft>
              <a:defRPr sz="2400">
                <a:solidFill>
                  <a:schemeClr val="tx1"/>
                </a:solidFill>
                <a:latin typeface="Times New Roman" pitchFamily="18" charset="0"/>
              </a:defRPr>
            </a:lvl6pPr>
            <a:lvl7pPr marL="2998691" indent="-230669" defTabSz="964323" eaLnBrk="0" fontAlgn="base" hangingPunct="0">
              <a:spcBef>
                <a:spcPct val="0"/>
              </a:spcBef>
              <a:spcAft>
                <a:spcPct val="0"/>
              </a:spcAft>
              <a:defRPr sz="2400">
                <a:solidFill>
                  <a:schemeClr val="tx1"/>
                </a:solidFill>
                <a:latin typeface="Times New Roman" pitchFamily="18" charset="0"/>
              </a:defRPr>
            </a:lvl7pPr>
            <a:lvl8pPr marL="3460029" indent="-230669" defTabSz="964323" eaLnBrk="0" fontAlgn="base" hangingPunct="0">
              <a:spcBef>
                <a:spcPct val="0"/>
              </a:spcBef>
              <a:spcAft>
                <a:spcPct val="0"/>
              </a:spcAft>
              <a:defRPr sz="2400">
                <a:solidFill>
                  <a:schemeClr val="tx1"/>
                </a:solidFill>
                <a:latin typeface="Times New Roman" pitchFamily="18" charset="0"/>
              </a:defRPr>
            </a:lvl8pPr>
            <a:lvl9pPr marL="3921364" indent="-230669" defTabSz="964323" eaLnBrk="0" fontAlgn="base" hangingPunct="0">
              <a:spcBef>
                <a:spcPct val="0"/>
              </a:spcBef>
              <a:spcAft>
                <a:spcPct val="0"/>
              </a:spcAft>
              <a:defRPr sz="2400">
                <a:solidFill>
                  <a:schemeClr val="tx1"/>
                </a:solidFill>
                <a:latin typeface="Times New Roman" pitchFamily="18" charset="0"/>
              </a:defRPr>
            </a:lvl9pPr>
          </a:lstStyle>
          <a:p>
            <a:r>
              <a:rPr lang="en-US" sz="1300" dirty="0">
                <a:latin typeface="+mn-lt"/>
              </a:rPr>
              <a:t>Communicating in Science--Celia’s Tips for Science Talks</a:t>
            </a:r>
          </a:p>
          <a:p>
            <a:r>
              <a:rPr lang="en-US" sz="1300" dirty="0">
                <a:latin typeface="+mn-lt"/>
              </a:rPr>
              <a:t>Celia M. Elliott, PHYS 496</a:t>
            </a:r>
          </a:p>
        </p:txBody>
      </p:sp>
      <p:sp>
        <p:nvSpPr>
          <p:cNvPr id="10" name="Rectangle 3"/>
          <p:cNvSpPr>
            <a:spLocks noGrp="1" noChangeArrowheads="1"/>
          </p:cNvSpPr>
          <p:nvPr>
            <p:ph type="dt" sz="quarter" idx="1"/>
          </p:nvPr>
        </p:nvSpPr>
        <p:spPr>
          <a:xfrm>
            <a:off x="4173538" y="4"/>
            <a:ext cx="3128962" cy="474663"/>
          </a:xfrm>
          <a:noFill/>
        </p:spPr>
        <p:txBody>
          <a:bodyPr/>
          <a:lstStyle>
            <a:lvl1pPr defTabSz="964323">
              <a:defRPr sz="2400">
                <a:solidFill>
                  <a:schemeClr val="tx1"/>
                </a:solidFill>
                <a:latin typeface="Times New Roman" pitchFamily="18" charset="0"/>
              </a:defRPr>
            </a:lvl1pPr>
            <a:lvl2pPr marL="749674" indent="-288335" defTabSz="964323">
              <a:defRPr sz="2400">
                <a:solidFill>
                  <a:schemeClr val="tx1"/>
                </a:solidFill>
                <a:latin typeface="Times New Roman" pitchFamily="18" charset="0"/>
              </a:defRPr>
            </a:lvl2pPr>
            <a:lvl3pPr marL="1153343" indent="-230669" defTabSz="964323">
              <a:defRPr sz="2400">
                <a:solidFill>
                  <a:schemeClr val="tx1"/>
                </a:solidFill>
                <a:latin typeface="Times New Roman" pitchFamily="18" charset="0"/>
              </a:defRPr>
            </a:lvl3pPr>
            <a:lvl4pPr marL="1614682" indent="-230669" defTabSz="964323">
              <a:defRPr sz="2400">
                <a:solidFill>
                  <a:schemeClr val="tx1"/>
                </a:solidFill>
                <a:latin typeface="Times New Roman" pitchFamily="18" charset="0"/>
              </a:defRPr>
            </a:lvl4pPr>
            <a:lvl5pPr marL="2076017" indent="-230669" defTabSz="964323">
              <a:defRPr sz="2400">
                <a:solidFill>
                  <a:schemeClr val="tx1"/>
                </a:solidFill>
                <a:latin typeface="Times New Roman" pitchFamily="18" charset="0"/>
              </a:defRPr>
            </a:lvl5pPr>
            <a:lvl6pPr marL="2537355" indent="-230669" defTabSz="964323" eaLnBrk="0" fontAlgn="base" hangingPunct="0">
              <a:spcBef>
                <a:spcPct val="0"/>
              </a:spcBef>
              <a:spcAft>
                <a:spcPct val="0"/>
              </a:spcAft>
              <a:defRPr sz="2400">
                <a:solidFill>
                  <a:schemeClr val="tx1"/>
                </a:solidFill>
                <a:latin typeface="Times New Roman" pitchFamily="18" charset="0"/>
              </a:defRPr>
            </a:lvl6pPr>
            <a:lvl7pPr marL="2998691" indent="-230669" defTabSz="964323" eaLnBrk="0" fontAlgn="base" hangingPunct="0">
              <a:spcBef>
                <a:spcPct val="0"/>
              </a:spcBef>
              <a:spcAft>
                <a:spcPct val="0"/>
              </a:spcAft>
              <a:defRPr sz="2400">
                <a:solidFill>
                  <a:schemeClr val="tx1"/>
                </a:solidFill>
                <a:latin typeface="Times New Roman" pitchFamily="18" charset="0"/>
              </a:defRPr>
            </a:lvl7pPr>
            <a:lvl8pPr marL="3460029" indent="-230669" defTabSz="964323" eaLnBrk="0" fontAlgn="base" hangingPunct="0">
              <a:spcBef>
                <a:spcPct val="0"/>
              </a:spcBef>
              <a:spcAft>
                <a:spcPct val="0"/>
              </a:spcAft>
              <a:defRPr sz="2400">
                <a:solidFill>
                  <a:schemeClr val="tx1"/>
                </a:solidFill>
                <a:latin typeface="Times New Roman" pitchFamily="18" charset="0"/>
              </a:defRPr>
            </a:lvl8pPr>
            <a:lvl9pPr marL="3921364" indent="-230669" defTabSz="964323" eaLnBrk="0" fontAlgn="base" hangingPunct="0">
              <a:spcBef>
                <a:spcPct val="0"/>
              </a:spcBef>
              <a:spcAft>
                <a:spcPct val="0"/>
              </a:spcAft>
              <a:defRPr sz="2400">
                <a:solidFill>
                  <a:schemeClr val="tx1"/>
                </a:solidFill>
                <a:latin typeface="Times New Roman" pitchFamily="18" charset="0"/>
              </a:defRPr>
            </a:lvl9pPr>
          </a:lstStyle>
          <a:p>
            <a:fld id="{41CF2B6E-5F9E-4C43-9271-CACC2CCBAB3C}" type="datetime1">
              <a:rPr lang="en-US" sz="1300" smtClean="0">
                <a:latin typeface="+mn-lt"/>
              </a:rPr>
              <a:t>9/12/25</a:t>
            </a:fld>
            <a:endParaRPr lang="en-US" sz="1300" dirty="0">
              <a:latin typeface="+mn-lt"/>
            </a:endParaRPr>
          </a:p>
        </p:txBody>
      </p:sp>
      <p:sp>
        <p:nvSpPr>
          <p:cNvPr id="13" name="Text Box 8"/>
          <p:cNvSpPr txBox="1">
            <a:spLocks noChangeArrowheads="1"/>
          </p:cNvSpPr>
          <p:nvPr/>
        </p:nvSpPr>
        <p:spPr bwMode="auto">
          <a:xfrm>
            <a:off x="3" y="9144001"/>
            <a:ext cx="3466712" cy="465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23" tIns="47861" rIns="95723" bIns="47861">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200" dirty="0">
                <a:latin typeface="Calibri" pitchFamily="34" charset="0"/>
              </a:rPr>
              <a:t>© 2025 Board of Trustees of the University of Illinois</a:t>
            </a:r>
            <a:br>
              <a:rPr lang="en-US" sz="1200" dirty="0">
                <a:latin typeface="Calibri" pitchFamily="34" charset="0"/>
              </a:rPr>
            </a:br>
            <a:r>
              <a:rPr lang="en-US" sz="1200" dirty="0">
                <a:latin typeface="Calibri" pitchFamily="34" charset="0"/>
              </a:rPr>
              <a:t>All rights Reserved</a:t>
            </a:r>
          </a:p>
        </p:txBody>
      </p:sp>
    </p:spTree>
    <p:extLst>
      <p:ext uri="{BB962C8B-B14F-4D97-AF65-F5344CB8AC3E}">
        <p14:creationId xmlns:p14="http://schemas.microsoft.com/office/powerpoint/2010/main" val="3409575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7"/>
          <p:cNvSpPr>
            <a:spLocks noGrp="1" noChangeArrowheads="1"/>
          </p:cNvSpPr>
          <p:nvPr>
            <p:ph type="sldNum" sz="quarter" idx="5"/>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397" tIns="48199" rIns="96397" bIns="48199" numCol="1" anchor="b" anchorCtr="0" compatLnSpc="1">
            <a:prstTxWarp prst="textNoShape">
              <a:avLst/>
            </a:prstTxWarp>
          </a:bodyPr>
          <a:lstStyle/>
          <a:p>
            <a:pPr defTabSz="925923"/>
            <a:fld id="{91E06411-CA2E-4B2D-8138-C8707E21854B}" type="slidenum">
              <a:rPr lang="en-US">
                <a:latin typeface="+mn-lt"/>
              </a:rPr>
              <a:pPr defTabSz="925923"/>
              <a:t>15</a:t>
            </a:fld>
            <a:endParaRPr lang="en-US">
              <a:latin typeface="+mn-lt"/>
            </a:endParaRPr>
          </a:p>
        </p:txBody>
      </p:sp>
      <p:sp>
        <p:nvSpPr>
          <p:cNvPr id="17413" name="Rectangle 2"/>
          <p:cNvSpPr>
            <a:spLocks noGrp="1" noRot="1" noChangeAspect="1" noChangeArrowheads="1" noTextEdit="1"/>
          </p:cNvSpPr>
          <p:nvPr>
            <p:ph type="sldImg"/>
          </p:nvPr>
        </p:nvSpPr>
        <p:spPr>
          <a:ln/>
        </p:spPr>
      </p:sp>
      <p:sp>
        <p:nvSpPr>
          <p:cNvPr id="856067" name="Rectangle 3"/>
          <p:cNvSpPr>
            <a:spLocks noGrp="1" noChangeArrowheads="1"/>
          </p:cNvSpPr>
          <p:nvPr>
            <p:ph type="body" idx="1"/>
          </p:nvPr>
        </p:nvSpPr>
        <p:spPr/>
        <p:txBody>
          <a:bodyPr/>
          <a:lstStyle/>
          <a:p>
            <a:pPr>
              <a:defRPr/>
            </a:pPr>
            <a:r>
              <a:rPr lang="en-US" dirty="0">
                <a:latin typeface="+mn-lt"/>
              </a:rPr>
              <a:t>You want the audience to be thinking about what you’re saying and looking at the evidence you’re presenting, not swooning (or snickering) over your artistic taste. </a:t>
            </a:r>
          </a:p>
        </p:txBody>
      </p:sp>
      <p:sp>
        <p:nvSpPr>
          <p:cNvPr id="9" name="Rectangle 2"/>
          <p:cNvSpPr>
            <a:spLocks noGrp="1" noChangeArrowheads="1"/>
          </p:cNvSpPr>
          <p:nvPr>
            <p:ph type="hdr" sz="quarter"/>
          </p:nvPr>
        </p:nvSpPr>
        <p:spPr>
          <a:xfrm>
            <a:off x="5" y="4"/>
            <a:ext cx="5486395" cy="474663"/>
          </a:xfrm>
          <a:noFill/>
        </p:spPr>
        <p:txBody>
          <a:bodyPr/>
          <a:lstStyle>
            <a:lvl1pPr defTabSz="964323">
              <a:defRPr sz="2400">
                <a:solidFill>
                  <a:schemeClr val="tx1"/>
                </a:solidFill>
                <a:latin typeface="Times New Roman" pitchFamily="18" charset="0"/>
              </a:defRPr>
            </a:lvl1pPr>
            <a:lvl2pPr marL="749674" indent="-288335" defTabSz="964323">
              <a:defRPr sz="2400">
                <a:solidFill>
                  <a:schemeClr val="tx1"/>
                </a:solidFill>
                <a:latin typeface="Times New Roman" pitchFamily="18" charset="0"/>
              </a:defRPr>
            </a:lvl2pPr>
            <a:lvl3pPr marL="1153343" indent="-230669" defTabSz="964323">
              <a:defRPr sz="2400">
                <a:solidFill>
                  <a:schemeClr val="tx1"/>
                </a:solidFill>
                <a:latin typeface="Times New Roman" pitchFamily="18" charset="0"/>
              </a:defRPr>
            </a:lvl3pPr>
            <a:lvl4pPr marL="1614682" indent="-230669" defTabSz="964323">
              <a:defRPr sz="2400">
                <a:solidFill>
                  <a:schemeClr val="tx1"/>
                </a:solidFill>
                <a:latin typeface="Times New Roman" pitchFamily="18" charset="0"/>
              </a:defRPr>
            </a:lvl4pPr>
            <a:lvl5pPr marL="2076017" indent="-230669" defTabSz="964323">
              <a:defRPr sz="2400">
                <a:solidFill>
                  <a:schemeClr val="tx1"/>
                </a:solidFill>
                <a:latin typeface="Times New Roman" pitchFamily="18" charset="0"/>
              </a:defRPr>
            </a:lvl5pPr>
            <a:lvl6pPr marL="2537355" indent="-230669" defTabSz="964323" eaLnBrk="0" fontAlgn="base" hangingPunct="0">
              <a:spcBef>
                <a:spcPct val="0"/>
              </a:spcBef>
              <a:spcAft>
                <a:spcPct val="0"/>
              </a:spcAft>
              <a:defRPr sz="2400">
                <a:solidFill>
                  <a:schemeClr val="tx1"/>
                </a:solidFill>
                <a:latin typeface="Times New Roman" pitchFamily="18" charset="0"/>
              </a:defRPr>
            </a:lvl6pPr>
            <a:lvl7pPr marL="2998691" indent="-230669" defTabSz="964323" eaLnBrk="0" fontAlgn="base" hangingPunct="0">
              <a:spcBef>
                <a:spcPct val="0"/>
              </a:spcBef>
              <a:spcAft>
                <a:spcPct val="0"/>
              </a:spcAft>
              <a:defRPr sz="2400">
                <a:solidFill>
                  <a:schemeClr val="tx1"/>
                </a:solidFill>
                <a:latin typeface="Times New Roman" pitchFamily="18" charset="0"/>
              </a:defRPr>
            </a:lvl7pPr>
            <a:lvl8pPr marL="3460029" indent="-230669" defTabSz="964323" eaLnBrk="0" fontAlgn="base" hangingPunct="0">
              <a:spcBef>
                <a:spcPct val="0"/>
              </a:spcBef>
              <a:spcAft>
                <a:spcPct val="0"/>
              </a:spcAft>
              <a:defRPr sz="2400">
                <a:solidFill>
                  <a:schemeClr val="tx1"/>
                </a:solidFill>
                <a:latin typeface="Times New Roman" pitchFamily="18" charset="0"/>
              </a:defRPr>
            </a:lvl8pPr>
            <a:lvl9pPr marL="3921364" indent="-230669" defTabSz="964323" eaLnBrk="0" fontAlgn="base" hangingPunct="0">
              <a:spcBef>
                <a:spcPct val="0"/>
              </a:spcBef>
              <a:spcAft>
                <a:spcPct val="0"/>
              </a:spcAft>
              <a:defRPr sz="2400">
                <a:solidFill>
                  <a:schemeClr val="tx1"/>
                </a:solidFill>
                <a:latin typeface="Times New Roman" pitchFamily="18" charset="0"/>
              </a:defRPr>
            </a:lvl9pPr>
          </a:lstStyle>
          <a:p>
            <a:r>
              <a:rPr lang="en-US" sz="1300" dirty="0">
                <a:latin typeface="+mn-lt"/>
              </a:rPr>
              <a:t>Communicating in Science--Celia’s Tips for Science Talks</a:t>
            </a:r>
          </a:p>
          <a:p>
            <a:r>
              <a:rPr lang="en-US" sz="1300" dirty="0">
                <a:latin typeface="+mn-lt"/>
              </a:rPr>
              <a:t>Celia M. Elliott, PHYS 496</a:t>
            </a:r>
          </a:p>
        </p:txBody>
      </p:sp>
      <p:sp>
        <p:nvSpPr>
          <p:cNvPr id="10" name="Rectangle 3"/>
          <p:cNvSpPr>
            <a:spLocks noGrp="1" noChangeArrowheads="1"/>
          </p:cNvSpPr>
          <p:nvPr>
            <p:ph type="dt" sz="quarter" idx="1"/>
          </p:nvPr>
        </p:nvSpPr>
        <p:spPr>
          <a:xfrm>
            <a:off x="4173538" y="4"/>
            <a:ext cx="3128962" cy="474663"/>
          </a:xfrm>
          <a:noFill/>
        </p:spPr>
        <p:txBody>
          <a:bodyPr/>
          <a:lstStyle>
            <a:lvl1pPr defTabSz="964323">
              <a:defRPr sz="2400">
                <a:solidFill>
                  <a:schemeClr val="tx1"/>
                </a:solidFill>
                <a:latin typeface="Times New Roman" pitchFamily="18" charset="0"/>
              </a:defRPr>
            </a:lvl1pPr>
            <a:lvl2pPr marL="749674" indent="-288335" defTabSz="964323">
              <a:defRPr sz="2400">
                <a:solidFill>
                  <a:schemeClr val="tx1"/>
                </a:solidFill>
                <a:latin typeface="Times New Roman" pitchFamily="18" charset="0"/>
              </a:defRPr>
            </a:lvl2pPr>
            <a:lvl3pPr marL="1153343" indent="-230669" defTabSz="964323">
              <a:defRPr sz="2400">
                <a:solidFill>
                  <a:schemeClr val="tx1"/>
                </a:solidFill>
                <a:latin typeface="Times New Roman" pitchFamily="18" charset="0"/>
              </a:defRPr>
            </a:lvl3pPr>
            <a:lvl4pPr marL="1614682" indent="-230669" defTabSz="964323">
              <a:defRPr sz="2400">
                <a:solidFill>
                  <a:schemeClr val="tx1"/>
                </a:solidFill>
                <a:latin typeface="Times New Roman" pitchFamily="18" charset="0"/>
              </a:defRPr>
            </a:lvl4pPr>
            <a:lvl5pPr marL="2076017" indent="-230669" defTabSz="964323">
              <a:defRPr sz="2400">
                <a:solidFill>
                  <a:schemeClr val="tx1"/>
                </a:solidFill>
                <a:latin typeface="Times New Roman" pitchFamily="18" charset="0"/>
              </a:defRPr>
            </a:lvl5pPr>
            <a:lvl6pPr marL="2537355" indent="-230669" defTabSz="964323" eaLnBrk="0" fontAlgn="base" hangingPunct="0">
              <a:spcBef>
                <a:spcPct val="0"/>
              </a:spcBef>
              <a:spcAft>
                <a:spcPct val="0"/>
              </a:spcAft>
              <a:defRPr sz="2400">
                <a:solidFill>
                  <a:schemeClr val="tx1"/>
                </a:solidFill>
                <a:latin typeface="Times New Roman" pitchFamily="18" charset="0"/>
              </a:defRPr>
            </a:lvl6pPr>
            <a:lvl7pPr marL="2998691" indent="-230669" defTabSz="964323" eaLnBrk="0" fontAlgn="base" hangingPunct="0">
              <a:spcBef>
                <a:spcPct val="0"/>
              </a:spcBef>
              <a:spcAft>
                <a:spcPct val="0"/>
              </a:spcAft>
              <a:defRPr sz="2400">
                <a:solidFill>
                  <a:schemeClr val="tx1"/>
                </a:solidFill>
                <a:latin typeface="Times New Roman" pitchFamily="18" charset="0"/>
              </a:defRPr>
            </a:lvl7pPr>
            <a:lvl8pPr marL="3460029" indent="-230669" defTabSz="964323" eaLnBrk="0" fontAlgn="base" hangingPunct="0">
              <a:spcBef>
                <a:spcPct val="0"/>
              </a:spcBef>
              <a:spcAft>
                <a:spcPct val="0"/>
              </a:spcAft>
              <a:defRPr sz="2400">
                <a:solidFill>
                  <a:schemeClr val="tx1"/>
                </a:solidFill>
                <a:latin typeface="Times New Roman" pitchFamily="18" charset="0"/>
              </a:defRPr>
            </a:lvl8pPr>
            <a:lvl9pPr marL="3921364" indent="-230669" defTabSz="964323" eaLnBrk="0" fontAlgn="base" hangingPunct="0">
              <a:spcBef>
                <a:spcPct val="0"/>
              </a:spcBef>
              <a:spcAft>
                <a:spcPct val="0"/>
              </a:spcAft>
              <a:defRPr sz="2400">
                <a:solidFill>
                  <a:schemeClr val="tx1"/>
                </a:solidFill>
                <a:latin typeface="Times New Roman" pitchFamily="18" charset="0"/>
              </a:defRPr>
            </a:lvl9pPr>
          </a:lstStyle>
          <a:p>
            <a:fld id="{3BF23ACE-1E5F-4BEA-9AD9-9A7B4C2240B0}" type="datetime1">
              <a:rPr lang="en-US" sz="1300" smtClean="0">
                <a:latin typeface="+mn-lt"/>
              </a:rPr>
              <a:t>9/12/25</a:t>
            </a:fld>
            <a:endParaRPr lang="en-US" sz="1300" dirty="0">
              <a:latin typeface="+mn-lt"/>
            </a:endParaRPr>
          </a:p>
        </p:txBody>
      </p:sp>
      <p:sp>
        <p:nvSpPr>
          <p:cNvPr id="13" name="Text Box 8"/>
          <p:cNvSpPr txBox="1">
            <a:spLocks noChangeArrowheads="1"/>
          </p:cNvSpPr>
          <p:nvPr/>
        </p:nvSpPr>
        <p:spPr bwMode="auto">
          <a:xfrm>
            <a:off x="3" y="9144001"/>
            <a:ext cx="3466712" cy="465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23" tIns="47861" rIns="95723" bIns="47861">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200" dirty="0">
                <a:latin typeface="Calibri" pitchFamily="34" charset="0"/>
              </a:rPr>
              <a:t>© 2025 Board of Trustees of the University of Illinois</a:t>
            </a:r>
            <a:br>
              <a:rPr lang="en-US" sz="1200" dirty="0">
                <a:latin typeface="Calibri" pitchFamily="34" charset="0"/>
              </a:rPr>
            </a:br>
            <a:r>
              <a:rPr lang="en-US" sz="1200" dirty="0">
                <a:latin typeface="Calibri" pitchFamily="34" charset="0"/>
              </a:rPr>
              <a:t>All rights Reserved</a:t>
            </a:r>
          </a:p>
        </p:txBody>
      </p:sp>
    </p:spTree>
    <p:extLst>
      <p:ext uri="{BB962C8B-B14F-4D97-AF65-F5344CB8AC3E}">
        <p14:creationId xmlns:p14="http://schemas.microsoft.com/office/powerpoint/2010/main" val="32404745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7" name="Rectangle 2"/>
          <p:cNvSpPr>
            <a:spLocks noGrp="1" noRot="1" noChangeAspect="1" noChangeArrowheads="1" noTextEdit="1"/>
          </p:cNvSpPr>
          <p:nvPr>
            <p:ph type="sldImg"/>
          </p:nvPr>
        </p:nvSpPr>
        <p:spPr>
          <a:xfrm>
            <a:off x="1195388" y="693738"/>
            <a:ext cx="4619625" cy="3463925"/>
          </a:xfrm>
          <a:ln/>
        </p:spPr>
      </p:sp>
      <p:sp>
        <p:nvSpPr>
          <p:cNvPr id="846851" name="Rectangle 3"/>
          <p:cNvSpPr>
            <a:spLocks noGrp="1" noChangeArrowheads="1"/>
          </p:cNvSpPr>
          <p:nvPr>
            <p:ph type="body" idx="1"/>
          </p:nvPr>
        </p:nvSpPr>
        <p:spPr>
          <a:xfrm>
            <a:off x="1195388" y="4387447"/>
            <a:ext cx="4619625" cy="4155317"/>
          </a:xfrm>
        </p:spPr>
        <p:txBody>
          <a:bodyPr/>
          <a:lstStyle/>
          <a:p>
            <a:pPr>
              <a:defRPr/>
            </a:pPr>
            <a:r>
              <a:rPr lang="en-US" dirty="0">
                <a:latin typeface="+mn-lt"/>
              </a:rPr>
              <a:t>I recommend turning off the “bullet list” format, which is the default in PPT.  Presenting ideas in bulleted lists implies hierarchies or relationships that may not, in fact, exist.</a:t>
            </a:r>
          </a:p>
          <a:p>
            <a:pPr>
              <a:defRPr/>
            </a:pPr>
            <a:r>
              <a:rPr lang="en-US" dirty="0">
                <a:latin typeface="+mn-lt"/>
              </a:rPr>
              <a:t>  </a:t>
            </a:r>
          </a:p>
          <a:p>
            <a:pPr>
              <a:defRPr/>
            </a:pPr>
            <a:r>
              <a:rPr lang="en-US" dirty="0">
                <a:latin typeface="+mn-lt"/>
              </a:rPr>
              <a:t>“Lists can communicate only three logical relationships: sequence (first to last in time), priority (least to most important, or vice versa), or simple membership in a set (these items are related to one another in some way, but the nature of that relationship remains unstated). A list can show only one of those relationships at a time.” Gordon Shaw, Robert Brown, Philip </a:t>
            </a:r>
            <a:r>
              <a:rPr lang="en-US" dirty="0" err="1">
                <a:latin typeface="+mn-lt"/>
              </a:rPr>
              <a:t>Bromiley</a:t>
            </a:r>
            <a:r>
              <a:rPr lang="en-US" dirty="0">
                <a:latin typeface="+mn-lt"/>
              </a:rPr>
              <a:t>, “Strategic Stories: How 3M is Rewriting Business Planning,” Harvard Business Review 76, 42–44 (1998).</a:t>
            </a:r>
          </a:p>
          <a:p>
            <a:pPr>
              <a:defRPr/>
            </a:pPr>
            <a:endParaRPr lang="en-US" dirty="0">
              <a:latin typeface="+mn-lt"/>
            </a:endParaRPr>
          </a:p>
          <a:p>
            <a:pPr>
              <a:defRPr/>
            </a:pPr>
            <a:r>
              <a:rPr lang="en-US" dirty="0">
                <a:latin typeface="+mn-lt"/>
              </a:rPr>
              <a:t>Turning off the bullets also gives you more slide real estate to work with. </a:t>
            </a:r>
          </a:p>
          <a:p>
            <a:pPr>
              <a:defRPr/>
            </a:pPr>
            <a:endParaRPr lang="en-US" dirty="0">
              <a:latin typeface="+mn-lt"/>
            </a:endParaRPr>
          </a:p>
        </p:txBody>
      </p:sp>
      <p:sp>
        <p:nvSpPr>
          <p:cNvPr id="11" name="Rectangle 7"/>
          <p:cNvSpPr>
            <a:spLocks noGrp="1" noChangeArrowheads="1"/>
          </p:cNvSpPr>
          <p:nvPr>
            <p:ph type="sldNum" sz="quarter" idx="5"/>
          </p:nvPr>
        </p:nvSpPr>
        <p:spPr>
          <a:xfrm>
            <a:off x="4173538" y="9113843"/>
            <a:ext cx="3128962" cy="474662"/>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397" tIns="48199" rIns="96397" bIns="48199" numCol="1" anchor="b" anchorCtr="0" compatLnSpc="1">
            <a:prstTxWarp prst="textNoShape">
              <a:avLst/>
            </a:prstTxWarp>
          </a:bodyPr>
          <a:lstStyle/>
          <a:p>
            <a:pPr defTabSz="925923"/>
            <a:fld id="{EAFBB128-9865-4E5B-BFA5-93AE42E70193}" type="slidenum">
              <a:rPr lang="en-US">
                <a:latin typeface="+mn-lt"/>
              </a:rPr>
              <a:pPr defTabSz="925923"/>
              <a:t>16</a:t>
            </a:fld>
            <a:endParaRPr lang="en-US" dirty="0">
              <a:latin typeface="+mn-lt"/>
            </a:endParaRPr>
          </a:p>
        </p:txBody>
      </p:sp>
      <p:sp>
        <p:nvSpPr>
          <p:cNvPr id="8" name="Rectangle 2"/>
          <p:cNvSpPr>
            <a:spLocks noGrp="1" noChangeArrowheads="1"/>
          </p:cNvSpPr>
          <p:nvPr>
            <p:ph type="hdr" sz="quarter"/>
          </p:nvPr>
        </p:nvSpPr>
        <p:spPr>
          <a:xfrm>
            <a:off x="5" y="4"/>
            <a:ext cx="5486395" cy="474663"/>
          </a:xfrm>
          <a:noFill/>
        </p:spPr>
        <p:txBody>
          <a:bodyPr/>
          <a:lstStyle>
            <a:lvl1pPr defTabSz="964323">
              <a:defRPr sz="2400">
                <a:solidFill>
                  <a:schemeClr val="tx1"/>
                </a:solidFill>
                <a:latin typeface="Times New Roman" pitchFamily="18" charset="0"/>
              </a:defRPr>
            </a:lvl1pPr>
            <a:lvl2pPr marL="749674" indent="-288335" defTabSz="964323">
              <a:defRPr sz="2400">
                <a:solidFill>
                  <a:schemeClr val="tx1"/>
                </a:solidFill>
                <a:latin typeface="Times New Roman" pitchFamily="18" charset="0"/>
              </a:defRPr>
            </a:lvl2pPr>
            <a:lvl3pPr marL="1153343" indent="-230669" defTabSz="964323">
              <a:defRPr sz="2400">
                <a:solidFill>
                  <a:schemeClr val="tx1"/>
                </a:solidFill>
                <a:latin typeface="Times New Roman" pitchFamily="18" charset="0"/>
              </a:defRPr>
            </a:lvl3pPr>
            <a:lvl4pPr marL="1614682" indent="-230669" defTabSz="964323">
              <a:defRPr sz="2400">
                <a:solidFill>
                  <a:schemeClr val="tx1"/>
                </a:solidFill>
                <a:latin typeface="Times New Roman" pitchFamily="18" charset="0"/>
              </a:defRPr>
            </a:lvl4pPr>
            <a:lvl5pPr marL="2076017" indent="-230669" defTabSz="964323">
              <a:defRPr sz="2400">
                <a:solidFill>
                  <a:schemeClr val="tx1"/>
                </a:solidFill>
                <a:latin typeface="Times New Roman" pitchFamily="18" charset="0"/>
              </a:defRPr>
            </a:lvl5pPr>
            <a:lvl6pPr marL="2537355" indent="-230669" defTabSz="964323" eaLnBrk="0" fontAlgn="base" hangingPunct="0">
              <a:spcBef>
                <a:spcPct val="0"/>
              </a:spcBef>
              <a:spcAft>
                <a:spcPct val="0"/>
              </a:spcAft>
              <a:defRPr sz="2400">
                <a:solidFill>
                  <a:schemeClr val="tx1"/>
                </a:solidFill>
                <a:latin typeface="Times New Roman" pitchFamily="18" charset="0"/>
              </a:defRPr>
            </a:lvl6pPr>
            <a:lvl7pPr marL="2998691" indent="-230669" defTabSz="964323" eaLnBrk="0" fontAlgn="base" hangingPunct="0">
              <a:spcBef>
                <a:spcPct val="0"/>
              </a:spcBef>
              <a:spcAft>
                <a:spcPct val="0"/>
              </a:spcAft>
              <a:defRPr sz="2400">
                <a:solidFill>
                  <a:schemeClr val="tx1"/>
                </a:solidFill>
                <a:latin typeface="Times New Roman" pitchFamily="18" charset="0"/>
              </a:defRPr>
            </a:lvl7pPr>
            <a:lvl8pPr marL="3460029" indent="-230669" defTabSz="964323" eaLnBrk="0" fontAlgn="base" hangingPunct="0">
              <a:spcBef>
                <a:spcPct val="0"/>
              </a:spcBef>
              <a:spcAft>
                <a:spcPct val="0"/>
              </a:spcAft>
              <a:defRPr sz="2400">
                <a:solidFill>
                  <a:schemeClr val="tx1"/>
                </a:solidFill>
                <a:latin typeface="Times New Roman" pitchFamily="18" charset="0"/>
              </a:defRPr>
            </a:lvl8pPr>
            <a:lvl9pPr marL="3921364" indent="-230669" defTabSz="964323" eaLnBrk="0" fontAlgn="base" hangingPunct="0">
              <a:spcBef>
                <a:spcPct val="0"/>
              </a:spcBef>
              <a:spcAft>
                <a:spcPct val="0"/>
              </a:spcAft>
              <a:defRPr sz="2400">
                <a:solidFill>
                  <a:schemeClr val="tx1"/>
                </a:solidFill>
                <a:latin typeface="Times New Roman" pitchFamily="18" charset="0"/>
              </a:defRPr>
            </a:lvl9pPr>
          </a:lstStyle>
          <a:p>
            <a:r>
              <a:rPr lang="en-US" sz="1300" dirty="0">
                <a:latin typeface="+mn-lt"/>
              </a:rPr>
              <a:t>Communicating in Science--Celia’s Tips for Science Talks</a:t>
            </a:r>
          </a:p>
          <a:p>
            <a:r>
              <a:rPr lang="en-US" sz="1300" dirty="0">
                <a:latin typeface="+mn-lt"/>
              </a:rPr>
              <a:t>Celia M. Elliott, PHYS 496</a:t>
            </a:r>
          </a:p>
        </p:txBody>
      </p:sp>
      <p:sp>
        <p:nvSpPr>
          <p:cNvPr id="12" name="Rectangle 3"/>
          <p:cNvSpPr>
            <a:spLocks noGrp="1" noChangeArrowheads="1"/>
          </p:cNvSpPr>
          <p:nvPr>
            <p:ph type="dt" sz="quarter" idx="1"/>
          </p:nvPr>
        </p:nvSpPr>
        <p:spPr>
          <a:xfrm>
            <a:off x="4173538" y="4"/>
            <a:ext cx="3128962" cy="474663"/>
          </a:xfrm>
          <a:noFill/>
        </p:spPr>
        <p:txBody>
          <a:bodyPr/>
          <a:lstStyle>
            <a:lvl1pPr defTabSz="964323">
              <a:defRPr sz="2400">
                <a:solidFill>
                  <a:schemeClr val="tx1"/>
                </a:solidFill>
                <a:latin typeface="Times New Roman" pitchFamily="18" charset="0"/>
              </a:defRPr>
            </a:lvl1pPr>
            <a:lvl2pPr marL="749674" indent="-288335" defTabSz="964323">
              <a:defRPr sz="2400">
                <a:solidFill>
                  <a:schemeClr val="tx1"/>
                </a:solidFill>
                <a:latin typeface="Times New Roman" pitchFamily="18" charset="0"/>
              </a:defRPr>
            </a:lvl2pPr>
            <a:lvl3pPr marL="1153343" indent="-230669" defTabSz="964323">
              <a:defRPr sz="2400">
                <a:solidFill>
                  <a:schemeClr val="tx1"/>
                </a:solidFill>
                <a:latin typeface="Times New Roman" pitchFamily="18" charset="0"/>
              </a:defRPr>
            </a:lvl3pPr>
            <a:lvl4pPr marL="1614682" indent="-230669" defTabSz="964323">
              <a:defRPr sz="2400">
                <a:solidFill>
                  <a:schemeClr val="tx1"/>
                </a:solidFill>
                <a:latin typeface="Times New Roman" pitchFamily="18" charset="0"/>
              </a:defRPr>
            </a:lvl4pPr>
            <a:lvl5pPr marL="2076017" indent="-230669" defTabSz="964323">
              <a:defRPr sz="2400">
                <a:solidFill>
                  <a:schemeClr val="tx1"/>
                </a:solidFill>
                <a:latin typeface="Times New Roman" pitchFamily="18" charset="0"/>
              </a:defRPr>
            </a:lvl5pPr>
            <a:lvl6pPr marL="2537355" indent="-230669" defTabSz="964323" eaLnBrk="0" fontAlgn="base" hangingPunct="0">
              <a:spcBef>
                <a:spcPct val="0"/>
              </a:spcBef>
              <a:spcAft>
                <a:spcPct val="0"/>
              </a:spcAft>
              <a:defRPr sz="2400">
                <a:solidFill>
                  <a:schemeClr val="tx1"/>
                </a:solidFill>
                <a:latin typeface="Times New Roman" pitchFamily="18" charset="0"/>
              </a:defRPr>
            </a:lvl6pPr>
            <a:lvl7pPr marL="2998691" indent="-230669" defTabSz="964323" eaLnBrk="0" fontAlgn="base" hangingPunct="0">
              <a:spcBef>
                <a:spcPct val="0"/>
              </a:spcBef>
              <a:spcAft>
                <a:spcPct val="0"/>
              </a:spcAft>
              <a:defRPr sz="2400">
                <a:solidFill>
                  <a:schemeClr val="tx1"/>
                </a:solidFill>
                <a:latin typeface="Times New Roman" pitchFamily="18" charset="0"/>
              </a:defRPr>
            </a:lvl7pPr>
            <a:lvl8pPr marL="3460029" indent="-230669" defTabSz="964323" eaLnBrk="0" fontAlgn="base" hangingPunct="0">
              <a:spcBef>
                <a:spcPct val="0"/>
              </a:spcBef>
              <a:spcAft>
                <a:spcPct val="0"/>
              </a:spcAft>
              <a:defRPr sz="2400">
                <a:solidFill>
                  <a:schemeClr val="tx1"/>
                </a:solidFill>
                <a:latin typeface="Times New Roman" pitchFamily="18" charset="0"/>
              </a:defRPr>
            </a:lvl8pPr>
            <a:lvl9pPr marL="3921364" indent="-230669" defTabSz="964323" eaLnBrk="0" fontAlgn="base" hangingPunct="0">
              <a:spcBef>
                <a:spcPct val="0"/>
              </a:spcBef>
              <a:spcAft>
                <a:spcPct val="0"/>
              </a:spcAft>
              <a:defRPr sz="2400">
                <a:solidFill>
                  <a:schemeClr val="tx1"/>
                </a:solidFill>
                <a:latin typeface="Times New Roman" pitchFamily="18" charset="0"/>
              </a:defRPr>
            </a:lvl9pPr>
          </a:lstStyle>
          <a:p>
            <a:fld id="{2D914285-CB1F-4412-A4DD-2B4CE56894EC}" type="datetime1">
              <a:rPr lang="en-US" sz="1300" smtClean="0">
                <a:latin typeface="+mn-lt"/>
              </a:rPr>
              <a:t>9/12/25</a:t>
            </a:fld>
            <a:endParaRPr lang="en-US" sz="1300" dirty="0">
              <a:latin typeface="+mn-lt"/>
            </a:endParaRPr>
          </a:p>
        </p:txBody>
      </p:sp>
      <p:sp>
        <p:nvSpPr>
          <p:cNvPr id="14" name="Text Box 8"/>
          <p:cNvSpPr txBox="1">
            <a:spLocks noChangeArrowheads="1"/>
          </p:cNvSpPr>
          <p:nvPr/>
        </p:nvSpPr>
        <p:spPr bwMode="auto">
          <a:xfrm>
            <a:off x="3" y="9144001"/>
            <a:ext cx="3466712" cy="465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23" tIns="47861" rIns="95723" bIns="47861">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200" dirty="0">
                <a:latin typeface="Calibri" pitchFamily="34" charset="0"/>
              </a:rPr>
              <a:t>© 2025 Board of Trustees of the University of Illinois</a:t>
            </a:r>
            <a:br>
              <a:rPr lang="en-US" sz="1200" dirty="0">
                <a:latin typeface="Calibri" pitchFamily="34" charset="0"/>
              </a:rPr>
            </a:br>
            <a:r>
              <a:rPr lang="en-US" sz="1200" dirty="0">
                <a:latin typeface="Calibri" pitchFamily="34" charset="0"/>
              </a:rPr>
              <a:t>All rights Reserved</a:t>
            </a:r>
          </a:p>
        </p:txBody>
      </p:sp>
    </p:spTree>
    <p:extLst>
      <p:ext uri="{BB962C8B-B14F-4D97-AF65-F5344CB8AC3E}">
        <p14:creationId xmlns:p14="http://schemas.microsoft.com/office/powerpoint/2010/main" val="27797238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xfrm>
            <a:off x="4116707" y="9129620"/>
            <a:ext cx="3198495" cy="471582"/>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397" tIns="48199" rIns="96397" bIns="48199" numCol="1" anchor="b" anchorCtr="0" compatLnSpc="1">
            <a:prstTxWarp prst="textNoShape">
              <a:avLst/>
            </a:prstTxWarp>
          </a:bodyPr>
          <a:lstStyle/>
          <a:p>
            <a:pPr defTabSz="925923"/>
            <a:fld id="{77041614-C93C-40F9-B995-C8AE34323E21}" type="slidenum">
              <a:rPr lang="en-US" altLang="en-US">
                <a:latin typeface="+mn-lt"/>
              </a:rPr>
              <a:pPr defTabSz="925923"/>
              <a:t>17</a:t>
            </a:fld>
            <a:endParaRPr lang="en-US" altLang="en-US" dirty="0">
              <a:latin typeface="+mn-lt"/>
            </a:endParaRPr>
          </a:p>
        </p:txBody>
      </p:sp>
      <p:sp>
        <p:nvSpPr>
          <p:cNvPr id="67587" name="Rectangle 2"/>
          <p:cNvSpPr>
            <a:spLocks noGrp="1" noRot="1" noChangeAspect="1" noChangeArrowheads="1" noTextEdit="1"/>
          </p:cNvSpPr>
          <p:nvPr>
            <p:ph type="sldImg"/>
          </p:nvPr>
        </p:nvSpPr>
        <p:spPr>
          <a:xfrm>
            <a:off x="1316038" y="682625"/>
            <a:ext cx="4827587" cy="3619500"/>
          </a:xfrm>
          <a:ln/>
        </p:spPr>
      </p:sp>
      <p:sp>
        <p:nvSpPr>
          <p:cNvPr id="67588" name="Rectangle 3"/>
          <p:cNvSpPr>
            <a:spLocks noGrp="1" noChangeArrowheads="1"/>
          </p:cNvSpPr>
          <p:nvPr>
            <p:ph type="body" idx="1"/>
          </p:nvPr>
        </p:nvSpPr>
        <p:spPr>
          <a:xfrm>
            <a:off x="1316038" y="4565990"/>
            <a:ext cx="4827587" cy="4250550"/>
          </a:xfrm>
          <a:noFill/>
        </p:spPr>
        <p:txBody>
          <a:bodyPr/>
          <a:lstStyle/>
          <a:p>
            <a:pPr>
              <a:defRPr/>
            </a:pPr>
            <a:r>
              <a:rPr lang="en-US" dirty="0">
                <a:latin typeface="Calibri" pitchFamily="34" charset="0"/>
              </a:rPr>
              <a:t>If you use color to convey information, make sure that information transfers as you intended it and is accessible to everyone in your audience. You can upload a figure to https://www.color-blindness.com/coblis-color-blindness-simulator/ and see how the figure will look to people with the most common forms of colorblindness.  </a:t>
            </a:r>
          </a:p>
          <a:p>
            <a:pPr>
              <a:defRPr/>
            </a:pPr>
            <a:endParaRPr lang="en-US" dirty="0">
              <a:latin typeface="Calibri" pitchFamily="34" charset="0"/>
            </a:endParaRPr>
          </a:p>
          <a:p>
            <a:pPr>
              <a:defRPr/>
            </a:pPr>
            <a:r>
              <a:rPr lang="en-US" dirty="0">
                <a:latin typeface="Calibri" pitchFamily="34" charset="0"/>
              </a:rPr>
              <a:t>Another good resource is http://www.colourblindawareness.org/colour-blindness/.</a:t>
            </a:r>
          </a:p>
          <a:p>
            <a:pPr>
              <a:spcBef>
                <a:spcPct val="10000"/>
              </a:spcBef>
            </a:pPr>
            <a:endParaRPr lang="en-US" altLang="en-US" dirty="0">
              <a:latin typeface="Calibri" pitchFamily="34" charset="0"/>
              <a:ea typeface="Calibri" pitchFamily="34" charset="0"/>
              <a:cs typeface="Calibri" pitchFamily="34" charset="0"/>
            </a:endParaRPr>
          </a:p>
        </p:txBody>
      </p:sp>
      <p:sp>
        <p:nvSpPr>
          <p:cNvPr id="9" name="Rectangle 3"/>
          <p:cNvSpPr>
            <a:spLocks noGrp="1" noChangeArrowheads="1"/>
          </p:cNvSpPr>
          <p:nvPr>
            <p:ph type="dt" sz="quarter" idx="1"/>
          </p:nvPr>
        </p:nvSpPr>
        <p:spPr>
          <a:xfrm>
            <a:off x="4173538" y="4"/>
            <a:ext cx="3128962" cy="474663"/>
          </a:xfrm>
          <a:noFill/>
        </p:spPr>
        <p:txBody>
          <a:bodyPr/>
          <a:lstStyle>
            <a:lvl1pPr defTabSz="964203">
              <a:defRPr sz="2400">
                <a:solidFill>
                  <a:schemeClr val="tx1"/>
                </a:solidFill>
                <a:latin typeface="Times New Roman" pitchFamily="18" charset="0"/>
              </a:defRPr>
            </a:lvl1pPr>
            <a:lvl2pPr marL="749581" indent="-288299" defTabSz="964203">
              <a:defRPr sz="2400">
                <a:solidFill>
                  <a:schemeClr val="tx1"/>
                </a:solidFill>
                <a:latin typeface="Times New Roman" pitchFamily="18" charset="0"/>
              </a:defRPr>
            </a:lvl2pPr>
            <a:lvl3pPr marL="1153200" indent="-230641" defTabSz="964203">
              <a:defRPr sz="2400">
                <a:solidFill>
                  <a:schemeClr val="tx1"/>
                </a:solidFill>
                <a:latin typeface="Times New Roman" pitchFamily="18" charset="0"/>
              </a:defRPr>
            </a:lvl3pPr>
            <a:lvl4pPr marL="1614482" indent="-230641" defTabSz="964203">
              <a:defRPr sz="2400">
                <a:solidFill>
                  <a:schemeClr val="tx1"/>
                </a:solidFill>
                <a:latin typeface="Times New Roman" pitchFamily="18" charset="0"/>
              </a:defRPr>
            </a:lvl4pPr>
            <a:lvl5pPr marL="2075760" indent="-230641" defTabSz="964203">
              <a:defRPr sz="2400">
                <a:solidFill>
                  <a:schemeClr val="tx1"/>
                </a:solidFill>
                <a:latin typeface="Times New Roman" pitchFamily="18" charset="0"/>
              </a:defRPr>
            </a:lvl5pPr>
            <a:lvl6pPr marL="2537040" indent="-230641" defTabSz="964203" eaLnBrk="0" fontAlgn="base" hangingPunct="0">
              <a:spcBef>
                <a:spcPct val="0"/>
              </a:spcBef>
              <a:spcAft>
                <a:spcPct val="0"/>
              </a:spcAft>
              <a:defRPr sz="2400">
                <a:solidFill>
                  <a:schemeClr val="tx1"/>
                </a:solidFill>
                <a:latin typeface="Times New Roman" pitchFamily="18" charset="0"/>
              </a:defRPr>
            </a:lvl6pPr>
            <a:lvl7pPr marL="2998318" indent="-230641" defTabSz="964203" eaLnBrk="0" fontAlgn="base" hangingPunct="0">
              <a:spcBef>
                <a:spcPct val="0"/>
              </a:spcBef>
              <a:spcAft>
                <a:spcPct val="0"/>
              </a:spcAft>
              <a:defRPr sz="2400">
                <a:solidFill>
                  <a:schemeClr val="tx1"/>
                </a:solidFill>
                <a:latin typeface="Times New Roman" pitchFamily="18" charset="0"/>
              </a:defRPr>
            </a:lvl7pPr>
            <a:lvl8pPr marL="3459600" indent="-230641" defTabSz="964203" eaLnBrk="0" fontAlgn="base" hangingPunct="0">
              <a:spcBef>
                <a:spcPct val="0"/>
              </a:spcBef>
              <a:spcAft>
                <a:spcPct val="0"/>
              </a:spcAft>
              <a:defRPr sz="2400">
                <a:solidFill>
                  <a:schemeClr val="tx1"/>
                </a:solidFill>
                <a:latin typeface="Times New Roman" pitchFamily="18" charset="0"/>
              </a:defRPr>
            </a:lvl8pPr>
            <a:lvl9pPr marL="3920876" indent="-230641" defTabSz="964203" eaLnBrk="0" fontAlgn="base" hangingPunct="0">
              <a:spcBef>
                <a:spcPct val="0"/>
              </a:spcBef>
              <a:spcAft>
                <a:spcPct val="0"/>
              </a:spcAft>
              <a:defRPr sz="2400">
                <a:solidFill>
                  <a:schemeClr val="tx1"/>
                </a:solidFill>
                <a:latin typeface="Times New Roman" pitchFamily="18" charset="0"/>
              </a:defRPr>
            </a:lvl9pPr>
          </a:lstStyle>
          <a:p>
            <a:fld id="{0A30DC00-416B-41FC-B166-38178D706F84}" type="datetime1">
              <a:rPr lang="en-US" sz="1300" smtClean="0">
                <a:latin typeface="+mn-lt"/>
              </a:rPr>
              <a:t>9/12/25</a:t>
            </a:fld>
            <a:endParaRPr lang="en-US" sz="1300" dirty="0">
              <a:latin typeface="+mn-lt"/>
            </a:endParaRPr>
          </a:p>
        </p:txBody>
      </p:sp>
      <p:sp>
        <p:nvSpPr>
          <p:cNvPr id="13" name="Text Box 8"/>
          <p:cNvSpPr txBox="1">
            <a:spLocks noChangeArrowheads="1"/>
          </p:cNvSpPr>
          <p:nvPr/>
        </p:nvSpPr>
        <p:spPr bwMode="auto">
          <a:xfrm>
            <a:off x="3" y="9144002"/>
            <a:ext cx="3466688" cy="465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11" tIns="47855" rIns="95711" bIns="47855">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200" dirty="0">
                <a:latin typeface="Calibri" pitchFamily="34" charset="0"/>
              </a:rPr>
              <a:t>© 2025 Board of Trustees of the University of Illinois</a:t>
            </a:r>
            <a:br>
              <a:rPr lang="en-US" sz="1200" dirty="0">
                <a:latin typeface="Calibri" pitchFamily="34" charset="0"/>
              </a:rPr>
            </a:br>
            <a:r>
              <a:rPr lang="en-US" sz="1200" dirty="0">
                <a:latin typeface="Calibri" pitchFamily="34" charset="0"/>
              </a:rPr>
              <a:t>All rights Reserved</a:t>
            </a:r>
          </a:p>
        </p:txBody>
      </p:sp>
      <p:sp>
        <p:nvSpPr>
          <p:cNvPr id="10" name="Rectangle 2">
            <a:extLst>
              <a:ext uri="{FF2B5EF4-FFF2-40B4-BE49-F238E27FC236}">
                <a16:creationId xmlns:a16="http://schemas.microsoft.com/office/drawing/2014/main" id="{E3F1C537-3AFD-4054-A02D-64CE379F51CC}"/>
              </a:ext>
            </a:extLst>
          </p:cNvPr>
          <p:cNvSpPr>
            <a:spLocks noGrp="1" noChangeArrowheads="1"/>
          </p:cNvSpPr>
          <p:nvPr>
            <p:ph type="hdr" sz="quarter"/>
          </p:nvPr>
        </p:nvSpPr>
        <p:spPr>
          <a:xfrm>
            <a:off x="5" y="4"/>
            <a:ext cx="5486395" cy="474663"/>
          </a:xfrm>
          <a:noFill/>
        </p:spPr>
        <p:txBody>
          <a:bodyPr/>
          <a:lstStyle>
            <a:lvl1pPr defTabSz="964323">
              <a:defRPr sz="2400">
                <a:solidFill>
                  <a:schemeClr val="tx1"/>
                </a:solidFill>
                <a:latin typeface="Times New Roman" pitchFamily="18" charset="0"/>
              </a:defRPr>
            </a:lvl1pPr>
            <a:lvl2pPr marL="749674" indent="-288335" defTabSz="964323">
              <a:defRPr sz="2400">
                <a:solidFill>
                  <a:schemeClr val="tx1"/>
                </a:solidFill>
                <a:latin typeface="Times New Roman" pitchFamily="18" charset="0"/>
              </a:defRPr>
            </a:lvl2pPr>
            <a:lvl3pPr marL="1153343" indent="-230669" defTabSz="964323">
              <a:defRPr sz="2400">
                <a:solidFill>
                  <a:schemeClr val="tx1"/>
                </a:solidFill>
                <a:latin typeface="Times New Roman" pitchFamily="18" charset="0"/>
              </a:defRPr>
            </a:lvl3pPr>
            <a:lvl4pPr marL="1614682" indent="-230669" defTabSz="964323">
              <a:defRPr sz="2400">
                <a:solidFill>
                  <a:schemeClr val="tx1"/>
                </a:solidFill>
                <a:latin typeface="Times New Roman" pitchFamily="18" charset="0"/>
              </a:defRPr>
            </a:lvl4pPr>
            <a:lvl5pPr marL="2076017" indent="-230669" defTabSz="964323">
              <a:defRPr sz="2400">
                <a:solidFill>
                  <a:schemeClr val="tx1"/>
                </a:solidFill>
                <a:latin typeface="Times New Roman" pitchFamily="18" charset="0"/>
              </a:defRPr>
            </a:lvl5pPr>
            <a:lvl6pPr marL="2537355" indent="-230669" defTabSz="964323" eaLnBrk="0" fontAlgn="base" hangingPunct="0">
              <a:spcBef>
                <a:spcPct val="0"/>
              </a:spcBef>
              <a:spcAft>
                <a:spcPct val="0"/>
              </a:spcAft>
              <a:defRPr sz="2400">
                <a:solidFill>
                  <a:schemeClr val="tx1"/>
                </a:solidFill>
                <a:latin typeface="Times New Roman" pitchFamily="18" charset="0"/>
              </a:defRPr>
            </a:lvl6pPr>
            <a:lvl7pPr marL="2998691" indent="-230669" defTabSz="964323" eaLnBrk="0" fontAlgn="base" hangingPunct="0">
              <a:spcBef>
                <a:spcPct val="0"/>
              </a:spcBef>
              <a:spcAft>
                <a:spcPct val="0"/>
              </a:spcAft>
              <a:defRPr sz="2400">
                <a:solidFill>
                  <a:schemeClr val="tx1"/>
                </a:solidFill>
                <a:latin typeface="Times New Roman" pitchFamily="18" charset="0"/>
              </a:defRPr>
            </a:lvl7pPr>
            <a:lvl8pPr marL="3460029" indent="-230669" defTabSz="964323" eaLnBrk="0" fontAlgn="base" hangingPunct="0">
              <a:spcBef>
                <a:spcPct val="0"/>
              </a:spcBef>
              <a:spcAft>
                <a:spcPct val="0"/>
              </a:spcAft>
              <a:defRPr sz="2400">
                <a:solidFill>
                  <a:schemeClr val="tx1"/>
                </a:solidFill>
                <a:latin typeface="Times New Roman" pitchFamily="18" charset="0"/>
              </a:defRPr>
            </a:lvl8pPr>
            <a:lvl9pPr marL="3921364" indent="-230669" defTabSz="964323" eaLnBrk="0" fontAlgn="base" hangingPunct="0">
              <a:spcBef>
                <a:spcPct val="0"/>
              </a:spcBef>
              <a:spcAft>
                <a:spcPct val="0"/>
              </a:spcAft>
              <a:defRPr sz="2400">
                <a:solidFill>
                  <a:schemeClr val="tx1"/>
                </a:solidFill>
                <a:latin typeface="Times New Roman" pitchFamily="18" charset="0"/>
              </a:defRPr>
            </a:lvl9pPr>
          </a:lstStyle>
          <a:p>
            <a:r>
              <a:rPr lang="en-US" sz="1300" dirty="0">
                <a:latin typeface="+mn-lt"/>
              </a:rPr>
              <a:t>Communicating in Science--Celia’s Tips for Science Talks</a:t>
            </a:r>
          </a:p>
          <a:p>
            <a:r>
              <a:rPr lang="en-US" sz="1300" dirty="0">
                <a:latin typeface="+mn-lt"/>
              </a:rPr>
              <a:t>Celia M. Elliott, PHYS 496</a:t>
            </a:r>
          </a:p>
        </p:txBody>
      </p:sp>
    </p:spTree>
    <p:extLst>
      <p:ext uri="{BB962C8B-B14F-4D97-AF65-F5344CB8AC3E}">
        <p14:creationId xmlns:p14="http://schemas.microsoft.com/office/powerpoint/2010/main" val="4788693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7"/>
          <p:cNvSpPr>
            <a:spLocks noGrp="1" noChangeArrowheads="1"/>
          </p:cNvSpPr>
          <p:nvPr>
            <p:ph type="sldNum" sz="quarter" idx="5"/>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397" tIns="48199" rIns="96397" bIns="48199" numCol="1" anchor="b" anchorCtr="0" compatLnSpc="1">
            <a:prstTxWarp prst="textNoShape">
              <a:avLst/>
            </a:prstTxWarp>
          </a:bodyPr>
          <a:lstStyle/>
          <a:p>
            <a:pPr defTabSz="925923"/>
            <a:fld id="{162FB366-FA0D-44F5-A5C4-0A96051FF2BD}" type="slidenum">
              <a:rPr lang="en-US">
                <a:latin typeface="+mn-lt"/>
              </a:rPr>
              <a:pPr defTabSz="925923"/>
              <a:t>18</a:t>
            </a:fld>
            <a:endParaRPr lang="en-US">
              <a:latin typeface="+mn-lt"/>
            </a:endParaRPr>
          </a:p>
        </p:txBody>
      </p:sp>
      <p:sp>
        <p:nvSpPr>
          <p:cNvPr id="12293" name="Rectangle 2"/>
          <p:cNvSpPr>
            <a:spLocks noGrp="1" noRot="1" noChangeAspect="1" noChangeArrowheads="1" noTextEdit="1"/>
          </p:cNvSpPr>
          <p:nvPr>
            <p:ph type="sldImg"/>
          </p:nvPr>
        </p:nvSpPr>
        <p:spPr>
          <a:ln/>
        </p:spPr>
      </p:sp>
      <p:sp>
        <p:nvSpPr>
          <p:cNvPr id="877571" name="Rectangle 3"/>
          <p:cNvSpPr>
            <a:spLocks noGrp="1" noChangeArrowheads="1"/>
          </p:cNvSpPr>
          <p:nvPr>
            <p:ph type="body" idx="1"/>
          </p:nvPr>
        </p:nvSpPr>
        <p:spPr>
          <a:xfrm>
            <a:off x="1219200" y="4595818"/>
            <a:ext cx="4860925" cy="4278312"/>
          </a:xfrm>
        </p:spPr>
        <p:txBody>
          <a:bodyPr/>
          <a:lstStyle/>
          <a:p>
            <a:pPr>
              <a:defRPr/>
            </a:pPr>
            <a:r>
              <a:rPr lang="en-US" dirty="0">
                <a:latin typeface="+mn-lt"/>
              </a:rPr>
              <a:t>The default for PowerPoint slide “titles” is centered.  Change it to left-justified.</a:t>
            </a:r>
          </a:p>
          <a:p>
            <a:pPr>
              <a:defRPr/>
            </a:pPr>
            <a:endParaRPr lang="en-US" dirty="0">
              <a:latin typeface="+mn-lt"/>
            </a:endParaRPr>
          </a:p>
          <a:p>
            <a:pPr>
              <a:defRPr/>
            </a:pPr>
            <a:r>
              <a:rPr lang="en-US" dirty="0">
                <a:latin typeface="+mn-lt"/>
              </a:rPr>
              <a:t>Turn off the automatic “fitting” functions in PPT to avoid having PPT reduce your font size if you exceed the number of characters MS thinks you should have on a line.  </a:t>
            </a:r>
          </a:p>
          <a:p>
            <a:pPr>
              <a:defRPr/>
            </a:pPr>
            <a:endParaRPr lang="en-US" dirty="0">
              <a:latin typeface="+mn-lt"/>
            </a:endParaRPr>
          </a:p>
          <a:p>
            <a:pPr>
              <a:defRPr/>
            </a:pPr>
            <a:r>
              <a:rPr lang="en-US" dirty="0">
                <a:latin typeface="+mn-lt"/>
              </a:rPr>
              <a:t>From the “File” menu, click on the “Options” link, and then select “Proofing” from the menu. In the dialogue box, click on the “Autocorrect Options” button. When that dialogue box opens, uncheck the “</a:t>
            </a:r>
            <a:r>
              <a:rPr lang="en-US" dirty="0" err="1">
                <a:latin typeface="+mn-lt"/>
              </a:rPr>
              <a:t>Autofit</a:t>
            </a:r>
            <a:r>
              <a:rPr lang="en-US" dirty="0">
                <a:latin typeface="+mn-lt"/>
              </a:rPr>
              <a:t> Title” and “</a:t>
            </a:r>
            <a:r>
              <a:rPr lang="en-US" dirty="0" err="1">
                <a:latin typeface="+mn-lt"/>
              </a:rPr>
              <a:t>Autofit</a:t>
            </a:r>
            <a:r>
              <a:rPr lang="en-US" dirty="0">
                <a:latin typeface="+mn-lt"/>
              </a:rPr>
              <a:t> Body Text” boxes. </a:t>
            </a:r>
          </a:p>
        </p:txBody>
      </p:sp>
      <p:sp>
        <p:nvSpPr>
          <p:cNvPr id="12" name="Text Box 8"/>
          <p:cNvSpPr txBox="1">
            <a:spLocks noChangeArrowheads="1"/>
          </p:cNvSpPr>
          <p:nvPr/>
        </p:nvSpPr>
        <p:spPr bwMode="auto">
          <a:xfrm>
            <a:off x="3" y="9144002"/>
            <a:ext cx="3466688" cy="465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11" tIns="47855" rIns="95711" bIns="47855">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200" dirty="0">
                <a:latin typeface="Calibri" pitchFamily="34" charset="0"/>
              </a:rPr>
              <a:t>© 2025 Board of Trustees of the University of Illinois</a:t>
            </a:r>
            <a:br>
              <a:rPr lang="en-US" sz="1200" dirty="0">
                <a:latin typeface="Calibri" pitchFamily="34" charset="0"/>
              </a:rPr>
            </a:br>
            <a:r>
              <a:rPr lang="en-US" sz="1200" dirty="0">
                <a:latin typeface="Calibri" pitchFamily="34" charset="0"/>
              </a:rPr>
              <a:t>All rights Reserved</a:t>
            </a:r>
          </a:p>
        </p:txBody>
      </p:sp>
      <p:sp>
        <p:nvSpPr>
          <p:cNvPr id="8" name="Rectangle 2"/>
          <p:cNvSpPr>
            <a:spLocks noGrp="1" noChangeArrowheads="1"/>
          </p:cNvSpPr>
          <p:nvPr>
            <p:ph type="hdr" sz="quarter"/>
          </p:nvPr>
        </p:nvSpPr>
        <p:spPr>
          <a:xfrm>
            <a:off x="5" y="4"/>
            <a:ext cx="5486395" cy="474663"/>
          </a:xfrm>
          <a:noFill/>
        </p:spPr>
        <p:txBody>
          <a:bodyPr/>
          <a:lstStyle>
            <a:lvl1pPr defTabSz="964323">
              <a:defRPr sz="2400">
                <a:solidFill>
                  <a:schemeClr val="tx1"/>
                </a:solidFill>
                <a:latin typeface="Times New Roman" pitchFamily="18" charset="0"/>
              </a:defRPr>
            </a:lvl1pPr>
            <a:lvl2pPr marL="749674" indent="-288335" defTabSz="964323">
              <a:defRPr sz="2400">
                <a:solidFill>
                  <a:schemeClr val="tx1"/>
                </a:solidFill>
                <a:latin typeface="Times New Roman" pitchFamily="18" charset="0"/>
              </a:defRPr>
            </a:lvl2pPr>
            <a:lvl3pPr marL="1153343" indent="-230669" defTabSz="964323">
              <a:defRPr sz="2400">
                <a:solidFill>
                  <a:schemeClr val="tx1"/>
                </a:solidFill>
                <a:latin typeface="Times New Roman" pitchFamily="18" charset="0"/>
              </a:defRPr>
            </a:lvl3pPr>
            <a:lvl4pPr marL="1614682" indent="-230669" defTabSz="964323">
              <a:defRPr sz="2400">
                <a:solidFill>
                  <a:schemeClr val="tx1"/>
                </a:solidFill>
                <a:latin typeface="Times New Roman" pitchFamily="18" charset="0"/>
              </a:defRPr>
            </a:lvl4pPr>
            <a:lvl5pPr marL="2076017" indent="-230669" defTabSz="964323">
              <a:defRPr sz="2400">
                <a:solidFill>
                  <a:schemeClr val="tx1"/>
                </a:solidFill>
                <a:latin typeface="Times New Roman" pitchFamily="18" charset="0"/>
              </a:defRPr>
            </a:lvl5pPr>
            <a:lvl6pPr marL="2537355" indent="-230669" defTabSz="964323" eaLnBrk="0" fontAlgn="base" hangingPunct="0">
              <a:spcBef>
                <a:spcPct val="0"/>
              </a:spcBef>
              <a:spcAft>
                <a:spcPct val="0"/>
              </a:spcAft>
              <a:defRPr sz="2400">
                <a:solidFill>
                  <a:schemeClr val="tx1"/>
                </a:solidFill>
                <a:latin typeface="Times New Roman" pitchFamily="18" charset="0"/>
              </a:defRPr>
            </a:lvl6pPr>
            <a:lvl7pPr marL="2998691" indent="-230669" defTabSz="964323" eaLnBrk="0" fontAlgn="base" hangingPunct="0">
              <a:spcBef>
                <a:spcPct val="0"/>
              </a:spcBef>
              <a:spcAft>
                <a:spcPct val="0"/>
              </a:spcAft>
              <a:defRPr sz="2400">
                <a:solidFill>
                  <a:schemeClr val="tx1"/>
                </a:solidFill>
                <a:latin typeface="Times New Roman" pitchFamily="18" charset="0"/>
              </a:defRPr>
            </a:lvl7pPr>
            <a:lvl8pPr marL="3460029" indent="-230669" defTabSz="964323" eaLnBrk="0" fontAlgn="base" hangingPunct="0">
              <a:spcBef>
                <a:spcPct val="0"/>
              </a:spcBef>
              <a:spcAft>
                <a:spcPct val="0"/>
              </a:spcAft>
              <a:defRPr sz="2400">
                <a:solidFill>
                  <a:schemeClr val="tx1"/>
                </a:solidFill>
                <a:latin typeface="Times New Roman" pitchFamily="18" charset="0"/>
              </a:defRPr>
            </a:lvl8pPr>
            <a:lvl9pPr marL="3921364" indent="-230669" defTabSz="964323" eaLnBrk="0" fontAlgn="base" hangingPunct="0">
              <a:spcBef>
                <a:spcPct val="0"/>
              </a:spcBef>
              <a:spcAft>
                <a:spcPct val="0"/>
              </a:spcAft>
              <a:defRPr sz="2400">
                <a:solidFill>
                  <a:schemeClr val="tx1"/>
                </a:solidFill>
                <a:latin typeface="Times New Roman" pitchFamily="18" charset="0"/>
              </a:defRPr>
            </a:lvl9pPr>
          </a:lstStyle>
          <a:p>
            <a:r>
              <a:rPr lang="en-US" sz="1300" dirty="0">
                <a:latin typeface="+mn-lt"/>
              </a:rPr>
              <a:t>Communicating in Science--Celia’s Tips for Science Talks</a:t>
            </a:r>
          </a:p>
          <a:p>
            <a:r>
              <a:rPr lang="en-US" sz="1300" dirty="0">
                <a:latin typeface="+mn-lt"/>
              </a:rPr>
              <a:t>Celia M. Elliott, PHYS 496</a:t>
            </a:r>
          </a:p>
        </p:txBody>
      </p:sp>
      <p:sp>
        <p:nvSpPr>
          <p:cNvPr id="9" name="Rectangle 3"/>
          <p:cNvSpPr>
            <a:spLocks noGrp="1" noChangeArrowheads="1"/>
          </p:cNvSpPr>
          <p:nvPr>
            <p:ph type="dt" sz="quarter" idx="1"/>
          </p:nvPr>
        </p:nvSpPr>
        <p:spPr>
          <a:xfrm>
            <a:off x="4173538" y="4"/>
            <a:ext cx="3128962" cy="474663"/>
          </a:xfrm>
          <a:noFill/>
        </p:spPr>
        <p:txBody>
          <a:bodyPr/>
          <a:lstStyle>
            <a:lvl1pPr defTabSz="964323">
              <a:defRPr sz="2400">
                <a:solidFill>
                  <a:schemeClr val="tx1"/>
                </a:solidFill>
                <a:latin typeface="Times New Roman" pitchFamily="18" charset="0"/>
              </a:defRPr>
            </a:lvl1pPr>
            <a:lvl2pPr marL="749674" indent="-288335" defTabSz="964323">
              <a:defRPr sz="2400">
                <a:solidFill>
                  <a:schemeClr val="tx1"/>
                </a:solidFill>
                <a:latin typeface="Times New Roman" pitchFamily="18" charset="0"/>
              </a:defRPr>
            </a:lvl2pPr>
            <a:lvl3pPr marL="1153343" indent="-230669" defTabSz="964323">
              <a:defRPr sz="2400">
                <a:solidFill>
                  <a:schemeClr val="tx1"/>
                </a:solidFill>
                <a:latin typeface="Times New Roman" pitchFamily="18" charset="0"/>
              </a:defRPr>
            </a:lvl3pPr>
            <a:lvl4pPr marL="1614682" indent="-230669" defTabSz="964323">
              <a:defRPr sz="2400">
                <a:solidFill>
                  <a:schemeClr val="tx1"/>
                </a:solidFill>
                <a:latin typeface="Times New Roman" pitchFamily="18" charset="0"/>
              </a:defRPr>
            </a:lvl4pPr>
            <a:lvl5pPr marL="2076017" indent="-230669" defTabSz="964323">
              <a:defRPr sz="2400">
                <a:solidFill>
                  <a:schemeClr val="tx1"/>
                </a:solidFill>
                <a:latin typeface="Times New Roman" pitchFamily="18" charset="0"/>
              </a:defRPr>
            </a:lvl5pPr>
            <a:lvl6pPr marL="2537355" indent="-230669" defTabSz="964323" eaLnBrk="0" fontAlgn="base" hangingPunct="0">
              <a:spcBef>
                <a:spcPct val="0"/>
              </a:spcBef>
              <a:spcAft>
                <a:spcPct val="0"/>
              </a:spcAft>
              <a:defRPr sz="2400">
                <a:solidFill>
                  <a:schemeClr val="tx1"/>
                </a:solidFill>
                <a:latin typeface="Times New Roman" pitchFamily="18" charset="0"/>
              </a:defRPr>
            </a:lvl6pPr>
            <a:lvl7pPr marL="2998691" indent="-230669" defTabSz="964323" eaLnBrk="0" fontAlgn="base" hangingPunct="0">
              <a:spcBef>
                <a:spcPct val="0"/>
              </a:spcBef>
              <a:spcAft>
                <a:spcPct val="0"/>
              </a:spcAft>
              <a:defRPr sz="2400">
                <a:solidFill>
                  <a:schemeClr val="tx1"/>
                </a:solidFill>
                <a:latin typeface="Times New Roman" pitchFamily="18" charset="0"/>
              </a:defRPr>
            </a:lvl7pPr>
            <a:lvl8pPr marL="3460029" indent="-230669" defTabSz="964323" eaLnBrk="0" fontAlgn="base" hangingPunct="0">
              <a:spcBef>
                <a:spcPct val="0"/>
              </a:spcBef>
              <a:spcAft>
                <a:spcPct val="0"/>
              </a:spcAft>
              <a:defRPr sz="2400">
                <a:solidFill>
                  <a:schemeClr val="tx1"/>
                </a:solidFill>
                <a:latin typeface="Times New Roman" pitchFamily="18" charset="0"/>
              </a:defRPr>
            </a:lvl8pPr>
            <a:lvl9pPr marL="3921364" indent="-230669" defTabSz="964323" eaLnBrk="0" fontAlgn="base" hangingPunct="0">
              <a:spcBef>
                <a:spcPct val="0"/>
              </a:spcBef>
              <a:spcAft>
                <a:spcPct val="0"/>
              </a:spcAft>
              <a:defRPr sz="2400">
                <a:solidFill>
                  <a:schemeClr val="tx1"/>
                </a:solidFill>
                <a:latin typeface="Times New Roman" pitchFamily="18" charset="0"/>
              </a:defRPr>
            </a:lvl9pPr>
          </a:lstStyle>
          <a:p>
            <a:fld id="{A74BC5D4-482E-4D22-B83A-A94130CEB78D}" type="datetime1">
              <a:rPr lang="en-US" sz="1300" smtClean="0">
                <a:latin typeface="+mn-lt"/>
              </a:rPr>
              <a:t>9/12/25</a:t>
            </a:fld>
            <a:endParaRPr lang="en-US" sz="1300" dirty="0">
              <a:latin typeface="+mn-lt"/>
            </a:endParaRPr>
          </a:p>
        </p:txBody>
      </p:sp>
    </p:spTree>
    <p:extLst>
      <p:ext uri="{BB962C8B-B14F-4D97-AF65-F5344CB8AC3E}">
        <p14:creationId xmlns:p14="http://schemas.microsoft.com/office/powerpoint/2010/main" val="15110646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7"/>
          <p:cNvSpPr>
            <a:spLocks noGrp="1" noChangeArrowheads="1"/>
          </p:cNvSpPr>
          <p:nvPr>
            <p:ph type="sldNum" sz="quarter" idx="5"/>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397" tIns="48199" rIns="96397" bIns="48199" numCol="1" anchor="b" anchorCtr="0" compatLnSpc="1">
            <a:prstTxWarp prst="textNoShape">
              <a:avLst/>
            </a:prstTxWarp>
          </a:bodyPr>
          <a:lstStyle/>
          <a:p>
            <a:pPr defTabSz="925923"/>
            <a:fld id="{91E06411-CA2E-4B2D-8138-C8707E21854B}" type="slidenum">
              <a:rPr lang="en-US">
                <a:latin typeface="+mn-lt"/>
              </a:rPr>
              <a:pPr defTabSz="925923"/>
              <a:t>19</a:t>
            </a:fld>
            <a:endParaRPr lang="en-US">
              <a:latin typeface="+mn-lt"/>
            </a:endParaRPr>
          </a:p>
        </p:txBody>
      </p:sp>
      <p:sp>
        <p:nvSpPr>
          <p:cNvPr id="17413" name="Rectangle 2"/>
          <p:cNvSpPr>
            <a:spLocks noGrp="1" noRot="1" noChangeAspect="1" noChangeArrowheads="1" noTextEdit="1"/>
          </p:cNvSpPr>
          <p:nvPr>
            <p:ph type="sldImg"/>
          </p:nvPr>
        </p:nvSpPr>
        <p:spPr>
          <a:ln/>
        </p:spPr>
      </p:sp>
      <p:sp>
        <p:nvSpPr>
          <p:cNvPr id="856067" name="Rectangle 3"/>
          <p:cNvSpPr>
            <a:spLocks noGrp="1" noChangeArrowheads="1"/>
          </p:cNvSpPr>
          <p:nvPr>
            <p:ph type="body" idx="1"/>
          </p:nvPr>
        </p:nvSpPr>
        <p:spPr>
          <a:xfrm>
            <a:off x="1219200" y="4595818"/>
            <a:ext cx="4860925" cy="4278312"/>
          </a:xfrm>
        </p:spPr>
        <p:txBody>
          <a:bodyPr/>
          <a:lstStyle/>
          <a:p>
            <a:pPr>
              <a:defRPr/>
            </a:pPr>
            <a:r>
              <a:rPr lang="en-US" dirty="0">
                <a:latin typeface="+mn-lt"/>
              </a:rPr>
              <a:t>Put a motivating statement at the top of your slide that summarizes the point of the slide.  </a:t>
            </a:r>
          </a:p>
          <a:p>
            <a:pPr>
              <a:defRPr/>
            </a:pPr>
            <a:r>
              <a:rPr lang="en-US" dirty="0">
                <a:latin typeface="+mn-lt"/>
              </a:rPr>
              <a:t>People pay attention when something changes in their environment—for instance, when a slide changes.  Take advantage of that sharpened attention to articulate your message in an immediately identifiable, memorable way.  </a:t>
            </a:r>
          </a:p>
          <a:p>
            <a:pPr>
              <a:defRPr/>
            </a:pPr>
            <a:endParaRPr lang="en-US" dirty="0">
              <a:latin typeface="+mn-lt"/>
            </a:endParaRPr>
          </a:p>
          <a:p>
            <a:pPr>
              <a:defRPr/>
            </a:pPr>
            <a:r>
              <a:rPr lang="en-US" dirty="0">
                <a:latin typeface="+mn-lt"/>
              </a:rPr>
              <a:t>Use the rest of the slide to explain, give evidence for, or provide examples of the idea presented in the motivating statement at the top of the slide. </a:t>
            </a:r>
          </a:p>
        </p:txBody>
      </p:sp>
      <p:sp>
        <p:nvSpPr>
          <p:cNvPr id="12" name="Text Box 8"/>
          <p:cNvSpPr txBox="1">
            <a:spLocks noChangeArrowheads="1"/>
          </p:cNvSpPr>
          <p:nvPr/>
        </p:nvSpPr>
        <p:spPr bwMode="auto">
          <a:xfrm>
            <a:off x="3" y="9144002"/>
            <a:ext cx="3466688" cy="465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11" tIns="47855" rIns="95711" bIns="47855">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200" dirty="0">
                <a:latin typeface="Calibri" pitchFamily="34" charset="0"/>
              </a:rPr>
              <a:t>© 2025 Board of Trustees of the University of Illinois</a:t>
            </a:r>
            <a:br>
              <a:rPr lang="en-US" sz="1200" dirty="0">
                <a:latin typeface="Calibri" pitchFamily="34" charset="0"/>
              </a:rPr>
            </a:br>
            <a:r>
              <a:rPr lang="en-US" sz="1200" dirty="0">
                <a:latin typeface="Calibri" pitchFamily="34" charset="0"/>
              </a:rPr>
              <a:t>All rights Reserved</a:t>
            </a:r>
          </a:p>
        </p:txBody>
      </p:sp>
      <p:sp>
        <p:nvSpPr>
          <p:cNvPr id="9" name="Rectangle 2"/>
          <p:cNvSpPr>
            <a:spLocks noGrp="1" noChangeArrowheads="1"/>
          </p:cNvSpPr>
          <p:nvPr>
            <p:ph type="hdr" sz="quarter"/>
          </p:nvPr>
        </p:nvSpPr>
        <p:spPr>
          <a:xfrm>
            <a:off x="5" y="4"/>
            <a:ext cx="5486395" cy="474663"/>
          </a:xfrm>
          <a:noFill/>
        </p:spPr>
        <p:txBody>
          <a:bodyPr/>
          <a:lstStyle>
            <a:lvl1pPr defTabSz="964323">
              <a:defRPr sz="2400">
                <a:solidFill>
                  <a:schemeClr val="tx1"/>
                </a:solidFill>
                <a:latin typeface="Times New Roman" pitchFamily="18" charset="0"/>
              </a:defRPr>
            </a:lvl1pPr>
            <a:lvl2pPr marL="749674" indent="-288335" defTabSz="964323">
              <a:defRPr sz="2400">
                <a:solidFill>
                  <a:schemeClr val="tx1"/>
                </a:solidFill>
                <a:latin typeface="Times New Roman" pitchFamily="18" charset="0"/>
              </a:defRPr>
            </a:lvl2pPr>
            <a:lvl3pPr marL="1153343" indent="-230669" defTabSz="964323">
              <a:defRPr sz="2400">
                <a:solidFill>
                  <a:schemeClr val="tx1"/>
                </a:solidFill>
                <a:latin typeface="Times New Roman" pitchFamily="18" charset="0"/>
              </a:defRPr>
            </a:lvl3pPr>
            <a:lvl4pPr marL="1614682" indent="-230669" defTabSz="964323">
              <a:defRPr sz="2400">
                <a:solidFill>
                  <a:schemeClr val="tx1"/>
                </a:solidFill>
                <a:latin typeface="Times New Roman" pitchFamily="18" charset="0"/>
              </a:defRPr>
            </a:lvl4pPr>
            <a:lvl5pPr marL="2076017" indent="-230669" defTabSz="964323">
              <a:defRPr sz="2400">
                <a:solidFill>
                  <a:schemeClr val="tx1"/>
                </a:solidFill>
                <a:latin typeface="Times New Roman" pitchFamily="18" charset="0"/>
              </a:defRPr>
            </a:lvl5pPr>
            <a:lvl6pPr marL="2537355" indent="-230669" defTabSz="964323" eaLnBrk="0" fontAlgn="base" hangingPunct="0">
              <a:spcBef>
                <a:spcPct val="0"/>
              </a:spcBef>
              <a:spcAft>
                <a:spcPct val="0"/>
              </a:spcAft>
              <a:defRPr sz="2400">
                <a:solidFill>
                  <a:schemeClr val="tx1"/>
                </a:solidFill>
                <a:latin typeface="Times New Roman" pitchFamily="18" charset="0"/>
              </a:defRPr>
            </a:lvl6pPr>
            <a:lvl7pPr marL="2998691" indent="-230669" defTabSz="964323" eaLnBrk="0" fontAlgn="base" hangingPunct="0">
              <a:spcBef>
                <a:spcPct val="0"/>
              </a:spcBef>
              <a:spcAft>
                <a:spcPct val="0"/>
              </a:spcAft>
              <a:defRPr sz="2400">
                <a:solidFill>
                  <a:schemeClr val="tx1"/>
                </a:solidFill>
                <a:latin typeface="Times New Roman" pitchFamily="18" charset="0"/>
              </a:defRPr>
            </a:lvl7pPr>
            <a:lvl8pPr marL="3460029" indent="-230669" defTabSz="964323" eaLnBrk="0" fontAlgn="base" hangingPunct="0">
              <a:spcBef>
                <a:spcPct val="0"/>
              </a:spcBef>
              <a:spcAft>
                <a:spcPct val="0"/>
              </a:spcAft>
              <a:defRPr sz="2400">
                <a:solidFill>
                  <a:schemeClr val="tx1"/>
                </a:solidFill>
                <a:latin typeface="Times New Roman" pitchFamily="18" charset="0"/>
              </a:defRPr>
            </a:lvl8pPr>
            <a:lvl9pPr marL="3921364" indent="-230669" defTabSz="964323" eaLnBrk="0" fontAlgn="base" hangingPunct="0">
              <a:spcBef>
                <a:spcPct val="0"/>
              </a:spcBef>
              <a:spcAft>
                <a:spcPct val="0"/>
              </a:spcAft>
              <a:defRPr sz="2400">
                <a:solidFill>
                  <a:schemeClr val="tx1"/>
                </a:solidFill>
                <a:latin typeface="Times New Roman" pitchFamily="18" charset="0"/>
              </a:defRPr>
            </a:lvl9pPr>
          </a:lstStyle>
          <a:p>
            <a:r>
              <a:rPr lang="en-US" sz="1300" dirty="0">
                <a:latin typeface="+mn-lt"/>
              </a:rPr>
              <a:t>Communicating in Science--Celia’s Tips for Science Talks</a:t>
            </a:r>
          </a:p>
          <a:p>
            <a:r>
              <a:rPr lang="en-US" sz="1300" dirty="0">
                <a:latin typeface="+mn-lt"/>
              </a:rPr>
              <a:t>Celia M. Elliott, PHYS 496</a:t>
            </a:r>
          </a:p>
        </p:txBody>
      </p:sp>
      <p:sp>
        <p:nvSpPr>
          <p:cNvPr id="10" name="Rectangle 3"/>
          <p:cNvSpPr>
            <a:spLocks noGrp="1" noChangeArrowheads="1"/>
          </p:cNvSpPr>
          <p:nvPr>
            <p:ph type="dt" sz="quarter" idx="1"/>
          </p:nvPr>
        </p:nvSpPr>
        <p:spPr>
          <a:xfrm>
            <a:off x="4173538" y="4"/>
            <a:ext cx="3128962" cy="474663"/>
          </a:xfrm>
          <a:noFill/>
        </p:spPr>
        <p:txBody>
          <a:bodyPr/>
          <a:lstStyle>
            <a:lvl1pPr defTabSz="964323">
              <a:defRPr sz="2400">
                <a:solidFill>
                  <a:schemeClr val="tx1"/>
                </a:solidFill>
                <a:latin typeface="Times New Roman" pitchFamily="18" charset="0"/>
              </a:defRPr>
            </a:lvl1pPr>
            <a:lvl2pPr marL="749674" indent="-288335" defTabSz="964323">
              <a:defRPr sz="2400">
                <a:solidFill>
                  <a:schemeClr val="tx1"/>
                </a:solidFill>
                <a:latin typeface="Times New Roman" pitchFamily="18" charset="0"/>
              </a:defRPr>
            </a:lvl2pPr>
            <a:lvl3pPr marL="1153343" indent="-230669" defTabSz="964323">
              <a:defRPr sz="2400">
                <a:solidFill>
                  <a:schemeClr val="tx1"/>
                </a:solidFill>
                <a:latin typeface="Times New Roman" pitchFamily="18" charset="0"/>
              </a:defRPr>
            </a:lvl3pPr>
            <a:lvl4pPr marL="1614682" indent="-230669" defTabSz="964323">
              <a:defRPr sz="2400">
                <a:solidFill>
                  <a:schemeClr val="tx1"/>
                </a:solidFill>
                <a:latin typeface="Times New Roman" pitchFamily="18" charset="0"/>
              </a:defRPr>
            </a:lvl4pPr>
            <a:lvl5pPr marL="2076017" indent="-230669" defTabSz="964323">
              <a:defRPr sz="2400">
                <a:solidFill>
                  <a:schemeClr val="tx1"/>
                </a:solidFill>
                <a:latin typeface="Times New Roman" pitchFamily="18" charset="0"/>
              </a:defRPr>
            </a:lvl5pPr>
            <a:lvl6pPr marL="2537355" indent="-230669" defTabSz="964323" eaLnBrk="0" fontAlgn="base" hangingPunct="0">
              <a:spcBef>
                <a:spcPct val="0"/>
              </a:spcBef>
              <a:spcAft>
                <a:spcPct val="0"/>
              </a:spcAft>
              <a:defRPr sz="2400">
                <a:solidFill>
                  <a:schemeClr val="tx1"/>
                </a:solidFill>
                <a:latin typeface="Times New Roman" pitchFamily="18" charset="0"/>
              </a:defRPr>
            </a:lvl6pPr>
            <a:lvl7pPr marL="2998691" indent="-230669" defTabSz="964323" eaLnBrk="0" fontAlgn="base" hangingPunct="0">
              <a:spcBef>
                <a:spcPct val="0"/>
              </a:spcBef>
              <a:spcAft>
                <a:spcPct val="0"/>
              </a:spcAft>
              <a:defRPr sz="2400">
                <a:solidFill>
                  <a:schemeClr val="tx1"/>
                </a:solidFill>
                <a:latin typeface="Times New Roman" pitchFamily="18" charset="0"/>
              </a:defRPr>
            </a:lvl7pPr>
            <a:lvl8pPr marL="3460029" indent="-230669" defTabSz="964323" eaLnBrk="0" fontAlgn="base" hangingPunct="0">
              <a:spcBef>
                <a:spcPct val="0"/>
              </a:spcBef>
              <a:spcAft>
                <a:spcPct val="0"/>
              </a:spcAft>
              <a:defRPr sz="2400">
                <a:solidFill>
                  <a:schemeClr val="tx1"/>
                </a:solidFill>
                <a:latin typeface="Times New Roman" pitchFamily="18" charset="0"/>
              </a:defRPr>
            </a:lvl8pPr>
            <a:lvl9pPr marL="3921364" indent="-230669" defTabSz="964323" eaLnBrk="0" fontAlgn="base" hangingPunct="0">
              <a:spcBef>
                <a:spcPct val="0"/>
              </a:spcBef>
              <a:spcAft>
                <a:spcPct val="0"/>
              </a:spcAft>
              <a:defRPr sz="2400">
                <a:solidFill>
                  <a:schemeClr val="tx1"/>
                </a:solidFill>
                <a:latin typeface="Times New Roman" pitchFamily="18" charset="0"/>
              </a:defRPr>
            </a:lvl9pPr>
          </a:lstStyle>
          <a:p>
            <a:fld id="{F505E144-7EC4-48C0-99FD-37447504D663}" type="datetime1">
              <a:rPr lang="en-US" sz="1300" smtClean="0">
                <a:latin typeface="+mn-lt"/>
              </a:rPr>
              <a:t>9/12/25</a:t>
            </a:fld>
            <a:endParaRPr lang="en-US" sz="1300" dirty="0">
              <a:latin typeface="+mn-lt"/>
            </a:endParaRPr>
          </a:p>
        </p:txBody>
      </p:sp>
    </p:spTree>
    <p:extLst>
      <p:ext uri="{BB962C8B-B14F-4D97-AF65-F5344CB8AC3E}">
        <p14:creationId xmlns:p14="http://schemas.microsoft.com/office/powerpoint/2010/main" val="1688820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Rectangle 2"/>
          <p:cNvSpPr>
            <a:spLocks noGrp="1" noRot="1" noChangeAspect="1" noChangeArrowheads="1" noTextEdit="1"/>
          </p:cNvSpPr>
          <p:nvPr>
            <p:ph type="sldImg"/>
          </p:nvPr>
        </p:nvSpPr>
        <p:spPr>
          <a:xfrm>
            <a:off x="1447800" y="755650"/>
            <a:ext cx="4906963" cy="3679825"/>
          </a:xfrm>
          <a:ln w="12700" cap="flat"/>
        </p:spPr>
      </p:sp>
      <p:sp>
        <p:nvSpPr>
          <p:cNvPr id="37895" name="Rectangle 3"/>
          <p:cNvSpPr>
            <a:spLocks noGrp="1" noChangeArrowheads="1"/>
          </p:cNvSpPr>
          <p:nvPr>
            <p:ph type="body" idx="1"/>
          </p:nvPr>
        </p:nvSpPr>
        <p:spPr>
          <a:xfrm>
            <a:off x="1041402" y="4687472"/>
            <a:ext cx="5720080" cy="4518598"/>
          </a:xfrm>
        </p:spPr>
        <p:txBody>
          <a:bodyPr lIns="101885" tIns="50940" rIns="101885" bIns="50940"/>
          <a:lstStyle/>
          <a:p>
            <a:pPr>
              <a:spcBef>
                <a:spcPts val="0"/>
              </a:spcBef>
              <a:spcAft>
                <a:spcPts val="1200"/>
              </a:spcAft>
            </a:pPr>
            <a:r>
              <a:rPr lang="en-US" altLang="en-US" dirty="0">
                <a:latin typeface="Calibri" panose="020F0502020204030204" pitchFamily="34" charset="0"/>
                <a:ea typeface="Calibri" pitchFamily="34" charset="0"/>
              </a:rPr>
              <a:t>Know your audience!</a:t>
            </a:r>
          </a:p>
          <a:p>
            <a:pPr>
              <a:spcBef>
                <a:spcPts val="0"/>
              </a:spcBef>
              <a:spcAft>
                <a:spcPts val="1200"/>
              </a:spcAft>
            </a:pPr>
            <a:r>
              <a:rPr lang="en-US" altLang="en-US" dirty="0">
                <a:latin typeface="Calibri" panose="020F0502020204030204" pitchFamily="34" charset="0"/>
                <a:ea typeface="Calibri" pitchFamily="34" charset="0"/>
              </a:rPr>
              <a:t>Determine the style of your talk; what structure best fits your audience and your message?</a:t>
            </a:r>
          </a:p>
          <a:p>
            <a:pPr>
              <a:spcBef>
                <a:spcPts val="0"/>
              </a:spcBef>
              <a:spcAft>
                <a:spcPts val="1200"/>
              </a:spcAft>
            </a:pPr>
            <a:r>
              <a:rPr lang="en-US" altLang="en-US" dirty="0">
                <a:latin typeface="Calibri" panose="020F0502020204030204" pitchFamily="34" charset="0"/>
                <a:ea typeface="Calibri" pitchFamily="34" charset="0"/>
              </a:rPr>
              <a:t>Find out how much time you have to speak.</a:t>
            </a:r>
          </a:p>
          <a:p>
            <a:pPr>
              <a:spcBef>
                <a:spcPts val="0"/>
              </a:spcBef>
              <a:spcAft>
                <a:spcPts val="1200"/>
              </a:spcAft>
            </a:pPr>
            <a:r>
              <a:rPr lang="en-US" altLang="en-US" dirty="0">
                <a:latin typeface="Calibri" panose="020F0502020204030204" pitchFamily="34" charset="0"/>
                <a:ea typeface="Calibri" pitchFamily="34" charset="0"/>
              </a:rPr>
              <a:t>Decide on the key points you want to communicate.</a:t>
            </a:r>
          </a:p>
          <a:p>
            <a:pPr>
              <a:spcBef>
                <a:spcPts val="0"/>
              </a:spcBef>
              <a:spcAft>
                <a:spcPts val="1200"/>
              </a:spcAft>
            </a:pPr>
            <a:r>
              <a:rPr lang="en-US" altLang="en-US" dirty="0">
                <a:latin typeface="Calibri" panose="020F0502020204030204" pitchFamily="34" charset="0"/>
                <a:ea typeface="Calibri" pitchFamily="34" charset="0"/>
              </a:rPr>
              <a:t>Determine how best to use figures to illustrate your key points.</a:t>
            </a:r>
          </a:p>
          <a:p>
            <a:pPr>
              <a:spcBef>
                <a:spcPts val="0"/>
              </a:spcBef>
              <a:spcAft>
                <a:spcPts val="1200"/>
              </a:spcAft>
            </a:pPr>
            <a:r>
              <a:rPr lang="en-US" altLang="en-US" dirty="0">
                <a:latin typeface="Calibri" panose="020F0502020204030204" pitchFamily="34" charset="0"/>
                <a:ea typeface="Calibri" pitchFamily="34" charset="0"/>
              </a:rPr>
              <a:t>Allow time for rehearsal, feedback, and revision.</a:t>
            </a:r>
          </a:p>
          <a:p>
            <a:pPr>
              <a:defRPr/>
            </a:pPr>
            <a:endParaRPr lang="en-US" dirty="0">
              <a:latin typeface="+mn-lt"/>
            </a:endParaRPr>
          </a:p>
        </p:txBody>
      </p:sp>
      <p:sp>
        <p:nvSpPr>
          <p:cNvPr id="14" name="Rectangle 7"/>
          <p:cNvSpPr>
            <a:spLocks noGrp="1" noChangeArrowheads="1"/>
          </p:cNvSpPr>
          <p:nvPr>
            <p:ph type="sldNum" sz="quarter" idx="5"/>
          </p:nvPr>
        </p:nvSpPr>
        <p:spPr>
          <a:xfrm>
            <a:off x="3910271" y="9003011"/>
            <a:ext cx="3337559" cy="490225"/>
          </a:xfrm>
          <a:noFill/>
        </p:spPr>
        <p:txBody>
          <a:bodyPr/>
          <a:lstStyle>
            <a:lvl1pPr defTabSz="1000552">
              <a:defRPr sz="2500">
                <a:solidFill>
                  <a:schemeClr val="tx1"/>
                </a:solidFill>
                <a:latin typeface="Times New Roman" pitchFamily="18" charset="0"/>
              </a:defRPr>
            </a:lvl1pPr>
            <a:lvl2pPr marL="777837" indent="-299169" defTabSz="1000552">
              <a:defRPr sz="2500">
                <a:solidFill>
                  <a:schemeClr val="tx1"/>
                </a:solidFill>
                <a:latin typeface="Times New Roman" pitchFamily="18" charset="0"/>
              </a:defRPr>
            </a:lvl2pPr>
            <a:lvl3pPr marL="1196673" indent="-239335" defTabSz="1000552">
              <a:defRPr sz="2500">
                <a:solidFill>
                  <a:schemeClr val="tx1"/>
                </a:solidFill>
                <a:latin typeface="Times New Roman" pitchFamily="18" charset="0"/>
              </a:defRPr>
            </a:lvl3pPr>
            <a:lvl4pPr marL="1675342" indent="-239335" defTabSz="1000552">
              <a:defRPr sz="2500">
                <a:solidFill>
                  <a:schemeClr val="tx1"/>
                </a:solidFill>
                <a:latin typeface="Times New Roman" pitchFamily="18" charset="0"/>
              </a:defRPr>
            </a:lvl4pPr>
            <a:lvl5pPr marL="2154011" indent="-239335" defTabSz="1000552">
              <a:defRPr sz="2500">
                <a:solidFill>
                  <a:schemeClr val="tx1"/>
                </a:solidFill>
                <a:latin typeface="Times New Roman" pitchFamily="18" charset="0"/>
              </a:defRPr>
            </a:lvl5pPr>
            <a:lvl6pPr marL="2632681" indent="-239335" defTabSz="1000552" eaLnBrk="0" fontAlgn="base" hangingPunct="0">
              <a:spcBef>
                <a:spcPct val="0"/>
              </a:spcBef>
              <a:spcAft>
                <a:spcPct val="0"/>
              </a:spcAft>
              <a:defRPr sz="2500">
                <a:solidFill>
                  <a:schemeClr val="tx1"/>
                </a:solidFill>
                <a:latin typeface="Times New Roman" pitchFamily="18" charset="0"/>
              </a:defRPr>
            </a:lvl6pPr>
            <a:lvl7pPr marL="3111350" indent="-239335" defTabSz="1000552" eaLnBrk="0" fontAlgn="base" hangingPunct="0">
              <a:spcBef>
                <a:spcPct val="0"/>
              </a:spcBef>
              <a:spcAft>
                <a:spcPct val="0"/>
              </a:spcAft>
              <a:defRPr sz="2500">
                <a:solidFill>
                  <a:schemeClr val="tx1"/>
                </a:solidFill>
                <a:latin typeface="Times New Roman" pitchFamily="18" charset="0"/>
              </a:defRPr>
            </a:lvl7pPr>
            <a:lvl8pPr marL="3590019" indent="-239335" defTabSz="1000552" eaLnBrk="0" fontAlgn="base" hangingPunct="0">
              <a:spcBef>
                <a:spcPct val="0"/>
              </a:spcBef>
              <a:spcAft>
                <a:spcPct val="0"/>
              </a:spcAft>
              <a:defRPr sz="2500">
                <a:solidFill>
                  <a:schemeClr val="tx1"/>
                </a:solidFill>
                <a:latin typeface="Times New Roman" pitchFamily="18" charset="0"/>
              </a:defRPr>
            </a:lvl8pPr>
            <a:lvl9pPr marL="4068688" indent="-239335" defTabSz="1000552" eaLnBrk="0" fontAlgn="base" hangingPunct="0">
              <a:spcBef>
                <a:spcPct val="0"/>
              </a:spcBef>
              <a:spcAft>
                <a:spcPct val="0"/>
              </a:spcAft>
              <a:defRPr sz="2500">
                <a:solidFill>
                  <a:schemeClr val="tx1"/>
                </a:solidFill>
                <a:latin typeface="Times New Roman" pitchFamily="18" charset="0"/>
              </a:defRPr>
            </a:lvl9pPr>
          </a:lstStyle>
          <a:p>
            <a:fld id="{5DD9DCD4-63D8-4C3D-B26C-4F399A2EFB7C}" type="slidenum">
              <a:rPr lang="en-US" altLang="en-US" sz="1300">
                <a:latin typeface="Calibri" panose="020F0502020204030204" pitchFamily="34" charset="0"/>
              </a:rPr>
              <a:t>2</a:t>
            </a:fld>
            <a:endParaRPr lang="en-US" altLang="en-US" sz="1300" dirty="0">
              <a:latin typeface="Calibri" panose="020F0502020204030204" pitchFamily="34" charset="0"/>
            </a:endParaRPr>
          </a:p>
        </p:txBody>
      </p:sp>
      <p:sp>
        <p:nvSpPr>
          <p:cNvPr id="11" name="Rectangle 2"/>
          <p:cNvSpPr>
            <a:spLocks noGrp="1" noChangeArrowheads="1"/>
          </p:cNvSpPr>
          <p:nvPr>
            <p:ph type="hdr" sz="quarter"/>
          </p:nvPr>
        </p:nvSpPr>
        <p:spPr>
          <a:xfrm>
            <a:off x="5" y="4"/>
            <a:ext cx="5486395" cy="474663"/>
          </a:xfrm>
          <a:noFill/>
        </p:spPr>
        <p:txBody>
          <a:bodyPr/>
          <a:lstStyle>
            <a:lvl1pPr defTabSz="964323">
              <a:defRPr sz="2400">
                <a:solidFill>
                  <a:schemeClr val="tx1"/>
                </a:solidFill>
                <a:latin typeface="Times New Roman" pitchFamily="18" charset="0"/>
              </a:defRPr>
            </a:lvl1pPr>
            <a:lvl2pPr marL="749674" indent="-288335" defTabSz="964323">
              <a:defRPr sz="2400">
                <a:solidFill>
                  <a:schemeClr val="tx1"/>
                </a:solidFill>
                <a:latin typeface="Times New Roman" pitchFamily="18" charset="0"/>
              </a:defRPr>
            </a:lvl2pPr>
            <a:lvl3pPr marL="1153343" indent="-230669" defTabSz="964323">
              <a:defRPr sz="2400">
                <a:solidFill>
                  <a:schemeClr val="tx1"/>
                </a:solidFill>
                <a:latin typeface="Times New Roman" pitchFamily="18" charset="0"/>
              </a:defRPr>
            </a:lvl3pPr>
            <a:lvl4pPr marL="1614682" indent="-230669" defTabSz="964323">
              <a:defRPr sz="2400">
                <a:solidFill>
                  <a:schemeClr val="tx1"/>
                </a:solidFill>
                <a:latin typeface="Times New Roman" pitchFamily="18" charset="0"/>
              </a:defRPr>
            </a:lvl4pPr>
            <a:lvl5pPr marL="2076017" indent="-230669" defTabSz="964323">
              <a:defRPr sz="2400">
                <a:solidFill>
                  <a:schemeClr val="tx1"/>
                </a:solidFill>
                <a:latin typeface="Times New Roman" pitchFamily="18" charset="0"/>
              </a:defRPr>
            </a:lvl5pPr>
            <a:lvl6pPr marL="2537355" indent="-230669" defTabSz="964323" eaLnBrk="0" fontAlgn="base" hangingPunct="0">
              <a:spcBef>
                <a:spcPct val="0"/>
              </a:spcBef>
              <a:spcAft>
                <a:spcPct val="0"/>
              </a:spcAft>
              <a:defRPr sz="2400">
                <a:solidFill>
                  <a:schemeClr val="tx1"/>
                </a:solidFill>
                <a:latin typeface="Times New Roman" pitchFamily="18" charset="0"/>
              </a:defRPr>
            </a:lvl6pPr>
            <a:lvl7pPr marL="2998691" indent="-230669" defTabSz="964323" eaLnBrk="0" fontAlgn="base" hangingPunct="0">
              <a:spcBef>
                <a:spcPct val="0"/>
              </a:spcBef>
              <a:spcAft>
                <a:spcPct val="0"/>
              </a:spcAft>
              <a:defRPr sz="2400">
                <a:solidFill>
                  <a:schemeClr val="tx1"/>
                </a:solidFill>
                <a:latin typeface="Times New Roman" pitchFamily="18" charset="0"/>
              </a:defRPr>
            </a:lvl7pPr>
            <a:lvl8pPr marL="3460029" indent="-230669" defTabSz="964323" eaLnBrk="0" fontAlgn="base" hangingPunct="0">
              <a:spcBef>
                <a:spcPct val="0"/>
              </a:spcBef>
              <a:spcAft>
                <a:spcPct val="0"/>
              </a:spcAft>
              <a:defRPr sz="2400">
                <a:solidFill>
                  <a:schemeClr val="tx1"/>
                </a:solidFill>
                <a:latin typeface="Times New Roman" pitchFamily="18" charset="0"/>
              </a:defRPr>
            </a:lvl8pPr>
            <a:lvl9pPr marL="3921364" indent="-230669" defTabSz="964323" eaLnBrk="0" fontAlgn="base" hangingPunct="0">
              <a:spcBef>
                <a:spcPct val="0"/>
              </a:spcBef>
              <a:spcAft>
                <a:spcPct val="0"/>
              </a:spcAft>
              <a:defRPr sz="2400">
                <a:solidFill>
                  <a:schemeClr val="tx1"/>
                </a:solidFill>
                <a:latin typeface="Times New Roman" pitchFamily="18" charset="0"/>
              </a:defRPr>
            </a:lvl9pPr>
          </a:lstStyle>
          <a:p>
            <a:r>
              <a:rPr lang="en-US" sz="1300" dirty="0">
                <a:latin typeface="+mn-lt"/>
              </a:rPr>
              <a:t>Communicating in Science--Celia’s Tips for Science Talks</a:t>
            </a:r>
          </a:p>
          <a:p>
            <a:r>
              <a:rPr lang="en-US" sz="1300" dirty="0">
                <a:latin typeface="+mn-lt"/>
              </a:rPr>
              <a:t>Celia M. Elliott, PHYS 496</a:t>
            </a:r>
          </a:p>
        </p:txBody>
      </p:sp>
      <p:sp>
        <p:nvSpPr>
          <p:cNvPr id="12" name="Rectangle 3"/>
          <p:cNvSpPr>
            <a:spLocks noGrp="1" noChangeArrowheads="1"/>
          </p:cNvSpPr>
          <p:nvPr>
            <p:ph type="dt" sz="quarter" idx="1"/>
          </p:nvPr>
        </p:nvSpPr>
        <p:spPr>
          <a:xfrm>
            <a:off x="4173538" y="4"/>
            <a:ext cx="3128962" cy="474663"/>
          </a:xfrm>
          <a:noFill/>
        </p:spPr>
        <p:txBody>
          <a:bodyPr/>
          <a:lstStyle>
            <a:lvl1pPr defTabSz="964323">
              <a:defRPr sz="2400">
                <a:solidFill>
                  <a:schemeClr val="tx1"/>
                </a:solidFill>
                <a:latin typeface="Times New Roman" pitchFamily="18" charset="0"/>
              </a:defRPr>
            </a:lvl1pPr>
            <a:lvl2pPr marL="749674" indent="-288335" defTabSz="964323">
              <a:defRPr sz="2400">
                <a:solidFill>
                  <a:schemeClr val="tx1"/>
                </a:solidFill>
                <a:latin typeface="Times New Roman" pitchFamily="18" charset="0"/>
              </a:defRPr>
            </a:lvl2pPr>
            <a:lvl3pPr marL="1153343" indent="-230669" defTabSz="964323">
              <a:defRPr sz="2400">
                <a:solidFill>
                  <a:schemeClr val="tx1"/>
                </a:solidFill>
                <a:latin typeface="Times New Roman" pitchFamily="18" charset="0"/>
              </a:defRPr>
            </a:lvl3pPr>
            <a:lvl4pPr marL="1614682" indent="-230669" defTabSz="964323">
              <a:defRPr sz="2400">
                <a:solidFill>
                  <a:schemeClr val="tx1"/>
                </a:solidFill>
                <a:latin typeface="Times New Roman" pitchFamily="18" charset="0"/>
              </a:defRPr>
            </a:lvl4pPr>
            <a:lvl5pPr marL="2076017" indent="-230669" defTabSz="964323">
              <a:defRPr sz="2400">
                <a:solidFill>
                  <a:schemeClr val="tx1"/>
                </a:solidFill>
                <a:latin typeface="Times New Roman" pitchFamily="18" charset="0"/>
              </a:defRPr>
            </a:lvl5pPr>
            <a:lvl6pPr marL="2537355" indent="-230669" defTabSz="964323" eaLnBrk="0" fontAlgn="base" hangingPunct="0">
              <a:spcBef>
                <a:spcPct val="0"/>
              </a:spcBef>
              <a:spcAft>
                <a:spcPct val="0"/>
              </a:spcAft>
              <a:defRPr sz="2400">
                <a:solidFill>
                  <a:schemeClr val="tx1"/>
                </a:solidFill>
                <a:latin typeface="Times New Roman" pitchFamily="18" charset="0"/>
              </a:defRPr>
            </a:lvl6pPr>
            <a:lvl7pPr marL="2998691" indent="-230669" defTabSz="964323" eaLnBrk="0" fontAlgn="base" hangingPunct="0">
              <a:spcBef>
                <a:spcPct val="0"/>
              </a:spcBef>
              <a:spcAft>
                <a:spcPct val="0"/>
              </a:spcAft>
              <a:defRPr sz="2400">
                <a:solidFill>
                  <a:schemeClr val="tx1"/>
                </a:solidFill>
                <a:latin typeface="Times New Roman" pitchFamily="18" charset="0"/>
              </a:defRPr>
            </a:lvl7pPr>
            <a:lvl8pPr marL="3460029" indent="-230669" defTabSz="964323" eaLnBrk="0" fontAlgn="base" hangingPunct="0">
              <a:spcBef>
                <a:spcPct val="0"/>
              </a:spcBef>
              <a:spcAft>
                <a:spcPct val="0"/>
              </a:spcAft>
              <a:defRPr sz="2400">
                <a:solidFill>
                  <a:schemeClr val="tx1"/>
                </a:solidFill>
                <a:latin typeface="Times New Roman" pitchFamily="18" charset="0"/>
              </a:defRPr>
            </a:lvl8pPr>
            <a:lvl9pPr marL="3921364" indent="-230669" defTabSz="964323" eaLnBrk="0" fontAlgn="base" hangingPunct="0">
              <a:spcBef>
                <a:spcPct val="0"/>
              </a:spcBef>
              <a:spcAft>
                <a:spcPct val="0"/>
              </a:spcAft>
              <a:defRPr sz="2400">
                <a:solidFill>
                  <a:schemeClr val="tx1"/>
                </a:solidFill>
                <a:latin typeface="Times New Roman" pitchFamily="18" charset="0"/>
              </a:defRPr>
            </a:lvl9pPr>
          </a:lstStyle>
          <a:p>
            <a:fld id="{EDA21F96-E60A-44A1-81E0-BA8F13D5A0AC}" type="datetime1">
              <a:rPr lang="en-US" sz="1300" smtClean="0">
                <a:latin typeface="+mn-lt"/>
              </a:rPr>
              <a:t>9/12/25</a:t>
            </a:fld>
            <a:endParaRPr lang="en-US" sz="1300" dirty="0">
              <a:latin typeface="+mn-lt"/>
            </a:endParaRPr>
          </a:p>
        </p:txBody>
      </p:sp>
      <p:sp>
        <p:nvSpPr>
          <p:cNvPr id="13" name="Text Box 8"/>
          <p:cNvSpPr txBox="1">
            <a:spLocks noChangeArrowheads="1"/>
          </p:cNvSpPr>
          <p:nvPr/>
        </p:nvSpPr>
        <p:spPr bwMode="auto">
          <a:xfrm>
            <a:off x="3" y="9144001"/>
            <a:ext cx="3466712" cy="465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23" tIns="47861" rIns="95723" bIns="47861">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200" dirty="0">
                <a:latin typeface="Calibri" pitchFamily="34" charset="0"/>
              </a:rPr>
              <a:t>© 2025 Board of Trustees of the University of Illinois</a:t>
            </a:r>
            <a:br>
              <a:rPr lang="en-US" sz="1200" dirty="0">
                <a:latin typeface="Calibri" pitchFamily="34" charset="0"/>
              </a:rPr>
            </a:br>
            <a:r>
              <a:rPr lang="en-US" sz="1200" dirty="0">
                <a:latin typeface="Calibri" pitchFamily="34" charset="0"/>
              </a:rPr>
              <a:t>All rights Reserved</a:t>
            </a:r>
          </a:p>
        </p:txBody>
      </p:sp>
    </p:spTree>
    <p:extLst>
      <p:ext uri="{BB962C8B-B14F-4D97-AF65-F5344CB8AC3E}">
        <p14:creationId xmlns:p14="http://schemas.microsoft.com/office/powerpoint/2010/main" val="3040224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7"/>
          <p:cNvSpPr>
            <a:spLocks noGrp="1" noChangeArrowheads="1"/>
          </p:cNvSpPr>
          <p:nvPr>
            <p:ph type="sldNum" sz="quarter" idx="5"/>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397" tIns="48199" rIns="96397" bIns="48199" numCol="1" anchor="b" anchorCtr="0" compatLnSpc="1">
            <a:prstTxWarp prst="textNoShape">
              <a:avLst/>
            </a:prstTxWarp>
          </a:bodyPr>
          <a:lstStyle/>
          <a:p>
            <a:pPr defTabSz="925923"/>
            <a:fld id="{91E06411-CA2E-4B2D-8138-C8707E21854B}" type="slidenum">
              <a:rPr lang="en-US">
                <a:latin typeface="+mn-lt"/>
              </a:rPr>
              <a:pPr defTabSz="925923"/>
              <a:t>20</a:t>
            </a:fld>
            <a:endParaRPr lang="en-US">
              <a:latin typeface="+mn-lt"/>
            </a:endParaRPr>
          </a:p>
        </p:txBody>
      </p:sp>
      <p:sp>
        <p:nvSpPr>
          <p:cNvPr id="17413" name="Rectangle 2"/>
          <p:cNvSpPr>
            <a:spLocks noGrp="1" noRot="1" noChangeAspect="1" noChangeArrowheads="1" noTextEdit="1"/>
          </p:cNvSpPr>
          <p:nvPr>
            <p:ph type="sldImg"/>
          </p:nvPr>
        </p:nvSpPr>
        <p:spPr>
          <a:ln/>
        </p:spPr>
      </p:sp>
      <p:sp>
        <p:nvSpPr>
          <p:cNvPr id="856067" name="Rectangle 3"/>
          <p:cNvSpPr>
            <a:spLocks noGrp="1" noChangeArrowheads="1"/>
          </p:cNvSpPr>
          <p:nvPr>
            <p:ph type="body" idx="1"/>
          </p:nvPr>
        </p:nvSpPr>
        <p:spPr/>
        <p:txBody>
          <a:bodyPr/>
          <a:lstStyle/>
          <a:p>
            <a:pPr>
              <a:defRPr/>
            </a:pPr>
            <a:r>
              <a:rPr lang="en-US" dirty="0">
                <a:latin typeface="+mn-lt"/>
              </a:rPr>
              <a:t>Use the rest of the slide to explain, give evidence for, or provide examples of the idea presented in the motivating statement at the top of the slide. </a:t>
            </a:r>
          </a:p>
        </p:txBody>
      </p:sp>
      <p:sp>
        <p:nvSpPr>
          <p:cNvPr id="12" name="Text Box 8"/>
          <p:cNvSpPr txBox="1">
            <a:spLocks noChangeArrowheads="1"/>
          </p:cNvSpPr>
          <p:nvPr/>
        </p:nvSpPr>
        <p:spPr bwMode="auto">
          <a:xfrm>
            <a:off x="3" y="9144002"/>
            <a:ext cx="3466688" cy="465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11" tIns="47855" rIns="95711" bIns="47855">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200" dirty="0">
                <a:latin typeface="Calibri" pitchFamily="34" charset="0"/>
              </a:rPr>
              <a:t>© 2025 Board of Trustees of the University of Illinois</a:t>
            </a:r>
            <a:br>
              <a:rPr lang="en-US" sz="1200" dirty="0">
                <a:latin typeface="Calibri" pitchFamily="34" charset="0"/>
              </a:rPr>
            </a:br>
            <a:r>
              <a:rPr lang="en-US" sz="1200" dirty="0">
                <a:latin typeface="Calibri" pitchFamily="34" charset="0"/>
              </a:rPr>
              <a:t>All rights Reserved</a:t>
            </a:r>
          </a:p>
        </p:txBody>
      </p:sp>
      <p:sp>
        <p:nvSpPr>
          <p:cNvPr id="9" name="Rectangle 2"/>
          <p:cNvSpPr>
            <a:spLocks noGrp="1" noChangeArrowheads="1"/>
          </p:cNvSpPr>
          <p:nvPr>
            <p:ph type="hdr" sz="quarter"/>
          </p:nvPr>
        </p:nvSpPr>
        <p:spPr>
          <a:xfrm>
            <a:off x="5" y="4"/>
            <a:ext cx="5486395" cy="474663"/>
          </a:xfrm>
          <a:noFill/>
        </p:spPr>
        <p:txBody>
          <a:bodyPr/>
          <a:lstStyle>
            <a:lvl1pPr defTabSz="964323">
              <a:defRPr sz="2400">
                <a:solidFill>
                  <a:schemeClr val="tx1"/>
                </a:solidFill>
                <a:latin typeface="Times New Roman" pitchFamily="18" charset="0"/>
              </a:defRPr>
            </a:lvl1pPr>
            <a:lvl2pPr marL="749674" indent="-288335" defTabSz="964323">
              <a:defRPr sz="2400">
                <a:solidFill>
                  <a:schemeClr val="tx1"/>
                </a:solidFill>
                <a:latin typeface="Times New Roman" pitchFamily="18" charset="0"/>
              </a:defRPr>
            </a:lvl2pPr>
            <a:lvl3pPr marL="1153343" indent="-230669" defTabSz="964323">
              <a:defRPr sz="2400">
                <a:solidFill>
                  <a:schemeClr val="tx1"/>
                </a:solidFill>
                <a:latin typeface="Times New Roman" pitchFamily="18" charset="0"/>
              </a:defRPr>
            </a:lvl3pPr>
            <a:lvl4pPr marL="1614682" indent="-230669" defTabSz="964323">
              <a:defRPr sz="2400">
                <a:solidFill>
                  <a:schemeClr val="tx1"/>
                </a:solidFill>
                <a:latin typeface="Times New Roman" pitchFamily="18" charset="0"/>
              </a:defRPr>
            </a:lvl4pPr>
            <a:lvl5pPr marL="2076017" indent="-230669" defTabSz="964323">
              <a:defRPr sz="2400">
                <a:solidFill>
                  <a:schemeClr val="tx1"/>
                </a:solidFill>
                <a:latin typeface="Times New Roman" pitchFamily="18" charset="0"/>
              </a:defRPr>
            </a:lvl5pPr>
            <a:lvl6pPr marL="2537355" indent="-230669" defTabSz="964323" eaLnBrk="0" fontAlgn="base" hangingPunct="0">
              <a:spcBef>
                <a:spcPct val="0"/>
              </a:spcBef>
              <a:spcAft>
                <a:spcPct val="0"/>
              </a:spcAft>
              <a:defRPr sz="2400">
                <a:solidFill>
                  <a:schemeClr val="tx1"/>
                </a:solidFill>
                <a:latin typeface="Times New Roman" pitchFamily="18" charset="0"/>
              </a:defRPr>
            </a:lvl6pPr>
            <a:lvl7pPr marL="2998691" indent="-230669" defTabSz="964323" eaLnBrk="0" fontAlgn="base" hangingPunct="0">
              <a:spcBef>
                <a:spcPct val="0"/>
              </a:spcBef>
              <a:spcAft>
                <a:spcPct val="0"/>
              </a:spcAft>
              <a:defRPr sz="2400">
                <a:solidFill>
                  <a:schemeClr val="tx1"/>
                </a:solidFill>
                <a:latin typeface="Times New Roman" pitchFamily="18" charset="0"/>
              </a:defRPr>
            </a:lvl7pPr>
            <a:lvl8pPr marL="3460029" indent="-230669" defTabSz="964323" eaLnBrk="0" fontAlgn="base" hangingPunct="0">
              <a:spcBef>
                <a:spcPct val="0"/>
              </a:spcBef>
              <a:spcAft>
                <a:spcPct val="0"/>
              </a:spcAft>
              <a:defRPr sz="2400">
                <a:solidFill>
                  <a:schemeClr val="tx1"/>
                </a:solidFill>
                <a:latin typeface="Times New Roman" pitchFamily="18" charset="0"/>
              </a:defRPr>
            </a:lvl8pPr>
            <a:lvl9pPr marL="3921364" indent="-230669" defTabSz="964323" eaLnBrk="0" fontAlgn="base" hangingPunct="0">
              <a:spcBef>
                <a:spcPct val="0"/>
              </a:spcBef>
              <a:spcAft>
                <a:spcPct val="0"/>
              </a:spcAft>
              <a:defRPr sz="2400">
                <a:solidFill>
                  <a:schemeClr val="tx1"/>
                </a:solidFill>
                <a:latin typeface="Times New Roman" pitchFamily="18" charset="0"/>
              </a:defRPr>
            </a:lvl9pPr>
          </a:lstStyle>
          <a:p>
            <a:r>
              <a:rPr lang="en-US" sz="1300" dirty="0">
                <a:latin typeface="+mn-lt"/>
              </a:rPr>
              <a:t>Communicating in Science--Celia’s Tips for Science Talks</a:t>
            </a:r>
          </a:p>
          <a:p>
            <a:r>
              <a:rPr lang="en-US" sz="1300" dirty="0">
                <a:latin typeface="+mn-lt"/>
              </a:rPr>
              <a:t>Celia M. Elliott, PHYS 496</a:t>
            </a:r>
          </a:p>
        </p:txBody>
      </p:sp>
      <p:sp>
        <p:nvSpPr>
          <p:cNvPr id="10" name="Rectangle 3"/>
          <p:cNvSpPr>
            <a:spLocks noGrp="1" noChangeArrowheads="1"/>
          </p:cNvSpPr>
          <p:nvPr>
            <p:ph type="dt" sz="quarter" idx="1"/>
          </p:nvPr>
        </p:nvSpPr>
        <p:spPr>
          <a:xfrm>
            <a:off x="4173538" y="4"/>
            <a:ext cx="3128962" cy="474663"/>
          </a:xfrm>
          <a:noFill/>
        </p:spPr>
        <p:txBody>
          <a:bodyPr/>
          <a:lstStyle>
            <a:lvl1pPr defTabSz="964323">
              <a:defRPr sz="2400">
                <a:solidFill>
                  <a:schemeClr val="tx1"/>
                </a:solidFill>
                <a:latin typeface="Times New Roman" pitchFamily="18" charset="0"/>
              </a:defRPr>
            </a:lvl1pPr>
            <a:lvl2pPr marL="749674" indent="-288335" defTabSz="964323">
              <a:defRPr sz="2400">
                <a:solidFill>
                  <a:schemeClr val="tx1"/>
                </a:solidFill>
                <a:latin typeface="Times New Roman" pitchFamily="18" charset="0"/>
              </a:defRPr>
            </a:lvl2pPr>
            <a:lvl3pPr marL="1153343" indent="-230669" defTabSz="964323">
              <a:defRPr sz="2400">
                <a:solidFill>
                  <a:schemeClr val="tx1"/>
                </a:solidFill>
                <a:latin typeface="Times New Roman" pitchFamily="18" charset="0"/>
              </a:defRPr>
            </a:lvl3pPr>
            <a:lvl4pPr marL="1614682" indent="-230669" defTabSz="964323">
              <a:defRPr sz="2400">
                <a:solidFill>
                  <a:schemeClr val="tx1"/>
                </a:solidFill>
                <a:latin typeface="Times New Roman" pitchFamily="18" charset="0"/>
              </a:defRPr>
            </a:lvl4pPr>
            <a:lvl5pPr marL="2076017" indent="-230669" defTabSz="964323">
              <a:defRPr sz="2400">
                <a:solidFill>
                  <a:schemeClr val="tx1"/>
                </a:solidFill>
                <a:latin typeface="Times New Roman" pitchFamily="18" charset="0"/>
              </a:defRPr>
            </a:lvl5pPr>
            <a:lvl6pPr marL="2537355" indent="-230669" defTabSz="964323" eaLnBrk="0" fontAlgn="base" hangingPunct="0">
              <a:spcBef>
                <a:spcPct val="0"/>
              </a:spcBef>
              <a:spcAft>
                <a:spcPct val="0"/>
              </a:spcAft>
              <a:defRPr sz="2400">
                <a:solidFill>
                  <a:schemeClr val="tx1"/>
                </a:solidFill>
                <a:latin typeface="Times New Roman" pitchFamily="18" charset="0"/>
              </a:defRPr>
            </a:lvl6pPr>
            <a:lvl7pPr marL="2998691" indent="-230669" defTabSz="964323" eaLnBrk="0" fontAlgn="base" hangingPunct="0">
              <a:spcBef>
                <a:spcPct val="0"/>
              </a:spcBef>
              <a:spcAft>
                <a:spcPct val="0"/>
              </a:spcAft>
              <a:defRPr sz="2400">
                <a:solidFill>
                  <a:schemeClr val="tx1"/>
                </a:solidFill>
                <a:latin typeface="Times New Roman" pitchFamily="18" charset="0"/>
              </a:defRPr>
            </a:lvl7pPr>
            <a:lvl8pPr marL="3460029" indent="-230669" defTabSz="964323" eaLnBrk="0" fontAlgn="base" hangingPunct="0">
              <a:spcBef>
                <a:spcPct val="0"/>
              </a:spcBef>
              <a:spcAft>
                <a:spcPct val="0"/>
              </a:spcAft>
              <a:defRPr sz="2400">
                <a:solidFill>
                  <a:schemeClr val="tx1"/>
                </a:solidFill>
                <a:latin typeface="Times New Roman" pitchFamily="18" charset="0"/>
              </a:defRPr>
            </a:lvl8pPr>
            <a:lvl9pPr marL="3921364" indent="-230669" defTabSz="964323" eaLnBrk="0" fontAlgn="base" hangingPunct="0">
              <a:spcBef>
                <a:spcPct val="0"/>
              </a:spcBef>
              <a:spcAft>
                <a:spcPct val="0"/>
              </a:spcAft>
              <a:defRPr sz="2400">
                <a:solidFill>
                  <a:schemeClr val="tx1"/>
                </a:solidFill>
                <a:latin typeface="Times New Roman" pitchFamily="18" charset="0"/>
              </a:defRPr>
            </a:lvl9pPr>
          </a:lstStyle>
          <a:p>
            <a:fld id="{647914AE-914C-4C40-9EA8-C255DCA8612E}" type="datetime1">
              <a:rPr lang="en-US" sz="1300" smtClean="0">
                <a:latin typeface="+mn-lt"/>
              </a:rPr>
              <a:t>9/12/25</a:t>
            </a:fld>
            <a:endParaRPr lang="en-US" sz="1300" dirty="0">
              <a:latin typeface="+mn-lt"/>
            </a:endParaRPr>
          </a:p>
        </p:txBody>
      </p:sp>
    </p:spTree>
    <p:extLst>
      <p:ext uri="{BB962C8B-B14F-4D97-AF65-F5344CB8AC3E}">
        <p14:creationId xmlns:p14="http://schemas.microsoft.com/office/powerpoint/2010/main" val="21055590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xfrm>
            <a:off x="3942472" y="9110673"/>
            <a:ext cx="3337559" cy="490225"/>
          </a:xfrm>
          <a:noFill/>
        </p:spPr>
        <p:txBody>
          <a:bodyPr/>
          <a:lstStyle>
            <a:lvl1pPr defTabSz="1000552">
              <a:defRPr sz="2500">
                <a:solidFill>
                  <a:schemeClr val="tx1"/>
                </a:solidFill>
                <a:latin typeface="Times New Roman" pitchFamily="18" charset="0"/>
              </a:defRPr>
            </a:lvl1pPr>
            <a:lvl2pPr marL="777837" indent="-299169" defTabSz="1000552">
              <a:defRPr sz="2500">
                <a:solidFill>
                  <a:schemeClr val="tx1"/>
                </a:solidFill>
                <a:latin typeface="Times New Roman" pitchFamily="18" charset="0"/>
              </a:defRPr>
            </a:lvl2pPr>
            <a:lvl3pPr marL="1196673" indent="-239335" defTabSz="1000552">
              <a:defRPr sz="2500">
                <a:solidFill>
                  <a:schemeClr val="tx1"/>
                </a:solidFill>
                <a:latin typeface="Times New Roman" pitchFamily="18" charset="0"/>
              </a:defRPr>
            </a:lvl3pPr>
            <a:lvl4pPr marL="1675342" indent="-239335" defTabSz="1000552">
              <a:defRPr sz="2500">
                <a:solidFill>
                  <a:schemeClr val="tx1"/>
                </a:solidFill>
                <a:latin typeface="Times New Roman" pitchFamily="18" charset="0"/>
              </a:defRPr>
            </a:lvl4pPr>
            <a:lvl5pPr marL="2154011" indent="-239335" defTabSz="1000552">
              <a:defRPr sz="2500">
                <a:solidFill>
                  <a:schemeClr val="tx1"/>
                </a:solidFill>
                <a:latin typeface="Times New Roman" pitchFamily="18" charset="0"/>
              </a:defRPr>
            </a:lvl5pPr>
            <a:lvl6pPr marL="2632681" indent="-239335" defTabSz="1000552" eaLnBrk="0" fontAlgn="base" hangingPunct="0">
              <a:spcBef>
                <a:spcPct val="0"/>
              </a:spcBef>
              <a:spcAft>
                <a:spcPct val="0"/>
              </a:spcAft>
              <a:defRPr sz="2500">
                <a:solidFill>
                  <a:schemeClr val="tx1"/>
                </a:solidFill>
                <a:latin typeface="Times New Roman" pitchFamily="18" charset="0"/>
              </a:defRPr>
            </a:lvl6pPr>
            <a:lvl7pPr marL="3111350" indent="-239335" defTabSz="1000552" eaLnBrk="0" fontAlgn="base" hangingPunct="0">
              <a:spcBef>
                <a:spcPct val="0"/>
              </a:spcBef>
              <a:spcAft>
                <a:spcPct val="0"/>
              </a:spcAft>
              <a:defRPr sz="2500">
                <a:solidFill>
                  <a:schemeClr val="tx1"/>
                </a:solidFill>
                <a:latin typeface="Times New Roman" pitchFamily="18" charset="0"/>
              </a:defRPr>
            </a:lvl7pPr>
            <a:lvl8pPr marL="3590019" indent="-239335" defTabSz="1000552" eaLnBrk="0" fontAlgn="base" hangingPunct="0">
              <a:spcBef>
                <a:spcPct val="0"/>
              </a:spcBef>
              <a:spcAft>
                <a:spcPct val="0"/>
              </a:spcAft>
              <a:defRPr sz="2500">
                <a:solidFill>
                  <a:schemeClr val="tx1"/>
                </a:solidFill>
                <a:latin typeface="Times New Roman" pitchFamily="18" charset="0"/>
              </a:defRPr>
            </a:lvl8pPr>
            <a:lvl9pPr marL="4068688" indent="-239335" defTabSz="1000552" eaLnBrk="0" fontAlgn="base" hangingPunct="0">
              <a:spcBef>
                <a:spcPct val="0"/>
              </a:spcBef>
              <a:spcAft>
                <a:spcPct val="0"/>
              </a:spcAft>
              <a:defRPr sz="2500">
                <a:solidFill>
                  <a:schemeClr val="tx1"/>
                </a:solidFill>
                <a:latin typeface="Times New Roman" pitchFamily="18" charset="0"/>
              </a:defRPr>
            </a:lvl9pPr>
          </a:lstStyle>
          <a:p>
            <a:fld id="{D8B5F488-B9AF-472B-B1A8-EECA044708CF}" type="slidenum">
              <a:rPr lang="en-US" sz="1300">
                <a:latin typeface="Calibri" panose="020F0502020204030204" pitchFamily="34" charset="0"/>
              </a:rPr>
              <a:pPr/>
              <a:t>21</a:t>
            </a:fld>
            <a:endParaRPr lang="en-US" sz="1300" dirty="0">
              <a:latin typeface="Calibri" panose="020F0502020204030204" pitchFamily="34" charset="0"/>
            </a:endParaRPr>
          </a:p>
        </p:txBody>
      </p:sp>
      <p:sp>
        <p:nvSpPr>
          <p:cNvPr id="63491" name="Rectangle 2"/>
          <p:cNvSpPr>
            <a:spLocks noGrp="1" noRot="1" noChangeAspect="1" noChangeArrowheads="1" noTextEdit="1"/>
          </p:cNvSpPr>
          <p:nvPr>
            <p:ph type="sldImg"/>
          </p:nvPr>
        </p:nvSpPr>
        <p:spPr>
          <a:ln/>
        </p:spPr>
      </p:sp>
      <p:sp>
        <p:nvSpPr>
          <p:cNvPr id="50183" name="Rectangle 3"/>
          <p:cNvSpPr>
            <a:spLocks noGrp="1" noChangeArrowheads="1"/>
          </p:cNvSpPr>
          <p:nvPr>
            <p:ph type="body" idx="1"/>
          </p:nvPr>
        </p:nvSpPr>
        <p:spPr>
          <a:xfrm>
            <a:off x="960438" y="4595817"/>
            <a:ext cx="5745162" cy="4375795"/>
          </a:xfrm>
        </p:spPr>
        <p:txBody>
          <a:bodyPr/>
          <a:lstStyle/>
          <a:p>
            <a:pPr>
              <a:lnSpc>
                <a:spcPct val="85000"/>
              </a:lnSpc>
              <a:spcBef>
                <a:spcPct val="45000"/>
              </a:spcBef>
              <a:defRPr/>
            </a:pPr>
            <a:r>
              <a:rPr lang="en-US" dirty="0">
                <a:latin typeface="+mn-lt"/>
              </a:rPr>
              <a:t>What about captions? Every figure in a </a:t>
            </a:r>
            <a:r>
              <a:rPr lang="en-US" u="sng" dirty="0">
                <a:latin typeface="+mn-lt"/>
              </a:rPr>
              <a:t>paper</a:t>
            </a:r>
            <a:r>
              <a:rPr lang="en-US" dirty="0">
                <a:latin typeface="+mn-lt"/>
              </a:rPr>
              <a:t> </a:t>
            </a:r>
            <a:r>
              <a:rPr lang="en-US" b="1" i="1" dirty="0">
                <a:latin typeface="+mn-lt"/>
              </a:rPr>
              <a:t>must</a:t>
            </a:r>
            <a:r>
              <a:rPr lang="en-US" dirty="0">
                <a:latin typeface="+mn-lt"/>
              </a:rPr>
              <a:t> have a caption that explains the figure and points out important features.  Some scientists say that figures for talks don’t require captions or labels—you’re standing there explaining them, after all.</a:t>
            </a:r>
          </a:p>
          <a:p>
            <a:pPr>
              <a:lnSpc>
                <a:spcPct val="85000"/>
              </a:lnSpc>
              <a:spcBef>
                <a:spcPct val="45000"/>
              </a:spcBef>
              <a:defRPr/>
            </a:pPr>
            <a:r>
              <a:rPr lang="en-US" dirty="0">
                <a:latin typeface="+mn-lt"/>
              </a:rPr>
              <a:t>I, however, think images in talks should have short, explanatory captions that orient the audience.  They’re going to look at the picture on the slide first—before you explain it—and they’re going to want to know immediately what is being depicted.</a:t>
            </a:r>
            <a:endParaRPr lang="en-US" dirty="0"/>
          </a:p>
          <a:p>
            <a:pPr>
              <a:spcBef>
                <a:spcPct val="50000"/>
              </a:spcBef>
              <a:defRPr/>
            </a:pPr>
            <a:r>
              <a:rPr lang="en-US" dirty="0">
                <a:latin typeface="+mn-lt"/>
              </a:rPr>
              <a:t>If you’ve used somebody else’s figure, you should at a minimum give credit for it, and perhaps provide a URL or bibliographic reference for where the original may be found. </a:t>
            </a:r>
          </a:p>
          <a:p>
            <a:pPr>
              <a:spcBef>
                <a:spcPct val="50000"/>
              </a:spcBef>
              <a:defRPr/>
            </a:pPr>
            <a:r>
              <a:rPr lang="en-US" dirty="0">
                <a:latin typeface="+mn-lt"/>
              </a:rPr>
              <a:t>Another tip for ALL figures—if you show a photograph or drawing of something, provide some sort of visual clue to its scale.  The audience may have no idea if the apparatus shown below is 5-cm long or 5-m long from just looking at this image.</a:t>
            </a:r>
          </a:p>
        </p:txBody>
      </p:sp>
      <p:pic>
        <p:nvPicPr>
          <p:cNvPr id="63493" name="Picture 4" descr="cryostat_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3618" y="6885175"/>
            <a:ext cx="2817707" cy="1652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
          <p:cNvSpPr>
            <a:spLocks noGrp="1" noChangeArrowheads="1"/>
          </p:cNvSpPr>
          <p:nvPr>
            <p:ph type="hdr" sz="quarter"/>
          </p:nvPr>
        </p:nvSpPr>
        <p:spPr>
          <a:xfrm>
            <a:off x="12700" y="-14022"/>
            <a:ext cx="5486395" cy="474663"/>
          </a:xfrm>
          <a:noFill/>
        </p:spPr>
        <p:txBody>
          <a:bodyPr/>
          <a:lstStyle>
            <a:lvl1pPr defTabSz="964323">
              <a:defRPr sz="2400">
                <a:solidFill>
                  <a:schemeClr val="tx1"/>
                </a:solidFill>
                <a:latin typeface="Times New Roman" pitchFamily="18" charset="0"/>
              </a:defRPr>
            </a:lvl1pPr>
            <a:lvl2pPr marL="749674" indent="-288335" defTabSz="964323">
              <a:defRPr sz="2400">
                <a:solidFill>
                  <a:schemeClr val="tx1"/>
                </a:solidFill>
                <a:latin typeface="Times New Roman" pitchFamily="18" charset="0"/>
              </a:defRPr>
            </a:lvl2pPr>
            <a:lvl3pPr marL="1153343" indent="-230669" defTabSz="964323">
              <a:defRPr sz="2400">
                <a:solidFill>
                  <a:schemeClr val="tx1"/>
                </a:solidFill>
                <a:latin typeface="Times New Roman" pitchFamily="18" charset="0"/>
              </a:defRPr>
            </a:lvl3pPr>
            <a:lvl4pPr marL="1614682" indent="-230669" defTabSz="964323">
              <a:defRPr sz="2400">
                <a:solidFill>
                  <a:schemeClr val="tx1"/>
                </a:solidFill>
                <a:latin typeface="Times New Roman" pitchFamily="18" charset="0"/>
              </a:defRPr>
            </a:lvl4pPr>
            <a:lvl5pPr marL="2076017" indent="-230669" defTabSz="964323">
              <a:defRPr sz="2400">
                <a:solidFill>
                  <a:schemeClr val="tx1"/>
                </a:solidFill>
                <a:latin typeface="Times New Roman" pitchFamily="18" charset="0"/>
              </a:defRPr>
            </a:lvl5pPr>
            <a:lvl6pPr marL="2537355" indent="-230669" defTabSz="964323" eaLnBrk="0" fontAlgn="base" hangingPunct="0">
              <a:spcBef>
                <a:spcPct val="0"/>
              </a:spcBef>
              <a:spcAft>
                <a:spcPct val="0"/>
              </a:spcAft>
              <a:defRPr sz="2400">
                <a:solidFill>
                  <a:schemeClr val="tx1"/>
                </a:solidFill>
                <a:latin typeface="Times New Roman" pitchFamily="18" charset="0"/>
              </a:defRPr>
            </a:lvl6pPr>
            <a:lvl7pPr marL="2998691" indent="-230669" defTabSz="964323" eaLnBrk="0" fontAlgn="base" hangingPunct="0">
              <a:spcBef>
                <a:spcPct val="0"/>
              </a:spcBef>
              <a:spcAft>
                <a:spcPct val="0"/>
              </a:spcAft>
              <a:defRPr sz="2400">
                <a:solidFill>
                  <a:schemeClr val="tx1"/>
                </a:solidFill>
                <a:latin typeface="Times New Roman" pitchFamily="18" charset="0"/>
              </a:defRPr>
            </a:lvl7pPr>
            <a:lvl8pPr marL="3460029" indent="-230669" defTabSz="964323" eaLnBrk="0" fontAlgn="base" hangingPunct="0">
              <a:spcBef>
                <a:spcPct val="0"/>
              </a:spcBef>
              <a:spcAft>
                <a:spcPct val="0"/>
              </a:spcAft>
              <a:defRPr sz="2400">
                <a:solidFill>
                  <a:schemeClr val="tx1"/>
                </a:solidFill>
                <a:latin typeface="Times New Roman" pitchFamily="18" charset="0"/>
              </a:defRPr>
            </a:lvl8pPr>
            <a:lvl9pPr marL="3921364" indent="-230669" defTabSz="964323" eaLnBrk="0" fontAlgn="base" hangingPunct="0">
              <a:spcBef>
                <a:spcPct val="0"/>
              </a:spcBef>
              <a:spcAft>
                <a:spcPct val="0"/>
              </a:spcAft>
              <a:defRPr sz="2400">
                <a:solidFill>
                  <a:schemeClr val="tx1"/>
                </a:solidFill>
                <a:latin typeface="Times New Roman" pitchFamily="18" charset="0"/>
              </a:defRPr>
            </a:lvl9pPr>
          </a:lstStyle>
          <a:p>
            <a:r>
              <a:rPr lang="en-US" sz="1300" dirty="0">
                <a:latin typeface="+mn-lt"/>
              </a:rPr>
              <a:t>Communicating in Science--Celia’s Tips for Science Talks</a:t>
            </a:r>
          </a:p>
          <a:p>
            <a:r>
              <a:rPr lang="en-US" sz="1300" dirty="0">
                <a:latin typeface="+mn-lt"/>
              </a:rPr>
              <a:t>Celia M. Elliott, PHYS 496</a:t>
            </a:r>
          </a:p>
        </p:txBody>
      </p:sp>
      <p:sp>
        <p:nvSpPr>
          <p:cNvPr id="13" name="Rectangle 3"/>
          <p:cNvSpPr>
            <a:spLocks noGrp="1" noChangeArrowheads="1"/>
          </p:cNvSpPr>
          <p:nvPr>
            <p:ph type="dt" sz="quarter" idx="1"/>
          </p:nvPr>
        </p:nvSpPr>
        <p:spPr>
          <a:xfrm>
            <a:off x="4173538" y="4"/>
            <a:ext cx="3128962" cy="474663"/>
          </a:xfrm>
          <a:noFill/>
        </p:spPr>
        <p:txBody>
          <a:bodyPr/>
          <a:lstStyle>
            <a:lvl1pPr defTabSz="964323">
              <a:defRPr sz="2400">
                <a:solidFill>
                  <a:schemeClr val="tx1"/>
                </a:solidFill>
                <a:latin typeface="Times New Roman" pitchFamily="18" charset="0"/>
              </a:defRPr>
            </a:lvl1pPr>
            <a:lvl2pPr marL="749674" indent="-288335" defTabSz="964323">
              <a:defRPr sz="2400">
                <a:solidFill>
                  <a:schemeClr val="tx1"/>
                </a:solidFill>
                <a:latin typeface="Times New Roman" pitchFamily="18" charset="0"/>
              </a:defRPr>
            </a:lvl2pPr>
            <a:lvl3pPr marL="1153343" indent="-230669" defTabSz="964323">
              <a:defRPr sz="2400">
                <a:solidFill>
                  <a:schemeClr val="tx1"/>
                </a:solidFill>
                <a:latin typeface="Times New Roman" pitchFamily="18" charset="0"/>
              </a:defRPr>
            </a:lvl3pPr>
            <a:lvl4pPr marL="1614682" indent="-230669" defTabSz="964323">
              <a:defRPr sz="2400">
                <a:solidFill>
                  <a:schemeClr val="tx1"/>
                </a:solidFill>
                <a:latin typeface="Times New Roman" pitchFamily="18" charset="0"/>
              </a:defRPr>
            </a:lvl4pPr>
            <a:lvl5pPr marL="2076017" indent="-230669" defTabSz="964323">
              <a:defRPr sz="2400">
                <a:solidFill>
                  <a:schemeClr val="tx1"/>
                </a:solidFill>
                <a:latin typeface="Times New Roman" pitchFamily="18" charset="0"/>
              </a:defRPr>
            </a:lvl5pPr>
            <a:lvl6pPr marL="2537355" indent="-230669" defTabSz="964323" eaLnBrk="0" fontAlgn="base" hangingPunct="0">
              <a:spcBef>
                <a:spcPct val="0"/>
              </a:spcBef>
              <a:spcAft>
                <a:spcPct val="0"/>
              </a:spcAft>
              <a:defRPr sz="2400">
                <a:solidFill>
                  <a:schemeClr val="tx1"/>
                </a:solidFill>
                <a:latin typeface="Times New Roman" pitchFamily="18" charset="0"/>
              </a:defRPr>
            </a:lvl6pPr>
            <a:lvl7pPr marL="2998691" indent="-230669" defTabSz="964323" eaLnBrk="0" fontAlgn="base" hangingPunct="0">
              <a:spcBef>
                <a:spcPct val="0"/>
              </a:spcBef>
              <a:spcAft>
                <a:spcPct val="0"/>
              </a:spcAft>
              <a:defRPr sz="2400">
                <a:solidFill>
                  <a:schemeClr val="tx1"/>
                </a:solidFill>
                <a:latin typeface="Times New Roman" pitchFamily="18" charset="0"/>
              </a:defRPr>
            </a:lvl7pPr>
            <a:lvl8pPr marL="3460029" indent="-230669" defTabSz="964323" eaLnBrk="0" fontAlgn="base" hangingPunct="0">
              <a:spcBef>
                <a:spcPct val="0"/>
              </a:spcBef>
              <a:spcAft>
                <a:spcPct val="0"/>
              </a:spcAft>
              <a:defRPr sz="2400">
                <a:solidFill>
                  <a:schemeClr val="tx1"/>
                </a:solidFill>
                <a:latin typeface="Times New Roman" pitchFamily="18" charset="0"/>
              </a:defRPr>
            </a:lvl8pPr>
            <a:lvl9pPr marL="3921364" indent="-230669" defTabSz="964323" eaLnBrk="0" fontAlgn="base" hangingPunct="0">
              <a:spcBef>
                <a:spcPct val="0"/>
              </a:spcBef>
              <a:spcAft>
                <a:spcPct val="0"/>
              </a:spcAft>
              <a:defRPr sz="2400">
                <a:solidFill>
                  <a:schemeClr val="tx1"/>
                </a:solidFill>
                <a:latin typeface="Times New Roman" pitchFamily="18" charset="0"/>
              </a:defRPr>
            </a:lvl9pPr>
          </a:lstStyle>
          <a:p>
            <a:fld id="{4454C0C0-D0BB-4E4D-B505-BC8A72BEBEE9}" type="datetime1">
              <a:rPr lang="en-US" sz="1300" smtClean="0">
                <a:latin typeface="+mn-lt"/>
              </a:rPr>
              <a:t>9/12/25</a:t>
            </a:fld>
            <a:endParaRPr lang="en-US" sz="1300" dirty="0">
              <a:latin typeface="+mn-lt"/>
            </a:endParaRPr>
          </a:p>
        </p:txBody>
      </p:sp>
      <p:sp>
        <p:nvSpPr>
          <p:cNvPr id="14" name="Text Box 8"/>
          <p:cNvSpPr txBox="1">
            <a:spLocks noChangeArrowheads="1"/>
          </p:cNvSpPr>
          <p:nvPr/>
        </p:nvSpPr>
        <p:spPr bwMode="auto">
          <a:xfrm>
            <a:off x="3" y="9144002"/>
            <a:ext cx="3466688" cy="465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11" tIns="47855" rIns="95711" bIns="47855">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200" dirty="0">
                <a:latin typeface="Calibri" pitchFamily="34" charset="0"/>
              </a:rPr>
              <a:t>© 2025 Board of Trustees of the University of Illinois</a:t>
            </a:r>
            <a:br>
              <a:rPr lang="en-US" sz="1200" dirty="0">
                <a:latin typeface="Calibri" pitchFamily="34" charset="0"/>
              </a:rPr>
            </a:br>
            <a:r>
              <a:rPr lang="en-US" sz="1200" dirty="0">
                <a:latin typeface="Calibri" pitchFamily="34" charset="0"/>
              </a:rPr>
              <a:t>All rights Reserved</a:t>
            </a:r>
          </a:p>
        </p:txBody>
      </p:sp>
    </p:spTree>
    <p:extLst>
      <p:ext uri="{BB962C8B-B14F-4D97-AF65-F5344CB8AC3E}">
        <p14:creationId xmlns:p14="http://schemas.microsoft.com/office/powerpoint/2010/main" val="10567687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9" name="Rectangle 2"/>
          <p:cNvSpPr>
            <a:spLocks noGrp="1" noRot="1" noChangeAspect="1" noChangeArrowheads="1" noTextEdit="1"/>
          </p:cNvSpPr>
          <p:nvPr>
            <p:ph type="sldImg"/>
          </p:nvPr>
        </p:nvSpPr>
        <p:spPr>
          <a:xfrm>
            <a:off x="1231900" y="720725"/>
            <a:ext cx="4778375" cy="3582988"/>
          </a:xfrm>
          <a:ln w="12700" cap="flat"/>
        </p:spPr>
      </p:sp>
      <p:sp>
        <p:nvSpPr>
          <p:cNvPr id="21510" name="Rectangle 3"/>
          <p:cNvSpPr>
            <a:spLocks noGrp="1" noChangeArrowheads="1"/>
          </p:cNvSpPr>
          <p:nvPr>
            <p:ph type="body" idx="1"/>
          </p:nvPr>
        </p:nvSpPr>
        <p:spPr>
          <a:xfrm>
            <a:off x="976313" y="4538663"/>
            <a:ext cx="5362575" cy="4375150"/>
          </a:xfrm>
          <a:noFill/>
        </p:spPr>
        <p:txBody>
          <a:bodyPr lIns="97266" tIns="48633" rIns="97266" bIns="48633"/>
          <a:lstStyle/>
          <a:p>
            <a:endParaRPr lang="en-US" altLang="en-US"/>
          </a:p>
        </p:txBody>
      </p:sp>
      <p:sp>
        <p:nvSpPr>
          <p:cNvPr id="9" name="Rectangle 3"/>
          <p:cNvSpPr>
            <a:spLocks noGrp="1" noChangeArrowheads="1"/>
          </p:cNvSpPr>
          <p:nvPr>
            <p:ph type="dt" sz="quarter" idx="1"/>
          </p:nvPr>
        </p:nvSpPr>
        <p:spPr>
          <a:xfrm>
            <a:off x="4171950" y="0"/>
            <a:ext cx="3128963" cy="474663"/>
          </a:xfrm>
        </p:spPr>
        <p:txBody>
          <a:bodyPr/>
          <a:lstStyle>
            <a:lvl1pPr defTabSz="954088">
              <a:defRPr sz="2400">
                <a:solidFill>
                  <a:schemeClr val="tx1"/>
                </a:solidFill>
                <a:latin typeface="Times New Roman" pitchFamily="18" charset="0"/>
              </a:defRPr>
            </a:lvl1pPr>
            <a:lvl2pPr marL="742950" indent="-285750" defTabSz="954088">
              <a:defRPr sz="2400">
                <a:solidFill>
                  <a:schemeClr val="tx1"/>
                </a:solidFill>
                <a:latin typeface="Times New Roman" pitchFamily="18" charset="0"/>
              </a:defRPr>
            </a:lvl2pPr>
            <a:lvl3pPr marL="1143000" indent="-228600" defTabSz="954088">
              <a:defRPr sz="2400">
                <a:solidFill>
                  <a:schemeClr val="tx1"/>
                </a:solidFill>
                <a:latin typeface="Times New Roman" pitchFamily="18" charset="0"/>
              </a:defRPr>
            </a:lvl3pPr>
            <a:lvl4pPr marL="1600200" indent="-228600" defTabSz="954088">
              <a:defRPr sz="2400">
                <a:solidFill>
                  <a:schemeClr val="tx1"/>
                </a:solidFill>
                <a:latin typeface="Times New Roman" pitchFamily="18" charset="0"/>
              </a:defRPr>
            </a:lvl4pPr>
            <a:lvl5pPr marL="2057400" indent="-228600" defTabSz="954088">
              <a:defRPr sz="2400">
                <a:solidFill>
                  <a:schemeClr val="tx1"/>
                </a:solidFill>
                <a:latin typeface="Times New Roman" pitchFamily="18" charset="0"/>
              </a:defRPr>
            </a:lvl5pPr>
            <a:lvl6pPr marL="2514600" indent="-228600" defTabSz="954088" eaLnBrk="0" fontAlgn="base" hangingPunct="0">
              <a:spcBef>
                <a:spcPct val="0"/>
              </a:spcBef>
              <a:spcAft>
                <a:spcPct val="0"/>
              </a:spcAft>
              <a:defRPr sz="2400">
                <a:solidFill>
                  <a:schemeClr val="tx1"/>
                </a:solidFill>
                <a:latin typeface="Times New Roman" pitchFamily="18" charset="0"/>
              </a:defRPr>
            </a:lvl6pPr>
            <a:lvl7pPr marL="2971800" indent="-228600" defTabSz="954088" eaLnBrk="0" fontAlgn="base" hangingPunct="0">
              <a:spcBef>
                <a:spcPct val="0"/>
              </a:spcBef>
              <a:spcAft>
                <a:spcPct val="0"/>
              </a:spcAft>
              <a:defRPr sz="2400">
                <a:solidFill>
                  <a:schemeClr val="tx1"/>
                </a:solidFill>
                <a:latin typeface="Times New Roman" pitchFamily="18" charset="0"/>
              </a:defRPr>
            </a:lvl7pPr>
            <a:lvl8pPr marL="3429000" indent="-228600" defTabSz="954088" eaLnBrk="0" fontAlgn="base" hangingPunct="0">
              <a:spcBef>
                <a:spcPct val="0"/>
              </a:spcBef>
              <a:spcAft>
                <a:spcPct val="0"/>
              </a:spcAft>
              <a:defRPr sz="2400">
                <a:solidFill>
                  <a:schemeClr val="tx1"/>
                </a:solidFill>
                <a:latin typeface="Times New Roman" pitchFamily="18" charset="0"/>
              </a:defRPr>
            </a:lvl8pPr>
            <a:lvl9pPr marL="3886200" indent="-228600" defTabSz="954088" eaLnBrk="0" fontAlgn="base" hangingPunct="0">
              <a:spcBef>
                <a:spcPct val="0"/>
              </a:spcBef>
              <a:spcAft>
                <a:spcPct val="0"/>
              </a:spcAft>
              <a:defRPr sz="2400">
                <a:solidFill>
                  <a:schemeClr val="tx1"/>
                </a:solidFill>
                <a:latin typeface="Times New Roman" pitchFamily="18" charset="0"/>
              </a:defRPr>
            </a:lvl9pPr>
          </a:lstStyle>
          <a:p>
            <a:pPr>
              <a:defRPr/>
            </a:pPr>
            <a:fld id="{97536424-DF78-46C8-A48E-4A4A4018D2CB}" type="datetime1">
              <a:rPr lang="en-US" sz="1300" smtClean="0">
                <a:latin typeface="+mn-lt"/>
              </a:rPr>
              <a:t>9/12/25</a:t>
            </a:fld>
            <a:endParaRPr lang="en-US" sz="1300" dirty="0">
              <a:latin typeface="+mn-lt"/>
            </a:endParaRPr>
          </a:p>
        </p:txBody>
      </p:sp>
      <p:sp>
        <p:nvSpPr>
          <p:cNvPr id="10" name="Rectangle 7"/>
          <p:cNvSpPr>
            <a:spLocks noGrp="1" noChangeArrowheads="1"/>
          </p:cNvSpPr>
          <p:nvPr>
            <p:ph type="sldNum" sz="quarter" idx="5"/>
          </p:nvPr>
        </p:nvSpPr>
        <p:spPr>
          <a:xfrm>
            <a:off x="4171950" y="9112250"/>
            <a:ext cx="3128963" cy="476250"/>
          </a:xfrm>
          <a:noFill/>
        </p:spPr>
        <p:txBody>
          <a:bodyPr/>
          <a:lstStyle>
            <a:lvl1pPr defTabSz="954088">
              <a:defRPr sz="2400">
                <a:solidFill>
                  <a:schemeClr val="tx1"/>
                </a:solidFill>
                <a:latin typeface="Times New Roman" pitchFamily="18" charset="0"/>
              </a:defRPr>
            </a:lvl1pPr>
            <a:lvl2pPr marL="742950" indent="-285750" defTabSz="954088">
              <a:defRPr sz="2400">
                <a:solidFill>
                  <a:schemeClr val="tx1"/>
                </a:solidFill>
                <a:latin typeface="Times New Roman" pitchFamily="18" charset="0"/>
              </a:defRPr>
            </a:lvl2pPr>
            <a:lvl3pPr marL="1143000" indent="-228600" defTabSz="954088">
              <a:defRPr sz="2400">
                <a:solidFill>
                  <a:schemeClr val="tx1"/>
                </a:solidFill>
                <a:latin typeface="Times New Roman" pitchFamily="18" charset="0"/>
              </a:defRPr>
            </a:lvl3pPr>
            <a:lvl4pPr marL="1600200" indent="-228600" defTabSz="954088">
              <a:defRPr sz="2400">
                <a:solidFill>
                  <a:schemeClr val="tx1"/>
                </a:solidFill>
                <a:latin typeface="Times New Roman" pitchFamily="18" charset="0"/>
              </a:defRPr>
            </a:lvl4pPr>
            <a:lvl5pPr marL="2057400" indent="-228600" defTabSz="954088">
              <a:defRPr sz="2400">
                <a:solidFill>
                  <a:schemeClr val="tx1"/>
                </a:solidFill>
                <a:latin typeface="Times New Roman" pitchFamily="18" charset="0"/>
              </a:defRPr>
            </a:lvl5pPr>
            <a:lvl6pPr marL="2514600" indent="-228600" defTabSz="954088" eaLnBrk="0" fontAlgn="base" hangingPunct="0">
              <a:spcBef>
                <a:spcPct val="0"/>
              </a:spcBef>
              <a:spcAft>
                <a:spcPct val="0"/>
              </a:spcAft>
              <a:defRPr sz="2400">
                <a:solidFill>
                  <a:schemeClr val="tx1"/>
                </a:solidFill>
                <a:latin typeface="Times New Roman" pitchFamily="18" charset="0"/>
              </a:defRPr>
            </a:lvl6pPr>
            <a:lvl7pPr marL="2971800" indent="-228600" defTabSz="954088" eaLnBrk="0" fontAlgn="base" hangingPunct="0">
              <a:spcBef>
                <a:spcPct val="0"/>
              </a:spcBef>
              <a:spcAft>
                <a:spcPct val="0"/>
              </a:spcAft>
              <a:defRPr sz="2400">
                <a:solidFill>
                  <a:schemeClr val="tx1"/>
                </a:solidFill>
                <a:latin typeface="Times New Roman" pitchFamily="18" charset="0"/>
              </a:defRPr>
            </a:lvl7pPr>
            <a:lvl8pPr marL="3429000" indent="-228600" defTabSz="954088" eaLnBrk="0" fontAlgn="base" hangingPunct="0">
              <a:spcBef>
                <a:spcPct val="0"/>
              </a:spcBef>
              <a:spcAft>
                <a:spcPct val="0"/>
              </a:spcAft>
              <a:defRPr sz="2400">
                <a:solidFill>
                  <a:schemeClr val="tx1"/>
                </a:solidFill>
                <a:latin typeface="Times New Roman" pitchFamily="18" charset="0"/>
              </a:defRPr>
            </a:lvl8pPr>
            <a:lvl9pPr marL="3886200" indent="-228600" defTabSz="954088" eaLnBrk="0" fontAlgn="base" hangingPunct="0">
              <a:spcBef>
                <a:spcPct val="0"/>
              </a:spcBef>
              <a:spcAft>
                <a:spcPct val="0"/>
              </a:spcAft>
              <a:defRPr sz="2400">
                <a:solidFill>
                  <a:schemeClr val="tx1"/>
                </a:solidFill>
                <a:latin typeface="Times New Roman" pitchFamily="18" charset="0"/>
              </a:defRPr>
            </a:lvl9pPr>
          </a:lstStyle>
          <a:p>
            <a:fld id="{B9E93147-FB19-4ABD-9A8F-36B71A0C97DF}" type="slidenum">
              <a:rPr lang="en-US" altLang="en-US" sz="1300" smtClean="0"/>
              <a:pPr/>
              <a:t>22</a:t>
            </a:fld>
            <a:endParaRPr lang="en-US" altLang="en-US" sz="1300"/>
          </a:p>
        </p:txBody>
      </p:sp>
      <p:sp>
        <p:nvSpPr>
          <p:cNvPr id="6" name="Rectangle 2">
            <a:extLst>
              <a:ext uri="{FF2B5EF4-FFF2-40B4-BE49-F238E27FC236}">
                <a16:creationId xmlns:a16="http://schemas.microsoft.com/office/drawing/2014/main" id="{FED95A6B-0E0E-A379-33B6-C678BF36B0A5}"/>
              </a:ext>
            </a:extLst>
          </p:cNvPr>
          <p:cNvSpPr>
            <a:spLocks noGrp="1" noChangeArrowheads="1"/>
          </p:cNvSpPr>
          <p:nvPr>
            <p:ph type="hdr" sz="quarter"/>
          </p:nvPr>
        </p:nvSpPr>
        <p:spPr>
          <a:xfrm>
            <a:off x="12700" y="-14022"/>
            <a:ext cx="5486395" cy="474663"/>
          </a:xfrm>
          <a:noFill/>
        </p:spPr>
        <p:txBody>
          <a:bodyPr/>
          <a:lstStyle>
            <a:lvl1pPr defTabSz="964323">
              <a:defRPr sz="2400">
                <a:solidFill>
                  <a:schemeClr val="tx1"/>
                </a:solidFill>
                <a:latin typeface="Times New Roman" pitchFamily="18" charset="0"/>
              </a:defRPr>
            </a:lvl1pPr>
            <a:lvl2pPr marL="749674" indent="-288335" defTabSz="964323">
              <a:defRPr sz="2400">
                <a:solidFill>
                  <a:schemeClr val="tx1"/>
                </a:solidFill>
                <a:latin typeface="Times New Roman" pitchFamily="18" charset="0"/>
              </a:defRPr>
            </a:lvl2pPr>
            <a:lvl3pPr marL="1153343" indent="-230669" defTabSz="964323">
              <a:defRPr sz="2400">
                <a:solidFill>
                  <a:schemeClr val="tx1"/>
                </a:solidFill>
                <a:latin typeface="Times New Roman" pitchFamily="18" charset="0"/>
              </a:defRPr>
            </a:lvl3pPr>
            <a:lvl4pPr marL="1614682" indent="-230669" defTabSz="964323">
              <a:defRPr sz="2400">
                <a:solidFill>
                  <a:schemeClr val="tx1"/>
                </a:solidFill>
                <a:latin typeface="Times New Roman" pitchFamily="18" charset="0"/>
              </a:defRPr>
            </a:lvl4pPr>
            <a:lvl5pPr marL="2076017" indent="-230669" defTabSz="964323">
              <a:defRPr sz="2400">
                <a:solidFill>
                  <a:schemeClr val="tx1"/>
                </a:solidFill>
                <a:latin typeface="Times New Roman" pitchFamily="18" charset="0"/>
              </a:defRPr>
            </a:lvl5pPr>
            <a:lvl6pPr marL="2537355" indent="-230669" defTabSz="964323" eaLnBrk="0" fontAlgn="base" hangingPunct="0">
              <a:spcBef>
                <a:spcPct val="0"/>
              </a:spcBef>
              <a:spcAft>
                <a:spcPct val="0"/>
              </a:spcAft>
              <a:defRPr sz="2400">
                <a:solidFill>
                  <a:schemeClr val="tx1"/>
                </a:solidFill>
                <a:latin typeface="Times New Roman" pitchFamily="18" charset="0"/>
              </a:defRPr>
            </a:lvl6pPr>
            <a:lvl7pPr marL="2998691" indent="-230669" defTabSz="964323" eaLnBrk="0" fontAlgn="base" hangingPunct="0">
              <a:spcBef>
                <a:spcPct val="0"/>
              </a:spcBef>
              <a:spcAft>
                <a:spcPct val="0"/>
              </a:spcAft>
              <a:defRPr sz="2400">
                <a:solidFill>
                  <a:schemeClr val="tx1"/>
                </a:solidFill>
                <a:latin typeface="Times New Roman" pitchFamily="18" charset="0"/>
              </a:defRPr>
            </a:lvl7pPr>
            <a:lvl8pPr marL="3460029" indent="-230669" defTabSz="964323" eaLnBrk="0" fontAlgn="base" hangingPunct="0">
              <a:spcBef>
                <a:spcPct val="0"/>
              </a:spcBef>
              <a:spcAft>
                <a:spcPct val="0"/>
              </a:spcAft>
              <a:defRPr sz="2400">
                <a:solidFill>
                  <a:schemeClr val="tx1"/>
                </a:solidFill>
                <a:latin typeface="Times New Roman" pitchFamily="18" charset="0"/>
              </a:defRPr>
            </a:lvl8pPr>
            <a:lvl9pPr marL="3921364" indent="-230669" defTabSz="964323" eaLnBrk="0" fontAlgn="base" hangingPunct="0">
              <a:spcBef>
                <a:spcPct val="0"/>
              </a:spcBef>
              <a:spcAft>
                <a:spcPct val="0"/>
              </a:spcAft>
              <a:defRPr sz="2400">
                <a:solidFill>
                  <a:schemeClr val="tx1"/>
                </a:solidFill>
                <a:latin typeface="Times New Roman" pitchFamily="18" charset="0"/>
              </a:defRPr>
            </a:lvl9pPr>
          </a:lstStyle>
          <a:p>
            <a:r>
              <a:rPr lang="en-US" sz="1300" dirty="0">
                <a:latin typeface="+mn-lt"/>
              </a:rPr>
              <a:t>Communicating in Science--Celia’s Tips for Science Talks</a:t>
            </a:r>
          </a:p>
          <a:p>
            <a:r>
              <a:rPr lang="en-US" sz="1300" dirty="0">
                <a:latin typeface="+mn-lt"/>
              </a:rPr>
              <a:t>Celia M. Elliott, PHYS 496</a:t>
            </a:r>
          </a:p>
        </p:txBody>
      </p:sp>
      <p:sp>
        <p:nvSpPr>
          <p:cNvPr id="7" name="Text Box 8">
            <a:extLst>
              <a:ext uri="{FF2B5EF4-FFF2-40B4-BE49-F238E27FC236}">
                <a16:creationId xmlns:a16="http://schemas.microsoft.com/office/drawing/2014/main" id="{E1224A84-AD00-94A0-C825-D72A5849F700}"/>
              </a:ext>
            </a:extLst>
          </p:cNvPr>
          <p:cNvSpPr txBox="1">
            <a:spLocks noChangeArrowheads="1"/>
          </p:cNvSpPr>
          <p:nvPr/>
        </p:nvSpPr>
        <p:spPr bwMode="auto">
          <a:xfrm>
            <a:off x="3" y="9144002"/>
            <a:ext cx="3466688" cy="465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11" tIns="47855" rIns="95711" bIns="47855">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200" dirty="0">
                <a:latin typeface="Calibri" pitchFamily="34" charset="0"/>
              </a:rPr>
              <a:t>© 2025 Board of Trustees of the University of Illinois</a:t>
            </a:r>
            <a:br>
              <a:rPr lang="en-US" sz="1200" dirty="0">
                <a:latin typeface="Calibri" pitchFamily="34" charset="0"/>
              </a:rPr>
            </a:br>
            <a:r>
              <a:rPr lang="en-US" sz="1200" dirty="0">
                <a:latin typeface="Calibri" pitchFamily="34" charset="0"/>
              </a:rPr>
              <a:t>All rights Reserved</a:t>
            </a:r>
          </a:p>
        </p:txBody>
      </p:sp>
    </p:spTree>
    <p:extLst>
      <p:ext uri="{BB962C8B-B14F-4D97-AF65-F5344CB8AC3E}">
        <p14:creationId xmlns:p14="http://schemas.microsoft.com/office/powerpoint/2010/main" val="40347056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7"/>
          <p:cNvSpPr>
            <a:spLocks noGrp="1" noChangeArrowheads="1"/>
          </p:cNvSpPr>
          <p:nvPr>
            <p:ph type="sldNum" sz="quarter" idx="5"/>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397" tIns="48199" rIns="96397" bIns="48199" numCol="1" anchor="b" anchorCtr="0" compatLnSpc="1">
            <a:prstTxWarp prst="textNoShape">
              <a:avLst/>
            </a:prstTxWarp>
          </a:bodyPr>
          <a:lstStyle/>
          <a:p>
            <a:pPr defTabSz="925923"/>
            <a:fld id="{2D47B29B-0B11-4DD7-A0CD-EF6D3F668ECD}" type="slidenum">
              <a:rPr lang="en-US">
                <a:latin typeface="+mn-lt"/>
              </a:rPr>
              <a:pPr defTabSz="925923"/>
              <a:t>23</a:t>
            </a:fld>
            <a:endParaRPr lang="en-US" dirty="0">
              <a:latin typeface="+mn-lt"/>
            </a:endParaRPr>
          </a:p>
        </p:txBody>
      </p:sp>
      <p:sp>
        <p:nvSpPr>
          <p:cNvPr id="14341" name="Rectangle 2"/>
          <p:cNvSpPr>
            <a:spLocks noGrp="1" noRot="1" noChangeAspect="1" noChangeArrowheads="1" noTextEdit="1"/>
          </p:cNvSpPr>
          <p:nvPr>
            <p:ph type="sldImg"/>
          </p:nvPr>
        </p:nvSpPr>
        <p:spPr>
          <a:xfrm>
            <a:off x="1220788" y="703263"/>
            <a:ext cx="4568825" cy="3427412"/>
          </a:xfrm>
          <a:ln w="12700" cap="flat"/>
        </p:spPr>
      </p:sp>
      <p:sp>
        <p:nvSpPr>
          <p:cNvPr id="805891" name="Rectangle 3"/>
          <p:cNvSpPr>
            <a:spLocks noGrp="1" noChangeArrowheads="1"/>
          </p:cNvSpPr>
          <p:nvPr>
            <p:ph type="body" idx="1"/>
          </p:nvPr>
        </p:nvSpPr>
        <p:spPr>
          <a:xfrm>
            <a:off x="1022351" y="4324832"/>
            <a:ext cx="5139134" cy="4208767"/>
          </a:xfrm>
          <a:ln/>
        </p:spPr>
        <p:txBody>
          <a:bodyPr lIns="94286" tIns="47141" rIns="94286" bIns="47141"/>
          <a:lstStyle/>
          <a:p>
            <a:pPr>
              <a:defRPr/>
            </a:pPr>
            <a:r>
              <a:rPr lang="en-US" dirty="0">
                <a:latin typeface="+mn-lt"/>
              </a:rPr>
              <a:t>Do as I say, not as I do.  This slide, while typical of an academic lecture to facilitate note-taking, has </a:t>
            </a:r>
            <a:r>
              <a:rPr lang="en-US" b="1" dirty="0">
                <a:latin typeface="+mn-lt"/>
              </a:rPr>
              <a:t>w-a-a-a-a-a-y</a:t>
            </a:r>
            <a:r>
              <a:rPr lang="en-US" dirty="0">
                <a:latin typeface="+mn-lt"/>
              </a:rPr>
              <a:t> too much text on it for a science talk. </a:t>
            </a:r>
          </a:p>
          <a:p>
            <a:pPr>
              <a:defRPr/>
            </a:pPr>
            <a:r>
              <a:rPr lang="en-US" dirty="0">
                <a:latin typeface="+mn-lt"/>
              </a:rPr>
              <a:t>Keep text to a minimum—use just enough words to orient the audience to what they are seeing.  You want them to be listening to you, not reading a novella off the screen.</a:t>
            </a:r>
          </a:p>
          <a:p>
            <a:pPr>
              <a:defRPr/>
            </a:pPr>
            <a:endParaRPr lang="en-US" dirty="0">
              <a:latin typeface="+mn-lt"/>
            </a:endParaRPr>
          </a:p>
        </p:txBody>
      </p:sp>
      <p:sp>
        <p:nvSpPr>
          <p:cNvPr id="13" name="Text Box 8"/>
          <p:cNvSpPr txBox="1">
            <a:spLocks noChangeArrowheads="1"/>
          </p:cNvSpPr>
          <p:nvPr/>
        </p:nvSpPr>
        <p:spPr bwMode="auto">
          <a:xfrm>
            <a:off x="3" y="9144002"/>
            <a:ext cx="3466688" cy="465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11" tIns="47855" rIns="95711" bIns="47855">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200" dirty="0">
                <a:latin typeface="Calibri" pitchFamily="34" charset="0"/>
              </a:rPr>
              <a:t>© 2025 Board of Trustees of the University of Illinois</a:t>
            </a:r>
            <a:br>
              <a:rPr lang="en-US" sz="1200" dirty="0">
                <a:latin typeface="Calibri" pitchFamily="34" charset="0"/>
              </a:rPr>
            </a:br>
            <a:r>
              <a:rPr lang="en-US" sz="1200" dirty="0">
                <a:latin typeface="Calibri" pitchFamily="34" charset="0"/>
              </a:rPr>
              <a:t>All rights Reserved</a:t>
            </a:r>
          </a:p>
        </p:txBody>
      </p:sp>
      <p:sp>
        <p:nvSpPr>
          <p:cNvPr id="8" name="Rectangle 2"/>
          <p:cNvSpPr>
            <a:spLocks noGrp="1" noChangeArrowheads="1"/>
          </p:cNvSpPr>
          <p:nvPr>
            <p:ph type="hdr" sz="quarter"/>
          </p:nvPr>
        </p:nvSpPr>
        <p:spPr>
          <a:xfrm>
            <a:off x="5" y="4"/>
            <a:ext cx="5486395" cy="474663"/>
          </a:xfrm>
          <a:noFill/>
        </p:spPr>
        <p:txBody>
          <a:bodyPr/>
          <a:lstStyle>
            <a:lvl1pPr defTabSz="964323">
              <a:defRPr sz="2400">
                <a:solidFill>
                  <a:schemeClr val="tx1"/>
                </a:solidFill>
                <a:latin typeface="Times New Roman" pitchFamily="18" charset="0"/>
              </a:defRPr>
            </a:lvl1pPr>
            <a:lvl2pPr marL="749674" indent="-288335" defTabSz="964323">
              <a:defRPr sz="2400">
                <a:solidFill>
                  <a:schemeClr val="tx1"/>
                </a:solidFill>
                <a:latin typeface="Times New Roman" pitchFamily="18" charset="0"/>
              </a:defRPr>
            </a:lvl2pPr>
            <a:lvl3pPr marL="1153343" indent="-230669" defTabSz="964323">
              <a:defRPr sz="2400">
                <a:solidFill>
                  <a:schemeClr val="tx1"/>
                </a:solidFill>
                <a:latin typeface="Times New Roman" pitchFamily="18" charset="0"/>
              </a:defRPr>
            </a:lvl3pPr>
            <a:lvl4pPr marL="1614682" indent="-230669" defTabSz="964323">
              <a:defRPr sz="2400">
                <a:solidFill>
                  <a:schemeClr val="tx1"/>
                </a:solidFill>
                <a:latin typeface="Times New Roman" pitchFamily="18" charset="0"/>
              </a:defRPr>
            </a:lvl4pPr>
            <a:lvl5pPr marL="2076017" indent="-230669" defTabSz="964323">
              <a:defRPr sz="2400">
                <a:solidFill>
                  <a:schemeClr val="tx1"/>
                </a:solidFill>
                <a:latin typeface="Times New Roman" pitchFamily="18" charset="0"/>
              </a:defRPr>
            </a:lvl5pPr>
            <a:lvl6pPr marL="2537355" indent="-230669" defTabSz="964323" eaLnBrk="0" fontAlgn="base" hangingPunct="0">
              <a:spcBef>
                <a:spcPct val="0"/>
              </a:spcBef>
              <a:spcAft>
                <a:spcPct val="0"/>
              </a:spcAft>
              <a:defRPr sz="2400">
                <a:solidFill>
                  <a:schemeClr val="tx1"/>
                </a:solidFill>
                <a:latin typeface="Times New Roman" pitchFamily="18" charset="0"/>
              </a:defRPr>
            </a:lvl6pPr>
            <a:lvl7pPr marL="2998691" indent="-230669" defTabSz="964323" eaLnBrk="0" fontAlgn="base" hangingPunct="0">
              <a:spcBef>
                <a:spcPct val="0"/>
              </a:spcBef>
              <a:spcAft>
                <a:spcPct val="0"/>
              </a:spcAft>
              <a:defRPr sz="2400">
                <a:solidFill>
                  <a:schemeClr val="tx1"/>
                </a:solidFill>
                <a:latin typeface="Times New Roman" pitchFamily="18" charset="0"/>
              </a:defRPr>
            </a:lvl7pPr>
            <a:lvl8pPr marL="3460029" indent="-230669" defTabSz="964323" eaLnBrk="0" fontAlgn="base" hangingPunct="0">
              <a:spcBef>
                <a:spcPct val="0"/>
              </a:spcBef>
              <a:spcAft>
                <a:spcPct val="0"/>
              </a:spcAft>
              <a:defRPr sz="2400">
                <a:solidFill>
                  <a:schemeClr val="tx1"/>
                </a:solidFill>
                <a:latin typeface="Times New Roman" pitchFamily="18" charset="0"/>
              </a:defRPr>
            </a:lvl8pPr>
            <a:lvl9pPr marL="3921364" indent="-230669" defTabSz="964323" eaLnBrk="0" fontAlgn="base" hangingPunct="0">
              <a:spcBef>
                <a:spcPct val="0"/>
              </a:spcBef>
              <a:spcAft>
                <a:spcPct val="0"/>
              </a:spcAft>
              <a:defRPr sz="2400">
                <a:solidFill>
                  <a:schemeClr val="tx1"/>
                </a:solidFill>
                <a:latin typeface="Times New Roman" pitchFamily="18" charset="0"/>
              </a:defRPr>
            </a:lvl9pPr>
          </a:lstStyle>
          <a:p>
            <a:r>
              <a:rPr lang="en-US" sz="1300" dirty="0">
                <a:latin typeface="+mn-lt"/>
              </a:rPr>
              <a:t>Communicating in Science--Celia’s Tips for Science Talks</a:t>
            </a:r>
          </a:p>
          <a:p>
            <a:r>
              <a:rPr lang="en-US" sz="1300" dirty="0">
                <a:latin typeface="+mn-lt"/>
              </a:rPr>
              <a:t>Celia M. Elliott, PHYS 496</a:t>
            </a:r>
          </a:p>
        </p:txBody>
      </p:sp>
      <p:sp>
        <p:nvSpPr>
          <p:cNvPr id="11" name="Rectangle 3"/>
          <p:cNvSpPr>
            <a:spLocks noGrp="1" noChangeArrowheads="1"/>
          </p:cNvSpPr>
          <p:nvPr>
            <p:ph type="dt" sz="quarter" idx="1"/>
          </p:nvPr>
        </p:nvSpPr>
        <p:spPr>
          <a:xfrm>
            <a:off x="4173538" y="4"/>
            <a:ext cx="3128962" cy="474663"/>
          </a:xfrm>
          <a:noFill/>
        </p:spPr>
        <p:txBody>
          <a:bodyPr/>
          <a:lstStyle>
            <a:lvl1pPr defTabSz="964323">
              <a:defRPr sz="2400">
                <a:solidFill>
                  <a:schemeClr val="tx1"/>
                </a:solidFill>
                <a:latin typeface="Times New Roman" pitchFamily="18" charset="0"/>
              </a:defRPr>
            </a:lvl1pPr>
            <a:lvl2pPr marL="749674" indent="-288335" defTabSz="964323">
              <a:defRPr sz="2400">
                <a:solidFill>
                  <a:schemeClr val="tx1"/>
                </a:solidFill>
                <a:latin typeface="Times New Roman" pitchFamily="18" charset="0"/>
              </a:defRPr>
            </a:lvl2pPr>
            <a:lvl3pPr marL="1153343" indent="-230669" defTabSz="964323">
              <a:defRPr sz="2400">
                <a:solidFill>
                  <a:schemeClr val="tx1"/>
                </a:solidFill>
                <a:latin typeface="Times New Roman" pitchFamily="18" charset="0"/>
              </a:defRPr>
            </a:lvl3pPr>
            <a:lvl4pPr marL="1614682" indent="-230669" defTabSz="964323">
              <a:defRPr sz="2400">
                <a:solidFill>
                  <a:schemeClr val="tx1"/>
                </a:solidFill>
                <a:latin typeface="Times New Roman" pitchFamily="18" charset="0"/>
              </a:defRPr>
            </a:lvl4pPr>
            <a:lvl5pPr marL="2076017" indent="-230669" defTabSz="964323">
              <a:defRPr sz="2400">
                <a:solidFill>
                  <a:schemeClr val="tx1"/>
                </a:solidFill>
                <a:latin typeface="Times New Roman" pitchFamily="18" charset="0"/>
              </a:defRPr>
            </a:lvl5pPr>
            <a:lvl6pPr marL="2537355" indent="-230669" defTabSz="964323" eaLnBrk="0" fontAlgn="base" hangingPunct="0">
              <a:spcBef>
                <a:spcPct val="0"/>
              </a:spcBef>
              <a:spcAft>
                <a:spcPct val="0"/>
              </a:spcAft>
              <a:defRPr sz="2400">
                <a:solidFill>
                  <a:schemeClr val="tx1"/>
                </a:solidFill>
                <a:latin typeface="Times New Roman" pitchFamily="18" charset="0"/>
              </a:defRPr>
            </a:lvl6pPr>
            <a:lvl7pPr marL="2998691" indent="-230669" defTabSz="964323" eaLnBrk="0" fontAlgn="base" hangingPunct="0">
              <a:spcBef>
                <a:spcPct val="0"/>
              </a:spcBef>
              <a:spcAft>
                <a:spcPct val="0"/>
              </a:spcAft>
              <a:defRPr sz="2400">
                <a:solidFill>
                  <a:schemeClr val="tx1"/>
                </a:solidFill>
                <a:latin typeface="Times New Roman" pitchFamily="18" charset="0"/>
              </a:defRPr>
            </a:lvl7pPr>
            <a:lvl8pPr marL="3460029" indent="-230669" defTabSz="964323" eaLnBrk="0" fontAlgn="base" hangingPunct="0">
              <a:spcBef>
                <a:spcPct val="0"/>
              </a:spcBef>
              <a:spcAft>
                <a:spcPct val="0"/>
              </a:spcAft>
              <a:defRPr sz="2400">
                <a:solidFill>
                  <a:schemeClr val="tx1"/>
                </a:solidFill>
                <a:latin typeface="Times New Roman" pitchFamily="18" charset="0"/>
              </a:defRPr>
            </a:lvl8pPr>
            <a:lvl9pPr marL="3921364" indent="-230669" defTabSz="964323" eaLnBrk="0" fontAlgn="base" hangingPunct="0">
              <a:spcBef>
                <a:spcPct val="0"/>
              </a:spcBef>
              <a:spcAft>
                <a:spcPct val="0"/>
              </a:spcAft>
              <a:defRPr sz="2400">
                <a:solidFill>
                  <a:schemeClr val="tx1"/>
                </a:solidFill>
                <a:latin typeface="Times New Roman" pitchFamily="18" charset="0"/>
              </a:defRPr>
            </a:lvl9pPr>
          </a:lstStyle>
          <a:p>
            <a:fld id="{79E1B7C9-2D33-4085-8120-0F47EC16B1AD}" type="datetime1">
              <a:rPr lang="en-US" sz="1300" smtClean="0">
                <a:latin typeface="+mn-lt"/>
              </a:rPr>
              <a:t>9/12/25</a:t>
            </a:fld>
            <a:endParaRPr lang="en-US" sz="1300" dirty="0">
              <a:latin typeface="+mn-lt"/>
            </a:endParaRPr>
          </a:p>
        </p:txBody>
      </p:sp>
    </p:spTree>
    <p:extLst>
      <p:ext uri="{BB962C8B-B14F-4D97-AF65-F5344CB8AC3E}">
        <p14:creationId xmlns:p14="http://schemas.microsoft.com/office/powerpoint/2010/main" val="15031676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7"/>
          <p:cNvSpPr>
            <a:spLocks noGrp="1" noChangeArrowheads="1"/>
          </p:cNvSpPr>
          <p:nvPr>
            <p:ph type="sldNum" sz="quarter" idx="5"/>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397" tIns="48199" rIns="96397" bIns="48199" numCol="1" anchor="b" anchorCtr="0" compatLnSpc="1">
            <a:prstTxWarp prst="textNoShape">
              <a:avLst/>
            </a:prstTxWarp>
          </a:bodyPr>
          <a:lstStyle/>
          <a:p>
            <a:pPr defTabSz="925923"/>
            <a:fld id="{2D47B29B-0B11-4DD7-A0CD-EF6D3F668ECD}" type="slidenum">
              <a:rPr lang="en-US">
                <a:latin typeface="+mn-lt"/>
              </a:rPr>
              <a:pPr defTabSz="925923"/>
              <a:t>24</a:t>
            </a:fld>
            <a:endParaRPr lang="en-US" dirty="0">
              <a:latin typeface="+mn-lt"/>
            </a:endParaRPr>
          </a:p>
        </p:txBody>
      </p:sp>
      <p:sp>
        <p:nvSpPr>
          <p:cNvPr id="14341" name="Rectangle 2"/>
          <p:cNvSpPr>
            <a:spLocks noGrp="1" noRot="1" noChangeAspect="1" noChangeArrowheads="1" noTextEdit="1"/>
          </p:cNvSpPr>
          <p:nvPr>
            <p:ph type="sldImg"/>
          </p:nvPr>
        </p:nvSpPr>
        <p:spPr>
          <a:xfrm>
            <a:off x="1220788" y="703263"/>
            <a:ext cx="4568825" cy="3427412"/>
          </a:xfrm>
          <a:ln w="12700" cap="flat"/>
        </p:spPr>
      </p:sp>
      <p:sp>
        <p:nvSpPr>
          <p:cNvPr id="805891" name="Rectangle 3"/>
          <p:cNvSpPr>
            <a:spLocks noGrp="1" noChangeArrowheads="1"/>
          </p:cNvSpPr>
          <p:nvPr>
            <p:ph type="body" idx="1"/>
          </p:nvPr>
        </p:nvSpPr>
        <p:spPr>
          <a:xfrm>
            <a:off x="1022351" y="4324832"/>
            <a:ext cx="5139134" cy="4208767"/>
          </a:xfrm>
          <a:ln/>
        </p:spPr>
        <p:txBody>
          <a:bodyPr lIns="94286" tIns="47141" rIns="94286" bIns="47141"/>
          <a:lstStyle/>
          <a:p>
            <a:pPr>
              <a:defRPr/>
            </a:pPr>
            <a:r>
              <a:rPr lang="en-US" dirty="0">
                <a:latin typeface="+mn-lt"/>
              </a:rPr>
              <a:t>Serifs are added to some fonts to make large blocks of text easier to read by adding “footers” to some letters, making long lines of text easier to track. Consequently, serif fonts are most often used in printed books, magazines, and newspapers. </a:t>
            </a:r>
          </a:p>
          <a:p>
            <a:pPr>
              <a:defRPr/>
            </a:pPr>
            <a:r>
              <a:rPr lang="en-US" dirty="0">
                <a:latin typeface="+mn-lt"/>
              </a:rPr>
              <a:t>However, sans serif fonts are preferred for the text on slides and websites. The resolution of LCD projectors and computer monitors is considerably less than standard printed pieces (72 dpi vs. 300 dpi to 600 dpi for print). Consequently, the thin lines of serif fonts tend to become fuzzy or fade out when projected, particularly for smaller font sizes. I strongly recommend that you use a standard sans serif font for your slides. </a:t>
            </a:r>
          </a:p>
          <a:p>
            <a:pPr>
              <a:defRPr/>
            </a:pPr>
            <a:endParaRPr lang="en-US" dirty="0">
              <a:latin typeface="+mn-lt"/>
            </a:endParaRPr>
          </a:p>
          <a:p>
            <a:pPr>
              <a:defRPr/>
            </a:pPr>
            <a:r>
              <a:rPr lang="en-US" dirty="0">
                <a:latin typeface="+mn-lt"/>
              </a:rPr>
              <a:t>And whatever font you use, make it boldface (</a:t>
            </a:r>
            <a:r>
              <a:rPr lang="en-US" dirty="0" err="1">
                <a:latin typeface="+mn-lt"/>
              </a:rPr>
              <a:t>crtl</a:t>
            </a:r>
            <a:r>
              <a:rPr lang="en-US" dirty="0">
                <a:latin typeface="+mn-lt"/>
              </a:rPr>
              <a:t> </a:t>
            </a:r>
            <a:r>
              <a:rPr lang="en-US">
                <a:latin typeface="+mn-lt"/>
              </a:rPr>
              <a:t>+ b) for </a:t>
            </a:r>
            <a:r>
              <a:rPr lang="en-US" dirty="0">
                <a:latin typeface="+mn-lt"/>
              </a:rPr>
              <a:t>higher contrast with the background. </a:t>
            </a:r>
          </a:p>
        </p:txBody>
      </p:sp>
      <p:sp>
        <p:nvSpPr>
          <p:cNvPr id="13" name="Text Box 8"/>
          <p:cNvSpPr txBox="1">
            <a:spLocks noChangeArrowheads="1"/>
          </p:cNvSpPr>
          <p:nvPr/>
        </p:nvSpPr>
        <p:spPr bwMode="auto">
          <a:xfrm>
            <a:off x="3" y="9144002"/>
            <a:ext cx="3466688" cy="465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11" tIns="47855" rIns="95711" bIns="47855">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200" dirty="0">
                <a:latin typeface="Calibri" pitchFamily="34" charset="0"/>
              </a:rPr>
              <a:t>© 2025 Board of Trustees of the University of Illinois</a:t>
            </a:r>
            <a:br>
              <a:rPr lang="en-US" sz="1200" dirty="0">
                <a:latin typeface="Calibri" pitchFamily="34" charset="0"/>
              </a:rPr>
            </a:br>
            <a:r>
              <a:rPr lang="en-US" sz="1200" dirty="0">
                <a:latin typeface="Calibri" pitchFamily="34" charset="0"/>
              </a:rPr>
              <a:t>All rights Reserved</a:t>
            </a:r>
          </a:p>
        </p:txBody>
      </p:sp>
      <p:sp>
        <p:nvSpPr>
          <p:cNvPr id="8" name="Rectangle 2"/>
          <p:cNvSpPr>
            <a:spLocks noGrp="1" noChangeArrowheads="1"/>
          </p:cNvSpPr>
          <p:nvPr>
            <p:ph type="hdr" sz="quarter"/>
          </p:nvPr>
        </p:nvSpPr>
        <p:spPr>
          <a:xfrm>
            <a:off x="5" y="4"/>
            <a:ext cx="5486395" cy="474663"/>
          </a:xfrm>
          <a:noFill/>
        </p:spPr>
        <p:txBody>
          <a:bodyPr/>
          <a:lstStyle>
            <a:lvl1pPr defTabSz="964323">
              <a:defRPr sz="2400">
                <a:solidFill>
                  <a:schemeClr val="tx1"/>
                </a:solidFill>
                <a:latin typeface="Times New Roman" pitchFamily="18" charset="0"/>
              </a:defRPr>
            </a:lvl1pPr>
            <a:lvl2pPr marL="749674" indent="-288335" defTabSz="964323">
              <a:defRPr sz="2400">
                <a:solidFill>
                  <a:schemeClr val="tx1"/>
                </a:solidFill>
                <a:latin typeface="Times New Roman" pitchFamily="18" charset="0"/>
              </a:defRPr>
            </a:lvl2pPr>
            <a:lvl3pPr marL="1153343" indent="-230669" defTabSz="964323">
              <a:defRPr sz="2400">
                <a:solidFill>
                  <a:schemeClr val="tx1"/>
                </a:solidFill>
                <a:latin typeface="Times New Roman" pitchFamily="18" charset="0"/>
              </a:defRPr>
            </a:lvl3pPr>
            <a:lvl4pPr marL="1614682" indent="-230669" defTabSz="964323">
              <a:defRPr sz="2400">
                <a:solidFill>
                  <a:schemeClr val="tx1"/>
                </a:solidFill>
                <a:latin typeface="Times New Roman" pitchFamily="18" charset="0"/>
              </a:defRPr>
            </a:lvl4pPr>
            <a:lvl5pPr marL="2076017" indent="-230669" defTabSz="964323">
              <a:defRPr sz="2400">
                <a:solidFill>
                  <a:schemeClr val="tx1"/>
                </a:solidFill>
                <a:latin typeface="Times New Roman" pitchFamily="18" charset="0"/>
              </a:defRPr>
            </a:lvl5pPr>
            <a:lvl6pPr marL="2537355" indent="-230669" defTabSz="964323" eaLnBrk="0" fontAlgn="base" hangingPunct="0">
              <a:spcBef>
                <a:spcPct val="0"/>
              </a:spcBef>
              <a:spcAft>
                <a:spcPct val="0"/>
              </a:spcAft>
              <a:defRPr sz="2400">
                <a:solidFill>
                  <a:schemeClr val="tx1"/>
                </a:solidFill>
                <a:latin typeface="Times New Roman" pitchFamily="18" charset="0"/>
              </a:defRPr>
            </a:lvl6pPr>
            <a:lvl7pPr marL="2998691" indent="-230669" defTabSz="964323" eaLnBrk="0" fontAlgn="base" hangingPunct="0">
              <a:spcBef>
                <a:spcPct val="0"/>
              </a:spcBef>
              <a:spcAft>
                <a:spcPct val="0"/>
              </a:spcAft>
              <a:defRPr sz="2400">
                <a:solidFill>
                  <a:schemeClr val="tx1"/>
                </a:solidFill>
                <a:latin typeface="Times New Roman" pitchFamily="18" charset="0"/>
              </a:defRPr>
            </a:lvl7pPr>
            <a:lvl8pPr marL="3460029" indent="-230669" defTabSz="964323" eaLnBrk="0" fontAlgn="base" hangingPunct="0">
              <a:spcBef>
                <a:spcPct val="0"/>
              </a:spcBef>
              <a:spcAft>
                <a:spcPct val="0"/>
              </a:spcAft>
              <a:defRPr sz="2400">
                <a:solidFill>
                  <a:schemeClr val="tx1"/>
                </a:solidFill>
                <a:latin typeface="Times New Roman" pitchFamily="18" charset="0"/>
              </a:defRPr>
            </a:lvl8pPr>
            <a:lvl9pPr marL="3921364" indent="-230669" defTabSz="964323" eaLnBrk="0" fontAlgn="base" hangingPunct="0">
              <a:spcBef>
                <a:spcPct val="0"/>
              </a:spcBef>
              <a:spcAft>
                <a:spcPct val="0"/>
              </a:spcAft>
              <a:defRPr sz="2400">
                <a:solidFill>
                  <a:schemeClr val="tx1"/>
                </a:solidFill>
                <a:latin typeface="Times New Roman" pitchFamily="18" charset="0"/>
              </a:defRPr>
            </a:lvl9pPr>
          </a:lstStyle>
          <a:p>
            <a:r>
              <a:rPr lang="en-US" sz="1300" dirty="0">
                <a:latin typeface="+mn-lt"/>
              </a:rPr>
              <a:t>Communicating in Science--Celia’s Tips for Science Talks</a:t>
            </a:r>
          </a:p>
          <a:p>
            <a:r>
              <a:rPr lang="en-US" sz="1300" dirty="0">
                <a:latin typeface="+mn-lt"/>
              </a:rPr>
              <a:t>Celia M. Elliott, PHYS 595</a:t>
            </a:r>
          </a:p>
        </p:txBody>
      </p:sp>
      <p:sp>
        <p:nvSpPr>
          <p:cNvPr id="11" name="Rectangle 3"/>
          <p:cNvSpPr>
            <a:spLocks noGrp="1" noChangeArrowheads="1"/>
          </p:cNvSpPr>
          <p:nvPr>
            <p:ph type="dt" sz="quarter" idx="1"/>
          </p:nvPr>
        </p:nvSpPr>
        <p:spPr>
          <a:xfrm>
            <a:off x="4173538" y="4"/>
            <a:ext cx="3128962" cy="474663"/>
          </a:xfrm>
          <a:noFill/>
        </p:spPr>
        <p:txBody>
          <a:bodyPr/>
          <a:lstStyle>
            <a:lvl1pPr defTabSz="964323">
              <a:defRPr sz="2400">
                <a:solidFill>
                  <a:schemeClr val="tx1"/>
                </a:solidFill>
                <a:latin typeface="Times New Roman" pitchFamily="18" charset="0"/>
              </a:defRPr>
            </a:lvl1pPr>
            <a:lvl2pPr marL="749674" indent="-288335" defTabSz="964323">
              <a:defRPr sz="2400">
                <a:solidFill>
                  <a:schemeClr val="tx1"/>
                </a:solidFill>
                <a:latin typeface="Times New Roman" pitchFamily="18" charset="0"/>
              </a:defRPr>
            </a:lvl2pPr>
            <a:lvl3pPr marL="1153343" indent="-230669" defTabSz="964323">
              <a:defRPr sz="2400">
                <a:solidFill>
                  <a:schemeClr val="tx1"/>
                </a:solidFill>
                <a:latin typeface="Times New Roman" pitchFamily="18" charset="0"/>
              </a:defRPr>
            </a:lvl3pPr>
            <a:lvl4pPr marL="1614682" indent="-230669" defTabSz="964323">
              <a:defRPr sz="2400">
                <a:solidFill>
                  <a:schemeClr val="tx1"/>
                </a:solidFill>
                <a:latin typeface="Times New Roman" pitchFamily="18" charset="0"/>
              </a:defRPr>
            </a:lvl4pPr>
            <a:lvl5pPr marL="2076017" indent="-230669" defTabSz="964323">
              <a:defRPr sz="2400">
                <a:solidFill>
                  <a:schemeClr val="tx1"/>
                </a:solidFill>
                <a:latin typeface="Times New Roman" pitchFamily="18" charset="0"/>
              </a:defRPr>
            </a:lvl5pPr>
            <a:lvl6pPr marL="2537355" indent="-230669" defTabSz="964323" eaLnBrk="0" fontAlgn="base" hangingPunct="0">
              <a:spcBef>
                <a:spcPct val="0"/>
              </a:spcBef>
              <a:spcAft>
                <a:spcPct val="0"/>
              </a:spcAft>
              <a:defRPr sz="2400">
                <a:solidFill>
                  <a:schemeClr val="tx1"/>
                </a:solidFill>
                <a:latin typeface="Times New Roman" pitchFamily="18" charset="0"/>
              </a:defRPr>
            </a:lvl6pPr>
            <a:lvl7pPr marL="2998691" indent="-230669" defTabSz="964323" eaLnBrk="0" fontAlgn="base" hangingPunct="0">
              <a:spcBef>
                <a:spcPct val="0"/>
              </a:spcBef>
              <a:spcAft>
                <a:spcPct val="0"/>
              </a:spcAft>
              <a:defRPr sz="2400">
                <a:solidFill>
                  <a:schemeClr val="tx1"/>
                </a:solidFill>
                <a:latin typeface="Times New Roman" pitchFamily="18" charset="0"/>
              </a:defRPr>
            </a:lvl7pPr>
            <a:lvl8pPr marL="3460029" indent="-230669" defTabSz="964323" eaLnBrk="0" fontAlgn="base" hangingPunct="0">
              <a:spcBef>
                <a:spcPct val="0"/>
              </a:spcBef>
              <a:spcAft>
                <a:spcPct val="0"/>
              </a:spcAft>
              <a:defRPr sz="2400">
                <a:solidFill>
                  <a:schemeClr val="tx1"/>
                </a:solidFill>
                <a:latin typeface="Times New Roman" pitchFamily="18" charset="0"/>
              </a:defRPr>
            </a:lvl8pPr>
            <a:lvl9pPr marL="3921364" indent="-230669" defTabSz="964323" eaLnBrk="0" fontAlgn="base" hangingPunct="0">
              <a:spcBef>
                <a:spcPct val="0"/>
              </a:spcBef>
              <a:spcAft>
                <a:spcPct val="0"/>
              </a:spcAft>
              <a:defRPr sz="2400">
                <a:solidFill>
                  <a:schemeClr val="tx1"/>
                </a:solidFill>
                <a:latin typeface="Times New Roman" pitchFamily="18" charset="0"/>
              </a:defRPr>
            </a:lvl9pPr>
          </a:lstStyle>
          <a:p>
            <a:fld id="{79E1B7C9-2D33-4085-8120-0F47EC16B1AD}" type="datetime1">
              <a:rPr lang="en-US" sz="1300" smtClean="0">
                <a:latin typeface="+mn-lt"/>
              </a:rPr>
              <a:t>9/12/25</a:t>
            </a:fld>
            <a:endParaRPr lang="en-US" sz="1300" dirty="0">
              <a:latin typeface="+mn-lt"/>
            </a:endParaRPr>
          </a:p>
        </p:txBody>
      </p:sp>
    </p:spTree>
    <p:extLst>
      <p:ext uri="{BB962C8B-B14F-4D97-AF65-F5344CB8AC3E}">
        <p14:creationId xmlns:p14="http://schemas.microsoft.com/office/powerpoint/2010/main" val="27792085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defTabSz="1000552">
              <a:defRPr sz="2500">
                <a:solidFill>
                  <a:schemeClr val="tx1"/>
                </a:solidFill>
                <a:latin typeface="Times New Roman" pitchFamily="18" charset="0"/>
              </a:defRPr>
            </a:lvl1pPr>
            <a:lvl2pPr marL="777837" indent="-299169" defTabSz="1000552">
              <a:defRPr sz="2500">
                <a:solidFill>
                  <a:schemeClr val="tx1"/>
                </a:solidFill>
                <a:latin typeface="Times New Roman" pitchFamily="18" charset="0"/>
              </a:defRPr>
            </a:lvl2pPr>
            <a:lvl3pPr marL="1196673" indent="-239335" defTabSz="1000552">
              <a:defRPr sz="2500">
                <a:solidFill>
                  <a:schemeClr val="tx1"/>
                </a:solidFill>
                <a:latin typeface="Times New Roman" pitchFamily="18" charset="0"/>
              </a:defRPr>
            </a:lvl3pPr>
            <a:lvl4pPr marL="1675342" indent="-239335" defTabSz="1000552">
              <a:defRPr sz="2500">
                <a:solidFill>
                  <a:schemeClr val="tx1"/>
                </a:solidFill>
                <a:latin typeface="Times New Roman" pitchFamily="18" charset="0"/>
              </a:defRPr>
            </a:lvl4pPr>
            <a:lvl5pPr marL="2154011" indent="-239335" defTabSz="1000552">
              <a:defRPr sz="2500">
                <a:solidFill>
                  <a:schemeClr val="tx1"/>
                </a:solidFill>
                <a:latin typeface="Times New Roman" pitchFamily="18" charset="0"/>
              </a:defRPr>
            </a:lvl5pPr>
            <a:lvl6pPr marL="2632681" indent="-239335" defTabSz="1000552" eaLnBrk="0" fontAlgn="base" hangingPunct="0">
              <a:spcBef>
                <a:spcPct val="0"/>
              </a:spcBef>
              <a:spcAft>
                <a:spcPct val="0"/>
              </a:spcAft>
              <a:defRPr sz="2500">
                <a:solidFill>
                  <a:schemeClr val="tx1"/>
                </a:solidFill>
                <a:latin typeface="Times New Roman" pitchFamily="18" charset="0"/>
              </a:defRPr>
            </a:lvl6pPr>
            <a:lvl7pPr marL="3111350" indent="-239335" defTabSz="1000552" eaLnBrk="0" fontAlgn="base" hangingPunct="0">
              <a:spcBef>
                <a:spcPct val="0"/>
              </a:spcBef>
              <a:spcAft>
                <a:spcPct val="0"/>
              </a:spcAft>
              <a:defRPr sz="2500">
                <a:solidFill>
                  <a:schemeClr val="tx1"/>
                </a:solidFill>
                <a:latin typeface="Times New Roman" pitchFamily="18" charset="0"/>
              </a:defRPr>
            </a:lvl7pPr>
            <a:lvl8pPr marL="3590019" indent="-239335" defTabSz="1000552" eaLnBrk="0" fontAlgn="base" hangingPunct="0">
              <a:spcBef>
                <a:spcPct val="0"/>
              </a:spcBef>
              <a:spcAft>
                <a:spcPct val="0"/>
              </a:spcAft>
              <a:defRPr sz="2500">
                <a:solidFill>
                  <a:schemeClr val="tx1"/>
                </a:solidFill>
                <a:latin typeface="Times New Roman" pitchFamily="18" charset="0"/>
              </a:defRPr>
            </a:lvl8pPr>
            <a:lvl9pPr marL="4068688" indent="-239335" defTabSz="1000552" eaLnBrk="0" fontAlgn="base" hangingPunct="0">
              <a:spcBef>
                <a:spcPct val="0"/>
              </a:spcBef>
              <a:spcAft>
                <a:spcPct val="0"/>
              </a:spcAft>
              <a:defRPr sz="2500">
                <a:solidFill>
                  <a:schemeClr val="tx1"/>
                </a:solidFill>
                <a:latin typeface="Times New Roman" pitchFamily="18" charset="0"/>
              </a:defRPr>
            </a:lvl9pPr>
          </a:lstStyle>
          <a:p>
            <a:fld id="{93EE6114-6595-46B7-85E9-1CCF30322DE1}" type="slidenum">
              <a:rPr lang="en-US" altLang="en-US" sz="1300">
                <a:latin typeface="Calibri" panose="020F0502020204030204" pitchFamily="34" charset="0"/>
              </a:rPr>
              <a:pPr/>
              <a:t>25</a:t>
            </a:fld>
            <a:endParaRPr lang="en-US" altLang="en-US" sz="1300" dirty="0">
              <a:latin typeface="Calibri" panose="020F0502020204030204" pitchFamily="34" charset="0"/>
            </a:endParaRPr>
          </a:p>
        </p:txBody>
      </p:sp>
      <p:sp>
        <p:nvSpPr>
          <p:cNvPr id="69635" name="Rectangle 2"/>
          <p:cNvSpPr>
            <a:spLocks noGrp="1" noRot="1" noChangeAspect="1" noChangeArrowheads="1" noTextEdit="1"/>
          </p:cNvSpPr>
          <p:nvPr>
            <p:ph type="sldImg"/>
          </p:nvPr>
        </p:nvSpPr>
        <p:spPr>
          <a:ln/>
        </p:spPr>
      </p:sp>
      <p:sp>
        <p:nvSpPr>
          <p:cNvPr id="52231" name="Rectangle 3"/>
          <p:cNvSpPr>
            <a:spLocks noGrp="1" noChangeArrowheads="1"/>
          </p:cNvSpPr>
          <p:nvPr>
            <p:ph type="body" idx="1"/>
          </p:nvPr>
        </p:nvSpPr>
        <p:spPr>
          <a:xfrm>
            <a:off x="1219200" y="4595818"/>
            <a:ext cx="4860925" cy="4278312"/>
          </a:xfrm>
        </p:spPr>
        <p:txBody>
          <a:bodyPr/>
          <a:lstStyle/>
          <a:p>
            <a:pPr>
              <a:spcBef>
                <a:spcPct val="50000"/>
              </a:spcBef>
              <a:defRPr/>
            </a:pPr>
            <a:r>
              <a:rPr lang="en-US" dirty="0">
                <a:latin typeface="+mn-lt"/>
              </a:rPr>
              <a:t>PowerPoint animations can be useful in presenting equations:</a:t>
            </a:r>
          </a:p>
          <a:p>
            <a:pPr indent="-239335">
              <a:spcBef>
                <a:spcPct val="50000"/>
              </a:spcBef>
              <a:buFontTx/>
              <a:buChar char="•"/>
              <a:defRPr/>
            </a:pPr>
            <a:r>
              <a:rPr lang="en-US" dirty="0">
                <a:latin typeface="+mn-lt"/>
              </a:rPr>
              <a:t>Highlight relevant terms in different colors</a:t>
            </a:r>
          </a:p>
          <a:p>
            <a:pPr indent="-239335">
              <a:spcBef>
                <a:spcPct val="50000"/>
              </a:spcBef>
              <a:buFontTx/>
              <a:buChar char="•"/>
              <a:defRPr/>
            </a:pPr>
            <a:r>
              <a:rPr lang="en-US" dirty="0">
                <a:latin typeface="+mn-lt"/>
              </a:rPr>
              <a:t>Drop out terms</a:t>
            </a:r>
          </a:p>
          <a:p>
            <a:pPr indent="-239335">
              <a:spcBef>
                <a:spcPct val="50000"/>
              </a:spcBef>
              <a:buFontTx/>
              <a:buChar char="•"/>
              <a:defRPr/>
            </a:pPr>
            <a:r>
              <a:rPr lang="en-US" dirty="0">
                <a:latin typeface="+mn-lt"/>
              </a:rPr>
              <a:t>Replace symbols with words</a:t>
            </a:r>
          </a:p>
          <a:p>
            <a:pPr indent="-239335">
              <a:spcBef>
                <a:spcPct val="50000"/>
              </a:spcBef>
              <a:buFontTx/>
              <a:buChar char="•"/>
              <a:defRPr/>
            </a:pPr>
            <a:r>
              <a:rPr lang="en-US" dirty="0">
                <a:latin typeface="+mn-lt"/>
              </a:rPr>
              <a:t>Blow up parts of the equation or use arrows as pointers as you walk the audience through it</a:t>
            </a:r>
          </a:p>
        </p:txBody>
      </p:sp>
      <p:sp>
        <p:nvSpPr>
          <p:cNvPr id="10" name="Rectangle 6"/>
          <p:cNvSpPr>
            <a:spLocks noGrp="1" noChangeArrowheads="1"/>
          </p:cNvSpPr>
          <p:nvPr>
            <p:ph type="ftr" sz="quarter" idx="4"/>
          </p:nvPr>
        </p:nvSpPr>
        <p:spPr>
          <a:xfrm>
            <a:off x="1" y="9067800"/>
            <a:ext cx="4632960" cy="490225"/>
          </a:xfrm>
        </p:spPr>
        <p:txBody>
          <a:bodyPr/>
          <a:lstStyle>
            <a:lvl1pPr defTabSz="1000552">
              <a:defRPr sz="2500">
                <a:solidFill>
                  <a:schemeClr val="tx1"/>
                </a:solidFill>
                <a:latin typeface="Times New Roman" pitchFamily="18" charset="0"/>
              </a:defRPr>
            </a:lvl1pPr>
            <a:lvl2pPr marL="777837" indent="-299169" defTabSz="1000552">
              <a:defRPr sz="2500">
                <a:solidFill>
                  <a:schemeClr val="tx1"/>
                </a:solidFill>
                <a:latin typeface="Times New Roman" pitchFamily="18" charset="0"/>
              </a:defRPr>
            </a:lvl2pPr>
            <a:lvl3pPr marL="1196673" indent="-239335" defTabSz="1000552">
              <a:defRPr sz="2500">
                <a:solidFill>
                  <a:schemeClr val="tx1"/>
                </a:solidFill>
                <a:latin typeface="Times New Roman" pitchFamily="18" charset="0"/>
              </a:defRPr>
            </a:lvl3pPr>
            <a:lvl4pPr marL="1675342" indent="-239335" defTabSz="1000552">
              <a:defRPr sz="2500">
                <a:solidFill>
                  <a:schemeClr val="tx1"/>
                </a:solidFill>
                <a:latin typeface="Times New Roman" pitchFamily="18" charset="0"/>
              </a:defRPr>
            </a:lvl4pPr>
            <a:lvl5pPr marL="2154011" indent="-239335" defTabSz="1000552">
              <a:defRPr sz="2500">
                <a:solidFill>
                  <a:schemeClr val="tx1"/>
                </a:solidFill>
                <a:latin typeface="Times New Roman" pitchFamily="18" charset="0"/>
              </a:defRPr>
            </a:lvl5pPr>
            <a:lvl6pPr marL="2632681" indent="-239335" defTabSz="1000552" eaLnBrk="0" fontAlgn="base" hangingPunct="0">
              <a:spcBef>
                <a:spcPct val="0"/>
              </a:spcBef>
              <a:spcAft>
                <a:spcPct val="0"/>
              </a:spcAft>
              <a:defRPr sz="2500">
                <a:solidFill>
                  <a:schemeClr val="tx1"/>
                </a:solidFill>
                <a:latin typeface="Times New Roman" pitchFamily="18" charset="0"/>
              </a:defRPr>
            </a:lvl6pPr>
            <a:lvl7pPr marL="3111350" indent="-239335" defTabSz="1000552" eaLnBrk="0" fontAlgn="base" hangingPunct="0">
              <a:spcBef>
                <a:spcPct val="0"/>
              </a:spcBef>
              <a:spcAft>
                <a:spcPct val="0"/>
              </a:spcAft>
              <a:defRPr sz="2500">
                <a:solidFill>
                  <a:schemeClr val="tx1"/>
                </a:solidFill>
                <a:latin typeface="Times New Roman" pitchFamily="18" charset="0"/>
              </a:defRPr>
            </a:lvl7pPr>
            <a:lvl8pPr marL="3590019" indent="-239335" defTabSz="1000552" eaLnBrk="0" fontAlgn="base" hangingPunct="0">
              <a:spcBef>
                <a:spcPct val="0"/>
              </a:spcBef>
              <a:spcAft>
                <a:spcPct val="0"/>
              </a:spcAft>
              <a:defRPr sz="2500">
                <a:solidFill>
                  <a:schemeClr val="tx1"/>
                </a:solidFill>
                <a:latin typeface="Times New Roman" pitchFamily="18" charset="0"/>
              </a:defRPr>
            </a:lvl8pPr>
            <a:lvl9pPr marL="4068688" indent="-239335" defTabSz="1000552" eaLnBrk="0" fontAlgn="base" hangingPunct="0">
              <a:spcBef>
                <a:spcPct val="0"/>
              </a:spcBef>
              <a:spcAft>
                <a:spcPct val="0"/>
              </a:spcAft>
              <a:defRPr sz="2500">
                <a:solidFill>
                  <a:schemeClr val="tx1"/>
                </a:solidFill>
                <a:latin typeface="Times New Roman" pitchFamily="18" charset="0"/>
              </a:defRPr>
            </a:lvl9pPr>
          </a:lstStyle>
          <a:p>
            <a:pPr>
              <a:defRPr/>
            </a:pPr>
            <a:r>
              <a:rPr lang="en-US" sz="1300" dirty="0">
                <a:latin typeface="+mn-lt"/>
              </a:rPr>
              <a:t>© 2025 The Board of Trustees of the University of Illinois</a:t>
            </a:r>
            <a:br>
              <a:rPr lang="en-US" sz="1300" dirty="0">
                <a:latin typeface="+mn-lt"/>
              </a:rPr>
            </a:br>
            <a:r>
              <a:rPr lang="en-US" sz="1300" dirty="0">
                <a:latin typeface="+mn-lt"/>
              </a:rPr>
              <a:t>All rights reserved</a:t>
            </a:r>
          </a:p>
        </p:txBody>
      </p:sp>
      <p:sp>
        <p:nvSpPr>
          <p:cNvPr id="11" name="Rectangle 2"/>
          <p:cNvSpPr>
            <a:spLocks noGrp="1" noChangeArrowheads="1"/>
          </p:cNvSpPr>
          <p:nvPr>
            <p:ph type="hdr" sz="quarter"/>
          </p:nvPr>
        </p:nvSpPr>
        <p:spPr>
          <a:xfrm>
            <a:off x="5" y="4"/>
            <a:ext cx="5486395" cy="474663"/>
          </a:xfrm>
          <a:noFill/>
        </p:spPr>
        <p:txBody>
          <a:bodyPr/>
          <a:lstStyle>
            <a:lvl1pPr defTabSz="964323">
              <a:defRPr sz="2400">
                <a:solidFill>
                  <a:schemeClr val="tx1"/>
                </a:solidFill>
                <a:latin typeface="Times New Roman" pitchFamily="18" charset="0"/>
              </a:defRPr>
            </a:lvl1pPr>
            <a:lvl2pPr marL="749674" indent="-288335" defTabSz="964323">
              <a:defRPr sz="2400">
                <a:solidFill>
                  <a:schemeClr val="tx1"/>
                </a:solidFill>
                <a:latin typeface="Times New Roman" pitchFamily="18" charset="0"/>
              </a:defRPr>
            </a:lvl2pPr>
            <a:lvl3pPr marL="1153343" indent="-230669" defTabSz="964323">
              <a:defRPr sz="2400">
                <a:solidFill>
                  <a:schemeClr val="tx1"/>
                </a:solidFill>
                <a:latin typeface="Times New Roman" pitchFamily="18" charset="0"/>
              </a:defRPr>
            </a:lvl3pPr>
            <a:lvl4pPr marL="1614682" indent="-230669" defTabSz="964323">
              <a:defRPr sz="2400">
                <a:solidFill>
                  <a:schemeClr val="tx1"/>
                </a:solidFill>
                <a:latin typeface="Times New Roman" pitchFamily="18" charset="0"/>
              </a:defRPr>
            </a:lvl4pPr>
            <a:lvl5pPr marL="2076017" indent="-230669" defTabSz="964323">
              <a:defRPr sz="2400">
                <a:solidFill>
                  <a:schemeClr val="tx1"/>
                </a:solidFill>
                <a:latin typeface="Times New Roman" pitchFamily="18" charset="0"/>
              </a:defRPr>
            </a:lvl5pPr>
            <a:lvl6pPr marL="2537355" indent="-230669" defTabSz="964323" eaLnBrk="0" fontAlgn="base" hangingPunct="0">
              <a:spcBef>
                <a:spcPct val="0"/>
              </a:spcBef>
              <a:spcAft>
                <a:spcPct val="0"/>
              </a:spcAft>
              <a:defRPr sz="2400">
                <a:solidFill>
                  <a:schemeClr val="tx1"/>
                </a:solidFill>
                <a:latin typeface="Times New Roman" pitchFamily="18" charset="0"/>
              </a:defRPr>
            </a:lvl6pPr>
            <a:lvl7pPr marL="2998691" indent="-230669" defTabSz="964323" eaLnBrk="0" fontAlgn="base" hangingPunct="0">
              <a:spcBef>
                <a:spcPct val="0"/>
              </a:spcBef>
              <a:spcAft>
                <a:spcPct val="0"/>
              </a:spcAft>
              <a:defRPr sz="2400">
                <a:solidFill>
                  <a:schemeClr val="tx1"/>
                </a:solidFill>
                <a:latin typeface="Times New Roman" pitchFamily="18" charset="0"/>
              </a:defRPr>
            </a:lvl7pPr>
            <a:lvl8pPr marL="3460029" indent="-230669" defTabSz="964323" eaLnBrk="0" fontAlgn="base" hangingPunct="0">
              <a:spcBef>
                <a:spcPct val="0"/>
              </a:spcBef>
              <a:spcAft>
                <a:spcPct val="0"/>
              </a:spcAft>
              <a:defRPr sz="2400">
                <a:solidFill>
                  <a:schemeClr val="tx1"/>
                </a:solidFill>
                <a:latin typeface="Times New Roman" pitchFamily="18" charset="0"/>
              </a:defRPr>
            </a:lvl8pPr>
            <a:lvl9pPr marL="3921364" indent="-230669" defTabSz="964323" eaLnBrk="0" fontAlgn="base" hangingPunct="0">
              <a:spcBef>
                <a:spcPct val="0"/>
              </a:spcBef>
              <a:spcAft>
                <a:spcPct val="0"/>
              </a:spcAft>
              <a:defRPr sz="2400">
                <a:solidFill>
                  <a:schemeClr val="tx1"/>
                </a:solidFill>
                <a:latin typeface="Times New Roman" pitchFamily="18" charset="0"/>
              </a:defRPr>
            </a:lvl9pPr>
          </a:lstStyle>
          <a:p>
            <a:r>
              <a:rPr lang="en-US" sz="1300" dirty="0">
                <a:latin typeface="+mn-lt"/>
              </a:rPr>
              <a:t>Communicating in Science--Celia’s Tips for Science Talks</a:t>
            </a:r>
          </a:p>
          <a:p>
            <a:r>
              <a:rPr lang="en-US" sz="1300" dirty="0">
                <a:latin typeface="+mn-lt"/>
              </a:rPr>
              <a:t>Celia M. Elliott, PHYS 496</a:t>
            </a:r>
          </a:p>
        </p:txBody>
      </p:sp>
      <p:sp>
        <p:nvSpPr>
          <p:cNvPr id="12" name="Rectangle 3"/>
          <p:cNvSpPr>
            <a:spLocks noGrp="1" noChangeArrowheads="1"/>
          </p:cNvSpPr>
          <p:nvPr>
            <p:ph type="dt" sz="quarter" idx="1"/>
          </p:nvPr>
        </p:nvSpPr>
        <p:spPr>
          <a:xfrm>
            <a:off x="4173538" y="4"/>
            <a:ext cx="3128962" cy="474663"/>
          </a:xfrm>
          <a:noFill/>
        </p:spPr>
        <p:txBody>
          <a:bodyPr/>
          <a:lstStyle>
            <a:lvl1pPr defTabSz="964323">
              <a:defRPr sz="2400">
                <a:solidFill>
                  <a:schemeClr val="tx1"/>
                </a:solidFill>
                <a:latin typeface="Times New Roman" pitchFamily="18" charset="0"/>
              </a:defRPr>
            </a:lvl1pPr>
            <a:lvl2pPr marL="749674" indent="-288335" defTabSz="964323">
              <a:defRPr sz="2400">
                <a:solidFill>
                  <a:schemeClr val="tx1"/>
                </a:solidFill>
                <a:latin typeface="Times New Roman" pitchFamily="18" charset="0"/>
              </a:defRPr>
            </a:lvl2pPr>
            <a:lvl3pPr marL="1153343" indent="-230669" defTabSz="964323">
              <a:defRPr sz="2400">
                <a:solidFill>
                  <a:schemeClr val="tx1"/>
                </a:solidFill>
                <a:latin typeface="Times New Roman" pitchFamily="18" charset="0"/>
              </a:defRPr>
            </a:lvl3pPr>
            <a:lvl4pPr marL="1614682" indent="-230669" defTabSz="964323">
              <a:defRPr sz="2400">
                <a:solidFill>
                  <a:schemeClr val="tx1"/>
                </a:solidFill>
                <a:latin typeface="Times New Roman" pitchFamily="18" charset="0"/>
              </a:defRPr>
            </a:lvl4pPr>
            <a:lvl5pPr marL="2076017" indent="-230669" defTabSz="964323">
              <a:defRPr sz="2400">
                <a:solidFill>
                  <a:schemeClr val="tx1"/>
                </a:solidFill>
                <a:latin typeface="Times New Roman" pitchFamily="18" charset="0"/>
              </a:defRPr>
            </a:lvl5pPr>
            <a:lvl6pPr marL="2537355" indent="-230669" defTabSz="964323" eaLnBrk="0" fontAlgn="base" hangingPunct="0">
              <a:spcBef>
                <a:spcPct val="0"/>
              </a:spcBef>
              <a:spcAft>
                <a:spcPct val="0"/>
              </a:spcAft>
              <a:defRPr sz="2400">
                <a:solidFill>
                  <a:schemeClr val="tx1"/>
                </a:solidFill>
                <a:latin typeface="Times New Roman" pitchFamily="18" charset="0"/>
              </a:defRPr>
            </a:lvl6pPr>
            <a:lvl7pPr marL="2998691" indent="-230669" defTabSz="964323" eaLnBrk="0" fontAlgn="base" hangingPunct="0">
              <a:spcBef>
                <a:spcPct val="0"/>
              </a:spcBef>
              <a:spcAft>
                <a:spcPct val="0"/>
              </a:spcAft>
              <a:defRPr sz="2400">
                <a:solidFill>
                  <a:schemeClr val="tx1"/>
                </a:solidFill>
                <a:latin typeface="Times New Roman" pitchFamily="18" charset="0"/>
              </a:defRPr>
            </a:lvl7pPr>
            <a:lvl8pPr marL="3460029" indent="-230669" defTabSz="964323" eaLnBrk="0" fontAlgn="base" hangingPunct="0">
              <a:spcBef>
                <a:spcPct val="0"/>
              </a:spcBef>
              <a:spcAft>
                <a:spcPct val="0"/>
              </a:spcAft>
              <a:defRPr sz="2400">
                <a:solidFill>
                  <a:schemeClr val="tx1"/>
                </a:solidFill>
                <a:latin typeface="Times New Roman" pitchFamily="18" charset="0"/>
              </a:defRPr>
            </a:lvl8pPr>
            <a:lvl9pPr marL="3921364" indent="-230669" defTabSz="964323" eaLnBrk="0" fontAlgn="base" hangingPunct="0">
              <a:spcBef>
                <a:spcPct val="0"/>
              </a:spcBef>
              <a:spcAft>
                <a:spcPct val="0"/>
              </a:spcAft>
              <a:defRPr sz="2400">
                <a:solidFill>
                  <a:schemeClr val="tx1"/>
                </a:solidFill>
                <a:latin typeface="Times New Roman" pitchFamily="18" charset="0"/>
              </a:defRPr>
            </a:lvl9pPr>
          </a:lstStyle>
          <a:p>
            <a:fld id="{2E4B4AF2-87F7-43BF-8FD8-4793B61F320A}" type="datetime1">
              <a:rPr lang="en-US" sz="1300" smtClean="0">
                <a:latin typeface="+mn-lt"/>
              </a:rPr>
              <a:t>9/12/25</a:t>
            </a:fld>
            <a:endParaRPr lang="en-US" sz="1300" dirty="0">
              <a:latin typeface="+mn-lt"/>
            </a:endParaRPr>
          </a:p>
        </p:txBody>
      </p:sp>
    </p:spTree>
    <p:extLst>
      <p:ext uri="{BB962C8B-B14F-4D97-AF65-F5344CB8AC3E}">
        <p14:creationId xmlns:p14="http://schemas.microsoft.com/office/powerpoint/2010/main" val="21155675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7"/>
          <p:cNvSpPr>
            <a:spLocks noGrp="1" noChangeArrowheads="1"/>
          </p:cNvSpPr>
          <p:nvPr>
            <p:ph type="sldNum" sz="quarter" idx="5"/>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397" tIns="48199" rIns="96397" bIns="48199" numCol="1" anchor="b" anchorCtr="0" compatLnSpc="1">
            <a:prstTxWarp prst="textNoShape">
              <a:avLst/>
            </a:prstTxWarp>
          </a:bodyPr>
          <a:lstStyle/>
          <a:p>
            <a:pPr defTabSz="925923"/>
            <a:fld id="{EF016362-ADCF-4CDC-8B6B-24FE9A13A120}" type="slidenum">
              <a:rPr lang="en-US">
                <a:latin typeface="+mn-lt"/>
              </a:rPr>
              <a:pPr defTabSz="925923"/>
              <a:t>26</a:t>
            </a:fld>
            <a:endParaRPr lang="en-US">
              <a:latin typeface="+mn-lt"/>
            </a:endParaRPr>
          </a:p>
        </p:txBody>
      </p:sp>
      <p:sp>
        <p:nvSpPr>
          <p:cNvPr id="16389" name="Rectangle 2"/>
          <p:cNvSpPr>
            <a:spLocks noGrp="1" noRot="1" noChangeAspect="1" noChangeArrowheads="1" noTextEdit="1"/>
          </p:cNvSpPr>
          <p:nvPr>
            <p:ph type="sldImg"/>
          </p:nvPr>
        </p:nvSpPr>
        <p:spPr>
          <a:ln/>
        </p:spPr>
      </p:sp>
      <p:sp>
        <p:nvSpPr>
          <p:cNvPr id="855043" name="Rectangle 3"/>
          <p:cNvSpPr>
            <a:spLocks noGrp="1" noChangeArrowheads="1"/>
          </p:cNvSpPr>
          <p:nvPr>
            <p:ph type="body" idx="1"/>
          </p:nvPr>
        </p:nvSpPr>
        <p:spPr>
          <a:xfrm>
            <a:off x="1219200" y="4595818"/>
            <a:ext cx="4860925" cy="4278312"/>
          </a:xfrm>
        </p:spPr>
        <p:txBody>
          <a:bodyPr/>
          <a:lstStyle/>
          <a:p>
            <a:pPr>
              <a:defRPr/>
            </a:pPr>
            <a:r>
              <a:rPr lang="en-US" dirty="0">
                <a:latin typeface="+mn-lt"/>
              </a:rPr>
              <a:t>Every computer has its own individual “library” of fonts; if PPT cannot find a font when you open your presentation on a different machine, it just arbitrarily substitutes a font that it thinks is “close.”  Often, it isn’t...</a:t>
            </a:r>
          </a:p>
          <a:p>
            <a:pPr>
              <a:defRPr/>
            </a:pPr>
            <a:endParaRPr lang="en-US" dirty="0">
              <a:latin typeface="+mn-lt"/>
            </a:endParaRPr>
          </a:p>
        </p:txBody>
      </p:sp>
      <p:sp>
        <p:nvSpPr>
          <p:cNvPr id="12" name="Text Box 8"/>
          <p:cNvSpPr txBox="1">
            <a:spLocks noChangeArrowheads="1"/>
          </p:cNvSpPr>
          <p:nvPr/>
        </p:nvSpPr>
        <p:spPr bwMode="auto">
          <a:xfrm>
            <a:off x="3" y="9144002"/>
            <a:ext cx="3466688" cy="465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11" tIns="47855" rIns="95711" bIns="47855">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200" dirty="0">
                <a:latin typeface="Calibri" pitchFamily="34" charset="0"/>
              </a:rPr>
              <a:t>© 2025 Board of Trustees of the University of Illinois</a:t>
            </a:r>
            <a:br>
              <a:rPr lang="en-US" sz="1200" dirty="0">
                <a:latin typeface="Calibri" pitchFamily="34" charset="0"/>
              </a:rPr>
            </a:br>
            <a:r>
              <a:rPr lang="en-US" sz="1200" dirty="0">
                <a:latin typeface="Calibri" pitchFamily="34" charset="0"/>
              </a:rPr>
              <a:t>All rights Reserved</a:t>
            </a:r>
          </a:p>
        </p:txBody>
      </p:sp>
      <p:sp>
        <p:nvSpPr>
          <p:cNvPr id="9" name="Rectangle 2"/>
          <p:cNvSpPr>
            <a:spLocks noGrp="1" noChangeArrowheads="1"/>
          </p:cNvSpPr>
          <p:nvPr>
            <p:ph type="hdr" sz="quarter"/>
          </p:nvPr>
        </p:nvSpPr>
        <p:spPr>
          <a:xfrm>
            <a:off x="5" y="4"/>
            <a:ext cx="5486395" cy="474663"/>
          </a:xfrm>
          <a:noFill/>
        </p:spPr>
        <p:txBody>
          <a:bodyPr/>
          <a:lstStyle>
            <a:lvl1pPr defTabSz="964323">
              <a:defRPr sz="2400">
                <a:solidFill>
                  <a:schemeClr val="tx1"/>
                </a:solidFill>
                <a:latin typeface="Times New Roman" pitchFamily="18" charset="0"/>
              </a:defRPr>
            </a:lvl1pPr>
            <a:lvl2pPr marL="749674" indent="-288335" defTabSz="964323">
              <a:defRPr sz="2400">
                <a:solidFill>
                  <a:schemeClr val="tx1"/>
                </a:solidFill>
                <a:latin typeface="Times New Roman" pitchFamily="18" charset="0"/>
              </a:defRPr>
            </a:lvl2pPr>
            <a:lvl3pPr marL="1153343" indent="-230669" defTabSz="964323">
              <a:defRPr sz="2400">
                <a:solidFill>
                  <a:schemeClr val="tx1"/>
                </a:solidFill>
                <a:latin typeface="Times New Roman" pitchFamily="18" charset="0"/>
              </a:defRPr>
            </a:lvl3pPr>
            <a:lvl4pPr marL="1614682" indent="-230669" defTabSz="964323">
              <a:defRPr sz="2400">
                <a:solidFill>
                  <a:schemeClr val="tx1"/>
                </a:solidFill>
                <a:latin typeface="Times New Roman" pitchFamily="18" charset="0"/>
              </a:defRPr>
            </a:lvl4pPr>
            <a:lvl5pPr marL="2076017" indent="-230669" defTabSz="964323">
              <a:defRPr sz="2400">
                <a:solidFill>
                  <a:schemeClr val="tx1"/>
                </a:solidFill>
                <a:latin typeface="Times New Roman" pitchFamily="18" charset="0"/>
              </a:defRPr>
            </a:lvl5pPr>
            <a:lvl6pPr marL="2537355" indent="-230669" defTabSz="964323" eaLnBrk="0" fontAlgn="base" hangingPunct="0">
              <a:spcBef>
                <a:spcPct val="0"/>
              </a:spcBef>
              <a:spcAft>
                <a:spcPct val="0"/>
              </a:spcAft>
              <a:defRPr sz="2400">
                <a:solidFill>
                  <a:schemeClr val="tx1"/>
                </a:solidFill>
                <a:latin typeface="Times New Roman" pitchFamily="18" charset="0"/>
              </a:defRPr>
            </a:lvl6pPr>
            <a:lvl7pPr marL="2998691" indent="-230669" defTabSz="964323" eaLnBrk="0" fontAlgn="base" hangingPunct="0">
              <a:spcBef>
                <a:spcPct val="0"/>
              </a:spcBef>
              <a:spcAft>
                <a:spcPct val="0"/>
              </a:spcAft>
              <a:defRPr sz="2400">
                <a:solidFill>
                  <a:schemeClr val="tx1"/>
                </a:solidFill>
                <a:latin typeface="Times New Roman" pitchFamily="18" charset="0"/>
              </a:defRPr>
            </a:lvl7pPr>
            <a:lvl8pPr marL="3460029" indent="-230669" defTabSz="964323" eaLnBrk="0" fontAlgn="base" hangingPunct="0">
              <a:spcBef>
                <a:spcPct val="0"/>
              </a:spcBef>
              <a:spcAft>
                <a:spcPct val="0"/>
              </a:spcAft>
              <a:defRPr sz="2400">
                <a:solidFill>
                  <a:schemeClr val="tx1"/>
                </a:solidFill>
                <a:latin typeface="Times New Roman" pitchFamily="18" charset="0"/>
              </a:defRPr>
            </a:lvl8pPr>
            <a:lvl9pPr marL="3921364" indent="-230669" defTabSz="964323" eaLnBrk="0" fontAlgn="base" hangingPunct="0">
              <a:spcBef>
                <a:spcPct val="0"/>
              </a:spcBef>
              <a:spcAft>
                <a:spcPct val="0"/>
              </a:spcAft>
              <a:defRPr sz="2400">
                <a:solidFill>
                  <a:schemeClr val="tx1"/>
                </a:solidFill>
                <a:latin typeface="Times New Roman" pitchFamily="18" charset="0"/>
              </a:defRPr>
            </a:lvl9pPr>
          </a:lstStyle>
          <a:p>
            <a:r>
              <a:rPr lang="en-US" sz="1300" dirty="0">
                <a:latin typeface="+mn-lt"/>
              </a:rPr>
              <a:t>Communicating in Science--Celia’s Tips for Science Talks</a:t>
            </a:r>
          </a:p>
          <a:p>
            <a:r>
              <a:rPr lang="en-US" sz="1300" dirty="0">
                <a:latin typeface="+mn-lt"/>
              </a:rPr>
              <a:t>Celia M. Elliott, PHYS 496</a:t>
            </a:r>
          </a:p>
        </p:txBody>
      </p:sp>
      <p:sp>
        <p:nvSpPr>
          <p:cNvPr id="10" name="Rectangle 3"/>
          <p:cNvSpPr>
            <a:spLocks noGrp="1" noChangeArrowheads="1"/>
          </p:cNvSpPr>
          <p:nvPr>
            <p:ph type="dt" sz="quarter" idx="1"/>
          </p:nvPr>
        </p:nvSpPr>
        <p:spPr>
          <a:xfrm>
            <a:off x="4173538" y="4"/>
            <a:ext cx="3128962" cy="474663"/>
          </a:xfrm>
          <a:noFill/>
        </p:spPr>
        <p:txBody>
          <a:bodyPr/>
          <a:lstStyle>
            <a:lvl1pPr defTabSz="964323">
              <a:defRPr sz="2400">
                <a:solidFill>
                  <a:schemeClr val="tx1"/>
                </a:solidFill>
                <a:latin typeface="Times New Roman" pitchFamily="18" charset="0"/>
              </a:defRPr>
            </a:lvl1pPr>
            <a:lvl2pPr marL="749674" indent="-288335" defTabSz="964323">
              <a:defRPr sz="2400">
                <a:solidFill>
                  <a:schemeClr val="tx1"/>
                </a:solidFill>
                <a:latin typeface="Times New Roman" pitchFamily="18" charset="0"/>
              </a:defRPr>
            </a:lvl2pPr>
            <a:lvl3pPr marL="1153343" indent="-230669" defTabSz="964323">
              <a:defRPr sz="2400">
                <a:solidFill>
                  <a:schemeClr val="tx1"/>
                </a:solidFill>
                <a:latin typeface="Times New Roman" pitchFamily="18" charset="0"/>
              </a:defRPr>
            </a:lvl3pPr>
            <a:lvl4pPr marL="1614682" indent="-230669" defTabSz="964323">
              <a:defRPr sz="2400">
                <a:solidFill>
                  <a:schemeClr val="tx1"/>
                </a:solidFill>
                <a:latin typeface="Times New Roman" pitchFamily="18" charset="0"/>
              </a:defRPr>
            </a:lvl4pPr>
            <a:lvl5pPr marL="2076017" indent="-230669" defTabSz="964323">
              <a:defRPr sz="2400">
                <a:solidFill>
                  <a:schemeClr val="tx1"/>
                </a:solidFill>
                <a:latin typeface="Times New Roman" pitchFamily="18" charset="0"/>
              </a:defRPr>
            </a:lvl5pPr>
            <a:lvl6pPr marL="2537355" indent="-230669" defTabSz="964323" eaLnBrk="0" fontAlgn="base" hangingPunct="0">
              <a:spcBef>
                <a:spcPct val="0"/>
              </a:spcBef>
              <a:spcAft>
                <a:spcPct val="0"/>
              </a:spcAft>
              <a:defRPr sz="2400">
                <a:solidFill>
                  <a:schemeClr val="tx1"/>
                </a:solidFill>
                <a:latin typeface="Times New Roman" pitchFamily="18" charset="0"/>
              </a:defRPr>
            </a:lvl6pPr>
            <a:lvl7pPr marL="2998691" indent="-230669" defTabSz="964323" eaLnBrk="0" fontAlgn="base" hangingPunct="0">
              <a:spcBef>
                <a:spcPct val="0"/>
              </a:spcBef>
              <a:spcAft>
                <a:spcPct val="0"/>
              </a:spcAft>
              <a:defRPr sz="2400">
                <a:solidFill>
                  <a:schemeClr val="tx1"/>
                </a:solidFill>
                <a:latin typeface="Times New Roman" pitchFamily="18" charset="0"/>
              </a:defRPr>
            </a:lvl7pPr>
            <a:lvl8pPr marL="3460029" indent="-230669" defTabSz="964323" eaLnBrk="0" fontAlgn="base" hangingPunct="0">
              <a:spcBef>
                <a:spcPct val="0"/>
              </a:spcBef>
              <a:spcAft>
                <a:spcPct val="0"/>
              </a:spcAft>
              <a:defRPr sz="2400">
                <a:solidFill>
                  <a:schemeClr val="tx1"/>
                </a:solidFill>
                <a:latin typeface="Times New Roman" pitchFamily="18" charset="0"/>
              </a:defRPr>
            </a:lvl8pPr>
            <a:lvl9pPr marL="3921364" indent="-230669" defTabSz="964323" eaLnBrk="0" fontAlgn="base" hangingPunct="0">
              <a:spcBef>
                <a:spcPct val="0"/>
              </a:spcBef>
              <a:spcAft>
                <a:spcPct val="0"/>
              </a:spcAft>
              <a:defRPr sz="2400">
                <a:solidFill>
                  <a:schemeClr val="tx1"/>
                </a:solidFill>
                <a:latin typeface="Times New Roman" pitchFamily="18" charset="0"/>
              </a:defRPr>
            </a:lvl9pPr>
          </a:lstStyle>
          <a:p>
            <a:fld id="{8F4A84E2-70A1-4DB4-8EBE-F4BDAD126606}" type="datetime1">
              <a:rPr lang="en-US" sz="1300" smtClean="0">
                <a:latin typeface="+mn-lt"/>
              </a:rPr>
              <a:t>9/12/25</a:t>
            </a:fld>
            <a:endParaRPr lang="en-US" sz="1300" dirty="0">
              <a:latin typeface="+mn-lt"/>
            </a:endParaRPr>
          </a:p>
        </p:txBody>
      </p:sp>
    </p:spTree>
    <p:extLst>
      <p:ext uri="{BB962C8B-B14F-4D97-AF65-F5344CB8AC3E}">
        <p14:creationId xmlns:p14="http://schemas.microsoft.com/office/powerpoint/2010/main" val="23431858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7"/>
          <p:cNvSpPr>
            <a:spLocks noGrp="1" noChangeArrowheads="1"/>
          </p:cNvSpPr>
          <p:nvPr>
            <p:ph type="sldNum" sz="quarter" idx="5"/>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397" tIns="48199" rIns="96397" bIns="48199" numCol="1" anchor="b" anchorCtr="0" compatLnSpc="1">
            <a:prstTxWarp prst="textNoShape">
              <a:avLst/>
            </a:prstTxWarp>
          </a:bodyPr>
          <a:lstStyle/>
          <a:p>
            <a:pPr defTabSz="925923"/>
            <a:fld id="{91E06411-CA2E-4B2D-8138-C8707E21854B}" type="slidenum">
              <a:rPr lang="en-US">
                <a:latin typeface="+mn-lt"/>
              </a:rPr>
              <a:pPr defTabSz="925923"/>
              <a:t>27</a:t>
            </a:fld>
            <a:endParaRPr lang="en-US">
              <a:latin typeface="+mn-lt"/>
            </a:endParaRPr>
          </a:p>
        </p:txBody>
      </p:sp>
      <p:sp>
        <p:nvSpPr>
          <p:cNvPr id="17413" name="Rectangle 2"/>
          <p:cNvSpPr>
            <a:spLocks noGrp="1" noRot="1" noChangeAspect="1" noChangeArrowheads="1" noTextEdit="1"/>
          </p:cNvSpPr>
          <p:nvPr>
            <p:ph type="sldImg"/>
          </p:nvPr>
        </p:nvSpPr>
        <p:spPr>
          <a:ln/>
        </p:spPr>
      </p:sp>
      <p:sp>
        <p:nvSpPr>
          <p:cNvPr id="856067" name="Rectangle 3"/>
          <p:cNvSpPr>
            <a:spLocks noGrp="1" noChangeArrowheads="1"/>
          </p:cNvSpPr>
          <p:nvPr>
            <p:ph type="body" idx="1"/>
          </p:nvPr>
        </p:nvSpPr>
        <p:spPr>
          <a:xfrm>
            <a:off x="1219200" y="4595818"/>
            <a:ext cx="4860925" cy="4278312"/>
          </a:xfrm>
        </p:spPr>
        <p:txBody>
          <a:bodyPr/>
          <a:lstStyle/>
          <a:p>
            <a:pPr>
              <a:defRPr/>
            </a:pPr>
            <a:r>
              <a:rPr lang="en-US" dirty="0">
                <a:latin typeface="+mn-lt"/>
              </a:rPr>
              <a:t>Be aware that colors that look bright and crisp on your monitor may look entirely different when projected.  In particular, pastel colors and thin lines fade away.  Use bright, primary colors, bold fonts, and thick lines. </a:t>
            </a:r>
          </a:p>
        </p:txBody>
      </p:sp>
      <p:sp>
        <p:nvSpPr>
          <p:cNvPr id="12" name="Text Box 8"/>
          <p:cNvSpPr txBox="1">
            <a:spLocks noChangeArrowheads="1"/>
          </p:cNvSpPr>
          <p:nvPr/>
        </p:nvSpPr>
        <p:spPr bwMode="auto">
          <a:xfrm>
            <a:off x="3" y="9144002"/>
            <a:ext cx="3466688" cy="465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11" tIns="47855" rIns="95711" bIns="47855">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200" dirty="0">
                <a:latin typeface="Calibri" pitchFamily="34" charset="0"/>
              </a:rPr>
              <a:t>© 2025 Board of Trustees of the University of Illinois</a:t>
            </a:r>
            <a:br>
              <a:rPr lang="en-US" sz="1200" dirty="0">
                <a:latin typeface="Calibri" pitchFamily="34" charset="0"/>
              </a:rPr>
            </a:br>
            <a:r>
              <a:rPr lang="en-US" sz="1200" dirty="0">
                <a:latin typeface="Calibri" pitchFamily="34" charset="0"/>
              </a:rPr>
              <a:t>All rights Reserved</a:t>
            </a:r>
          </a:p>
        </p:txBody>
      </p:sp>
      <p:sp>
        <p:nvSpPr>
          <p:cNvPr id="9" name="Rectangle 2"/>
          <p:cNvSpPr>
            <a:spLocks noGrp="1" noChangeArrowheads="1"/>
          </p:cNvSpPr>
          <p:nvPr>
            <p:ph type="hdr" sz="quarter"/>
          </p:nvPr>
        </p:nvSpPr>
        <p:spPr>
          <a:xfrm>
            <a:off x="5" y="4"/>
            <a:ext cx="5486395" cy="474663"/>
          </a:xfrm>
          <a:noFill/>
        </p:spPr>
        <p:txBody>
          <a:bodyPr/>
          <a:lstStyle>
            <a:lvl1pPr defTabSz="964323">
              <a:defRPr sz="2400">
                <a:solidFill>
                  <a:schemeClr val="tx1"/>
                </a:solidFill>
                <a:latin typeface="Times New Roman" pitchFamily="18" charset="0"/>
              </a:defRPr>
            </a:lvl1pPr>
            <a:lvl2pPr marL="749674" indent="-288335" defTabSz="964323">
              <a:defRPr sz="2400">
                <a:solidFill>
                  <a:schemeClr val="tx1"/>
                </a:solidFill>
                <a:latin typeface="Times New Roman" pitchFamily="18" charset="0"/>
              </a:defRPr>
            </a:lvl2pPr>
            <a:lvl3pPr marL="1153343" indent="-230669" defTabSz="964323">
              <a:defRPr sz="2400">
                <a:solidFill>
                  <a:schemeClr val="tx1"/>
                </a:solidFill>
                <a:latin typeface="Times New Roman" pitchFamily="18" charset="0"/>
              </a:defRPr>
            </a:lvl3pPr>
            <a:lvl4pPr marL="1614682" indent="-230669" defTabSz="964323">
              <a:defRPr sz="2400">
                <a:solidFill>
                  <a:schemeClr val="tx1"/>
                </a:solidFill>
                <a:latin typeface="Times New Roman" pitchFamily="18" charset="0"/>
              </a:defRPr>
            </a:lvl4pPr>
            <a:lvl5pPr marL="2076017" indent="-230669" defTabSz="964323">
              <a:defRPr sz="2400">
                <a:solidFill>
                  <a:schemeClr val="tx1"/>
                </a:solidFill>
                <a:latin typeface="Times New Roman" pitchFamily="18" charset="0"/>
              </a:defRPr>
            </a:lvl5pPr>
            <a:lvl6pPr marL="2537355" indent="-230669" defTabSz="964323" eaLnBrk="0" fontAlgn="base" hangingPunct="0">
              <a:spcBef>
                <a:spcPct val="0"/>
              </a:spcBef>
              <a:spcAft>
                <a:spcPct val="0"/>
              </a:spcAft>
              <a:defRPr sz="2400">
                <a:solidFill>
                  <a:schemeClr val="tx1"/>
                </a:solidFill>
                <a:latin typeface="Times New Roman" pitchFamily="18" charset="0"/>
              </a:defRPr>
            </a:lvl6pPr>
            <a:lvl7pPr marL="2998691" indent="-230669" defTabSz="964323" eaLnBrk="0" fontAlgn="base" hangingPunct="0">
              <a:spcBef>
                <a:spcPct val="0"/>
              </a:spcBef>
              <a:spcAft>
                <a:spcPct val="0"/>
              </a:spcAft>
              <a:defRPr sz="2400">
                <a:solidFill>
                  <a:schemeClr val="tx1"/>
                </a:solidFill>
                <a:latin typeface="Times New Roman" pitchFamily="18" charset="0"/>
              </a:defRPr>
            </a:lvl7pPr>
            <a:lvl8pPr marL="3460029" indent="-230669" defTabSz="964323" eaLnBrk="0" fontAlgn="base" hangingPunct="0">
              <a:spcBef>
                <a:spcPct val="0"/>
              </a:spcBef>
              <a:spcAft>
                <a:spcPct val="0"/>
              </a:spcAft>
              <a:defRPr sz="2400">
                <a:solidFill>
                  <a:schemeClr val="tx1"/>
                </a:solidFill>
                <a:latin typeface="Times New Roman" pitchFamily="18" charset="0"/>
              </a:defRPr>
            </a:lvl8pPr>
            <a:lvl9pPr marL="3921364" indent="-230669" defTabSz="964323" eaLnBrk="0" fontAlgn="base" hangingPunct="0">
              <a:spcBef>
                <a:spcPct val="0"/>
              </a:spcBef>
              <a:spcAft>
                <a:spcPct val="0"/>
              </a:spcAft>
              <a:defRPr sz="2400">
                <a:solidFill>
                  <a:schemeClr val="tx1"/>
                </a:solidFill>
                <a:latin typeface="Times New Roman" pitchFamily="18" charset="0"/>
              </a:defRPr>
            </a:lvl9pPr>
          </a:lstStyle>
          <a:p>
            <a:r>
              <a:rPr lang="en-US" sz="1300" dirty="0">
                <a:latin typeface="+mn-lt"/>
              </a:rPr>
              <a:t>Communicating in Science--Celia’s Tips for Science Talks</a:t>
            </a:r>
          </a:p>
          <a:p>
            <a:r>
              <a:rPr lang="en-US" sz="1300" dirty="0">
                <a:latin typeface="+mn-lt"/>
              </a:rPr>
              <a:t>Celia M. Elliott, PHYS 496</a:t>
            </a:r>
          </a:p>
        </p:txBody>
      </p:sp>
      <p:sp>
        <p:nvSpPr>
          <p:cNvPr id="10" name="Rectangle 3"/>
          <p:cNvSpPr>
            <a:spLocks noGrp="1" noChangeArrowheads="1"/>
          </p:cNvSpPr>
          <p:nvPr>
            <p:ph type="dt" sz="quarter" idx="1"/>
          </p:nvPr>
        </p:nvSpPr>
        <p:spPr>
          <a:xfrm>
            <a:off x="4173538" y="4"/>
            <a:ext cx="3128962" cy="474663"/>
          </a:xfrm>
          <a:noFill/>
        </p:spPr>
        <p:txBody>
          <a:bodyPr/>
          <a:lstStyle>
            <a:lvl1pPr defTabSz="964323">
              <a:defRPr sz="2400">
                <a:solidFill>
                  <a:schemeClr val="tx1"/>
                </a:solidFill>
                <a:latin typeface="Times New Roman" pitchFamily="18" charset="0"/>
              </a:defRPr>
            </a:lvl1pPr>
            <a:lvl2pPr marL="749674" indent="-288335" defTabSz="964323">
              <a:defRPr sz="2400">
                <a:solidFill>
                  <a:schemeClr val="tx1"/>
                </a:solidFill>
                <a:latin typeface="Times New Roman" pitchFamily="18" charset="0"/>
              </a:defRPr>
            </a:lvl2pPr>
            <a:lvl3pPr marL="1153343" indent="-230669" defTabSz="964323">
              <a:defRPr sz="2400">
                <a:solidFill>
                  <a:schemeClr val="tx1"/>
                </a:solidFill>
                <a:latin typeface="Times New Roman" pitchFamily="18" charset="0"/>
              </a:defRPr>
            </a:lvl3pPr>
            <a:lvl4pPr marL="1614682" indent="-230669" defTabSz="964323">
              <a:defRPr sz="2400">
                <a:solidFill>
                  <a:schemeClr val="tx1"/>
                </a:solidFill>
                <a:latin typeface="Times New Roman" pitchFamily="18" charset="0"/>
              </a:defRPr>
            </a:lvl4pPr>
            <a:lvl5pPr marL="2076017" indent="-230669" defTabSz="964323">
              <a:defRPr sz="2400">
                <a:solidFill>
                  <a:schemeClr val="tx1"/>
                </a:solidFill>
                <a:latin typeface="Times New Roman" pitchFamily="18" charset="0"/>
              </a:defRPr>
            </a:lvl5pPr>
            <a:lvl6pPr marL="2537355" indent="-230669" defTabSz="964323" eaLnBrk="0" fontAlgn="base" hangingPunct="0">
              <a:spcBef>
                <a:spcPct val="0"/>
              </a:spcBef>
              <a:spcAft>
                <a:spcPct val="0"/>
              </a:spcAft>
              <a:defRPr sz="2400">
                <a:solidFill>
                  <a:schemeClr val="tx1"/>
                </a:solidFill>
                <a:latin typeface="Times New Roman" pitchFamily="18" charset="0"/>
              </a:defRPr>
            </a:lvl6pPr>
            <a:lvl7pPr marL="2998691" indent="-230669" defTabSz="964323" eaLnBrk="0" fontAlgn="base" hangingPunct="0">
              <a:spcBef>
                <a:spcPct val="0"/>
              </a:spcBef>
              <a:spcAft>
                <a:spcPct val="0"/>
              </a:spcAft>
              <a:defRPr sz="2400">
                <a:solidFill>
                  <a:schemeClr val="tx1"/>
                </a:solidFill>
                <a:latin typeface="Times New Roman" pitchFamily="18" charset="0"/>
              </a:defRPr>
            </a:lvl7pPr>
            <a:lvl8pPr marL="3460029" indent="-230669" defTabSz="964323" eaLnBrk="0" fontAlgn="base" hangingPunct="0">
              <a:spcBef>
                <a:spcPct val="0"/>
              </a:spcBef>
              <a:spcAft>
                <a:spcPct val="0"/>
              </a:spcAft>
              <a:defRPr sz="2400">
                <a:solidFill>
                  <a:schemeClr val="tx1"/>
                </a:solidFill>
                <a:latin typeface="Times New Roman" pitchFamily="18" charset="0"/>
              </a:defRPr>
            </a:lvl8pPr>
            <a:lvl9pPr marL="3921364" indent="-230669" defTabSz="964323" eaLnBrk="0" fontAlgn="base" hangingPunct="0">
              <a:spcBef>
                <a:spcPct val="0"/>
              </a:spcBef>
              <a:spcAft>
                <a:spcPct val="0"/>
              </a:spcAft>
              <a:defRPr sz="2400">
                <a:solidFill>
                  <a:schemeClr val="tx1"/>
                </a:solidFill>
                <a:latin typeface="Times New Roman" pitchFamily="18" charset="0"/>
              </a:defRPr>
            </a:lvl9pPr>
          </a:lstStyle>
          <a:p>
            <a:fld id="{2D36F771-FC2A-4B6B-AA7F-5D1B070F9FBE}" type="datetime1">
              <a:rPr lang="en-US" sz="1300" smtClean="0">
                <a:latin typeface="+mn-lt"/>
              </a:rPr>
              <a:t>9/12/25</a:t>
            </a:fld>
            <a:endParaRPr lang="en-US" sz="1300" dirty="0">
              <a:latin typeface="+mn-lt"/>
            </a:endParaRPr>
          </a:p>
        </p:txBody>
      </p:sp>
    </p:spTree>
    <p:extLst>
      <p:ext uri="{BB962C8B-B14F-4D97-AF65-F5344CB8AC3E}">
        <p14:creationId xmlns:p14="http://schemas.microsoft.com/office/powerpoint/2010/main" val="39519804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Rectangle 7"/>
          <p:cNvSpPr>
            <a:spLocks noGrp="1" noChangeArrowheads="1"/>
          </p:cNvSpPr>
          <p:nvPr>
            <p:ph type="sldNum" sz="quarter" idx="5"/>
          </p:nvPr>
        </p:nvSpPr>
        <p:spPr>
          <a:noFill/>
        </p:spPr>
        <p:txBody>
          <a:bodyPr/>
          <a:lstStyle>
            <a:lvl1pPr defTabSz="1000552">
              <a:defRPr sz="2500">
                <a:solidFill>
                  <a:schemeClr val="tx1"/>
                </a:solidFill>
                <a:latin typeface="Times New Roman" pitchFamily="18" charset="0"/>
              </a:defRPr>
            </a:lvl1pPr>
            <a:lvl2pPr marL="777837" indent="-299169" defTabSz="1000552">
              <a:defRPr sz="2500">
                <a:solidFill>
                  <a:schemeClr val="tx1"/>
                </a:solidFill>
                <a:latin typeface="Times New Roman" pitchFamily="18" charset="0"/>
              </a:defRPr>
            </a:lvl2pPr>
            <a:lvl3pPr marL="1196673" indent="-239335" defTabSz="1000552">
              <a:defRPr sz="2500">
                <a:solidFill>
                  <a:schemeClr val="tx1"/>
                </a:solidFill>
                <a:latin typeface="Times New Roman" pitchFamily="18" charset="0"/>
              </a:defRPr>
            </a:lvl3pPr>
            <a:lvl4pPr marL="1675342" indent="-239335" defTabSz="1000552">
              <a:defRPr sz="2500">
                <a:solidFill>
                  <a:schemeClr val="tx1"/>
                </a:solidFill>
                <a:latin typeface="Times New Roman" pitchFamily="18" charset="0"/>
              </a:defRPr>
            </a:lvl4pPr>
            <a:lvl5pPr marL="2154011" indent="-239335" defTabSz="1000552">
              <a:defRPr sz="2500">
                <a:solidFill>
                  <a:schemeClr val="tx1"/>
                </a:solidFill>
                <a:latin typeface="Times New Roman" pitchFamily="18" charset="0"/>
              </a:defRPr>
            </a:lvl5pPr>
            <a:lvl6pPr marL="2632681" indent="-239335" defTabSz="1000552" eaLnBrk="0" fontAlgn="base" hangingPunct="0">
              <a:spcBef>
                <a:spcPct val="0"/>
              </a:spcBef>
              <a:spcAft>
                <a:spcPct val="0"/>
              </a:spcAft>
              <a:defRPr sz="2500">
                <a:solidFill>
                  <a:schemeClr val="tx1"/>
                </a:solidFill>
                <a:latin typeface="Times New Roman" pitchFamily="18" charset="0"/>
              </a:defRPr>
            </a:lvl6pPr>
            <a:lvl7pPr marL="3111350" indent="-239335" defTabSz="1000552" eaLnBrk="0" fontAlgn="base" hangingPunct="0">
              <a:spcBef>
                <a:spcPct val="0"/>
              </a:spcBef>
              <a:spcAft>
                <a:spcPct val="0"/>
              </a:spcAft>
              <a:defRPr sz="2500">
                <a:solidFill>
                  <a:schemeClr val="tx1"/>
                </a:solidFill>
                <a:latin typeface="Times New Roman" pitchFamily="18" charset="0"/>
              </a:defRPr>
            </a:lvl7pPr>
            <a:lvl8pPr marL="3590019" indent="-239335" defTabSz="1000552" eaLnBrk="0" fontAlgn="base" hangingPunct="0">
              <a:spcBef>
                <a:spcPct val="0"/>
              </a:spcBef>
              <a:spcAft>
                <a:spcPct val="0"/>
              </a:spcAft>
              <a:defRPr sz="2500">
                <a:solidFill>
                  <a:schemeClr val="tx1"/>
                </a:solidFill>
                <a:latin typeface="Times New Roman" pitchFamily="18" charset="0"/>
              </a:defRPr>
            </a:lvl8pPr>
            <a:lvl9pPr marL="4068688" indent="-239335" defTabSz="1000552" eaLnBrk="0" fontAlgn="base" hangingPunct="0">
              <a:spcBef>
                <a:spcPct val="0"/>
              </a:spcBef>
              <a:spcAft>
                <a:spcPct val="0"/>
              </a:spcAft>
              <a:defRPr sz="2500">
                <a:solidFill>
                  <a:schemeClr val="tx1"/>
                </a:solidFill>
                <a:latin typeface="Times New Roman" pitchFamily="18" charset="0"/>
              </a:defRPr>
            </a:lvl9pPr>
          </a:lstStyle>
          <a:p>
            <a:fld id="{CB8CD2C3-CD74-4BA2-A04A-B0F11DF65C4B}" type="slidenum">
              <a:rPr lang="en-US" altLang="en-US" sz="1300">
                <a:latin typeface="Calibri" panose="020F0502020204030204" pitchFamily="34" charset="0"/>
              </a:rPr>
              <a:pPr/>
              <a:t>28</a:t>
            </a:fld>
            <a:endParaRPr lang="en-US" altLang="en-US" sz="1300" dirty="0">
              <a:latin typeface="Calibri" panose="020F0502020204030204" pitchFamily="34" charset="0"/>
            </a:endParaRPr>
          </a:p>
        </p:txBody>
      </p:sp>
      <p:sp>
        <p:nvSpPr>
          <p:cNvPr id="70660" name="Rectangle 2"/>
          <p:cNvSpPr>
            <a:spLocks noGrp="1" noRot="1" noChangeAspect="1" noChangeArrowheads="1" noTextEdit="1"/>
          </p:cNvSpPr>
          <p:nvPr>
            <p:ph type="sldImg"/>
          </p:nvPr>
        </p:nvSpPr>
        <p:spPr>
          <a:xfrm>
            <a:off x="1276350" y="673100"/>
            <a:ext cx="4905375" cy="3679825"/>
          </a:xfrm>
          <a:ln w="12700" cap="flat">
            <a:solidFill>
              <a:schemeClr val="tx1"/>
            </a:solidFill>
          </a:ln>
        </p:spPr>
      </p:sp>
      <p:sp>
        <p:nvSpPr>
          <p:cNvPr id="53255" name="Rectangle 3"/>
          <p:cNvSpPr>
            <a:spLocks noGrp="1" noChangeArrowheads="1"/>
          </p:cNvSpPr>
          <p:nvPr>
            <p:ph type="body" idx="1"/>
          </p:nvPr>
        </p:nvSpPr>
        <p:spPr>
          <a:xfrm>
            <a:off x="1276350" y="4643204"/>
            <a:ext cx="4905375" cy="2062396"/>
          </a:xfrm>
        </p:spPr>
        <p:txBody>
          <a:bodyPr lIns="101885" tIns="50940" rIns="101885" bIns="50940"/>
          <a:lstStyle/>
          <a:p>
            <a:pPr>
              <a:spcBef>
                <a:spcPct val="50000"/>
              </a:spcBef>
              <a:defRPr/>
            </a:pPr>
            <a:r>
              <a:rPr lang="en-US" dirty="0">
                <a:latin typeface="+mn-lt"/>
              </a:rPr>
              <a:t>The summary slide lets you reiterate your key points and cues the audience that you will soon be taking questions.  Leave it on the screen during the “questions” period—it will help people review what they’ve learned and remind them of questions they want to ask.</a:t>
            </a:r>
          </a:p>
          <a:p>
            <a:pPr>
              <a:spcBef>
                <a:spcPct val="50000"/>
              </a:spcBef>
              <a:defRPr/>
            </a:pPr>
            <a:r>
              <a:rPr lang="en-US" dirty="0">
                <a:latin typeface="+mn-lt"/>
              </a:rPr>
              <a:t>Add your contact information at the bottom of the summary slide; people may not remember it from your title slide. </a:t>
            </a:r>
          </a:p>
          <a:p>
            <a:pPr>
              <a:spcBef>
                <a:spcPct val="50000"/>
              </a:spcBef>
              <a:buFontTx/>
              <a:buChar char="-"/>
              <a:defRPr/>
            </a:pPr>
            <a:endParaRPr lang="en-US" dirty="0">
              <a:latin typeface="+mn-lt"/>
            </a:endParaRPr>
          </a:p>
          <a:p>
            <a:pPr>
              <a:lnSpc>
                <a:spcPct val="85000"/>
              </a:lnSpc>
              <a:spcBef>
                <a:spcPct val="50000"/>
              </a:spcBef>
              <a:defRPr/>
            </a:pPr>
            <a:endParaRPr lang="en-US" dirty="0">
              <a:latin typeface="+mn-lt"/>
            </a:endParaRPr>
          </a:p>
          <a:p>
            <a:pPr>
              <a:spcBef>
                <a:spcPct val="50000"/>
              </a:spcBef>
              <a:defRPr/>
            </a:pPr>
            <a:endParaRPr lang="en-US" dirty="0">
              <a:latin typeface="+mn-lt"/>
            </a:endParaRPr>
          </a:p>
        </p:txBody>
      </p:sp>
      <p:sp>
        <p:nvSpPr>
          <p:cNvPr id="10" name="Rectangle 6"/>
          <p:cNvSpPr>
            <a:spLocks noGrp="1" noChangeArrowheads="1"/>
          </p:cNvSpPr>
          <p:nvPr>
            <p:ph type="ftr" sz="quarter" idx="4"/>
          </p:nvPr>
        </p:nvSpPr>
        <p:spPr>
          <a:xfrm>
            <a:off x="1" y="9067800"/>
            <a:ext cx="4632960" cy="490225"/>
          </a:xfrm>
        </p:spPr>
        <p:txBody>
          <a:bodyPr/>
          <a:lstStyle>
            <a:lvl1pPr defTabSz="1000552">
              <a:defRPr sz="2500">
                <a:solidFill>
                  <a:schemeClr val="tx1"/>
                </a:solidFill>
                <a:latin typeface="Times New Roman" pitchFamily="18" charset="0"/>
              </a:defRPr>
            </a:lvl1pPr>
            <a:lvl2pPr marL="777837" indent="-299169" defTabSz="1000552">
              <a:defRPr sz="2500">
                <a:solidFill>
                  <a:schemeClr val="tx1"/>
                </a:solidFill>
                <a:latin typeface="Times New Roman" pitchFamily="18" charset="0"/>
              </a:defRPr>
            </a:lvl2pPr>
            <a:lvl3pPr marL="1196673" indent="-239335" defTabSz="1000552">
              <a:defRPr sz="2500">
                <a:solidFill>
                  <a:schemeClr val="tx1"/>
                </a:solidFill>
                <a:latin typeface="Times New Roman" pitchFamily="18" charset="0"/>
              </a:defRPr>
            </a:lvl3pPr>
            <a:lvl4pPr marL="1675342" indent="-239335" defTabSz="1000552">
              <a:defRPr sz="2500">
                <a:solidFill>
                  <a:schemeClr val="tx1"/>
                </a:solidFill>
                <a:latin typeface="Times New Roman" pitchFamily="18" charset="0"/>
              </a:defRPr>
            </a:lvl4pPr>
            <a:lvl5pPr marL="2154011" indent="-239335" defTabSz="1000552">
              <a:defRPr sz="2500">
                <a:solidFill>
                  <a:schemeClr val="tx1"/>
                </a:solidFill>
                <a:latin typeface="Times New Roman" pitchFamily="18" charset="0"/>
              </a:defRPr>
            </a:lvl5pPr>
            <a:lvl6pPr marL="2632681" indent="-239335" defTabSz="1000552" eaLnBrk="0" fontAlgn="base" hangingPunct="0">
              <a:spcBef>
                <a:spcPct val="0"/>
              </a:spcBef>
              <a:spcAft>
                <a:spcPct val="0"/>
              </a:spcAft>
              <a:defRPr sz="2500">
                <a:solidFill>
                  <a:schemeClr val="tx1"/>
                </a:solidFill>
                <a:latin typeface="Times New Roman" pitchFamily="18" charset="0"/>
              </a:defRPr>
            </a:lvl6pPr>
            <a:lvl7pPr marL="3111350" indent="-239335" defTabSz="1000552" eaLnBrk="0" fontAlgn="base" hangingPunct="0">
              <a:spcBef>
                <a:spcPct val="0"/>
              </a:spcBef>
              <a:spcAft>
                <a:spcPct val="0"/>
              </a:spcAft>
              <a:defRPr sz="2500">
                <a:solidFill>
                  <a:schemeClr val="tx1"/>
                </a:solidFill>
                <a:latin typeface="Times New Roman" pitchFamily="18" charset="0"/>
              </a:defRPr>
            </a:lvl7pPr>
            <a:lvl8pPr marL="3590019" indent="-239335" defTabSz="1000552" eaLnBrk="0" fontAlgn="base" hangingPunct="0">
              <a:spcBef>
                <a:spcPct val="0"/>
              </a:spcBef>
              <a:spcAft>
                <a:spcPct val="0"/>
              </a:spcAft>
              <a:defRPr sz="2500">
                <a:solidFill>
                  <a:schemeClr val="tx1"/>
                </a:solidFill>
                <a:latin typeface="Times New Roman" pitchFamily="18" charset="0"/>
              </a:defRPr>
            </a:lvl8pPr>
            <a:lvl9pPr marL="4068688" indent="-239335" defTabSz="1000552" eaLnBrk="0" fontAlgn="base" hangingPunct="0">
              <a:spcBef>
                <a:spcPct val="0"/>
              </a:spcBef>
              <a:spcAft>
                <a:spcPct val="0"/>
              </a:spcAft>
              <a:defRPr sz="2500">
                <a:solidFill>
                  <a:schemeClr val="tx1"/>
                </a:solidFill>
                <a:latin typeface="Times New Roman" pitchFamily="18" charset="0"/>
              </a:defRPr>
            </a:lvl9pPr>
          </a:lstStyle>
          <a:p>
            <a:pPr>
              <a:defRPr/>
            </a:pPr>
            <a:r>
              <a:rPr lang="en-US" sz="1300" dirty="0">
                <a:latin typeface="+mn-lt"/>
              </a:rPr>
              <a:t>© 2025 The Board of Trustees of the University of Illinois</a:t>
            </a:r>
            <a:br>
              <a:rPr lang="en-US" sz="1300" dirty="0">
                <a:latin typeface="+mn-lt"/>
              </a:rPr>
            </a:br>
            <a:r>
              <a:rPr lang="en-US" sz="1300" dirty="0">
                <a:latin typeface="+mn-lt"/>
              </a:rPr>
              <a:t>All rights reserved</a:t>
            </a:r>
          </a:p>
        </p:txBody>
      </p:sp>
      <p:sp>
        <p:nvSpPr>
          <p:cNvPr id="11" name="Rectangle 2"/>
          <p:cNvSpPr>
            <a:spLocks noGrp="1" noChangeArrowheads="1"/>
          </p:cNvSpPr>
          <p:nvPr>
            <p:ph type="hdr" sz="quarter"/>
          </p:nvPr>
        </p:nvSpPr>
        <p:spPr>
          <a:xfrm>
            <a:off x="5" y="4"/>
            <a:ext cx="5486395" cy="474663"/>
          </a:xfrm>
          <a:noFill/>
        </p:spPr>
        <p:txBody>
          <a:bodyPr/>
          <a:lstStyle>
            <a:lvl1pPr defTabSz="964323">
              <a:defRPr sz="2400">
                <a:solidFill>
                  <a:schemeClr val="tx1"/>
                </a:solidFill>
                <a:latin typeface="Times New Roman" pitchFamily="18" charset="0"/>
              </a:defRPr>
            </a:lvl1pPr>
            <a:lvl2pPr marL="749674" indent="-288335" defTabSz="964323">
              <a:defRPr sz="2400">
                <a:solidFill>
                  <a:schemeClr val="tx1"/>
                </a:solidFill>
                <a:latin typeface="Times New Roman" pitchFamily="18" charset="0"/>
              </a:defRPr>
            </a:lvl2pPr>
            <a:lvl3pPr marL="1153343" indent="-230669" defTabSz="964323">
              <a:defRPr sz="2400">
                <a:solidFill>
                  <a:schemeClr val="tx1"/>
                </a:solidFill>
                <a:latin typeface="Times New Roman" pitchFamily="18" charset="0"/>
              </a:defRPr>
            </a:lvl3pPr>
            <a:lvl4pPr marL="1614682" indent="-230669" defTabSz="964323">
              <a:defRPr sz="2400">
                <a:solidFill>
                  <a:schemeClr val="tx1"/>
                </a:solidFill>
                <a:latin typeface="Times New Roman" pitchFamily="18" charset="0"/>
              </a:defRPr>
            </a:lvl4pPr>
            <a:lvl5pPr marL="2076017" indent="-230669" defTabSz="964323">
              <a:defRPr sz="2400">
                <a:solidFill>
                  <a:schemeClr val="tx1"/>
                </a:solidFill>
                <a:latin typeface="Times New Roman" pitchFamily="18" charset="0"/>
              </a:defRPr>
            </a:lvl5pPr>
            <a:lvl6pPr marL="2537355" indent="-230669" defTabSz="964323" eaLnBrk="0" fontAlgn="base" hangingPunct="0">
              <a:spcBef>
                <a:spcPct val="0"/>
              </a:spcBef>
              <a:spcAft>
                <a:spcPct val="0"/>
              </a:spcAft>
              <a:defRPr sz="2400">
                <a:solidFill>
                  <a:schemeClr val="tx1"/>
                </a:solidFill>
                <a:latin typeface="Times New Roman" pitchFamily="18" charset="0"/>
              </a:defRPr>
            </a:lvl6pPr>
            <a:lvl7pPr marL="2998691" indent="-230669" defTabSz="964323" eaLnBrk="0" fontAlgn="base" hangingPunct="0">
              <a:spcBef>
                <a:spcPct val="0"/>
              </a:spcBef>
              <a:spcAft>
                <a:spcPct val="0"/>
              </a:spcAft>
              <a:defRPr sz="2400">
                <a:solidFill>
                  <a:schemeClr val="tx1"/>
                </a:solidFill>
                <a:latin typeface="Times New Roman" pitchFamily="18" charset="0"/>
              </a:defRPr>
            </a:lvl7pPr>
            <a:lvl8pPr marL="3460029" indent="-230669" defTabSz="964323" eaLnBrk="0" fontAlgn="base" hangingPunct="0">
              <a:spcBef>
                <a:spcPct val="0"/>
              </a:spcBef>
              <a:spcAft>
                <a:spcPct val="0"/>
              </a:spcAft>
              <a:defRPr sz="2400">
                <a:solidFill>
                  <a:schemeClr val="tx1"/>
                </a:solidFill>
                <a:latin typeface="Times New Roman" pitchFamily="18" charset="0"/>
              </a:defRPr>
            </a:lvl8pPr>
            <a:lvl9pPr marL="3921364" indent="-230669" defTabSz="964323" eaLnBrk="0" fontAlgn="base" hangingPunct="0">
              <a:spcBef>
                <a:spcPct val="0"/>
              </a:spcBef>
              <a:spcAft>
                <a:spcPct val="0"/>
              </a:spcAft>
              <a:defRPr sz="2400">
                <a:solidFill>
                  <a:schemeClr val="tx1"/>
                </a:solidFill>
                <a:latin typeface="Times New Roman" pitchFamily="18" charset="0"/>
              </a:defRPr>
            </a:lvl9pPr>
          </a:lstStyle>
          <a:p>
            <a:r>
              <a:rPr lang="en-US" sz="1300" dirty="0">
                <a:latin typeface="+mn-lt"/>
              </a:rPr>
              <a:t>Communicating in Science--Celia’s Tips for Science Talks</a:t>
            </a:r>
          </a:p>
          <a:p>
            <a:r>
              <a:rPr lang="en-US" sz="1300" dirty="0">
                <a:latin typeface="+mn-lt"/>
              </a:rPr>
              <a:t>Celia M. Elliott, PHYS 496</a:t>
            </a:r>
          </a:p>
        </p:txBody>
      </p:sp>
      <p:sp>
        <p:nvSpPr>
          <p:cNvPr id="12" name="Rectangle 3"/>
          <p:cNvSpPr>
            <a:spLocks noGrp="1" noChangeArrowheads="1"/>
          </p:cNvSpPr>
          <p:nvPr>
            <p:ph type="dt" sz="quarter" idx="1"/>
          </p:nvPr>
        </p:nvSpPr>
        <p:spPr>
          <a:xfrm>
            <a:off x="4173538" y="4"/>
            <a:ext cx="3128962" cy="474663"/>
          </a:xfrm>
          <a:noFill/>
        </p:spPr>
        <p:txBody>
          <a:bodyPr/>
          <a:lstStyle>
            <a:lvl1pPr defTabSz="964323">
              <a:defRPr sz="2400">
                <a:solidFill>
                  <a:schemeClr val="tx1"/>
                </a:solidFill>
                <a:latin typeface="Times New Roman" pitchFamily="18" charset="0"/>
              </a:defRPr>
            </a:lvl1pPr>
            <a:lvl2pPr marL="749674" indent="-288335" defTabSz="964323">
              <a:defRPr sz="2400">
                <a:solidFill>
                  <a:schemeClr val="tx1"/>
                </a:solidFill>
                <a:latin typeface="Times New Roman" pitchFamily="18" charset="0"/>
              </a:defRPr>
            </a:lvl2pPr>
            <a:lvl3pPr marL="1153343" indent="-230669" defTabSz="964323">
              <a:defRPr sz="2400">
                <a:solidFill>
                  <a:schemeClr val="tx1"/>
                </a:solidFill>
                <a:latin typeface="Times New Roman" pitchFamily="18" charset="0"/>
              </a:defRPr>
            </a:lvl3pPr>
            <a:lvl4pPr marL="1614682" indent="-230669" defTabSz="964323">
              <a:defRPr sz="2400">
                <a:solidFill>
                  <a:schemeClr val="tx1"/>
                </a:solidFill>
                <a:latin typeface="Times New Roman" pitchFamily="18" charset="0"/>
              </a:defRPr>
            </a:lvl4pPr>
            <a:lvl5pPr marL="2076017" indent="-230669" defTabSz="964323">
              <a:defRPr sz="2400">
                <a:solidFill>
                  <a:schemeClr val="tx1"/>
                </a:solidFill>
                <a:latin typeface="Times New Roman" pitchFamily="18" charset="0"/>
              </a:defRPr>
            </a:lvl5pPr>
            <a:lvl6pPr marL="2537355" indent="-230669" defTabSz="964323" eaLnBrk="0" fontAlgn="base" hangingPunct="0">
              <a:spcBef>
                <a:spcPct val="0"/>
              </a:spcBef>
              <a:spcAft>
                <a:spcPct val="0"/>
              </a:spcAft>
              <a:defRPr sz="2400">
                <a:solidFill>
                  <a:schemeClr val="tx1"/>
                </a:solidFill>
                <a:latin typeface="Times New Roman" pitchFamily="18" charset="0"/>
              </a:defRPr>
            </a:lvl6pPr>
            <a:lvl7pPr marL="2998691" indent="-230669" defTabSz="964323" eaLnBrk="0" fontAlgn="base" hangingPunct="0">
              <a:spcBef>
                <a:spcPct val="0"/>
              </a:spcBef>
              <a:spcAft>
                <a:spcPct val="0"/>
              </a:spcAft>
              <a:defRPr sz="2400">
                <a:solidFill>
                  <a:schemeClr val="tx1"/>
                </a:solidFill>
                <a:latin typeface="Times New Roman" pitchFamily="18" charset="0"/>
              </a:defRPr>
            </a:lvl7pPr>
            <a:lvl8pPr marL="3460029" indent="-230669" defTabSz="964323" eaLnBrk="0" fontAlgn="base" hangingPunct="0">
              <a:spcBef>
                <a:spcPct val="0"/>
              </a:spcBef>
              <a:spcAft>
                <a:spcPct val="0"/>
              </a:spcAft>
              <a:defRPr sz="2400">
                <a:solidFill>
                  <a:schemeClr val="tx1"/>
                </a:solidFill>
                <a:latin typeface="Times New Roman" pitchFamily="18" charset="0"/>
              </a:defRPr>
            </a:lvl8pPr>
            <a:lvl9pPr marL="3921364" indent="-230669" defTabSz="964323" eaLnBrk="0" fontAlgn="base" hangingPunct="0">
              <a:spcBef>
                <a:spcPct val="0"/>
              </a:spcBef>
              <a:spcAft>
                <a:spcPct val="0"/>
              </a:spcAft>
              <a:defRPr sz="2400">
                <a:solidFill>
                  <a:schemeClr val="tx1"/>
                </a:solidFill>
                <a:latin typeface="Times New Roman" pitchFamily="18" charset="0"/>
              </a:defRPr>
            </a:lvl9pPr>
          </a:lstStyle>
          <a:p>
            <a:fld id="{74EFD92D-3AE1-4E6C-9EC4-487A8D289234}" type="datetime1">
              <a:rPr lang="en-US" sz="1300" smtClean="0">
                <a:latin typeface="+mn-lt"/>
              </a:rPr>
              <a:t>9/12/25</a:t>
            </a:fld>
            <a:endParaRPr lang="en-US" sz="1300" dirty="0">
              <a:latin typeface="+mn-lt"/>
            </a:endParaRPr>
          </a:p>
        </p:txBody>
      </p:sp>
    </p:spTree>
    <p:extLst>
      <p:ext uri="{BB962C8B-B14F-4D97-AF65-F5344CB8AC3E}">
        <p14:creationId xmlns:p14="http://schemas.microsoft.com/office/powerpoint/2010/main" val="27848615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397" tIns="48199" rIns="96397" bIns="48199" numCol="1" anchor="b" anchorCtr="0" compatLnSpc="1">
            <a:prstTxWarp prst="textNoShape">
              <a:avLst/>
            </a:prstTxWarp>
          </a:bodyPr>
          <a:lstStyle/>
          <a:p>
            <a:pPr defTabSz="925923"/>
            <a:fld id="{E934261F-D9F8-4A62-9682-A66476588460}" type="slidenum">
              <a:rPr lang="en-US" altLang="en-US">
                <a:latin typeface="+mn-lt"/>
              </a:rPr>
              <a:pPr defTabSz="925923"/>
              <a:t>29</a:t>
            </a:fld>
            <a:endParaRPr lang="en-US" altLang="en-US" dirty="0">
              <a:latin typeface="+mn-lt"/>
            </a:endParaRPr>
          </a:p>
        </p:txBody>
      </p:sp>
      <p:sp>
        <p:nvSpPr>
          <p:cNvPr id="63491" name="Rectangle 2"/>
          <p:cNvSpPr>
            <a:spLocks noGrp="1" noRot="1" noChangeAspect="1" noChangeArrowheads="1" noTextEdit="1"/>
          </p:cNvSpPr>
          <p:nvPr>
            <p:ph type="sldImg"/>
          </p:nvPr>
        </p:nvSpPr>
        <p:spPr>
          <a:ln/>
        </p:spPr>
      </p:sp>
      <p:sp>
        <p:nvSpPr>
          <p:cNvPr id="79879" name="Rectangle 3"/>
          <p:cNvSpPr>
            <a:spLocks noGrp="1" noChangeArrowheads="1"/>
          </p:cNvSpPr>
          <p:nvPr>
            <p:ph type="body" idx="1"/>
          </p:nvPr>
        </p:nvSpPr>
        <p:spPr>
          <a:xfrm>
            <a:off x="1219200" y="4572001"/>
            <a:ext cx="4860925" cy="4278313"/>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513" indent="-228513">
              <a:defRPr/>
            </a:pPr>
            <a:r>
              <a:rPr lang="en-US" dirty="0">
                <a:latin typeface="+mn-lt"/>
              </a:rPr>
              <a:t>Use engaging, visually interesting figures to draw listeners into your story and give them something to remember. </a:t>
            </a:r>
          </a:p>
          <a:p>
            <a:pPr marL="228513" indent="-228513">
              <a:defRPr/>
            </a:pPr>
            <a:endParaRPr lang="en-US" dirty="0">
              <a:latin typeface="+mn-lt"/>
            </a:endParaRPr>
          </a:p>
          <a:p>
            <a:pPr marL="228513" indent="-228513">
              <a:defRPr/>
            </a:pPr>
            <a:r>
              <a:rPr lang="en-US" dirty="0">
                <a:latin typeface="+mn-lt"/>
              </a:rPr>
              <a:t>Illustrate each of your main points with an engaging image.   </a:t>
            </a:r>
          </a:p>
          <a:p>
            <a:pPr marL="228513" indent="-228513">
              <a:defRPr/>
            </a:pPr>
            <a:r>
              <a:rPr lang="en-US" dirty="0">
                <a:latin typeface="+mn-lt"/>
              </a:rPr>
              <a:t>“Graphic excellence is that which gives to the viewer the greatest number of ideas in the shortest time with the least ink in the smallest place.”—Edward </a:t>
            </a:r>
            <a:r>
              <a:rPr lang="en-US" dirty="0" err="1">
                <a:latin typeface="+mn-lt"/>
              </a:rPr>
              <a:t>Tufte</a:t>
            </a:r>
            <a:endParaRPr lang="en-US" dirty="0">
              <a:latin typeface="+mn-lt"/>
            </a:endParaRPr>
          </a:p>
          <a:p>
            <a:pPr marL="228513" indent="-228513">
              <a:defRPr/>
            </a:pPr>
            <a:endParaRPr lang="en-US" dirty="0">
              <a:latin typeface="+mn-lt"/>
            </a:endParaRPr>
          </a:p>
          <a:p>
            <a:pPr marL="228513" indent="-228513">
              <a:lnSpc>
                <a:spcPct val="85000"/>
              </a:lnSpc>
              <a:spcBef>
                <a:spcPct val="45000"/>
              </a:spcBef>
              <a:defRPr/>
            </a:pPr>
            <a:endParaRPr lang="en-US" dirty="0">
              <a:latin typeface="+mn-lt"/>
            </a:endParaRPr>
          </a:p>
          <a:p>
            <a:pPr marL="228513" indent="-228513">
              <a:defRPr/>
            </a:pPr>
            <a:endParaRPr lang="en-US" dirty="0">
              <a:latin typeface="+mn-lt"/>
            </a:endParaRPr>
          </a:p>
        </p:txBody>
      </p:sp>
      <p:sp>
        <p:nvSpPr>
          <p:cNvPr id="12" name="Text Box 8"/>
          <p:cNvSpPr txBox="1">
            <a:spLocks noChangeArrowheads="1"/>
          </p:cNvSpPr>
          <p:nvPr/>
        </p:nvSpPr>
        <p:spPr bwMode="auto">
          <a:xfrm>
            <a:off x="3" y="9144002"/>
            <a:ext cx="3466688" cy="465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11" tIns="47855" rIns="95711" bIns="47855">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200" dirty="0">
                <a:latin typeface="Calibri" pitchFamily="34" charset="0"/>
              </a:rPr>
              <a:t>© 2025 Board of Trustees of the University of Illinois</a:t>
            </a:r>
            <a:br>
              <a:rPr lang="en-US" sz="1200" dirty="0">
                <a:latin typeface="Calibri" pitchFamily="34" charset="0"/>
              </a:rPr>
            </a:br>
            <a:r>
              <a:rPr lang="en-US" sz="1200" dirty="0">
                <a:latin typeface="Calibri" pitchFamily="34" charset="0"/>
              </a:rPr>
              <a:t>All rights Reserved</a:t>
            </a:r>
          </a:p>
        </p:txBody>
      </p:sp>
      <p:sp>
        <p:nvSpPr>
          <p:cNvPr id="8" name="Rectangle 2"/>
          <p:cNvSpPr>
            <a:spLocks noGrp="1" noChangeArrowheads="1"/>
          </p:cNvSpPr>
          <p:nvPr>
            <p:ph type="hdr" sz="quarter"/>
          </p:nvPr>
        </p:nvSpPr>
        <p:spPr>
          <a:xfrm>
            <a:off x="5" y="4"/>
            <a:ext cx="5486395" cy="474663"/>
          </a:xfrm>
          <a:noFill/>
        </p:spPr>
        <p:txBody>
          <a:bodyPr/>
          <a:lstStyle>
            <a:lvl1pPr defTabSz="964323">
              <a:defRPr sz="2400">
                <a:solidFill>
                  <a:schemeClr val="tx1"/>
                </a:solidFill>
                <a:latin typeface="Times New Roman" pitchFamily="18" charset="0"/>
              </a:defRPr>
            </a:lvl1pPr>
            <a:lvl2pPr marL="749674" indent="-288335" defTabSz="964323">
              <a:defRPr sz="2400">
                <a:solidFill>
                  <a:schemeClr val="tx1"/>
                </a:solidFill>
                <a:latin typeface="Times New Roman" pitchFamily="18" charset="0"/>
              </a:defRPr>
            </a:lvl2pPr>
            <a:lvl3pPr marL="1153343" indent="-230669" defTabSz="964323">
              <a:defRPr sz="2400">
                <a:solidFill>
                  <a:schemeClr val="tx1"/>
                </a:solidFill>
                <a:latin typeface="Times New Roman" pitchFamily="18" charset="0"/>
              </a:defRPr>
            </a:lvl3pPr>
            <a:lvl4pPr marL="1614682" indent="-230669" defTabSz="964323">
              <a:defRPr sz="2400">
                <a:solidFill>
                  <a:schemeClr val="tx1"/>
                </a:solidFill>
                <a:latin typeface="Times New Roman" pitchFamily="18" charset="0"/>
              </a:defRPr>
            </a:lvl4pPr>
            <a:lvl5pPr marL="2076017" indent="-230669" defTabSz="964323">
              <a:defRPr sz="2400">
                <a:solidFill>
                  <a:schemeClr val="tx1"/>
                </a:solidFill>
                <a:latin typeface="Times New Roman" pitchFamily="18" charset="0"/>
              </a:defRPr>
            </a:lvl5pPr>
            <a:lvl6pPr marL="2537355" indent="-230669" defTabSz="964323" eaLnBrk="0" fontAlgn="base" hangingPunct="0">
              <a:spcBef>
                <a:spcPct val="0"/>
              </a:spcBef>
              <a:spcAft>
                <a:spcPct val="0"/>
              </a:spcAft>
              <a:defRPr sz="2400">
                <a:solidFill>
                  <a:schemeClr val="tx1"/>
                </a:solidFill>
                <a:latin typeface="Times New Roman" pitchFamily="18" charset="0"/>
              </a:defRPr>
            </a:lvl6pPr>
            <a:lvl7pPr marL="2998691" indent="-230669" defTabSz="964323" eaLnBrk="0" fontAlgn="base" hangingPunct="0">
              <a:spcBef>
                <a:spcPct val="0"/>
              </a:spcBef>
              <a:spcAft>
                <a:spcPct val="0"/>
              </a:spcAft>
              <a:defRPr sz="2400">
                <a:solidFill>
                  <a:schemeClr val="tx1"/>
                </a:solidFill>
                <a:latin typeface="Times New Roman" pitchFamily="18" charset="0"/>
              </a:defRPr>
            </a:lvl7pPr>
            <a:lvl8pPr marL="3460029" indent="-230669" defTabSz="964323" eaLnBrk="0" fontAlgn="base" hangingPunct="0">
              <a:spcBef>
                <a:spcPct val="0"/>
              </a:spcBef>
              <a:spcAft>
                <a:spcPct val="0"/>
              </a:spcAft>
              <a:defRPr sz="2400">
                <a:solidFill>
                  <a:schemeClr val="tx1"/>
                </a:solidFill>
                <a:latin typeface="Times New Roman" pitchFamily="18" charset="0"/>
              </a:defRPr>
            </a:lvl8pPr>
            <a:lvl9pPr marL="3921364" indent="-230669" defTabSz="964323" eaLnBrk="0" fontAlgn="base" hangingPunct="0">
              <a:spcBef>
                <a:spcPct val="0"/>
              </a:spcBef>
              <a:spcAft>
                <a:spcPct val="0"/>
              </a:spcAft>
              <a:defRPr sz="2400">
                <a:solidFill>
                  <a:schemeClr val="tx1"/>
                </a:solidFill>
                <a:latin typeface="Times New Roman" pitchFamily="18" charset="0"/>
              </a:defRPr>
            </a:lvl9pPr>
          </a:lstStyle>
          <a:p>
            <a:r>
              <a:rPr lang="en-US" sz="1300" dirty="0">
                <a:latin typeface="+mn-lt"/>
              </a:rPr>
              <a:t>Communicating in Science--Celia’s Tips for Science Talks</a:t>
            </a:r>
          </a:p>
          <a:p>
            <a:r>
              <a:rPr lang="en-US" sz="1300" dirty="0">
                <a:latin typeface="+mn-lt"/>
              </a:rPr>
              <a:t>Celia M. Elliott, PHYS 496</a:t>
            </a:r>
          </a:p>
        </p:txBody>
      </p:sp>
      <p:sp>
        <p:nvSpPr>
          <p:cNvPr id="9" name="Rectangle 3"/>
          <p:cNvSpPr>
            <a:spLocks noGrp="1" noChangeArrowheads="1"/>
          </p:cNvSpPr>
          <p:nvPr>
            <p:ph type="dt" sz="quarter" idx="1"/>
          </p:nvPr>
        </p:nvSpPr>
        <p:spPr>
          <a:xfrm>
            <a:off x="4173538" y="4"/>
            <a:ext cx="3128962" cy="474663"/>
          </a:xfrm>
          <a:noFill/>
        </p:spPr>
        <p:txBody>
          <a:bodyPr/>
          <a:lstStyle>
            <a:lvl1pPr defTabSz="964323">
              <a:defRPr sz="2400">
                <a:solidFill>
                  <a:schemeClr val="tx1"/>
                </a:solidFill>
                <a:latin typeface="Times New Roman" pitchFamily="18" charset="0"/>
              </a:defRPr>
            </a:lvl1pPr>
            <a:lvl2pPr marL="749674" indent="-288335" defTabSz="964323">
              <a:defRPr sz="2400">
                <a:solidFill>
                  <a:schemeClr val="tx1"/>
                </a:solidFill>
                <a:latin typeface="Times New Roman" pitchFamily="18" charset="0"/>
              </a:defRPr>
            </a:lvl2pPr>
            <a:lvl3pPr marL="1153343" indent="-230669" defTabSz="964323">
              <a:defRPr sz="2400">
                <a:solidFill>
                  <a:schemeClr val="tx1"/>
                </a:solidFill>
                <a:latin typeface="Times New Roman" pitchFamily="18" charset="0"/>
              </a:defRPr>
            </a:lvl3pPr>
            <a:lvl4pPr marL="1614682" indent="-230669" defTabSz="964323">
              <a:defRPr sz="2400">
                <a:solidFill>
                  <a:schemeClr val="tx1"/>
                </a:solidFill>
                <a:latin typeface="Times New Roman" pitchFamily="18" charset="0"/>
              </a:defRPr>
            </a:lvl4pPr>
            <a:lvl5pPr marL="2076017" indent="-230669" defTabSz="964323">
              <a:defRPr sz="2400">
                <a:solidFill>
                  <a:schemeClr val="tx1"/>
                </a:solidFill>
                <a:latin typeface="Times New Roman" pitchFamily="18" charset="0"/>
              </a:defRPr>
            </a:lvl5pPr>
            <a:lvl6pPr marL="2537355" indent="-230669" defTabSz="964323" eaLnBrk="0" fontAlgn="base" hangingPunct="0">
              <a:spcBef>
                <a:spcPct val="0"/>
              </a:spcBef>
              <a:spcAft>
                <a:spcPct val="0"/>
              </a:spcAft>
              <a:defRPr sz="2400">
                <a:solidFill>
                  <a:schemeClr val="tx1"/>
                </a:solidFill>
                <a:latin typeface="Times New Roman" pitchFamily="18" charset="0"/>
              </a:defRPr>
            </a:lvl6pPr>
            <a:lvl7pPr marL="2998691" indent="-230669" defTabSz="964323" eaLnBrk="0" fontAlgn="base" hangingPunct="0">
              <a:spcBef>
                <a:spcPct val="0"/>
              </a:spcBef>
              <a:spcAft>
                <a:spcPct val="0"/>
              </a:spcAft>
              <a:defRPr sz="2400">
                <a:solidFill>
                  <a:schemeClr val="tx1"/>
                </a:solidFill>
                <a:latin typeface="Times New Roman" pitchFamily="18" charset="0"/>
              </a:defRPr>
            </a:lvl7pPr>
            <a:lvl8pPr marL="3460029" indent="-230669" defTabSz="964323" eaLnBrk="0" fontAlgn="base" hangingPunct="0">
              <a:spcBef>
                <a:spcPct val="0"/>
              </a:spcBef>
              <a:spcAft>
                <a:spcPct val="0"/>
              </a:spcAft>
              <a:defRPr sz="2400">
                <a:solidFill>
                  <a:schemeClr val="tx1"/>
                </a:solidFill>
                <a:latin typeface="Times New Roman" pitchFamily="18" charset="0"/>
              </a:defRPr>
            </a:lvl8pPr>
            <a:lvl9pPr marL="3921364" indent="-230669" defTabSz="964323" eaLnBrk="0" fontAlgn="base" hangingPunct="0">
              <a:spcBef>
                <a:spcPct val="0"/>
              </a:spcBef>
              <a:spcAft>
                <a:spcPct val="0"/>
              </a:spcAft>
              <a:defRPr sz="2400">
                <a:solidFill>
                  <a:schemeClr val="tx1"/>
                </a:solidFill>
                <a:latin typeface="Times New Roman" pitchFamily="18" charset="0"/>
              </a:defRPr>
            </a:lvl9pPr>
          </a:lstStyle>
          <a:p>
            <a:fld id="{74BA7B9B-09F1-4FA0-B50B-1CC9837AE2D0}" type="datetime1">
              <a:rPr lang="en-US" sz="1300" smtClean="0">
                <a:latin typeface="+mn-lt"/>
              </a:rPr>
              <a:t>9/12/25</a:t>
            </a:fld>
            <a:endParaRPr lang="en-US" sz="1300" dirty="0">
              <a:latin typeface="+mn-lt"/>
            </a:endParaRPr>
          </a:p>
        </p:txBody>
      </p:sp>
    </p:spTree>
    <p:extLst>
      <p:ext uri="{BB962C8B-B14F-4D97-AF65-F5344CB8AC3E}">
        <p14:creationId xmlns:p14="http://schemas.microsoft.com/office/powerpoint/2010/main" val="21611527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00200" y="481594"/>
            <a:ext cx="4860925" cy="3644900"/>
          </a:xfrm>
        </p:spPr>
      </p:sp>
      <p:sp>
        <p:nvSpPr>
          <p:cNvPr id="3" name="Notes Placeholder 2"/>
          <p:cNvSpPr>
            <a:spLocks noGrp="1"/>
          </p:cNvSpPr>
          <p:nvPr>
            <p:ph type="body" idx="1"/>
          </p:nvPr>
        </p:nvSpPr>
        <p:spPr/>
        <p:txBody>
          <a:bodyPr/>
          <a:lstStyle/>
          <a:p>
            <a:r>
              <a:rPr lang="en-US" dirty="0">
                <a:latin typeface="+mn-lt"/>
              </a:rPr>
              <a:t>NEVER present a slide that looks like this one—too much forgettable text and zero visual interest. </a:t>
            </a:r>
          </a:p>
        </p:txBody>
      </p:sp>
      <p:sp>
        <p:nvSpPr>
          <p:cNvPr id="7" name="Slide Number Placeholder 6"/>
          <p:cNvSpPr>
            <a:spLocks noGrp="1"/>
          </p:cNvSpPr>
          <p:nvPr>
            <p:ph type="sldNum" sz="quarter" idx="13"/>
          </p:nvPr>
        </p:nvSpPr>
        <p:spPr/>
        <p:txBody>
          <a:bodyPr/>
          <a:lstStyle/>
          <a:p>
            <a:pPr>
              <a:defRPr/>
            </a:pPr>
            <a:fld id="{6E75634C-F116-4374-8127-B83958F25BA6}" type="slidenum">
              <a:rPr lang="en-US" smtClean="0"/>
              <a:pPr>
                <a:defRPr/>
              </a:pPr>
              <a:t>3</a:t>
            </a:fld>
            <a:endParaRPr lang="en-US"/>
          </a:p>
        </p:txBody>
      </p:sp>
      <p:sp>
        <p:nvSpPr>
          <p:cNvPr id="11" name="Rectangle 2"/>
          <p:cNvSpPr>
            <a:spLocks noGrp="1" noChangeArrowheads="1"/>
          </p:cNvSpPr>
          <p:nvPr>
            <p:ph type="hdr" sz="quarter"/>
          </p:nvPr>
        </p:nvSpPr>
        <p:spPr>
          <a:xfrm>
            <a:off x="5" y="4"/>
            <a:ext cx="5486395" cy="474663"/>
          </a:xfrm>
          <a:noFill/>
        </p:spPr>
        <p:txBody>
          <a:bodyPr/>
          <a:lstStyle>
            <a:lvl1pPr defTabSz="964323">
              <a:defRPr sz="2400">
                <a:solidFill>
                  <a:schemeClr val="tx1"/>
                </a:solidFill>
                <a:latin typeface="Times New Roman" pitchFamily="18" charset="0"/>
              </a:defRPr>
            </a:lvl1pPr>
            <a:lvl2pPr marL="749674" indent="-288335" defTabSz="964323">
              <a:defRPr sz="2400">
                <a:solidFill>
                  <a:schemeClr val="tx1"/>
                </a:solidFill>
                <a:latin typeface="Times New Roman" pitchFamily="18" charset="0"/>
              </a:defRPr>
            </a:lvl2pPr>
            <a:lvl3pPr marL="1153343" indent="-230669" defTabSz="964323">
              <a:defRPr sz="2400">
                <a:solidFill>
                  <a:schemeClr val="tx1"/>
                </a:solidFill>
                <a:latin typeface="Times New Roman" pitchFamily="18" charset="0"/>
              </a:defRPr>
            </a:lvl3pPr>
            <a:lvl4pPr marL="1614682" indent="-230669" defTabSz="964323">
              <a:defRPr sz="2400">
                <a:solidFill>
                  <a:schemeClr val="tx1"/>
                </a:solidFill>
                <a:latin typeface="Times New Roman" pitchFamily="18" charset="0"/>
              </a:defRPr>
            </a:lvl4pPr>
            <a:lvl5pPr marL="2076017" indent="-230669" defTabSz="964323">
              <a:defRPr sz="2400">
                <a:solidFill>
                  <a:schemeClr val="tx1"/>
                </a:solidFill>
                <a:latin typeface="Times New Roman" pitchFamily="18" charset="0"/>
              </a:defRPr>
            </a:lvl5pPr>
            <a:lvl6pPr marL="2537355" indent="-230669" defTabSz="964323" eaLnBrk="0" fontAlgn="base" hangingPunct="0">
              <a:spcBef>
                <a:spcPct val="0"/>
              </a:spcBef>
              <a:spcAft>
                <a:spcPct val="0"/>
              </a:spcAft>
              <a:defRPr sz="2400">
                <a:solidFill>
                  <a:schemeClr val="tx1"/>
                </a:solidFill>
                <a:latin typeface="Times New Roman" pitchFamily="18" charset="0"/>
              </a:defRPr>
            </a:lvl6pPr>
            <a:lvl7pPr marL="2998691" indent="-230669" defTabSz="964323" eaLnBrk="0" fontAlgn="base" hangingPunct="0">
              <a:spcBef>
                <a:spcPct val="0"/>
              </a:spcBef>
              <a:spcAft>
                <a:spcPct val="0"/>
              </a:spcAft>
              <a:defRPr sz="2400">
                <a:solidFill>
                  <a:schemeClr val="tx1"/>
                </a:solidFill>
                <a:latin typeface="Times New Roman" pitchFamily="18" charset="0"/>
              </a:defRPr>
            </a:lvl7pPr>
            <a:lvl8pPr marL="3460029" indent="-230669" defTabSz="964323" eaLnBrk="0" fontAlgn="base" hangingPunct="0">
              <a:spcBef>
                <a:spcPct val="0"/>
              </a:spcBef>
              <a:spcAft>
                <a:spcPct val="0"/>
              </a:spcAft>
              <a:defRPr sz="2400">
                <a:solidFill>
                  <a:schemeClr val="tx1"/>
                </a:solidFill>
                <a:latin typeface="Times New Roman" pitchFamily="18" charset="0"/>
              </a:defRPr>
            </a:lvl8pPr>
            <a:lvl9pPr marL="3921364" indent="-230669" defTabSz="964323" eaLnBrk="0" fontAlgn="base" hangingPunct="0">
              <a:spcBef>
                <a:spcPct val="0"/>
              </a:spcBef>
              <a:spcAft>
                <a:spcPct val="0"/>
              </a:spcAft>
              <a:defRPr sz="2400">
                <a:solidFill>
                  <a:schemeClr val="tx1"/>
                </a:solidFill>
                <a:latin typeface="Times New Roman" pitchFamily="18" charset="0"/>
              </a:defRPr>
            </a:lvl9pPr>
          </a:lstStyle>
          <a:p>
            <a:r>
              <a:rPr lang="en-US" sz="1300" dirty="0">
                <a:latin typeface="+mn-lt"/>
              </a:rPr>
              <a:t>Communicating in Science--Celia’s Tips for Science Talks</a:t>
            </a:r>
          </a:p>
          <a:p>
            <a:r>
              <a:rPr lang="en-US" sz="1300" dirty="0">
                <a:latin typeface="+mn-lt"/>
              </a:rPr>
              <a:t>Celia M. Elliott, PHYS 496</a:t>
            </a:r>
          </a:p>
        </p:txBody>
      </p:sp>
      <p:sp>
        <p:nvSpPr>
          <p:cNvPr id="12" name="Rectangle 3"/>
          <p:cNvSpPr>
            <a:spLocks noGrp="1" noChangeArrowheads="1"/>
          </p:cNvSpPr>
          <p:nvPr>
            <p:ph type="dt" sz="quarter" idx="1"/>
          </p:nvPr>
        </p:nvSpPr>
        <p:spPr>
          <a:xfrm>
            <a:off x="4173538" y="4"/>
            <a:ext cx="3128962" cy="474663"/>
          </a:xfrm>
          <a:noFill/>
        </p:spPr>
        <p:txBody>
          <a:bodyPr/>
          <a:lstStyle>
            <a:lvl1pPr defTabSz="964323">
              <a:defRPr sz="2400">
                <a:solidFill>
                  <a:schemeClr val="tx1"/>
                </a:solidFill>
                <a:latin typeface="Times New Roman" pitchFamily="18" charset="0"/>
              </a:defRPr>
            </a:lvl1pPr>
            <a:lvl2pPr marL="749674" indent="-288335" defTabSz="964323">
              <a:defRPr sz="2400">
                <a:solidFill>
                  <a:schemeClr val="tx1"/>
                </a:solidFill>
                <a:latin typeface="Times New Roman" pitchFamily="18" charset="0"/>
              </a:defRPr>
            </a:lvl2pPr>
            <a:lvl3pPr marL="1153343" indent="-230669" defTabSz="964323">
              <a:defRPr sz="2400">
                <a:solidFill>
                  <a:schemeClr val="tx1"/>
                </a:solidFill>
                <a:latin typeface="Times New Roman" pitchFamily="18" charset="0"/>
              </a:defRPr>
            </a:lvl3pPr>
            <a:lvl4pPr marL="1614682" indent="-230669" defTabSz="964323">
              <a:defRPr sz="2400">
                <a:solidFill>
                  <a:schemeClr val="tx1"/>
                </a:solidFill>
                <a:latin typeface="Times New Roman" pitchFamily="18" charset="0"/>
              </a:defRPr>
            </a:lvl4pPr>
            <a:lvl5pPr marL="2076017" indent="-230669" defTabSz="964323">
              <a:defRPr sz="2400">
                <a:solidFill>
                  <a:schemeClr val="tx1"/>
                </a:solidFill>
                <a:latin typeface="Times New Roman" pitchFamily="18" charset="0"/>
              </a:defRPr>
            </a:lvl5pPr>
            <a:lvl6pPr marL="2537355" indent="-230669" defTabSz="964323" eaLnBrk="0" fontAlgn="base" hangingPunct="0">
              <a:spcBef>
                <a:spcPct val="0"/>
              </a:spcBef>
              <a:spcAft>
                <a:spcPct val="0"/>
              </a:spcAft>
              <a:defRPr sz="2400">
                <a:solidFill>
                  <a:schemeClr val="tx1"/>
                </a:solidFill>
                <a:latin typeface="Times New Roman" pitchFamily="18" charset="0"/>
              </a:defRPr>
            </a:lvl6pPr>
            <a:lvl7pPr marL="2998691" indent="-230669" defTabSz="964323" eaLnBrk="0" fontAlgn="base" hangingPunct="0">
              <a:spcBef>
                <a:spcPct val="0"/>
              </a:spcBef>
              <a:spcAft>
                <a:spcPct val="0"/>
              </a:spcAft>
              <a:defRPr sz="2400">
                <a:solidFill>
                  <a:schemeClr val="tx1"/>
                </a:solidFill>
                <a:latin typeface="Times New Roman" pitchFamily="18" charset="0"/>
              </a:defRPr>
            </a:lvl7pPr>
            <a:lvl8pPr marL="3460029" indent="-230669" defTabSz="964323" eaLnBrk="0" fontAlgn="base" hangingPunct="0">
              <a:spcBef>
                <a:spcPct val="0"/>
              </a:spcBef>
              <a:spcAft>
                <a:spcPct val="0"/>
              </a:spcAft>
              <a:defRPr sz="2400">
                <a:solidFill>
                  <a:schemeClr val="tx1"/>
                </a:solidFill>
                <a:latin typeface="Times New Roman" pitchFamily="18" charset="0"/>
              </a:defRPr>
            </a:lvl8pPr>
            <a:lvl9pPr marL="3921364" indent="-230669" defTabSz="964323" eaLnBrk="0" fontAlgn="base" hangingPunct="0">
              <a:spcBef>
                <a:spcPct val="0"/>
              </a:spcBef>
              <a:spcAft>
                <a:spcPct val="0"/>
              </a:spcAft>
              <a:defRPr sz="2400">
                <a:solidFill>
                  <a:schemeClr val="tx1"/>
                </a:solidFill>
                <a:latin typeface="Times New Roman" pitchFamily="18" charset="0"/>
              </a:defRPr>
            </a:lvl9pPr>
          </a:lstStyle>
          <a:p>
            <a:fld id="{327E4124-4878-4A4C-A224-B69555190F39}" type="datetime1">
              <a:rPr lang="en-US" sz="1300" smtClean="0">
                <a:latin typeface="+mn-lt"/>
              </a:rPr>
              <a:t>9/12/25</a:t>
            </a:fld>
            <a:endParaRPr lang="en-US" sz="1300" dirty="0">
              <a:latin typeface="+mn-lt"/>
            </a:endParaRPr>
          </a:p>
        </p:txBody>
      </p:sp>
      <p:sp>
        <p:nvSpPr>
          <p:cNvPr id="13" name="Text Box 8"/>
          <p:cNvSpPr txBox="1">
            <a:spLocks noChangeArrowheads="1"/>
          </p:cNvSpPr>
          <p:nvPr/>
        </p:nvSpPr>
        <p:spPr bwMode="auto">
          <a:xfrm>
            <a:off x="3" y="9144001"/>
            <a:ext cx="3466712" cy="465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23" tIns="47861" rIns="95723" bIns="47861">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200" dirty="0">
                <a:latin typeface="Calibri" pitchFamily="34" charset="0"/>
              </a:rPr>
              <a:t>© 2025 Board of Trustees of the University of Illinois</a:t>
            </a:r>
            <a:br>
              <a:rPr lang="en-US" sz="1200" dirty="0">
                <a:latin typeface="Calibri" pitchFamily="34" charset="0"/>
              </a:rPr>
            </a:br>
            <a:r>
              <a:rPr lang="en-US" sz="1200" dirty="0">
                <a:latin typeface="Calibri" pitchFamily="34" charset="0"/>
              </a:rPr>
              <a:t>All rights Reserved</a:t>
            </a:r>
          </a:p>
        </p:txBody>
      </p:sp>
    </p:spTree>
    <p:extLst>
      <p:ext uri="{BB962C8B-B14F-4D97-AF65-F5344CB8AC3E}">
        <p14:creationId xmlns:p14="http://schemas.microsoft.com/office/powerpoint/2010/main" val="24170605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xfrm>
            <a:off x="1219200" y="4595818"/>
            <a:ext cx="4860925" cy="4278312"/>
          </a:xfrm>
          <a:noFill/>
        </p:spPr>
        <p:txBody>
          <a:bodyPr/>
          <a:lstStyle/>
          <a:p>
            <a:r>
              <a:rPr lang="en-US" altLang="en-US" dirty="0">
                <a:latin typeface="+mn-lt"/>
              </a:rPr>
              <a:t>People remember pictures much longer and better than they remember words. </a:t>
            </a:r>
          </a:p>
        </p:txBody>
      </p:sp>
      <p:sp>
        <p:nvSpPr>
          <p:cNvPr id="64519" name="Slide Number Placeholder 6"/>
          <p:cNvSpPr>
            <a:spLocks noGrp="1"/>
          </p:cNvSpPr>
          <p:nvPr>
            <p:ph type="sldNum" sz="quarter" idx="5"/>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397" tIns="48199" rIns="96397" bIns="48199" numCol="1" anchor="b" anchorCtr="0" compatLnSpc="1">
            <a:prstTxWarp prst="textNoShape">
              <a:avLst/>
            </a:prstTxWarp>
          </a:bodyPr>
          <a:lstStyle/>
          <a:p>
            <a:pPr defTabSz="925923"/>
            <a:fld id="{9F24725C-D4A4-4837-A2F7-FC49A67B8FA8}" type="slidenum">
              <a:rPr lang="en-US" altLang="en-US">
                <a:latin typeface="+mn-lt"/>
              </a:rPr>
              <a:pPr defTabSz="925923"/>
              <a:t>30</a:t>
            </a:fld>
            <a:endParaRPr lang="en-US" altLang="en-US" dirty="0">
              <a:latin typeface="+mn-lt"/>
            </a:endParaRPr>
          </a:p>
        </p:txBody>
      </p:sp>
      <p:sp>
        <p:nvSpPr>
          <p:cNvPr id="12" name="Text Box 8"/>
          <p:cNvSpPr txBox="1">
            <a:spLocks noChangeArrowheads="1"/>
          </p:cNvSpPr>
          <p:nvPr/>
        </p:nvSpPr>
        <p:spPr bwMode="auto">
          <a:xfrm>
            <a:off x="3" y="9144002"/>
            <a:ext cx="3466688" cy="465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11" tIns="47855" rIns="95711" bIns="47855">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200" dirty="0">
                <a:latin typeface="Calibri" pitchFamily="34" charset="0"/>
              </a:rPr>
              <a:t>© 2025 Board of Trustees of the University of Illinois</a:t>
            </a:r>
            <a:br>
              <a:rPr lang="en-US" sz="1200" dirty="0">
                <a:latin typeface="Calibri" pitchFamily="34" charset="0"/>
              </a:rPr>
            </a:br>
            <a:r>
              <a:rPr lang="en-US" sz="1200" dirty="0">
                <a:latin typeface="Calibri" pitchFamily="34" charset="0"/>
              </a:rPr>
              <a:t>All rights Reserved</a:t>
            </a:r>
          </a:p>
        </p:txBody>
      </p:sp>
      <p:sp>
        <p:nvSpPr>
          <p:cNvPr id="9" name="Rectangle 2"/>
          <p:cNvSpPr>
            <a:spLocks noGrp="1" noChangeArrowheads="1"/>
          </p:cNvSpPr>
          <p:nvPr>
            <p:ph type="hdr" sz="quarter"/>
          </p:nvPr>
        </p:nvSpPr>
        <p:spPr>
          <a:xfrm>
            <a:off x="5" y="4"/>
            <a:ext cx="5486395" cy="474663"/>
          </a:xfrm>
          <a:noFill/>
        </p:spPr>
        <p:txBody>
          <a:bodyPr/>
          <a:lstStyle>
            <a:lvl1pPr defTabSz="964323">
              <a:defRPr sz="2400">
                <a:solidFill>
                  <a:schemeClr val="tx1"/>
                </a:solidFill>
                <a:latin typeface="Times New Roman" pitchFamily="18" charset="0"/>
              </a:defRPr>
            </a:lvl1pPr>
            <a:lvl2pPr marL="749674" indent="-288335" defTabSz="964323">
              <a:defRPr sz="2400">
                <a:solidFill>
                  <a:schemeClr val="tx1"/>
                </a:solidFill>
                <a:latin typeface="Times New Roman" pitchFamily="18" charset="0"/>
              </a:defRPr>
            </a:lvl2pPr>
            <a:lvl3pPr marL="1153343" indent="-230669" defTabSz="964323">
              <a:defRPr sz="2400">
                <a:solidFill>
                  <a:schemeClr val="tx1"/>
                </a:solidFill>
                <a:latin typeface="Times New Roman" pitchFamily="18" charset="0"/>
              </a:defRPr>
            </a:lvl3pPr>
            <a:lvl4pPr marL="1614682" indent="-230669" defTabSz="964323">
              <a:defRPr sz="2400">
                <a:solidFill>
                  <a:schemeClr val="tx1"/>
                </a:solidFill>
                <a:latin typeface="Times New Roman" pitchFamily="18" charset="0"/>
              </a:defRPr>
            </a:lvl4pPr>
            <a:lvl5pPr marL="2076017" indent="-230669" defTabSz="964323">
              <a:defRPr sz="2400">
                <a:solidFill>
                  <a:schemeClr val="tx1"/>
                </a:solidFill>
                <a:latin typeface="Times New Roman" pitchFamily="18" charset="0"/>
              </a:defRPr>
            </a:lvl5pPr>
            <a:lvl6pPr marL="2537355" indent="-230669" defTabSz="964323" eaLnBrk="0" fontAlgn="base" hangingPunct="0">
              <a:spcBef>
                <a:spcPct val="0"/>
              </a:spcBef>
              <a:spcAft>
                <a:spcPct val="0"/>
              </a:spcAft>
              <a:defRPr sz="2400">
                <a:solidFill>
                  <a:schemeClr val="tx1"/>
                </a:solidFill>
                <a:latin typeface="Times New Roman" pitchFamily="18" charset="0"/>
              </a:defRPr>
            </a:lvl6pPr>
            <a:lvl7pPr marL="2998691" indent="-230669" defTabSz="964323" eaLnBrk="0" fontAlgn="base" hangingPunct="0">
              <a:spcBef>
                <a:spcPct val="0"/>
              </a:spcBef>
              <a:spcAft>
                <a:spcPct val="0"/>
              </a:spcAft>
              <a:defRPr sz="2400">
                <a:solidFill>
                  <a:schemeClr val="tx1"/>
                </a:solidFill>
                <a:latin typeface="Times New Roman" pitchFamily="18" charset="0"/>
              </a:defRPr>
            </a:lvl7pPr>
            <a:lvl8pPr marL="3460029" indent="-230669" defTabSz="964323" eaLnBrk="0" fontAlgn="base" hangingPunct="0">
              <a:spcBef>
                <a:spcPct val="0"/>
              </a:spcBef>
              <a:spcAft>
                <a:spcPct val="0"/>
              </a:spcAft>
              <a:defRPr sz="2400">
                <a:solidFill>
                  <a:schemeClr val="tx1"/>
                </a:solidFill>
                <a:latin typeface="Times New Roman" pitchFamily="18" charset="0"/>
              </a:defRPr>
            </a:lvl8pPr>
            <a:lvl9pPr marL="3921364" indent="-230669" defTabSz="964323" eaLnBrk="0" fontAlgn="base" hangingPunct="0">
              <a:spcBef>
                <a:spcPct val="0"/>
              </a:spcBef>
              <a:spcAft>
                <a:spcPct val="0"/>
              </a:spcAft>
              <a:defRPr sz="2400">
                <a:solidFill>
                  <a:schemeClr val="tx1"/>
                </a:solidFill>
                <a:latin typeface="Times New Roman" pitchFamily="18" charset="0"/>
              </a:defRPr>
            </a:lvl9pPr>
          </a:lstStyle>
          <a:p>
            <a:r>
              <a:rPr lang="en-US" sz="1300" dirty="0">
                <a:latin typeface="+mn-lt"/>
              </a:rPr>
              <a:t>Communicating in Science--Celia’s Tips for Science Talks</a:t>
            </a:r>
          </a:p>
          <a:p>
            <a:r>
              <a:rPr lang="en-US" sz="1300" dirty="0">
                <a:latin typeface="+mn-lt"/>
              </a:rPr>
              <a:t>Celia M. Elliott, PHYS 496</a:t>
            </a:r>
          </a:p>
        </p:txBody>
      </p:sp>
      <p:sp>
        <p:nvSpPr>
          <p:cNvPr id="10" name="Rectangle 3"/>
          <p:cNvSpPr>
            <a:spLocks noGrp="1" noChangeArrowheads="1"/>
          </p:cNvSpPr>
          <p:nvPr>
            <p:ph type="dt" sz="quarter" idx="1"/>
          </p:nvPr>
        </p:nvSpPr>
        <p:spPr>
          <a:xfrm>
            <a:off x="4173538" y="4"/>
            <a:ext cx="3128962" cy="474663"/>
          </a:xfrm>
          <a:noFill/>
        </p:spPr>
        <p:txBody>
          <a:bodyPr/>
          <a:lstStyle>
            <a:lvl1pPr defTabSz="964323">
              <a:defRPr sz="2400">
                <a:solidFill>
                  <a:schemeClr val="tx1"/>
                </a:solidFill>
                <a:latin typeface="Times New Roman" pitchFamily="18" charset="0"/>
              </a:defRPr>
            </a:lvl1pPr>
            <a:lvl2pPr marL="749674" indent="-288335" defTabSz="964323">
              <a:defRPr sz="2400">
                <a:solidFill>
                  <a:schemeClr val="tx1"/>
                </a:solidFill>
                <a:latin typeface="Times New Roman" pitchFamily="18" charset="0"/>
              </a:defRPr>
            </a:lvl2pPr>
            <a:lvl3pPr marL="1153343" indent="-230669" defTabSz="964323">
              <a:defRPr sz="2400">
                <a:solidFill>
                  <a:schemeClr val="tx1"/>
                </a:solidFill>
                <a:latin typeface="Times New Roman" pitchFamily="18" charset="0"/>
              </a:defRPr>
            </a:lvl3pPr>
            <a:lvl4pPr marL="1614682" indent="-230669" defTabSz="964323">
              <a:defRPr sz="2400">
                <a:solidFill>
                  <a:schemeClr val="tx1"/>
                </a:solidFill>
                <a:latin typeface="Times New Roman" pitchFamily="18" charset="0"/>
              </a:defRPr>
            </a:lvl4pPr>
            <a:lvl5pPr marL="2076017" indent="-230669" defTabSz="964323">
              <a:defRPr sz="2400">
                <a:solidFill>
                  <a:schemeClr val="tx1"/>
                </a:solidFill>
                <a:latin typeface="Times New Roman" pitchFamily="18" charset="0"/>
              </a:defRPr>
            </a:lvl5pPr>
            <a:lvl6pPr marL="2537355" indent="-230669" defTabSz="964323" eaLnBrk="0" fontAlgn="base" hangingPunct="0">
              <a:spcBef>
                <a:spcPct val="0"/>
              </a:spcBef>
              <a:spcAft>
                <a:spcPct val="0"/>
              </a:spcAft>
              <a:defRPr sz="2400">
                <a:solidFill>
                  <a:schemeClr val="tx1"/>
                </a:solidFill>
                <a:latin typeface="Times New Roman" pitchFamily="18" charset="0"/>
              </a:defRPr>
            </a:lvl6pPr>
            <a:lvl7pPr marL="2998691" indent="-230669" defTabSz="964323" eaLnBrk="0" fontAlgn="base" hangingPunct="0">
              <a:spcBef>
                <a:spcPct val="0"/>
              </a:spcBef>
              <a:spcAft>
                <a:spcPct val="0"/>
              </a:spcAft>
              <a:defRPr sz="2400">
                <a:solidFill>
                  <a:schemeClr val="tx1"/>
                </a:solidFill>
                <a:latin typeface="Times New Roman" pitchFamily="18" charset="0"/>
              </a:defRPr>
            </a:lvl7pPr>
            <a:lvl8pPr marL="3460029" indent="-230669" defTabSz="964323" eaLnBrk="0" fontAlgn="base" hangingPunct="0">
              <a:spcBef>
                <a:spcPct val="0"/>
              </a:spcBef>
              <a:spcAft>
                <a:spcPct val="0"/>
              </a:spcAft>
              <a:defRPr sz="2400">
                <a:solidFill>
                  <a:schemeClr val="tx1"/>
                </a:solidFill>
                <a:latin typeface="Times New Roman" pitchFamily="18" charset="0"/>
              </a:defRPr>
            </a:lvl8pPr>
            <a:lvl9pPr marL="3921364" indent="-230669" defTabSz="964323" eaLnBrk="0" fontAlgn="base" hangingPunct="0">
              <a:spcBef>
                <a:spcPct val="0"/>
              </a:spcBef>
              <a:spcAft>
                <a:spcPct val="0"/>
              </a:spcAft>
              <a:defRPr sz="2400">
                <a:solidFill>
                  <a:schemeClr val="tx1"/>
                </a:solidFill>
                <a:latin typeface="Times New Roman" pitchFamily="18" charset="0"/>
              </a:defRPr>
            </a:lvl9pPr>
          </a:lstStyle>
          <a:p>
            <a:fld id="{88C9ABFB-892A-464B-B8E5-08A129863FFC}" type="datetime1">
              <a:rPr lang="en-US" sz="1300" smtClean="0">
                <a:latin typeface="+mn-lt"/>
              </a:rPr>
              <a:t>9/12/25</a:t>
            </a:fld>
            <a:endParaRPr lang="en-US" sz="1300" dirty="0">
              <a:latin typeface="+mn-lt"/>
            </a:endParaRPr>
          </a:p>
        </p:txBody>
      </p:sp>
    </p:spTree>
    <p:extLst>
      <p:ext uri="{BB962C8B-B14F-4D97-AF65-F5344CB8AC3E}">
        <p14:creationId xmlns:p14="http://schemas.microsoft.com/office/powerpoint/2010/main" val="33409703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397" tIns="48199" rIns="96397" bIns="48199" numCol="1" anchor="b" anchorCtr="0" compatLnSpc="1">
            <a:prstTxWarp prst="textNoShape">
              <a:avLst/>
            </a:prstTxWarp>
          </a:bodyPr>
          <a:lstStyle/>
          <a:p>
            <a:pPr defTabSz="925923"/>
            <a:fld id="{E934261F-D9F8-4A62-9682-A66476588460}" type="slidenum">
              <a:rPr lang="en-US" altLang="en-US">
                <a:latin typeface="+mn-lt"/>
              </a:rPr>
              <a:pPr defTabSz="925923"/>
              <a:t>31</a:t>
            </a:fld>
            <a:endParaRPr lang="en-US" altLang="en-US" dirty="0">
              <a:latin typeface="+mn-lt"/>
            </a:endParaRPr>
          </a:p>
        </p:txBody>
      </p:sp>
      <p:sp>
        <p:nvSpPr>
          <p:cNvPr id="63491" name="Rectangle 2"/>
          <p:cNvSpPr>
            <a:spLocks noGrp="1" noRot="1" noChangeAspect="1" noChangeArrowheads="1" noTextEdit="1"/>
          </p:cNvSpPr>
          <p:nvPr>
            <p:ph type="sldImg"/>
          </p:nvPr>
        </p:nvSpPr>
        <p:spPr>
          <a:ln/>
        </p:spPr>
      </p:sp>
      <p:sp>
        <p:nvSpPr>
          <p:cNvPr id="79879" name="Rectangle 3"/>
          <p:cNvSpPr>
            <a:spLocks noGrp="1" noChangeArrowheads="1"/>
          </p:cNvSpPr>
          <p:nvPr>
            <p:ph type="body" idx="1"/>
          </p:nvPr>
        </p:nvSpPr>
        <p:spPr>
          <a:xfrm>
            <a:off x="1219200" y="4572001"/>
            <a:ext cx="4860925" cy="4278313"/>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dirty="0">
                <a:latin typeface="+mn-lt"/>
              </a:rPr>
              <a:t>Let’s look at this slide again.  If its purpose was to convey the four reasons why speakers should include figures in their talks, the slide was set up from the beginning to fail because of the way the information was presented. </a:t>
            </a:r>
          </a:p>
          <a:p>
            <a:pPr marL="228513" indent="-228513">
              <a:defRPr/>
            </a:pPr>
            <a:endParaRPr lang="en-US" dirty="0">
              <a:latin typeface="+mn-lt"/>
            </a:endParaRPr>
          </a:p>
          <a:p>
            <a:pPr marL="228513" indent="-228513">
              <a:lnSpc>
                <a:spcPct val="85000"/>
              </a:lnSpc>
              <a:spcBef>
                <a:spcPct val="45000"/>
              </a:spcBef>
              <a:defRPr/>
            </a:pPr>
            <a:endParaRPr lang="en-US" dirty="0">
              <a:latin typeface="+mn-lt"/>
            </a:endParaRPr>
          </a:p>
          <a:p>
            <a:pPr marL="228513" indent="-228513">
              <a:defRPr/>
            </a:pPr>
            <a:endParaRPr lang="en-US" dirty="0">
              <a:latin typeface="+mn-lt"/>
            </a:endParaRPr>
          </a:p>
        </p:txBody>
      </p:sp>
      <p:sp>
        <p:nvSpPr>
          <p:cNvPr id="12" name="Text Box 8"/>
          <p:cNvSpPr txBox="1">
            <a:spLocks noChangeArrowheads="1"/>
          </p:cNvSpPr>
          <p:nvPr/>
        </p:nvSpPr>
        <p:spPr bwMode="auto">
          <a:xfrm>
            <a:off x="3" y="9144002"/>
            <a:ext cx="3466688" cy="465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11" tIns="47855" rIns="95711" bIns="47855">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200" dirty="0">
                <a:latin typeface="Calibri" pitchFamily="34" charset="0"/>
              </a:rPr>
              <a:t>© 2025 Board of Trustees of the University of Illinois</a:t>
            </a:r>
            <a:br>
              <a:rPr lang="en-US" sz="1200" dirty="0">
                <a:latin typeface="Calibri" pitchFamily="34" charset="0"/>
              </a:rPr>
            </a:br>
            <a:r>
              <a:rPr lang="en-US" sz="1200" dirty="0">
                <a:latin typeface="Calibri" pitchFamily="34" charset="0"/>
              </a:rPr>
              <a:t>All rights Reserved</a:t>
            </a:r>
          </a:p>
        </p:txBody>
      </p:sp>
      <p:sp>
        <p:nvSpPr>
          <p:cNvPr id="8" name="Rectangle 2"/>
          <p:cNvSpPr>
            <a:spLocks noGrp="1" noChangeArrowheads="1"/>
          </p:cNvSpPr>
          <p:nvPr>
            <p:ph type="hdr" sz="quarter"/>
          </p:nvPr>
        </p:nvSpPr>
        <p:spPr>
          <a:xfrm>
            <a:off x="5" y="4"/>
            <a:ext cx="5486395" cy="474663"/>
          </a:xfrm>
          <a:noFill/>
        </p:spPr>
        <p:txBody>
          <a:bodyPr/>
          <a:lstStyle>
            <a:lvl1pPr defTabSz="964323">
              <a:defRPr sz="2400">
                <a:solidFill>
                  <a:schemeClr val="tx1"/>
                </a:solidFill>
                <a:latin typeface="Times New Roman" pitchFamily="18" charset="0"/>
              </a:defRPr>
            </a:lvl1pPr>
            <a:lvl2pPr marL="749674" indent="-288335" defTabSz="964323">
              <a:defRPr sz="2400">
                <a:solidFill>
                  <a:schemeClr val="tx1"/>
                </a:solidFill>
                <a:latin typeface="Times New Roman" pitchFamily="18" charset="0"/>
              </a:defRPr>
            </a:lvl2pPr>
            <a:lvl3pPr marL="1153343" indent="-230669" defTabSz="964323">
              <a:defRPr sz="2400">
                <a:solidFill>
                  <a:schemeClr val="tx1"/>
                </a:solidFill>
                <a:latin typeface="Times New Roman" pitchFamily="18" charset="0"/>
              </a:defRPr>
            </a:lvl3pPr>
            <a:lvl4pPr marL="1614682" indent="-230669" defTabSz="964323">
              <a:defRPr sz="2400">
                <a:solidFill>
                  <a:schemeClr val="tx1"/>
                </a:solidFill>
                <a:latin typeface="Times New Roman" pitchFamily="18" charset="0"/>
              </a:defRPr>
            </a:lvl4pPr>
            <a:lvl5pPr marL="2076017" indent="-230669" defTabSz="964323">
              <a:defRPr sz="2400">
                <a:solidFill>
                  <a:schemeClr val="tx1"/>
                </a:solidFill>
                <a:latin typeface="Times New Roman" pitchFamily="18" charset="0"/>
              </a:defRPr>
            </a:lvl5pPr>
            <a:lvl6pPr marL="2537355" indent="-230669" defTabSz="964323" eaLnBrk="0" fontAlgn="base" hangingPunct="0">
              <a:spcBef>
                <a:spcPct val="0"/>
              </a:spcBef>
              <a:spcAft>
                <a:spcPct val="0"/>
              </a:spcAft>
              <a:defRPr sz="2400">
                <a:solidFill>
                  <a:schemeClr val="tx1"/>
                </a:solidFill>
                <a:latin typeface="Times New Roman" pitchFamily="18" charset="0"/>
              </a:defRPr>
            </a:lvl6pPr>
            <a:lvl7pPr marL="2998691" indent="-230669" defTabSz="964323" eaLnBrk="0" fontAlgn="base" hangingPunct="0">
              <a:spcBef>
                <a:spcPct val="0"/>
              </a:spcBef>
              <a:spcAft>
                <a:spcPct val="0"/>
              </a:spcAft>
              <a:defRPr sz="2400">
                <a:solidFill>
                  <a:schemeClr val="tx1"/>
                </a:solidFill>
                <a:latin typeface="Times New Roman" pitchFamily="18" charset="0"/>
              </a:defRPr>
            </a:lvl7pPr>
            <a:lvl8pPr marL="3460029" indent="-230669" defTabSz="964323" eaLnBrk="0" fontAlgn="base" hangingPunct="0">
              <a:spcBef>
                <a:spcPct val="0"/>
              </a:spcBef>
              <a:spcAft>
                <a:spcPct val="0"/>
              </a:spcAft>
              <a:defRPr sz="2400">
                <a:solidFill>
                  <a:schemeClr val="tx1"/>
                </a:solidFill>
                <a:latin typeface="Times New Roman" pitchFamily="18" charset="0"/>
              </a:defRPr>
            </a:lvl8pPr>
            <a:lvl9pPr marL="3921364" indent="-230669" defTabSz="964323" eaLnBrk="0" fontAlgn="base" hangingPunct="0">
              <a:spcBef>
                <a:spcPct val="0"/>
              </a:spcBef>
              <a:spcAft>
                <a:spcPct val="0"/>
              </a:spcAft>
              <a:defRPr sz="2400">
                <a:solidFill>
                  <a:schemeClr val="tx1"/>
                </a:solidFill>
                <a:latin typeface="Times New Roman" pitchFamily="18" charset="0"/>
              </a:defRPr>
            </a:lvl9pPr>
          </a:lstStyle>
          <a:p>
            <a:r>
              <a:rPr lang="en-US" sz="1300" dirty="0">
                <a:latin typeface="+mn-lt"/>
              </a:rPr>
              <a:t>Communicating in Science--Celia’s Tips for Science Talks</a:t>
            </a:r>
          </a:p>
          <a:p>
            <a:r>
              <a:rPr lang="en-US" sz="1300" dirty="0">
                <a:latin typeface="+mn-lt"/>
              </a:rPr>
              <a:t>Celia M. Elliott, PHYS 496</a:t>
            </a:r>
          </a:p>
        </p:txBody>
      </p:sp>
      <p:sp>
        <p:nvSpPr>
          <p:cNvPr id="9" name="Rectangle 3"/>
          <p:cNvSpPr>
            <a:spLocks noGrp="1" noChangeArrowheads="1"/>
          </p:cNvSpPr>
          <p:nvPr>
            <p:ph type="dt" sz="quarter" idx="1"/>
          </p:nvPr>
        </p:nvSpPr>
        <p:spPr>
          <a:xfrm>
            <a:off x="4173538" y="4"/>
            <a:ext cx="3128962" cy="474663"/>
          </a:xfrm>
          <a:noFill/>
        </p:spPr>
        <p:txBody>
          <a:bodyPr/>
          <a:lstStyle>
            <a:lvl1pPr defTabSz="964323">
              <a:defRPr sz="2400">
                <a:solidFill>
                  <a:schemeClr val="tx1"/>
                </a:solidFill>
                <a:latin typeface="Times New Roman" pitchFamily="18" charset="0"/>
              </a:defRPr>
            </a:lvl1pPr>
            <a:lvl2pPr marL="749674" indent="-288335" defTabSz="964323">
              <a:defRPr sz="2400">
                <a:solidFill>
                  <a:schemeClr val="tx1"/>
                </a:solidFill>
                <a:latin typeface="Times New Roman" pitchFamily="18" charset="0"/>
              </a:defRPr>
            </a:lvl2pPr>
            <a:lvl3pPr marL="1153343" indent="-230669" defTabSz="964323">
              <a:defRPr sz="2400">
                <a:solidFill>
                  <a:schemeClr val="tx1"/>
                </a:solidFill>
                <a:latin typeface="Times New Roman" pitchFamily="18" charset="0"/>
              </a:defRPr>
            </a:lvl3pPr>
            <a:lvl4pPr marL="1614682" indent="-230669" defTabSz="964323">
              <a:defRPr sz="2400">
                <a:solidFill>
                  <a:schemeClr val="tx1"/>
                </a:solidFill>
                <a:latin typeface="Times New Roman" pitchFamily="18" charset="0"/>
              </a:defRPr>
            </a:lvl4pPr>
            <a:lvl5pPr marL="2076017" indent="-230669" defTabSz="964323">
              <a:defRPr sz="2400">
                <a:solidFill>
                  <a:schemeClr val="tx1"/>
                </a:solidFill>
                <a:latin typeface="Times New Roman" pitchFamily="18" charset="0"/>
              </a:defRPr>
            </a:lvl5pPr>
            <a:lvl6pPr marL="2537355" indent="-230669" defTabSz="964323" eaLnBrk="0" fontAlgn="base" hangingPunct="0">
              <a:spcBef>
                <a:spcPct val="0"/>
              </a:spcBef>
              <a:spcAft>
                <a:spcPct val="0"/>
              </a:spcAft>
              <a:defRPr sz="2400">
                <a:solidFill>
                  <a:schemeClr val="tx1"/>
                </a:solidFill>
                <a:latin typeface="Times New Roman" pitchFamily="18" charset="0"/>
              </a:defRPr>
            </a:lvl6pPr>
            <a:lvl7pPr marL="2998691" indent="-230669" defTabSz="964323" eaLnBrk="0" fontAlgn="base" hangingPunct="0">
              <a:spcBef>
                <a:spcPct val="0"/>
              </a:spcBef>
              <a:spcAft>
                <a:spcPct val="0"/>
              </a:spcAft>
              <a:defRPr sz="2400">
                <a:solidFill>
                  <a:schemeClr val="tx1"/>
                </a:solidFill>
                <a:latin typeface="Times New Roman" pitchFamily="18" charset="0"/>
              </a:defRPr>
            </a:lvl7pPr>
            <a:lvl8pPr marL="3460029" indent="-230669" defTabSz="964323" eaLnBrk="0" fontAlgn="base" hangingPunct="0">
              <a:spcBef>
                <a:spcPct val="0"/>
              </a:spcBef>
              <a:spcAft>
                <a:spcPct val="0"/>
              </a:spcAft>
              <a:defRPr sz="2400">
                <a:solidFill>
                  <a:schemeClr val="tx1"/>
                </a:solidFill>
                <a:latin typeface="Times New Roman" pitchFamily="18" charset="0"/>
              </a:defRPr>
            </a:lvl8pPr>
            <a:lvl9pPr marL="3921364" indent="-230669" defTabSz="964323" eaLnBrk="0" fontAlgn="base" hangingPunct="0">
              <a:spcBef>
                <a:spcPct val="0"/>
              </a:spcBef>
              <a:spcAft>
                <a:spcPct val="0"/>
              </a:spcAft>
              <a:defRPr sz="2400">
                <a:solidFill>
                  <a:schemeClr val="tx1"/>
                </a:solidFill>
                <a:latin typeface="Times New Roman" pitchFamily="18" charset="0"/>
              </a:defRPr>
            </a:lvl9pPr>
          </a:lstStyle>
          <a:p>
            <a:fld id="{D921FEDF-0AA1-4D68-B802-62DD55AE4ECA}" type="datetime1">
              <a:rPr lang="en-US" sz="1300" smtClean="0">
                <a:latin typeface="+mn-lt"/>
              </a:rPr>
              <a:t>9/12/25</a:t>
            </a:fld>
            <a:endParaRPr lang="en-US" sz="1300" dirty="0">
              <a:latin typeface="+mn-lt"/>
            </a:endParaRPr>
          </a:p>
        </p:txBody>
      </p:sp>
    </p:spTree>
    <p:extLst>
      <p:ext uri="{BB962C8B-B14F-4D97-AF65-F5344CB8AC3E}">
        <p14:creationId xmlns:p14="http://schemas.microsoft.com/office/powerpoint/2010/main" val="22458236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397" tIns="48199" rIns="96397" bIns="48199" numCol="1" anchor="b" anchorCtr="0" compatLnSpc="1">
            <a:prstTxWarp prst="textNoShape">
              <a:avLst/>
            </a:prstTxWarp>
          </a:bodyPr>
          <a:lstStyle/>
          <a:p>
            <a:pPr defTabSz="925923"/>
            <a:fld id="{E934261F-D9F8-4A62-9682-A66476588460}" type="slidenum">
              <a:rPr lang="en-US" altLang="en-US">
                <a:latin typeface="+mn-lt"/>
              </a:rPr>
              <a:pPr defTabSz="925923"/>
              <a:t>32</a:t>
            </a:fld>
            <a:endParaRPr lang="en-US" altLang="en-US" dirty="0">
              <a:latin typeface="+mn-lt"/>
            </a:endParaRPr>
          </a:p>
        </p:txBody>
      </p:sp>
      <p:sp>
        <p:nvSpPr>
          <p:cNvPr id="63491" name="Rectangle 2"/>
          <p:cNvSpPr>
            <a:spLocks noGrp="1" noRot="1" noChangeAspect="1" noChangeArrowheads="1" noTextEdit="1"/>
          </p:cNvSpPr>
          <p:nvPr>
            <p:ph type="sldImg"/>
          </p:nvPr>
        </p:nvSpPr>
        <p:spPr>
          <a:ln/>
        </p:spPr>
      </p:sp>
      <p:sp>
        <p:nvSpPr>
          <p:cNvPr id="79879" name="Rectangle 3"/>
          <p:cNvSpPr>
            <a:spLocks noGrp="1" noChangeArrowheads="1"/>
          </p:cNvSpPr>
          <p:nvPr>
            <p:ph type="body" idx="1"/>
          </p:nvPr>
        </p:nvSpPr>
        <p:spPr>
          <a:xfrm>
            <a:off x="1219200" y="4572001"/>
            <a:ext cx="4860925" cy="4278313"/>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513" indent="-228513">
              <a:defRPr/>
            </a:pPr>
            <a:r>
              <a:rPr lang="en-US" dirty="0">
                <a:latin typeface="+mn-lt"/>
              </a:rPr>
              <a:t>First, change the motivating statement at the top of the slide to emphasize the idea that there are </a:t>
            </a:r>
            <a:r>
              <a:rPr lang="en-US" b="1" i="1" dirty="0">
                <a:latin typeface="+mn-lt"/>
              </a:rPr>
              <a:t>four</a:t>
            </a:r>
            <a:r>
              <a:rPr lang="en-US" dirty="0">
                <a:latin typeface="+mn-lt"/>
              </a:rPr>
              <a:t> reasons to use figures.  In the original slide, the message  in the title is “remember the figure,” and the subtitle is “look at the figure first.”</a:t>
            </a:r>
          </a:p>
          <a:p>
            <a:pPr marL="228513" indent="-228513">
              <a:defRPr/>
            </a:pPr>
            <a:endParaRPr lang="en-US" dirty="0">
              <a:latin typeface="+mn-lt"/>
            </a:endParaRPr>
          </a:p>
          <a:p>
            <a:pPr marL="228513" indent="-228513">
              <a:defRPr/>
            </a:pPr>
            <a:r>
              <a:rPr lang="en-US" dirty="0">
                <a:latin typeface="+mn-lt"/>
              </a:rPr>
              <a:t>Present the points in a numbered list—easier to process (and remember) that there are four reasons than to sort them out from narrative text presented in paragraph style. </a:t>
            </a:r>
          </a:p>
          <a:p>
            <a:pPr marL="228513" indent="-228513">
              <a:defRPr/>
            </a:pPr>
            <a:endParaRPr lang="en-US" dirty="0">
              <a:latin typeface="+mn-lt"/>
            </a:endParaRPr>
          </a:p>
          <a:p>
            <a:pPr marL="228513" indent="-228513">
              <a:defRPr/>
            </a:pPr>
            <a:r>
              <a:rPr lang="en-US" dirty="0">
                <a:latin typeface="+mn-lt"/>
              </a:rPr>
              <a:t>Most Western languages are read from left to right and top to bottom.  Place your important points strategically—at the top of the slide and along the left margin.  Put your illustrative pictures at the right and lower down on the slide. </a:t>
            </a:r>
          </a:p>
          <a:p>
            <a:pPr marL="228513" indent="-228513">
              <a:defRPr/>
            </a:pPr>
            <a:endParaRPr lang="en-US" dirty="0">
              <a:latin typeface="+mn-lt"/>
            </a:endParaRPr>
          </a:p>
          <a:p>
            <a:pPr marL="228513" indent="-228513">
              <a:defRPr/>
            </a:pPr>
            <a:r>
              <a:rPr lang="en-US" dirty="0">
                <a:latin typeface="+mn-lt"/>
              </a:rPr>
              <a:t>Put important ideas in a contrasting color—people look at color first, too. </a:t>
            </a:r>
          </a:p>
          <a:p>
            <a:pPr marL="228513" indent="-228513">
              <a:defRPr/>
            </a:pPr>
            <a:endParaRPr lang="en-US" dirty="0">
              <a:latin typeface="+mn-lt"/>
            </a:endParaRPr>
          </a:p>
          <a:p>
            <a:pPr marL="228513" indent="-228513">
              <a:defRPr/>
            </a:pPr>
            <a:r>
              <a:rPr lang="en-US" dirty="0">
                <a:latin typeface="+mn-lt"/>
              </a:rPr>
              <a:t>And always, always, always include a scale for any illustration. </a:t>
            </a:r>
          </a:p>
          <a:p>
            <a:pPr marL="228513" indent="-228513">
              <a:lnSpc>
                <a:spcPct val="85000"/>
              </a:lnSpc>
              <a:spcBef>
                <a:spcPct val="45000"/>
              </a:spcBef>
              <a:defRPr/>
            </a:pPr>
            <a:endParaRPr lang="en-US" dirty="0">
              <a:latin typeface="+mn-lt"/>
            </a:endParaRPr>
          </a:p>
          <a:p>
            <a:pPr marL="228513" indent="-228513">
              <a:defRPr/>
            </a:pPr>
            <a:endParaRPr lang="en-US" dirty="0">
              <a:latin typeface="+mn-lt"/>
            </a:endParaRPr>
          </a:p>
        </p:txBody>
      </p:sp>
      <p:sp>
        <p:nvSpPr>
          <p:cNvPr id="12" name="Text Box 8"/>
          <p:cNvSpPr txBox="1">
            <a:spLocks noChangeArrowheads="1"/>
          </p:cNvSpPr>
          <p:nvPr/>
        </p:nvSpPr>
        <p:spPr bwMode="auto">
          <a:xfrm>
            <a:off x="3" y="9144002"/>
            <a:ext cx="3466688" cy="465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11" tIns="47855" rIns="95711" bIns="47855">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200" dirty="0">
                <a:latin typeface="Calibri" pitchFamily="34" charset="0"/>
              </a:rPr>
              <a:t>© 2025 Board of Trustees of the University of Illinois</a:t>
            </a:r>
            <a:br>
              <a:rPr lang="en-US" sz="1200" dirty="0">
                <a:latin typeface="Calibri" pitchFamily="34" charset="0"/>
              </a:rPr>
            </a:br>
            <a:r>
              <a:rPr lang="en-US" sz="1200" dirty="0">
                <a:latin typeface="Calibri" pitchFamily="34" charset="0"/>
              </a:rPr>
              <a:t>All rights Reserved</a:t>
            </a:r>
          </a:p>
        </p:txBody>
      </p:sp>
      <p:sp>
        <p:nvSpPr>
          <p:cNvPr id="8" name="Rectangle 2"/>
          <p:cNvSpPr>
            <a:spLocks noGrp="1" noChangeArrowheads="1"/>
          </p:cNvSpPr>
          <p:nvPr>
            <p:ph type="hdr" sz="quarter"/>
          </p:nvPr>
        </p:nvSpPr>
        <p:spPr>
          <a:xfrm>
            <a:off x="5" y="4"/>
            <a:ext cx="5486395" cy="474663"/>
          </a:xfrm>
          <a:noFill/>
        </p:spPr>
        <p:txBody>
          <a:bodyPr/>
          <a:lstStyle>
            <a:lvl1pPr defTabSz="964323">
              <a:defRPr sz="2400">
                <a:solidFill>
                  <a:schemeClr val="tx1"/>
                </a:solidFill>
                <a:latin typeface="Times New Roman" pitchFamily="18" charset="0"/>
              </a:defRPr>
            </a:lvl1pPr>
            <a:lvl2pPr marL="749674" indent="-288335" defTabSz="964323">
              <a:defRPr sz="2400">
                <a:solidFill>
                  <a:schemeClr val="tx1"/>
                </a:solidFill>
                <a:latin typeface="Times New Roman" pitchFamily="18" charset="0"/>
              </a:defRPr>
            </a:lvl2pPr>
            <a:lvl3pPr marL="1153343" indent="-230669" defTabSz="964323">
              <a:defRPr sz="2400">
                <a:solidFill>
                  <a:schemeClr val="tx1"/>
                </a:solidFill>
                <a:latin typeface="Times New Roman" pitchFamily="18" charset="0"/>
              </a:defRPr>
            </a:lvl3pPr>
            <a:lvl4pPr marL="1614682" indent="-230669" defTabSz="964323">
              <a:defRPr sz="2400">
                <a:solidFill>
                  <a:schemeClr val="tx1"/>
                </a:solidFill>
                <a:latin typeface="Times New Roman" pitchFamily="18" charset="0"/>
              </a:defRPr>
            </a:lvl4pPr>
            <a:lvl5pPr marL="2076017" indent="-230669" defTabSz="964323">
              <a:defRPr sz="2400">
                <a:solidFill>
                  <a:schemeClr val="tx1"/>
                </a:solidFill>
                <a:latin typeface="Times New Roman" pitchFamily="18" charset="0"/>
              </a:defRPr>
            </a:lvl5pPr>
            <a:lvl6pPr marL="2537355" indent="-230669" defTabSz="964323" eaLnBrk="0" fontAlgn="base" hangingPunct="0">
              <a:spcBef>
                <a:spcPct val="0"/>
              </a:spcBef>
              <a:spcAft>
                <a:spcPct val="0"/>
              </a:spcAft>
              <a:defRPr sz="2400">
                <a:solidFill>
                  <a:schemeClr val="tx1"/>
                </a:solidFill>
                <a:latin typeface="Times New Roman" pitchFamily="18" charset="0"/>
              </a:defRPr>
            </a:lvl6pPr>
            <a:lvl7pPr marL="2998691" indent="-230669" defTabSz="964323" eaLnBrk="0" fontAlgn="base" hangingPunct="0">
              <a:spcBef>
                <a:spcPct val="0"/>
              </a:spcBef>
              <a:spcAft>
                <a:spcPct val="0"/>
              </a:spcAft>
              <a:defRPr sz="2400">
                <a:solidFill>
                  <a:schemeClr val="tx1"/>
                </a:solidFill>
                <a:latin typeface="Times New Roman" pitchFamily="18" charset="0"/>
              </a:defRPr>
            </a:lvl7pPr>
            <a:lvl8pPr marL="3460029" indent="-230669" defTabSz="964323" eaLnBrk="0" fontAlgn="base" hangingPunct="0">
              <a:spcBef>
                <a:spcPct val="0"/>
              </a:spcBef>
              <a:spcAft>
                <a:spcPct val="0"/>
              </a:spcAft>
              <a:defRPr sz="2400">
                <a:solidFill>
                  <a:schemeClr val="tx1"/>
                </a:solidFill>
                <a:latin typeface="Times New Roman" pitchFamily="18" charset="0"/>
              </a:defRPr>
            </a:lvl8pPr>
            <a:lvl9pPr marL="3921364" indent="-230669" defTabSz="964323" eaLnBrk="0" fontAlgn="base" hangingPunct="0">
              <a:spcBef>
                <a:spcPct val="0"/>
              </a:spcBef>
              <a:spcAft>
                <a:spcPct val="0"/>
              </a:spcAft>
              <a:defRPr sz="2400">
                <a:solidFill>
                  <a:schemeClr val="tx1"/>
                </a:solidFill>
                <a:latin typeface="Times New Roman" pitchFamily="18" charset="0"/>
              </a:defRPr>
            </a:lvl9pPr>
          </a:lstStyle>
          <a:p>
            <a:r>
              <a:rPr lang="en-US" sz="1300" dirty="0">
                <a:latin typeface="+mn-lt"/>
              </a:rPr>
              <a:t>Communicating in Science--Celia’s Tips for Science Talks</a:t>
            </a:r>
          </a:p>
          <a:p>
            <a:r>
              <a:rPr lang="en-US" sz="1300" dirty="0">
                <a:latin typeface="+mn-lt"/>
              </a:rPr>
              <a:t>Celia M. Elliott, PHYS 496</a:t>
            </a:r>
          </a:p>
        </p:txBody>
      </p:sp>
      <p:sp>
        <p:nvSpPr>
          <p:cNvPr id="9" name="Rectangle 3"/>
          <p:cNvSpPr>
            <a:spLocks noGrp="1" noChangeArrowheads="1"/>
          </p:cNvSpPr>
          <p:nvPr>
            <p:ph type="dt" sz="quarter" idx="1"/>
          </p:nvPr>
        </p:nvSpPr>
        <p:spPr>
          <a:xfrm>
            <a:off x="4173538" y="4"/>
            <a:ext cx="3128962" cy="474663"/>
          </a:xfrm>
          <a:noFill/>
        </p:spPr>
        <p:txBody>
          <a:bodyPr/>
          <a:lstStyle>
            <a:lvl1pPr defTabSz="964323">
              <a:defRPr sz="2400">
                <a:solidFill>
                  <a:schemeClr val="tx1"/>
                </a:solidFill>
                <a:latin typeface="Times New Roman" pitchFamily="18" charset="0"/>
              </a:defRPr>
            </a:lvl1pPr>
            <a:lvl2pPr marL="749674" indent="-288335" defTabSz="964323">
              <a:defRPr sz="2400">
                <a:solidFill>
                  <a:schemeClr val="tx1"/>
                </a:solidFill>
                <a:latin typeface="Times New Roman" pitchFamily="18" charset="0"/>
              </a:defRPr>
            </a:lvl2pPr>
            <a:lvl3pPr marL="1153343" indent="-230669" defTabSz="964323">
              <a:defRPr sz="2400">
                <a:solidFill>
                  <a:schemeClr val="tx1"/>
                </a:solidFill>
                <a:latin typeface="Times New Roman" pitchFamily="18" charset="0"/>
              </a:defRPr>
            </a:lvl3pPr>
            <a:lvl4pPr marL="1614682" indent="-230669" defTabSz="964323">
              <a:defRPr sz="2400">
                <a:solidFill>
                  <a:schemeClr val="tx1"/>
                </a:solidFill>
                <a:latin typeface="Times New Roman" pitchFamily="18" charset="0"/>
              </a:defRPr>
            </a:lvl4pPr>
            <a:lvl5pPr marL="2076017" indent="-230669" defTabSz="964323">
              <a:defRPr sz="2400">
                <a:solidFill>
                  <a:schemeClr val="tx1"/>
                </a:solidFill>
                <a:latin typeface="Times New Roman" pitchFamily="18" charset="0"/>
              </a:defRPr>
            </a:lvl5pPr>
            <a:lvl6pPr marL="2537355" indent="-230669" defTabSz="964323" eaLnBrk="0" fontAlgn="base" hangingPunct="0">
              <a:spcBef>
                <a:spcPct val="0"/>
              </a:spcBef>
              <a:spcAft>
                <a:spcPct val="0"/>
              </a:spcAft>
              <a:defRPr sz="2400">
                <a:solidFill>
                  <a:schemeClr val="tx1"/>
                </a:solidFill>
                <a:latin typeface="Times New Roman" pitchFamily="18" charset="0"/>
              </a:defRPr>
            </a:lvl6pPr>
            <a:lvl7pPr marL="2998691" indent="-230669" defTabSz="964323" eaLnBrk="0" fontAlgn="base" hangingPunct="0">
              <a:spcBef>
                <a:spcPct val="0"/>
              </a:spcBef>
              <a:spcAft>
                <a:spcPct val="0"/>
              </a:spcAft>
              <a:defRPr sz="2400">
                <a:solidFill>
                  <a:schemeClr val="tx1"/>
                </a:solidFill>
                <a:latin typeface="Times New Roman" pitchFamily="18" charset="0"/>
              </a:defRPr>
            </a:lvl7pPr>
            <a:lvl8pPr marL="3460029" indent="-230669" defTabSz="964323" eaLnBrk="0" fontAlgn="base" hangingPunct="0">
              <a:spcBef>
                <a:spcPct val="0"/>
              </a:spcBef>
              <a:spcAft>
                <a:spcPct val="0"/>
              </a:spcAft>
              <a:defRPr sz="2400">
                <a:solidFill>
                  <a:schemeClr val="tx1"/>
                </a:solidFill>
                <a:latin typeface="Times New Roman" pitchFamily="18" charset="0"/>
              </a:defRPr>
            </a:lvl8pPr>
            <a:lvl9pPr marL="3921364" indent="-230669" defTabSz="964323" eaLnBrk="0" fontAlgn="base" hangingPunct="0">
              <a:spcBef>
                <a:spcPct val="0"/>
              </a:spcBef>
              <a:spcAft>
                <a:spcPct val="0"/>
              </a:spcAft>
              <a:defRPr sz="2400">
                <a:solidFill>
                  <a:schemeClr val="tx1"/>
                </a:solidFill>
                <a:latin typeface="Times New Roman" pitchFamily="18" charset="0"/>
              </a:defRPr>
            </a:lvl9pPr>
          </a:lstStyle>
          <a:p>
            <a:fld id="{7BA7E3A3-D563-40C6-B519-5A8BC5700224}" type="datetime1">
              <a:rPr lang="en-US" sz="1300" smtClean="0">
                <a:latin typeface="+mn-lt"/>
              </a:rPr>
              <a:t>9/12/25</a:t>
            </a:fld>
            <a:endParaRPr lang="en-US" sz="1300" dirty="0">
              <a:latin typeface="+mn-lt"/>
            </a:endParaRPr>
          </a:p>
        </p:txBody>
      </p:sp>
    </p:spTree>
    <p:extLst>
      <p:ext uri="{BB962C8B-B14F-4D97-AF65-F5344CB8AC3E}">
        <p14:creationId xmlns:p14="http://schemas.microsoft.com/office/powerpoint/2010/main" val="39324515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7"/>
          <p:cNvSpPr>
            <a:spLocks noGrp="1" noChangeArrowheads="1"/>
          </p:cNvSpPr>
          <p:nvPr>
            <p:ph type="sldNum" sz="quarter" idx="5"/>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397" tIns="48199" rIns="96397" bIns="48199" numCol="1" anchor="b" anchorCtr="0" compatLnSpc="1">
            <a:prstTxWarp prst="textNoShape">
              <a:avLst/>
            </a:prstTxWarp>
          </a:bodyPr>
          <a:lstStyle/>
          <a:p>
            <a:pPr defTabSz="925923"/>
            <a:fld id="{162FB366-FA0D-44F5-A5C4-0A96051FF2BD}" type="slidenum">
              <a:rPr lang="en-US">
                <a:latin typeface="+mn-lt"/>
              </a:rPr>
              <a:pPr defTabSz="925923"/>
              <a:t>33</a:t>
            </a:fld>
            <a:endParaRPr lang="en-US">
              <a:latin typeface="+mn-lt"/>
            </a:endParaRPr>
          </a:p>
        </p:txBody>
      </p:sp>
      <p:sp>
        <p:nvSpPr>
          <p:cNvPr id="12293" name="Rectangle 2"/>
          <p:cNvSpPr>
            <a:spLocks noGrp="1" noRot="1" noChangeAspect="1" noChangeArrowheads="1" noTextEdit="1"/>
          </p:cNvSpPr>
          <p:nvPr>
            <p:ph type="sldImg"/>
          </p:nvPr>
        </p:nvSpPr>
        <p:spPr>
          <a:ln/>
        </p:spPr>
      </p:sp>
      <p:sp>
        <p:nvSpPr>
          <p:cNvPr id="877571" name="Rectangle 3"/>
          <p:cNvSpPr>
            <a:spLocks noGrp="1" noChangeArrowheads="1"/>
          </p:cNvSpPr>
          <p:nvPr>
            <p:ph type="body" idx="1"/>
          </p:nvPr>
        </p:nvSpPr>
        <p:spPr>
          <a:xfrm>
            <a:off x="1066800" y="4595818"/>
            <a:ext cx="5181600" cy="4278312"/>
          </a:xfrm>
        </p:spPr>
        <p:txBody>
          <a:bodyPr/>
          <a:lstStyle/>
          <a:p>
            <a:pPr>
              <a:defRPr/>
            </a:pPr>
            <a:r>
              <a:rPr lang="en-US" dirty="0">
                <a:latin typeface="+mn-lt"/>
              </a:rPr>
              <a:t>While a spectacular and captivating photo (of a vapor cloud forming around an F-18 Super Hornet as it approaches the sound barrier), this image has </a:t>
            </a:r>
            <a:r>
              <a:rPr lang="en-US" b="1" i="1" dirty="0">
                <a:latin typeface="+mn-lt"/>
              </a:rPr>
              <a:t>nothing </a:t>
            </a:r>
            <a:r>
              <a:rPr lang="en-US" dirty="0">
                <a:latin typeface="+mn-lt"/>
              </a:rPr>
              <a:t>to do with cooling schemes for gas turbine engines.  Instead of explaining or amplifying the ideas presented, the photo competes with them. </a:t>
            </a:r>
          </a:p>
          <a:p>
            <a:pPr>
              <a:defRPr/>
            </a:pPr>
            <a:r>
              <a:rPr lang="en-US" dirty="0">
                <a:latin typeface="+mn-lt"/>
              </a:rPr>
              <a:t>Anybody going to this talk probably already knows what a jet airplane looks like. All this image does is distract the audience from the information the speaker is trying to convey.  Who wants to pay attention to the boring, dense text when they can try to figure out what kind of fighter jet this is and why a vapor cloud is forming around it?</a:t>
            </a:r>
          </a:p>
          <a:p>
            <a:pPr>
              <a:defRPr/>
            </a:pPr>
            <a:endParaRPr lang="en-US" dirty="0">
              <a:latin typeface="+mn-lt"/>
            </a:endParaRPr>
          </a:p>
          <a:p>
            <a:pPr>
              <a:defRPr/>
            </a:pPr>
            <a:r>
              <a:rPr lang="en-US" dirty="0">
                <a:latin typeface="+mn-lt"/>
              </a:rPr>
              <a:t>This slide also illustrates a problem with presenting information in bulleted lists.  The narrative text all runs together.  </a:t>
            </a:r>
          </a:p>
        </p:txBody>
      </p:sp>
      <p:sp>
        <p:nvSpPr>
          <p:cNvPr id="12" name="Text Box 8"/>
          <p:cNvSpPr txBox="1">
            <a:spLocks noChangeArrowheads="1"/>
          </p:cNvSpPr>
          <p:nvPr/>
        </p:nvSpPr>
        <p:spPr bwMode="auto">
          <a:xfrm>
            <a:off x="3" y="9144002"/>
            <a:ext cx="3466688" cy="465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11" tIns="47855" rIns="95711" bIns="47855">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200" dirty="0">
                <a:latin typeface="Calibri" pitchFamily="34" charset="0"/>
              </a:rPr>
              <a:t>© 2025 Board of Trustees of the University of Illinois</a:t>
            </a:r>
            <a:br>
              <a:rPr lang="en-US" sz="1200" dirty="0">
                <a:latin typeface="Calibri" pitchFamily="34" charset="0"/>
              </a:rPr>
            </a:br>
            <a:r>
              <a:rPr lang="en-US" sz="1200" dirty="0">
                <a:latin typeface="Calibri" pitchFamily="34" charset="0"/>
              </a:rPr>
              <a:t>All rights Reserved</a:t>
            </a:r>
          </a:p>
        </p:txBody>
      </p:sp>
      <p:sp>
        <p:nvSpPr>
          <p:cNvPr id="9" name="Rectangle 2"/>
          <p:cNvSpPr>
            <a:spLocks noGrp="1" noChangeArrowheads="1"/>
          </p:cNvSpPr>
          <p:nvPr>
            <p:ph type="hdr" sz="quarter"/>
          </p:nvPr>
        </p:nvSpPr>
        <p:spPr>
          <a:xfrm>
            <a:off x="5" y="4"/>
            <a:ext cx="5486395" cy="474663"/>
          </a:xfrm>
          <a:noFill/>
        </p:spPr>
        <p:txBody>
          <a:bodyPr/>
          <a:lstStyle>
            <a:lvl1pPr defTabSz="964323">
              <a:defRPr sz="2400">
                <a:solidFill>
                  <a:schemeClr val="tx1"/>
                </a:solidFill>
                <a:latin typeface="Times New Roman" pitchFamily="18" charset="0"/>
              </a:defRPr>
            </a:lvl1pPr>
            <a:lvl2pPr marL="749674" indent="-288335" defTabSz="964323">
              <a:defRPr sz="2400">
                <a:solidFill>
                  <a:schemeClr val="tx1"/>
                </a:solidFill>
                <a:latin typeface="Times New Roman" pitchFamily="18" charset="0"/>
              </a:defRPr>
            </a:lvl2pPr>
            <a:lvl3pPr marL="1153343" indent="-230669" defTabSz="964323">
              <a:defRPr sz="2400">
                <a:solidFill>
                  <a:schemeClr val="tx1"/>
                </a:solidFill>
                <a:latin typeface="Times New Roman" pitchFamily="18" charset="0"/>
              </a:defRPr>
            </a:lvl3pPr>
            <a:lvl4pPr marL="1614682" indent="-230669" defTabSz="964323">
              <a:defRPr sz="2400">
                <a:solidFill>
                  <a:schemeClr val="tx1"/>
                </a:solidFill>
                <a:latin typeface="Times New Roman" pitchFamily="18" charset="0"/>
              </a:defRPr>
            </a:lvl4pPr>
            <a:lvl5pPr marL="2076017" indent="-230669" defTabSz="964323">
              <a:defRPr sz="2400">
                <a:solidFill>
                  <a:schemeClr val="tx1"/>
                </a:solidFill>
                <a:latin typeface="Times New Roman" pitchFamily="18" charset="0"/>
              </a:defRPr>
            </a:lvl5pPr>
            <a:lvl6pPr marL="2537355" indent="-230669" defTabSz="964323" eaLnBrk="0" fontAlgn="base" hangingPunct="0">
              <a:spcBef>
                <a:spcPct val="0"/>
              </a:spcBef>
              <a:spcAft>
                <a:spcPct val="0"/>
              </a:spcAft>
              <a:defRPr sz="2400">
                <a:solidFill>
                  <a:schemeClr val="tx1"/>
                </a:solidFill>
                <a:latin typeface="Times New Roman" pitchFamily="18" charset="0"/>
              </a:defRPr>
            </a:lvl6pPr>
            <a:lvl7pPr marL="2998691" indent="-230669" defTabSz="964323" eaLnBrk="0" fontAlgn="base" hangingPunct="0">
              <a:spcBef>
                <a:spcPct val="0"/>
              </a:spcBef>
              <a:spcAft>
                <a:spcPct val="0"/>
              </a:spcAft>
              <a:defRPr sz="2400">
                <a:solidFill>
                  <a:schemeClr val="tx1"/>
                </a:solidFill>
                <a:latin typeface="Times New Roman" pitchFamily="18" charset="0"/>
              </a:defRPr>
            </a:lvl7pPr>
            <a:lvl8pPr marL="3460029" indent="-230669" defTabSz="964323" eaLnBrk="0" fontAlgn="base" hangingPunct="0">
              <a:spcBef>
                <a:spcPct val="0"/>
              </a:spcBef>
              <a:spcAft>
                <a:spcPct val="0"/>
              </a:spcAft>
              <a:defRPr sz="2400">
                <a:solidFill>
                  <a:schemeClr val="tx1"/>
                </a:solidFill>
                <a:latin typeface="Times New Roman" pitchFamily="18" charset="0"/>
              </a:defRPr>
            </a:lvl8pPr>
            <a:lvl9pPr marL="3921364" indent="-230669" defTabSz="964323" eaLnBrk="0" fontAlgn="base" hangingPunct="0">
              <a:spcBef>
                <a:spcPct val="0"/>
              </a:spcBef>
              <a:spcAft>
                <a:spcPct val="0"/>
              </a:spcAft>
              <a:defRPr sz="2400">
                <a:solidFill>
                  <a:schemeClr val="tx1"/>
                </a:solidFill>
                <a:latin typeface="Times New Roman" pitchFamily="18" charset="0"/>
              </a:defRPr>
            </a:lvl9pPr>
          </a:lstStyle>
          <a:p>
            <a:r>
              <a:rPr lang="en-US" sz="1300" dirty="0">
                <a:latin typeface="+mn-lt"/>
              </a:rPr>
              <a:t>Communicating in Science--Celia’s Tips for Science Talks</a:t>
            </a:r>
          </a:p>
          <a:p>
            <a:r>
              <a:rPr lang="en-US" sz="1300" dirty="0">
                <a:latin typeface="+mn-lt"/>
              </a:rPr>
              <a:t>Celia M. Elliott, PHYS 496</a:t>
            </a:r>
          </a:p>
        </p:txBody>
      </p:sp>
      <p:sp>
        <p:nvSpPr>
          <p:cNvPr id="10" name="Rectangle 3"/>
          <p:cNvSpPr>
            <a:spLocks noGrp="1" noChangeArrowheads="1"/>
          </p:cNvSpPr>
          <p:nvPr>
            <p:ph type="dt" sz="quarter" idx="1"/>
          </p:nvPr>
        </p:nvSpPr>
        <p:spPr>
          <a:xfrm>
            <a:off x="4173538" y="4"/>
            <a:ext cx="3128962" cy="474663"/>
          </a:xfrm>
          <a:noFill/>
        </p:spPr>
        <p:txBody>
          <a:bodyPr/>
          <a:lstStyle>
            <a:lvl1pPr defTabSz="964323">
              <a:defRPr sz="2400">
                <a:solidFill>
                  <a:schemeClr val="tx1"/>
                </a:solidFill>
                <a:latin typeface="Times New Roman" pitchFamily="18" charset="0"/>
              </a:defRPr>
            </a:lvl1pPr>
            <a:lvl2pPr marL="749674" indent="-288335" defTabSz="964323">
              <a:defRPr sz="2400">
                <a:solidFill>
                  <a:schemeClr val="tx1"/>
                </a:solidFill>
                <a:latin typeface="Times New Roman" pitchFamily="18" charset="0"/>
              </a:defRPr>
            </a:lvl2pPr>
            <a:lvl3pPr marL="1153343" indent="-230669" defTabSz="964323">
              <a:defRPr sz="2400">
                <a:solidFill>
                  <a:schemeClr val="tx1"/>
                </a:solidFill>
                <a:latin typeface="Times New Roman" pitchFamily="18" charset="0"/>
              </a:defRPr>
            </a:lvl3pPr>
            <a:lvl4pPr marL="1614682" indent="-230669" defTabSz="964323">
              <a:defRPr sz="2400">
                <a:solidFill>
                  <a:schemeClr val="tx1"/>
                </a:solidFill>
                <a:latin typeface="Times New Roman" pitchFamily="18" charset="0"/>
              </a:defRPr>
            </a:lvl4pPr>
            <a:lvl5pPr marL="2076017" indent="-230669" defTabSz="964323">
              <a:defRPr sz="2400">
                <a:solidFill>
                  <a:schemeClr val="tx1"/>
                </a:solidFill>
                <a:latin typeface="Times New Roman" pitchFamily="18" charset="0"/>
              </a:defRPr>
            </a:lvl5pPr>
            <a:lvl6pPr marL="2537355" indent="-230669" defTabSz="964323" eaLnBrk="0" fontAlgn="base" hangingPunct="0">
              <a:spcBef>
                <a:spcPct val="0"/>
              </a:spcBef>
              <a:spcAft>
                <a:spcPct val="0"/>
              </a:spcAft>
              <a:defRPr sz="2400">
                <a:solidFill>
                  <a:schemeClr val="tx1"/>
                </a:solidFill>
                <a:latin typeface="Times New Roman" pitchFamily="18" charset="0"/>
              </a:defRPr>
            </a:lvl6pPr>
            <a:lvl7pPr marL="2998691" indent="-230669" defTabSz="964323" eaLnBrk="0" fontAlgn="base" hangingPunct="0">
              <a:spcBef>
                <a:spcPct val="0"/>
              </a:spcBef>
              <a:spcAft>
                <a:spcPct val="0"/>
              </a:spcAft>
              <a:defRPr sz="2400">
                <a:solidFill>
                  <a:schemeClr val="tx1"/>
                </a:solidFill>
                <a:latin typeface="Times New Roman" pitchFamily="18" charset="0"/>
              </a:defRPr>
            </a:lvl7pPr>
            <a:lvl8pPr marL="3460029" indent="-230669" defTabSz="964323" eaLnBrk="0" fontAlgn="base" hangingPunct="0">
              <a:spcBef>
                <a:spcPct val="0"/>
              </a:spcBef>
              <a:spcAft>
                <a:spcPct val="0"/>
              </a:spcAft>
              <a:defRPr sz="2400">
                <a:solidFill>
                  <a:schemeClr val="tx1"/>
                </a:solidFill>
                <a:latin typeface="Times New Roman" pitchFamily="18" charset="0"/>
              </a:defRPr>
            </a:lvl8pPr>
            <a:lvl9pPr marL="3921364" indent="-230669" defTabSz="964323" eaLnBrk="0" fontAlgn="base" hangingPunct="0">
              <a:spcBef>
                <a:spcPct val="0"/>
              </a:spcBef>
              <a:spcAft>
                <a:spcPct val="0"/>
              </a:spcAft>
              <a:defRPr sz="2400">
                <a:solidFill>
                  <a:schemeClr val="tx1"/>
                </a:solidFill>
                <a:latin typeface="Times New Roman" pitchFamily="18" charset="0"/>
              </a:defRPr>
            </a:lvl9pPr>
          </a:lstStyle>
          <a:p>
            <a:fld id="{899B835A-BE56-4789-9DF3-0DC16670B8BB}" type="datetime1">
              <a:rPr lang="en-US" sz="1300" smtClean="0">
                <a:latin typeface="+mn-lt"/>
              </a:rPr>
              <a:t>9/12/25</a:t>
            </a:fld>
            <a:endParaRPr lang="en-US" sz="1300" dirty="0">
              <a:latin typeface="+mn-lt"/>
            </a:endParaRPr>
          </a:p>
        </p:txBody>
      </p:sp>
    </p:spTree>
    <p:extLst>
      <p:ext uri="{BB962C8B-B14F-4D97-AF65-F5344CB8AC3E}">
        <p14:creationId xmlns:p14="http://schemas.microsoft.com/office/powerpoint/2010/main" val="7202326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7"/>
          <p:cNvSpPr>
            <a:spLocks noGrp="1" noChangeArrowheads="1"/>
          </p:cNvSpPr>
          <p:nvPr>
            <p:ph type="sldNum" sz="quarter" idx="5"/>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397" tIns="48199" rIns="96397" bIns="48199" numCol="1" anchor="b" anchorCtr="0" compatLnSpc="1">
            <a:prstTxWarp prst="textNoShape">
              <a:avLst/>
            </a:prstTxWarp>
          </a:bodyPr>
          <a:lstStyle/>
          <a:p>
            <a:pPr defTabSz="925923"/>
            <a:fld id="{162FB366-FA0D-44F5-A5C4-0A96051FF2BD}" type="slidenum">
              <a:rPr lang="en-US">
                <a:latin typeface="+mn-lt"/>
              </a:rPr>
              <a:pPr defTabSz="925923"/>
              <a:t>34</a:t>
            </a:fld>
            <a:endParaRPr lang="en-US">
              <a:latin typeface="+mn-lt"/>
            </a:endParaRPr>
          </a:p>
        </p:txBody>
      </p:sp>
      <p:sp>
        <p:nvSpPr>
          <p:cNvPr id="12293" name="Rectangle 2"/>
          <p:cNvSpPr>
            <a:spLocks noGrp="1" noRot="1" noChangeAspect="1" noChangeArrowheads="1" noTextEdit="1"/>
          </p:cNvSpPr>
          <p:nvPr>
            <p:ph type="sldImg"/>
          </p:nvPr>
        </p:nvSpPr>
        <p:spPr>
          <a:ln/>
        </p:spPr>
      </p:sp>
      <p:sp>
        <p:nvSpPr>
          <p:cNvPr id="877571" name="Rectangle 3"/>
          <p:cNvSpPr>
            <a:spLocks noGrp="1" noChangeArrowheads="1"/>
          </p:cNvSpPr>
          <p:nvPr>
            <p:ph type="body" idx="1"/>
          </p:nvPr>
        </p:nvSpPr>
        <p:spPr/>
        <p:txBody>
          <a:bodyPr/>
          <a:lstStyle/>
          <a:p>
            <a:pPr>
              <a:defRPr/>
            </a:pPr>
            <a:r>
              <a:rPr lang="en-US" dirty="0">
                <a:latin typeface="+mn-lt"/>
              </a:rPr>
              <a:t>Here’s how to improve this slide:</a:t>
            </a:r>
          </a:p>
          <a:p>
            <a:pPr>
              <a:defRPr/>
            </a:pPr>
            <a:r>
              <a:rPr lang="en-US" dirty="0">
                <a:latin typeface="+mn-lt"/>
              </a:rPr>
              <a:t>Change the centered title to a left-justified statement.</a:t>
            </a:r>
          </a:p>
          <a:p>
            <a:pPr>
              <a:defRPr/>
            </a:pPr>
            <a:r>
              <a:rPr lang="en-US" dirty="0">
                <a:latin typeface="+mn-lt"/>
              </a:rPr>
              <a:t>Turn off the bullets, “hanging indent” the text, and add extra space between items to make the text easier to read.</a:t>
            </a:r>
          </a:p>
          <a:p>
            <a:pPr>
              <a:defRPr/>
            </a:pPr>
            <a:r>
              <a:rPr lang="en-US" dirty="0">
                <a:latin typeface="+mn-lt"/>
              </a:rPr>
              <a:t>Write short phrases, not full narrative sentences, to make the text easier to read.</a:t>
            </a:r>
          </a:p>
          <a:p>
            <a:pPr>
              <a:defRPr/>
            </a:pPr>
            <a:r>
              <a:rPr lang="en-US" dirty="0">
                <a:latin typeface="+mn-lt"/>
              </a:rPr>
              <a:t>Change the interline spacing to make the text more compact, which allows more text per vertical inch and more inter-item spacing.  On the “Paragraph” section of the ribbon, click on the down arrow to open the dialog box:</a:t>
            </a:r>
          </a:p>
          <a:p>
            <a:pPr>
              <a:defRPr/>
            </a:pPr>
            <a:endParaRPr lang="en-US" dirty="0">
              <a:latin typeface="+mn-lt"/>
            </a:endParaRPr>
          </a:p>
          <a:p>
            <a:pPr>
              <a:defRPr/>
            </a:pPr>
            <a:endParaRPr lang="en-US" dirty="0">
              <a:latin typeface="+mn-lt"/>
            </a:endParaRPr>
          </a:p>
          <a:p>
            <a:pPr>
              <a:defRPr/>
            </a:pPr>
            <a:endParaRPr lang="en-US" dirty="0">
              <a:latin typeface="+mn-lt"/>
            </a:endParaRPr>
          </a:p>
          <a:p>
            <a:pPr>
              <a:defRPr/>
            </a:pPr>
            <a:endParaRPr lang="en-US" dirty="0">
              <a:latin typeface="+mn-lt"/>
            </a:endParaRPr>
          </a:p>
          <a:p>
            <a:pPr>
              <a:defRPr/>
            </a:pPr>
            <a:r>
              <a:rPr lang="en-US" dirty="0">
                <a:latin typeface="+mn-lt"/>
              </a:rPr>
              <a:t>Then change the spacing to “Multiple” and type 0.9 in the box. </a:t>
            </a:r>
          </a:p>
          <a:p>
            <a:pPr>
              <a:defRPr/>
            </a:pPr>
            <a:endParaRPr lang="en-US" dirty="0">
              <a:latin typeface="+mn-lt"/>
            </a:endParaRPr>
          </a:p>
          <a:p>
            <a:pPr>
              <a:defRPr/>
            </a:pPr>
            <a:endParaRPr lang="en-US" dirty="0">
              <a:latin typeface="+mn-l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999" y="6477000"/>
            <a:ext cx="6705600" cy="80720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1701" y="7610274"/>
            <a:ext cx="2133600" cy="1372544"/>
          </a:xfrm>
          <a:prstGeom prst="rect">
            <a:avLst/>
          </a:prstGeom>
        </p:spPr>
      </p:pic>
      <p:sp>
        <p:nvSpPr>
          <p:cNvPr id="14" name="Text Box 8"/>
          <p:cNvSpPr txBox="1">
            <a:spLocks noChangeArrowheads="1"/>
          </p:cNvSpPr>
          <p:nvPr/>
        </p:nvSpPr>
        <p:spPr bwMode="auto">
          <a:xfrm>
            <a:off x="3" y="9144002"/>
            <a:ext cx="3466688" cy="465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11" tIns="47855" rIns="95711" bIns="47855">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200" dirty="0">
                <a:latin typeface="Calibri" pitchFamily="34" charset="0"/>
              </a:rPr>
              <a:t>© 2025 Board of Trustees of the University of Illinois</a:t>
            </a:r>
            <a:br>
              <a:rPr lang="en-US" sz="1200" dirty="0">
                <a:latin typeface="Calibri" pitchFamily="34" charset="0"/>
              </a:rPr>
            </a:br>
            <a:r>
              <a:rPr lang="en-US" sz="1200" dirty="0">
                <a:latin typeface="Calibri" pitchFamily="34" charset="0"/>
              </a:rPr>
              <a:t>All rights Reserved</a:t>
            </a:r>
          </a:p>
        </p:txBody>
      </p:sp>
      <p:sp>
        <p:nvSpPr>
          <p:cNvPr id="10" name="Rectangle 2"/>
          <p:cNvSpPr>
            <a:spLocks noGrp="1" noChangeArrowheads="1"/>
          </p:cNvSpPr>
          <p:nvPr>
            <p:ph type="hdr" sz="quarter"/>
          </p:nvPr>
        </p:nvSpPr>
        <p:spPr>
          <a:xfrm>
            <a:off x="5" y="4"/>
            <a:ext cx="5486395" cy="474663"/>
          </a:xfrm>
          <a:noFill/>
        </p:spPr>
        <p:txBody>
          <a:bodyPr/>
          <a:lstStyle>
            <a:lvl1pPr defTabSz="964323">
              <a:defRPr sz="2400">
                <a:solidFill>
                  <a:schemeClr val="tx1"/>
                </a:solidFill>
                <a:latin typeface="Times New Roman" pitchFamily="18" charset="0"/>
              </a:defRPr>
            </a:lvl1pPr>
            <a:lvl2pPr marL="749674" indent="-288335" defTabSz="964323">
              <a:defRPr sz="2400">
                <a:solidFill>
                  <a:schemeClr val="tx1"/>
                </a:solidFill>
                <a:latin typeface="Times New Roman" pitchFamily="18" charset="0"/>
              </a:defRPr>
            </a:lvl2pPr>
            <a:lvl3pPr marL="1153343" indent="-230669" defTabSz="964323">
              <a:defRPr sz="2400">
                <a:solidFill>
                  <a:schemeClr val="tx1"/>
                </a:solidFill>
                <a:latin typeface="Times New Roman" pitchFamily="18" charset="0"/>
              </a:defRPr>
            </a:lvl3pPr>
            <a:lvl4pPr marL="1614682" indent="-230669" defTabSz="964323">
              <a:defRPr sz="2400">
                <a:solidFill>
                  <a:schemeClr val="tx1"/>
                </a:solidFill>
                <a:latin typeface="Times New Roman" pitchFamily="18" charset="0"/>
              </a:defRPr>
            </a:lvl4pPr>
            <a:lvl5pPr marL="2076017" indent="-230669" defTabSz="964323">
              <a:defRPr sz="2400">
                <a:solidFill>
                  <a:schemeClr val="tx1"/>
                </a:solidFill>
                <a:latin typeface="Times New Roman" pitchFamily="18" charset="0"/>
              </a:defRPr>
            </a:lvl5pPr>
            <a:lvl6pPr marL="2537355" indent="-230669" defTabSz="964323" eaLnBrk="0" fontAlgn="base" hangingPunct="0">
              <a:spcBef>
                <a:spcPct val="0"/>
              </a:spcBef>
              <a:spcAft>
                <a:spcPct val="0"/>
              </a:spcAft>
              <a:defRPr sz="2400">
                <a:solidFill>
                  <a:schemeClr val="tx1"/>
                </a:solidFill>
                <a:latin typeface="Times New Roman" pitchFamily="18" charset="0"/>
              </a:defRPr>
            </a:lvl6pPr>
            <a:lvl7pPr marL="2998691" indent="-230669" defTabSz="964323" eaLnBrk="0" fontAlgn="base" hangingPunct="0">
              <a:spcBef>
                <a:spcPct val="0"/>
              </a:spcBef>
              <a:spcAft>
                <a:spcPct val="0"/>
              </a:spcAft>
              <a:defRPr sz="2400">
                <a:solidFill>
                  <a:schemeClr val="tx1"/>
                </a:solidFill>
                <a:latin typeface="Times New Roman" pitchFamily="18" charset="0"/>
              </a:defRPr>
            </a:lvl7pPr>
            <a:lvl8pPr marL="3460029" indent="-230669" defTabSz="964323" eaLnBrk="0" fontAlgn="base" hangingPunct="0">
              <a:spcBef>
                <a:spcPct val="0"/>
              </a:spcBef>
              <a:spcAft>
                <a:spcPct val="0"/>
              </a:spcAft>
              <a:defRPr sz="2400">
                <a:solidFill>
                  <a:schemeClr val="tx1"/>
                </a:solidFill>
                <a:latin typeface="Times New Roman" pitchFamily="18" charset="0"/>
              </a:defRPr>
            </a:lvl8pPr>
            <a:lvl9pPr marL="3921364" indent="-230669" defTabSz="964323" eaLnBrk="0" fontAlgn="base" hangingPunct="0">
              <a:spcBef>
                <a:spcPct val="0"/>
              </a:spcBef>
              <a:spcAft>
                <a:spcPct val="0"/>
              </a:spcAft>
              <a:defRPr sz="2400">
                <a:solidFill>
                  <a:schemeClr val="tx1"/>
                </a:solidFill>
                <a:latin typeface="Times New Roman" pitchFamily="18" charset="0"/>
              </a:defRPr>
            </a:lvl9pPr>
          </a:lstStyle>
          <a:p>
            <a:r>
              <a:rPr lang="en-US" sz="1300" dirty="0">
                <a:latin typeface="+mn-lt"/>
              </a:rPr>
              <a:t>Communicating in Science--Celia’s Tips for Science Talks</a:t>
            </a:r>
          </a:p>
          <a:p>
            <a:r>
              <a:rPr lang="en-US" sz="1300" dirty="0">
                <a:latin typeface="+mn-lt"/>
              </a:rPr>
              <a:t>Celia M. Elliott, PHYS 496</a:t>
            </a:r>
          </a:p>
        </p:txBody>
      </p:sp>
      <p:sp>
        <p:nvSpPr>
          <p:cNvPr id="13" name="Rectangle 3"/>
          <p:cNvSpPr>
            <a:spLocks noGrp="1" noChangeArrowheads="1"/>
          </p:cNvSpPr>
          <p:nvPr>
            <p:ph type="dt" sz="quarter" idx="1"/>
          </p:nvPr>
        </p:nvSpPr>
        <p:spPr>
          <a:xfrm>
            <a:off x="4173538" y="4"/>
            <a:ext cx="3128962" cy="474663"/>
          </a:xfrm>
          <a:noFill/>
        </p:spPr>
        <p:txBody>
          <a:bodyPr/>
          <a:lstStyle>
            <a:lvl1pPr defTabSz="964323">
              <a:defRPr sz="2400">
                <a:solidFill>
                  <a:schemeClr val="tx1"/>
                </a:solidFill>
                <a:latin typeface="Times New Roman" pitchFamily="18" charset="0"/>
              </a:defRPr>
            </a:lvl1pPr>
            <a:lvl2pPr marL="749674" indent="-288335" defTabSz="964323">
              <a:defRPr sz="2400">
                <a:solidFill>
                  <a:schemeClr val="tx1"/>
                </a:solidFill>
                <a:latin typeface="Times New Roman" pitchFamily="18" charset="0"/>
              </a:defRPr>
            </a:lvl2pPr>
            <a:lvl3pPr marL="1153343" indent="-230669" defTabSz="964323">
              <a:defRPr sz="2400">
                <a:solidFill>
                  <a:schemeClr val="tx1"/>
                </a:solidFill>
                <a:latin typeface="Times New Roman" pitchFamily="18" charset="0"/>
              </a:defRPr>
            </a:lvl3pPr>
            <a:lvl4pPr marL="1614682" indent="-230669" defTabSz="964323">
              <a:defRPr sz="2400">
                <a:solidFill>
                  <a:schemeClr val="tx1"/>
                </a:solidFill>
                <a:latin typeface="Times New Roman" pitchFamily="18" charset="0"/>
              </a:defRPr>
            </a:lvl4pPr>
            <a:lvl5pPr marL="2076017" indent="-230669" defTabSz="964323">
              <a:defRPr sz="2400">
                <a:solidFill>
                  <a:schemeClr val="tx1"/>
                </a:solidFill>
                <a:latin typeface="Times New Roman" pitchFamily="18" charset="0"/>
              </a:defRPr>
            </a:lvl5pPr>
            <a:lvl6pPr marL="2537355" indent="-230669" defTabSz="964323" eaLnBrk="0" fontAlgn="base" hangingPunct="0">
              <a:spcBef>
                <a:spcPct val="0"/>
              </a:spcBef>
              <a:spcAft>
                <a:spcPct val="0"/>
              </a:spcAft>
              <a:defRPr sz="2400">
                <a:solidFill>
                  <a:schemeClr val="tx1"/>
                </a:solidFill>
                <a:latin typeface="Times New Roman" pitchFamily="18" charset="0"/>
              </a:defRPr>
            </a:lvl6pPr>
            <a:lvl7pPr marL="2998691" indent="-230669" defTabSz="964323" eaLnBrk="0" fontAlgn="base" hangingPunct="0">
              <a:spcBef>
                <a:spcPct val="0"/>
              </a:spcBef>
              <a:spcAft>
                <a:spcPct val="0"/>
              </a:spcAft>
              <a:defRPr sz="2400">
                <a:solidFill>
                  <a:schemeClr val="tx1"/>
                </a:solidFill>
                <a:latin typeface="Times New Roman" pitchFamily="18" charset="0"/>
              </a:defRPr>
            </a:lvl7pPr>
            <a:lvl8pPr marL="3460029" indent="-230669" defTabSz="964323" eaLnBrk="0" fontAlgn="base" hangingPunct="0">
              <a:spcBef>
                <a:spcPct val="0"/>
              </a:spcBef>
              <a:spcAft>
                <a:spcPct val="0"/>
              </a:spcAft>
              <a:defRPr sz="2400">
                <a:solidFill>
                  <a:schemeClr val="tx1"/>
                </a:solidFill>
                <a:latin typeface="Times New Roman" pitchFamily="18" charset="0"/>
              </a:defRPr>
            </a:lvl8pPr>
            <a:lvl9pPr marL="3921364" indent="-230669" defTabSz="964323" eaLnBrk="0" fontAlgn="base" hangingPunct="0">
              <a:spcBef>
                <a:spcPct val="0"/>
              </a:spcBef>
              <a:spcAft>
                <a:spcPct val="0"/>
              </a:spcAft>
              <a:defRPr sz="2400">
                <a:solidFill>
                  <a:schemeClr val="tx1"/>
                </a:solidFill>
                <a:latin typeface="Times New Roman" pitchFamily="18" charset="0"/>
              </a:defRPr>
            </a:lvl9pPr>
          </a:lstStyle>
          <a:p>
            <a:fld id="{2CFC49D5-5EC5-4395-93ED-07DB0B64FC74}" type="datetime1">
              <a:rPr lang="en-US" sz="1300" smtClean="0">
                <a:latin typeface="+mn-lt"/>
              </a:rPr>
              <a:t>9/12/25</a:t>
            </a:fld>
            <a:endParaRPr lang="en-US" sz="1300" dirty="0">
              <a:latin typeface="+mn-lt"/>
            </a:endParaRPr>
          </a:p>
        </p:txBody>
      </p:sp>
    </p:spTree>
    <p:extLst>
      <p:ext uri="{BB962C8B-B14F-4D97-AF65-F5344CB8AC3E}">
        <p14:creationId xmlns:p14="http://schemas.microsoft.com/office/powerpoint/2010/main" val="40361169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219200" y="4595818"/>
            <a:ext cx="4860925" cy="4278312"/>
          </a:xfrm>
        </p:spPr>
        <p:txBody>
          <a:bodyPr/>
          <a:lstStyle/>
          <a:p>
            <a:r>
              <a:rPr lang="en-US" dirty="0">
                <a:latin typeface="+mn-lt"/>
              </a:rPr>
              <a:t>Here’s the “before” and “after” versions of the slide.  Which do you think does a better job of informing, educating, and persuading the audience? </a:t>
            </a:r>
          </a:p>
        </p:txBody>
      </p:sp>
      <p:sp>
        <p:nvSpPr>
          <p:cNvPr id="7" name="Slide Number Placeholder 6"/>
          <p:cNvSpPr>
            <a:spLocks noGrp="1"/>
          </p:cNvSpPr>
          <p:nvPr>
            <p:ph type="sldNum" sz="quarter" idx="13"/>
          </p:nvPr>
        </p:nvSpPr>
        <p:spPr/>
        <p:txBody>
          <a:bodyPr/>
          <a:lstStyle/>
          <a:p>
            <a:pPr>
              <a:defRPr/>
            </a:pPr>
            <a:fld id="{6E75634C-F116-4374-8127-B83958F25BA6}" type="slidenum">
              <a:rPr lang="en-US" smtClean="0">
                <a:latin typeface="Calibri" panose="020F0502020204030204" pitchFamily="34" charset="0"/>
              </a:rPr>
              <a:pPr>
                <a:defRPr/>
              </a:pPr>
              <a:t>35</a:t>
            </a:fld>
            <a:endParaRPr lang="en-US" dirty="0">
              <a:latin typeface="Calibri" panose="020F0502020204030204" pitchFamily="34" charset="0"/>
            </a:endParaRPr>
          </a:p>
        </p:txBody>
      </p:sp>
      <p:sp>
        <p:nvSpPr>
          <p:cNvPr id="13" name="Text Box 8"/>
          <p:cNvSpPr txBox="1">
            <a:spLocks noChangeArrowheads="1"/>
          </p:cNvSpPr>
          <p:nvPr/>
        </p:nvSpPr>
        <p:spPr bwMode="auto">
          <a:xfrm>
            <a:off x="3" y="9144002"/>
            <a:ext cx="3466688" cy="465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11" tIns="47855" rIns="95711" bIns="47855">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200" dirty="0">
                <a:latin typeface="Calibri" pitchFamily="34" charset="0"/>
              </a:rPr>
              <a:t>© 2025 Board of Trustees of the University of Illinois</a:t>
            </a:r>
            <a:br>
              <a:rPr lang="en-US" sz="1200" dirty="0">
                <a:latin typeface="Calibri" pitchFamily="34" charset="0"/>
              </a:rPr>
            </a:br>
            <a:r>
              <a:rPr lang="en-US" sz="1200" dirty="0">
                <a:latin typeface="Calibri" pitchFamily="34" charset="0"/>
              </a:rPr>
              <a:t>All rights Reserved</a:t>
            </a:r>
          </a:p>
        </p:txBody>
      </p:sp>
      <p:sp>
        <p:nvSpPr>
          <p:cNvPr id="8" name="Rectangle 2"/>
          <p:cNvSpPr>
            <a:spLocks noGrp="1" noChangeArrowheads="1"/>
          </p:cNvSpPr>
          <p:nvPr>
            <p:ph type="hdr" sz="quarter"/>
          </p:nvPr>
        </p:nvSpPr>
        <p:spPr>
          <a:xfrm>
            <a:off x="5" y="4"/>
            <a:ext cx="5486395" cy="474663"/>
          </a:xfrm>
          <a:noFill/>
        </p:spPr>
        <p:txBody>
          <a:bodyPr/>
          <a:lstStyle>
            <a:lvl1pPr defTabSz="964323">
              <a:defRPr sz="2400">
                <a:solidFill>
                  <a:schemeClr val="tx1"/>
                </a:solidFill>
                <a:latin typeface="Times New Roman" pitchFamily="18" charset="0"/>
              </a:defRPr>
            </a:lvl1pPr>
            <a:lvl2pPr marL="749674" indent="-288335" defTabSz="964323">
              <a:defRPr sz="2400">
                <a:solidFill>
                  <a:schemeClr val="tx1"/>
                </a:solidFill>
                <a:latin typeface="Times New Roman" pitchFamily="18" charset="0"/>
              </a:defRPr>
            </a:lvl2pPr>
            <a:lvl3pPr marL="1153343" indent="-230669" defTabSz="964323">
              <a:defRPr sz="2400">
                <a:solidFill>
                  <a:schemeClr val="tx1"/>
                </a:solidFill>
                <a:latin typeface="Times New Roman" pitchFamily="18" charset="0"/>
              </a:defRPr>
            </a:lvl3pPr>
            <a:lvl4pPr marL="1614682" indent="-230669" defTabSz="964323">
              <a:defRPr sz="2400">
                <a:solidFill>
                  <a:schemeClr val="tx1"/>
                </a:solidFill>
                <a:latin typeface="Times New Roman" pitchFamily="18" charset="0"/>
              </a:defRPr>
            </a:lvl4pPr>
            <a:lvl5pPr marL="2076017" indent="-230669" defTabSz="964323">
              <a:defRPr sz="2400">
                <a:solidFill>
                  <a:schemeClr val="tx1"/>
                </a:solidFill>
                <a:latin typeface="Times New Roman" pitchFamily="18" charset="0"/>
              </a:defRPr>
            </a:lvl5pPr>
            <a:lvl6pPr marL="2537355" indent="-230669" defTabSz="964323" eaLnBrk="0" fontAlgn="base" hangingPunct="0">
              <a:spcBef>
                <a:spcPct val="0"/>
              </a:spcBef>
              <a:spcAft>
                <a:spcPct val="0"/>
              </a:spcAft>
              <a:defRPr sz="2400">
                <a:solidFill>
                  <a:schemeClr val="tx1"/>
                </a:solidFill>
                <a:latin typeface="Times New Roman" pitchFamily="18" charset="0"/>
              </a:defRPr>
            </a:lvl6pPr>
            <a:lvl7pPr marL="2998691" indent="-230669" defTabSz="964323" eaLnBrk="0" fontAlgn="base" hangingPunct="0">
              <a:spcBef>
                <a:spcPct val="0"/>
              </a:spcBef>
              <a:spcAft>
                <a:spcPct val="0"/>
              </a:spcAft>
              <a:defRPr sz="2400">
                <a:solidFill>
                  <a:schemeClr val="tx1"/>
                </a:solidFill>
                <a:latin typeface="Times New Roman" pitchFamily="18" charset="0"/>
              </a:defRPr>
            </a:lvl7pPr>
            <a:lvl8pPr marL="3460029" indent="-230669" defTabSz="964323" eaLnBrk="0" fontAlgn="base" hangingPunct="0">
              <a:spcBef>
                <a:spcPct val="0"/>
              </a:spcBef>
              <a:spcAft>
                <a:spcPct val="0"/>
              </a:spcAft>
              <a:defRPr sz="2400">
                <a:solidFill>
                  <a:schemeClr val="tx1"/>
                </a:solidFill>
                <a:latin typeface="Times New Roman" pitchFamily="18" charset="0"/>
              </a:defRPr>
            </a:lvl8pPr>
            <a:lvl9pPr marL="3921364" indent="-230669" defTabSz="964323" eaLnBrk="0" fontAlgn="base" hangingPunct="0">
              <a:spcBef>
                <a:spcPct val="0"/>
              </a:spcBef>
              <a:spcAft>
                <a:spcPct val="0"/>
              </a:spcAft>
              <a:defRPr sz="2400">
                <a:solidFill>
                  <a:schemeClr val="tx1"/>
                </a:solidFill>
                <a:latin typeface="Times New Roman" pitchFamily="18" charset="0"/>
              </a:defRPr>
            </a:lvl9pPr>
          </a:lstStyle>
          <a:p>
            <a:r>
              <a:rPr lang="en-US" sz="1300" dirty="0">
                <a:latin typeface="+mn-lt"/>
              </a:rPr>
              <a:t>Communicating in Science--Celia’s Tips for Science Talks</a:t>
            </a:r>
          </a:p>
          <a:p>
            <a:r>
              <a:rPr lang="en-US" sz="1300" dirty="0">
                <a:latin typeface="+mn-lt"/>
              </a:rPr>
              <a:t>Celia M. Elliott, PHYS 496</a:t>
            </a:r>
          </a:p>
        </p:txBody>
      </p:sp>
      <p:sp>
        <p:nvSpPr>
          <p:cNvPr id="9" name="Rectangle 3"/>
          <p:cNvSpPr>
            <a:spLocks noGrp="1" noChangeArrowheads="1"/>
          </p:cNvSpPr>
          <p:nvPr>
            <p:ph type="dt" sz="quarter" idx="1"/>
          </p:nvPr>
        </p:nvSpPr>
        <p:spPr>
          <a:xfrm>
            <a:off x="4173538" y="4"/>
            <a:ext cx="3128962" cy="474663"/>
          </a:xfrm>
          <a:noFill/>
        </p:spPr>
        <p:txBody>
          <a:bodyPr/>
          <a:lstStyle>
            <a:lvl1pPr defTabSz="964323">
              <a:defRPr sz="2400">
                <a:solidFill>
                  <a:schemeClr val="tx1"/>
                </a:solidFill>
                <a:latin typeface="Times New Roman" pitchFamily="18" charset="0"/>
              </a:defRPr>
            </a:lvl1pPr>
            <a:lvl2pPr marL="749674" indent="-288335" defTabSz="964323">
              <a:defRPr sz="2400">
                <a:solidFill>
                  <a:schemeClr val="tx1"/>
                </a:solidFill>
                <a:latin typeface="Times New Roman" pitchFamily="18" charset="0"/>
              </a:defRPr>
            </a:lvl2pPr>
            <a:lvl3pPr marL="1153343" indent="-230669" defTabSz="964323">
              <a:defRPr sz="2400">
                <a:solidFill>
                  <a:schemeClr val="tx1"/>
                </a:solidFill>
                <a:latin typeface="Times New Roman" pitchFamily="18" charset="0"/>
              </a:defRPr>
            </a:lvl3pPr>
            <a:lvl4pPr marL="1614682" indent="-230669" defTabSz="964323">
              <a:defRPr sz="2400">
                <a:solidFill>
                  <a:schemeClr val="tx1"/>
                </a:solidFill>
                <a:latin typeface="Times New Roman" pitchFamily="18" charset="0"/>
              </a:defRPr>
            </a:lvl4pPr>
            <a:lvl5pPr marL="2076017" indent="-230669" defTabSz="964323">
              <a:defRPr sz="2400">
                <a:solidFill>
                  <a:schemeClr val="tx1"/>
                </a:solidFill>
                <a:latin typeface="Times New Roman" pitchFamily="18" charset="0"/>
              </a:defRPr>
            </a:lvl5pPr>
            <a:lvl6pPr marL="2537355" indent="-230669" defTabSz="964323" eaLnBrk="0" fontAlgn="base" hangingPunct="0">
              <a:spcBef>
                <a:spcPct val="0"/>
              </a:spcBef>
              <a:spcAft>
                <a:spcPct val="0"/>
              </a:spcAft>
              <a:defRPr sz="2400">
                <a:solidFill>
                  <a:schemeClr val="tx1"/>
                </a:solidFill>
                <a:latin typeface="Times New Roman" pitchFamily="18" charset="0"/>
              </a:defRPr>
            </a:lvl6pPr>
            <a:lvl7pPr marL="2998691" indent="-230669" defTabSz="964323" eaLnBrk="0" fontAlgn="base" hangingPunct="0">
              <a:spcBef>
                <a:spcPct val="0"/>
              </a:spcBef>
              <a:spcAft>
                <a:spcPct val="0"/>
              </a:spcAft>
              <a:defRPr sz="2400">
                <a:solidFill>
                  <a:schemeClr val="tx1"/>
                </a:solidFill>
                <a:latin typeface="Times New Roman" pitchFamily="18" charset="0"/>
              </a:defRPr>
            </a:lvl7pPr>
            <a:lvl8pPr marL="3460029" indent="-230669" defTabSz="964323" eaLnBrk="0" fontAlgn="base" hangingPunct="0">
              <a:spcBef>
                <a:spcPct val="0"/>
              </a:spcBef>
              <a:spcAft>
                <a:spcPct val="0"/>
              </a:spcAft>
              <a:defRPr sz="2400">
                <a:solidFill>
                  <a:schemeClr val="tx1"/>
                </a:solidFill>
                <a:latin typeface="Times New Roman" pitchFamily="18" charset="0"/>
              </a:defRPr>
            </a:lvl8pPr>
            <a:lvl9pPr marL="3921364" indent="-230669" defTabSz="964323" eaLnBrk="0" fontAlgn="base" hangingPunct="0">
              <a:spcBef>
                <a:spcPct val="0"/>
              </a:spcBef>
              <a:spcAft>
                <a:spcPct val="0"/>
              </a:spcAft>
              <a:defRPr sz="2400">
                <a:solidFill>
                  <a:schemeClr val="tx1"/>
                </a:solidFill>
                <a:latin typeface="Times New Roman" pitchFamily="18" charset="0"/>
              </a:defRPr>
            </a:lvl9pPr>
          </a:lstStyle>
          <a:p>
            <a:fld id="{AB169698-87CD-4480-8D44-F352F6A56387}" type="datetime1">
              <a:rPr lang="en-US" sz="1300" smtClean="0">
                <a:latin typeface="+mn-lt"/>
              </a:rPr>
              <a:t>9/12/25</a:t>
            </a:fld>
            <a:endParaRPr lang="en-US" sz="1300" dirty="0">
              <a:latin typeface="+mn-lt"/>
            </a:endParaRPr>
          </a:p>
        </p:txBody>
      </p:sp>
    </p:spTree>
    <p:extLst>
      <p:ext uri="{BB962C8B-B14F-4D97-AF65-F5344CB8AC3E}">
        <p14:creationId xmlns:p14="http://schemas.microsoft.com/office/powerpoint/2010/main" val="19211368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7"/>
          <p:cNvSpPr>
            <a:spLocks noGrp="1" noChangeArrowheads="1"/>
          </p:cNvSpPr>
          <p:nvPr>
            <p:ph type="sldNum" sz="quarter" idx="5"/>
          </p:nvPr>
        </p:nvSpPr>
        <p:spPr>
          <a:noFill/>
        </p:spPr>
        <p:txBody>
          <a:bodyPr/>
          <a:lstStyle>
            <a:lvl1pPr defTabSz="960602">
              <a:defRPr sz="2400">
                <a:solidFill>
                  <a:schemeClr val="tx1"/>
                </a:solidFill>
                <a:latin typeface="Times New Roman" pitchFamily="18" charset="0"/>
              </a:defRPr>
            </a:lvl1pPr>
            <a:lvl2pPr marL="746781" indent="-287224" defTabSz="960602">
              <a:defRPr sz="2400">
                <a:solidFill>
                  <a:schemeClr val="tx1"/>
                </a:solidFill>
                <a:latin typeface="Times New Roman" pitchFamily="18" charset="0"/>
              </a:defRPr>
            </a:lvl2pPr>
            <a:lvl3pPr marL="1148893" indent="-229779" defTabSz="960602">
              <a:defRPr sz="2400">
                <a:solidFill>
                  <a:schemeClr val="tx1"/>
                </a:solidFill>
                <a:latin typeface="Times New Roman" pitchFamily="18" charset="0"/>
              </a:defRPr>
            </a:lvl3pPr>
            <a:lvl4pPr marL="1608449" indent="-229779" defTabSz="960602">
              <a:defRPr sz="2400">
                <a:solidFill>
                  <a:schemeClr val="tx1"/>
                </a:solidFill>
                <a:latin typeface="Times New Roman" pitchFamily="18" charset="0"/>
              </a:defRPr>
            </a:lvl4pPr>
            <a:lvl5pPr marL="2068006" indent="-229779" defTabSz="960602">
              <a:defRPr sz="2400">
                <a:solidFill>
                  <a:schemeClr val="tx1"/>
                </a:solidFill>
                <a:latin typeface="Times New Roman" pitchFamily="18" charset="0"/>
              </a:defRPr>
            </a:lvl5pPr>
            <a:lvl6pPr marL="2527564" indent="-229779" defTabSz="960602" eaLnBrk="0" fontAlgn="base" hangingPunct="0">
              <a:spcBef>
                <a:spcPct val="0"/>
              </a:spcBef>
              <a:spcAft>
                <a:spcPct val="0"/>
              </a:spcAft>
              <a:defRPr sz="2400">
                <a:solidFill>
                  <a:schemeClr val="tx1"/>
                </a:solidFill>
                <a:latin typeface="Times New Roman" pitchFamily="18" charset="0"/>
              </a:defRPr>
            </a:lvl6pPr>
            <a:lvl7pPr marL="2987122" indent="-229779" defTabSz="960602" eaLnBrk="0" fontAlgn="base" hangingPunct="0">
              <a:spcBef>
                <a:spcPct val="0"/>
              </a:spcBef>
              <a:spcAft>
                <a:spcPct val="0"/>
              </a:spcAft>
              <a:defRPr sz="2400">
                <a:solidFill>
                  <a:schemeClr val="tx1"/>
                </a:solidFill>
                <a:latin typeface="Times New Roman" pitchFamily="18" charset="0"/>
              </a:defRPr>
            </a:lvl7pPr>
            <a:lvl8pPr marL="3446678" indent="-229779" defTabSz="960602" eaLnBrk="0" fontAlgn="base" hangingPunct="0">
              <a:spcBef>
                <a:spcPct val="0"/>
              </a:spcBef>
              <a:spcAft>
                <a:spcPct val="0"/>
              </a:spcAft>
              <a:defRPr sz="2400">
                <a:solidFill>
                  <a:schemeClr val="tx1"/>
                </a:solidFill>
                <a:latin typeface="Times New Roman" pitchFamily="18" charset="0"/>
              </a:defRPr>
            </a:lvl8pPr>
            <a:lvl9pPr marL="3906235" indent="-229779" defTabSz="960602" eaLnBrk="0" fontAlgn="base" hangingPunct="0">
              <a:spcBef>
                <a:spcPct val="0"/>
              </a:spcBef>
              <a:spcAft>
                <a:spcPct val="0"/>
              </a:spcAft>
              <a:defRPr sz="2400">
                <a:solidFill>
                  <a:schemeClr val="tx1"/>
                </a:solidFill>
                <a:latin typeface="Times New Roman" pitchFamily="18" charset="0"/>
              </a:defRPr>
            </a:lvl9pPr>
          </a:lstStyle>
          <a:p>
            <a:fld id="{0215345A-93BA-4775-9C8B-B1819A5CD32E}" type="slidenum">
              <a:rPr lang="en-US" sz="1300">
                <a:latin typeface="Calibri" panose="020F0502020204030204" pitchFamily="34" charset="0"/>
              </a:rPr>
              <a:pPr/>
              <a:t>36</a:t>
            </a:fld>
            <a:endParaRPr lang="en-US" sz="1300" dirty="0">
              <a:latin typeface="Calibri" panose="020F0502020204030204" pitchFamily="34" charset="0"/>
            </a:endParaRPr>
          </a:p>
        </p:txBody>
      </p:sp>
      <p:sp>
        <p:nvSpPr>
          <p:cNvPr id="13317" name="Rectangle 2"/>
          <p:cNvSpPr>
            <a:spLocks noGrp="1" noRot="1" noChangeAspect="1" noChangeArrowheads="1" noTextEdit="1"/>
          </p:cNvSpPr>
          <p:nvPr>
            <p:ph type="sldImg"/>
          </p:nvPr>
        </p:nvSpPr>
        <p:spPr>
          <a:xfrm>
            <a:off x="1354138" y="715963"/>
            <a:ext cx="4768850" cy="3576637"/>
          </a:xfrm>
          <a:ln/>
        </p:spPr>
      </p:sp>
      <p:sp>
        <p:nvSpPr>
          <p:cNvPr id="846851" name="Rectangle 3"/>
          <p:cNvSpPr>
            <a:spLocks noGrp="1" noChangeArrowheads="1"/>
          </p:cNvSpPr>
          <p:nvPr>
            <p:ph type="body" idx="1"/>
          </p:nvPr>
        </p:nvSpPr>
        <p:spPr>
          <a:xfrm>
            <a:off x="1354138" y="4531296"/>
            <a:ext cx="4768850" cy="4291557"/>
          </a:xfrm>
        </p:spPr>
        <p:txBody>
          <a:bodyPr/>
          <a:lstStyle/>
          <a:p>
            <a:pPr>
              <a:defRPr/>
            </a:pPr>
            <a:r>
              <a:rPr lang="en-US" dirty="0">
                <a:latin typeface="Calibri" pitchFamily="34" charset="0"/>
              </a:rPr>
              <a:t>To make a line break without starting a new item, press </a:t>
            </a:r>
            <a:r>
              <a:rPr lang="en-US" dirty="0" err="1">
                <a:latin typeface="Calibri" pitchFamily="34" charset="0"/>
              </a:rPr>
              <a:t>Shift+space</a:t>
            </a:r>
            <a:r>
              <a:rPr lang="en-US" dirty="0">
                <a:latin typeface="Calibri" pitchFamily="34" charset="0"/>
              </a:rPr>
              <a:t> bar.</a:t>
            </a:r>
          </a:p>
          <a:p>
            <a:pPr>
              <a:defRPr/>
            </a:pPr>
            <a:endParaRPr lang="en-US" dirty="0">
              <a:latin typeface="Calibri" pitchFamily="34" charset="0"/>
            </a:endParaRPr>
          </a:p>
          <a:p>
            <a:pPr>
              <a:defRPr/>
            </a:pPr>
            <a:r>
              <a:rPr lang="en-US" dirty="0">
                <a:latin typeface="Calibri" pitchFamily="34" charset="0"/>
              </a:rPr>
              <a:t>Use the “Arrange” command on the “Drawing” toolbar in PPT to arrange text and figures in layers.  Right click on the item you want to arrange and then click on the arrow to the left of the “Send to Back” or “Bring to Front” options to arrange layers. </a:t>
            </a:r>
          </a:p>
          <a:p>
            <a:pPr>
              <a:defRPr/>
            </a:pPr>
            <a:endParaRPr lang="en-US" dirty="0">
              <a:latin typeface="Calibri" pitchFamily="34" charset="0"/>
            </a:endParaRPr>
          </a:p>
          <a:p>
            <a:pPr>
              <a:defRPr/>
            </a:pPr>
            <a:r>
              <a:rPr lang="en-US" dirty="0">
                <a:latin typeface="Calibri" pitchFamily="34" charset="0"/>
              </a:rPr>
              <a:t>Extra text boxes don’t cost </a:t>
            </a:r>
            <a:r>
              <a:rPr lang="en-US" i="1" dirty="0">
                <a:latin typeface="Calibri" pitchFamily="34" charset="0"/>
              </a:rPr>
              <a:t>anything.</a:t>
            </a:r>
            <a:r>
              <a:rPr lang="en-US" dirty="0">
                <a:latin typeface="Calibri" pitchFamily="34" charset="0"/>
              </a:rPr>
              <a:t>  You can use more than one on a slide to maximize your slide real estate.   </a:t>
            </a:r>
          </a:p>
          <a:p>
            <a:pPr>
              <a:defRPr/>
            </a:pPr>
            <a:endParaRPr lang="en-US" dirty="0">
              <a:latin typeface="Calibri" pitchFamily="34" charset="0"/>
            </a:endParaRPr>
          </a:p>
        </p:txBody>
      </p:sp>
      <p:sp>
        <p:nvSpPr>
          <p:cNvPr id="12" name="Text Box 8"/>
          <p:cNvSpPr txBox="1">
            <a:spLocks noChangeArrowheads="1"/>
          </p:cNvSpPr>
          <p:nvPr/>
        </p:nvSpPr>
        <p:spPr bwMode="auto">
          <a:xfrm>
            <a:off x="3" y="9144002"/>
            <a:ext cx="3466688" cy="465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11" tIns="47855" rIns="95711" bIns="47855">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200" dirty="0">
                <a:latin typeface="Calibri" pitchFamily="34" charset="0"/>
              </a:rPr>
              <a:t>© 2025 Board of Trustees of the University of Illinois</a:t>
            </a:r>
            <a:br>
              <a:rPr lang="en-US" sz="1200" dirty="0">
                <a:latin typeface="Calibri" pitchFamily="34" charset="0"/>
              </a:rPr>
            </a:br>
            <a:r>
              <a:rPr lang="en-US" sz="1200" dirty="0">
                <a:latin typeface="Calibri" pitchFamily="34" charset="0"/>
              </a:rPr>
              <a:t>All rights Reserved</a:t>
            </a:r>
          </a:p>
        </p:txBody>
      </p:sp>
      <p:sp>
        <p:nvSpPr>
          <p:cNvPr id="8" name="Rectangle 2"/>
          <p:cNvSpPr>
            <a:spLocks noGrp="1" noChangeArrowheads="1"/>
          </p:cNvSpPr>
          <p:nvPr>
            <p:ph type="hdr" sz="quarter"/>
          </p:nvPr>
        </p:nvSpPr>
        <p:spPr>
          <a:xfrm>
            <a:off x="5" y="4"/>
            <a:ext cx="5486395" cy="474663"/>
          </a:xfrm>
          <a:noFill/>
        </p:spPr>
        <p:txBody>
          <a:bodyPr/>
          <a:lstStyle>
            <a:lvl1pPr defTabSz="964323">
              <a:defRPr sz="2400">
                <a:solidFill>
                  <a:schemeClr val="tx1"/>
                </a:solidFill>
                <a:latin typeface="Times New Roman" pitchFamily="18" charset="0"/>
              </a:defRPr>
            </a:lvl1pPr>
            <a:lvl2pPr marL="749674" indent="-288335" defTabSz="964323">
              <a:defRPr sz="2400">
                <a:solidFill>
                  <a:schemeClr val="tx1"/>
                </a:solidFill>
                <a:latin typeface="Times New Roman" pitchFamily="18" charset="0"/>
              </a:defRPr>
            </a:lvl2pPr>
            <a:lvl3pPr marL="1153343" indent="-230669" defTabSz="964323">
              <a:defRPr sz="2400">
                <a:solidFill>
                  <a:schemeClr val="tx1"/>
                </a:solidFill>
                <a:latin typeface="Times New Roman" pitchFamily="18" charset="0"/>
              </a:defRPr>
            </a:lvl3pPr>
            <a:lvl4pPr marL="1614682" indent="-230669" defTabSz="964323">
              <a:defRPr sz="2400">
                <a:solidFill>
                  <a:schemeClr val="tx1"/>
                </a:solidFill>
                <a:latin typeface="Times New Roman" pitchFamily="18" charset="0"/>
              </a:defRPr>
            </a:lvl4pPr>
            <a:lvl5pPr marL="2076017" indent="-230669" defTabSz="964323">
              <a:defRPr sz="2400">
                <a:solidFill>
                  <a:schemeClr val="tx1"/>
                </a:solidFill>
                <a:latin typeface="Times New Roman" pitchFamily="18" charset="0"/>
              </a:defRPr>
            </a:lvl5pPr>
            <a:lvl6pPr marL="2537355" indent="-230669" defTabSz="964323" eaLnBrk="0" fontAlgn="base" hangingPunct="0">
              <a:spcBef>
                <a:spcPct val="0"/>
              </a:spcBef>
              <a:spcAft>
                <a:spcPct val="0"/>
              </a:spcAft>
              <a:defRPr sz="2400">
                <a:solidFill>
                  <a:schemeClr val="tx1"/>
                </a:solidFill>
                <a:latin typeface="Times New Roman" pitchFamily="18" charset="0"/>
              </a:defRPr>
            </a:lvl6pPr>
            <a:lvl7pPr marL="2998691" indent="-230669" defTabSz="964323" eaLnBrk="0" fontAlgn="base" hangingPunct="0">
              <a:spcBef>
                <a:spcPct val="0"/>
              </a:spcBef>
              <a:spcAft>
                <a:spcPct val="0"/>
              </a:spcAft>
              <a:defRPr sz="2400">
                <a:solidFill>
                  <a:schemeClr val="tx1"/>
                </a:solidFill>
                <a:latin typeface="Times New Roman" pitchFamily="18" charset="0"/>
              </a:defRPr>
            </a:lvl7pPr>
            <a:lvl8pPr marL="3460029" indent="-230669" defTabSz="964323" eaLnBrk="0" fontAlgn="base" hangingPunct="0">
              <a:spcBef>
                <a:spcPct val="0"/>
              </a:spcBef>
              <a:spcAft>
                <a:spcPct val="0"/>
              </a:spcAft>
              <a:defRPr sz="2400">
                <a:solidFill>
                  <a:schemeClr val="tx1"/>
                </a:solidFill>
                <a:latin typeface="Times New Roman" pitchFamily="18" charset="0"/>
              </a:defRPr>
            </a:lvl8pPr>
            <a:lvl9pPr marL="3921364" indent="-230669" defTabSz="964323" eaLnBrk="0" fontAlgn="base" hangingPunct="0">
              <a:spcBef>
                <a:spcPct val="0"/>
              </a:spcBef>
              <a:spcAft>
                <a:spcPct val="0"/>
              </a:spcAft>
              <a:defRPr sz="2400">
                <a:solidFill>
                  <a:schemeClr val="tx1"/>
                </a:solidFill>
                <a:latin typeface="Times New Roman" pitchFamily="18" charset="0"/>
              </a:defRPr>
            </a:lvl9pPr>
          </a:lstStyle>
          <a:p>
            <a:r>
              <a:rPr lang="en-US" sz="1300" dirty="0">
                <a:latin typeface="+mn-lt"/>
              </a:rPr>
              <a:t>Communicating in Science--Celia’s Tips for Science Talks</a:t>
            </a:r>
          </a:p>
          <a:p>
            <a:r>
              <a:rPr lang="en-US" sz="1300" dirty="0">
                <a:latin typeface="+mn-lt"/>
              </a:rPr>
              <a:t>Celia M. Elliott, PHYS 496</a:t>
            </a:r>
          </a:p>
        </p:txBody>
      </p:sp>
      <p:sp>
        <p:nvSpPr>
          <p:cNvPr id="9" name="Rectangle 3"/>
          <p:cNvSpPr>
            <a:spLocks noGrp="1" noChangeArrowheads="1"/>
          </p:cNvSpPr>
          <p:nvPr>
            <p:ph type="dt" sz="quarter" idx="1"/>
          </p:nvPr>
        </p:nvSpPr>
        <p:spPr>
          <a:xfrm>
            <a:off x="4173538" y="4"/>
            <a:ext cx="3128962" cy="474663"/>
          </a:xfrm>
          <a:noFill/>
        </p:spPr>
        <p:txBody>
          <a:bodyPr/>
          <a:lstStyle>
            <a:lvl1pPr defTabSz="964323">
              <a:defRPr sz="2400">
                <a:solidFill>
                  <a:schemeClr val="tx1"/>
                </a:solidFill>
                <a:latin typeface="Times New Roman" pitchFamily="18" charset="0"/>
              </a:defRPr>
            </a:lvl1pPr>
            <a:lvl2pPr marL="749674" indent="-288335" defTabSz="964323">
              <a:defRPr sz="2400">
                <a:solidFill>
                  <a:schemeClr val="tx1"/>
                </a:solidFill>
                <a:latin typeface="Times New Roman" pitchFamily="18" charset="0"/>
              </a:defRPr>
            </a:lvl2pPr>
            <a:lvl3pPr marL="1153343" indent="-230669" defTabSz="964323">
              <a:defRPr sz="2400">
                <a:solidFill>
                  <a:schemeClr val="tx1"/>
                </a:solidFill>
                <a:latin typeface="Times New Roman" pitchFamily="18" charset="0"/>
              </a:defRPr>
            </a:lvl3pPr>
            <a:lvl4pPr marL="1614682" indent="-230669" defTabSz="964323">
              <a:defRPr sz="2400">
                <a:solidFill>
                  <a:schemeClr val="tx1"/>
                </a:solidFill>
                <a:latin typeface="Times New Roman" pitchFamily="18" charset="0"/>
              </a:defRPr>
            </a:lvl4pPr>
            <a:lvl5pPr marL="2076017" indent="-230669" defTabSz="964323">
              <a:defRPr sz="2400">
                <a:solidFill>
                  <a:schemeClr val="tx1"/>
                </a:solidFill>
                <a:latin typeface="Times New Roman" pitchFamily="18" charset="0"/>
              </a:defRPr>
            </a:lvl5pPr>
            <a:lvl6pPr marL="2537355" indent="-230669" defTabSz="964323" eaLnBrk="0" fontAlgn="base" hangingPunct="0">
              <a:spcBef>
                <a:spcPct val="0"/>
              </a:spcBef>
              <a:spcAft>
                <a:spcPct val="0"/>
              </a:spcAft>
              <a:defRPr sz="2400">
                <a:solidFill>
                  <a:schemeClr val="tx1"/>
                </a:solidFill>
                <a:latin typeface="Times New Roman" pitchFamily="18" charset="0"/>
              </a:defRPr>
            </a:lvl6pPr>
            <a:lvl7pPr marL="2998691" indent="-230669" defTabSz="964323" eaLnBrk="0" fontAlgn="base" hangingPunct="0">
              <a:spcBef>
                <a:spcPct val="0"/>
              </a:spcBef>
              <a:spcAft>
                <a:spcPct val="0"/>
              </a:spcAft>
              <a:defRPr sz="2400">
                <a:solidFill>
                  <a:schemeClr val="tx1"/>
                </a:solidFill>
                <a:latin typeface="Times New Roman" pitchFamily="18" charset="0"/>
              </a:defRPr>
            </a:lvl7pPr>
            <a:lvl8pPr marL="3460029" indent="-230669" defTabSz="964323" eaLnBrk="0" fontAlgn="base" hangingPunct="0">
              <a:spcBef>
                <a:spcPct val="0"/>
              </a:spcBef>
              <a:spcAft>
                <a:spcPct val="0"/>
              </a:spcAft>
              <a:defRPr sz="2400">
                <a:solidFill>
                  <a:schemeClr val="tx1"/>
                </a:solidFill>
                <a:latin typeface="Times New Roman" pitchFamily="18" charset="0"/>
              </a:defRPr>
            </a:lvl8pPr>
            <a:lvl9pPr marL="3921364" indent="-230669" defTabSz="964323" eaLnBrk="0" fontAlgn="base" hangingPunct="0">
              <a:spcBef>
                <a:spcPct val="0"/>
              </a:spcBef>
              <a:spcAft>
                <a:spcPct val="0"/>
              </a:spcAft>
              <a:defRPr sz="2400">
                <a:solidFill>
                  <a:schemeClr val="tx1"/>
                </a:solidFill>
                <a:latin typeface="Times New Roman" pitchFamily="18" charset="0"/>
              </a:defRPr>
            </a:lvl9pPr>
          </a:lstStyle>
          <a:p>
            <a:fld id="{667D1A7C-DFF9-432C-9A2A-AF121DFD13D3}" type="datetime1">
              <a:rPr lang="en-US" sz="1300" smtClean="0">
                <a:latin typeface="+mn-lt"/>
              </a:rPr>
              <a:t>9/12/25</a:t>
            </a:fld>
            <a:endParaRPr lang="en-US" sz="1300" dirty="0">
              <a:latin typeface="+mn-lt"/>
            </a:endParaRPr>
          </a:p>
        </p:txBody>
      </p:sp>
    </p:spTree>
    <p:extLst>
      <p:ext uri="{BB962C8B-B14F-4D97-AF65-F5344CB8AC3E}">
        <p14:creationId xmlns:p14="http://schemas.microsoft.com/office/powerpoint/2010/main" val="23838554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7"/>
          <p:cNvSpPr>
            <a:spLocks noGrp="1" noChangeArrowheads="1"/>
          </p:cNvSpPr>
          <p:nvPr>
            <p:ph type="sldNum" sz="quarter" idx="5"/>
          </p:nvPr>
        </p:nvSpPr>
        <p:spPr>
          <a:noFill/>
        </p:spPr>
        <p:txBody>
          <a:bodyPr/>
          <a:lstStyle>
            <a:lvl1pPr defTabSz="960602">
              <a:defRPr sz="2400">
                <a:solidFill>
                  <a:schemeClr val="tx1"/>
                </a:solidFill>
                <a:latin typeface="Times New Roman" pitchFamily="18" charset="0"/>
              </a:defRPr>
            </a:lvl1pPr>
            <a:lvl2pPr marL="746781" indent="-287224" defTabSz="960602">
              <a:defRPr sz="2400">
                <a:solidFill>
                  <a:schemeClr val="tx1"/>
                </a:solidFill>
                <a:latin typeface="Times New Roman" pitchFamily="18" charset="0"/>
              </a:defRPr>
            </a:lvl2pPr>
            <a:lvl3pPr marL="1148893" indent="-229779" defTabSz="960602">
              <a:defRPr sz="2400">
                <a:solidFill>
                  <a:schemeClr val="tx1"/>
                </a:solidFill>
                <a:latin typeface="Times New Roman" pitchFamily="18" charset="0"/>
              </a:defRPr>
            </a:lvl3pPr>
            <a:lvl4pPr marL="1608449" indent="-229779" defTabSz="960602">
              <a:defRPr sz="2400">
                <a:solidFill>
                  <a:schemeClr val="tx1"/>
                </a:solidFill>
                <a:latin typeface="Times New Roman" pitchFamily="18" charset="0"/>
              </a:defRPr>
            </a:lvl4pPr>
            <a:lvl5pPr marL="2068006" indent="-229779" defTabSz="960602">
              <a:defRPr sz="2400">
                <a:solidFill>
                  <a:schemeClr val="tx1"/>
                </a:solidFill>
                <a:latin typeface="Times New Roman" pitchFamily="18" charset="0"/>
              </a:defRPr>
            </a:lvl5pPr>
            <a:lvl6pPr marL="2527564" indent="-229779" defTabSz="960602" eaLnBrk="0" fontAlgn="base" hangingPunct="0">
              <a:spcBef>
                <a:spcPct val="0"/>
              </a:spcBef>
              <a:spcAft>
                <a:spcPct val="0"/>
              </a:spcAft>
              <a:defRPr sz="2400">
                <a:solidFill>
                  <a:schemeClr val="tx1"/>
                </a:solidFill>
                <a:latin typeface="Times New Roman" pitchFamily="18" charset="0"/>
              </a:defRPr>
            </a:lvl6pPr>
            <a:lvl7pPr marL="2987122" indent="-229779" defTabSz="960602" eaLnBrk="0" fontAlgn="base" hangingPunct="0">
              <a:spcBef>
                <a:spcPct val="0"/>
              </a:spcBef>
              <a:spcAft>
                <a:spcPct val="0"/>
              </a:spcAft>
              <a:defRPr sz="2400">
                <a:solidFill>
                  <a:schemeClr val="tx1"/>
                </a:solidFill>
                <a:latin typeface="Times New Roman" pitchFamily="18" charset="0"/>
              </a:defRPr>
            </a:lvl7pPr>
            <a:lvl8pPr marL="3446678" indent="-229779" defTabSz="960602" eaLnBrk="0" fontAlgn="base" hangingPunct="0">
              <a:spcBef>
                <a:spcPct val="0"/>
              </a:spcBef>
              <a:spcAft>
                <a:spcPct val="0"/>
              </a:spcAft>
              <a:defRPr sz="2400">
                <a:solidFill>
                  <a:schemeClr val="tx1"/>
                </a:solidFill>
                <a:latin typeface="Times New Roman" pitchFamily="18" charset="0"/>
              </a:defRPr>
            </a:lvl8pPr>
            <a:lvl9pPr marL="3906235" indent="-229779" defTabSz="960602" eaLnBrk="0" fontAlgn="base" hangingPunct="0">
              <a:spcBef>
                <a:spcPct val="0"/>
              </a:spcBef>
              <a:spcAft>
                <a:spcPct val="0"/>
              </a:spcAft>
              <a:defRPr sz="2400">
                <a:solidFill>
                  <a:schemeClr val="tx1"/>
                </a:solidFill>
                <a:latin typeface="Times New Roman" pitchFamily="18" charset="0"/>
              </a:defRPr>
            </a:lvl9pPr>
          </a:lstStyle>
          <a:p>
            <a:fld id="{0215345A-93BA-4775-9C8B-B1819A5CD32E}" type="slidenum">
              <a:rPr lang="en-US" sz="1300">
                <a:latin typeface="Calibri" panose="020F0502020204030204" pitchFamily="34" charset="0"/>
              </a:rPr>
              <a:pPr/>
              <a:t>37</a:t>
            </a:fld>
            <a:endParaRPr lang="en-US" sz="1300" dirty="0">
              <a:latin typeface="Calibri" panose="020F0502020204030204" pitchFamily="34" charset="0"/>
            </a:endParaRPr>
          </a:p>
        </p:txBody>
      </p:sp>
      <p:sp>
        <p:nvSpPr>
          <p:cNvPr id="13317" name="Rectangle 2"/>
          <p:cNvSpPr>
            <a:spLocks noGrp="1" noRot="1" noChangeAspect="1" noChangeArrowheads="1" noTextEdit="1"/>
          </p:cNvSpPr>
          <p:nvPr>
            <p:ph type="sldImg"/>
          </p:nvPr>
        </p:nvSpPr>
        <p:spPr>
          <a:xfrm>
            <a:off x="1354138" y="715963"/>
            <a:ext cx="4768850" cy="3576637"/>
          </a:xfrm>
          <a:ln/>
        </p:spPr>
      </p:sp>
      <p:sp>
        <p:nvSpPr>
          <p:cNvPr id="846851" name="Rectangle 3"/>
          <p:cNvSpPr>
            <a:spLocks noGrp="1" noChangeArrowheads="1"/>
          </p:cNvSpPr>
          <p:nvPr>
            <p:ph type="body" idx="1"/>
          </p:nvPr>
        </p:nvSpPr>
        <p:spPr>
          <a:xfrm>
            <a:off x="389467" y="4531293"/>
            <a:ext cx="6776720" cy="4477666"/>
          </a:xfrm>
        </p:spPr>
        <p:txBody>
          <a:bodyPr/>
          <a:lstStyle/>
          <a:p>
            <a:pPr>
              <a:defRPr/>
            </a:pPr>
            <a:r>
              <a:rPr lang="en-US" dirty="0">
                <a:latin typeface="Calibri" pitchFamily="34" charset="0"/>
              </a:rPr>
              <a:t>Here’s how I would improve the previous slide. </a:t>
            </a:r>
          </a:p>
          <a:p>
            <a:pPr marL="172335" indent="-172335">
              <a:spcBef>
                <a:spcPts val="0"/>
              </a:spcBef>
              <a:buFont typeface="Arial" panose="020B0604020202020204" pitchFamily="34" charset="0"/>
              <a:buChar char="•"/>
              <a:defRPr/>
            </a:pPr>
            <a:r>
              <a:rPr lang="en-US" dirty="0">
                <a:latin typeface="Calibri" pitchFamily="34" charset="0"/>
              </a:rPr>
              <a:t>Add a motivating statement at the top of the slide.</a:t>
            </a:r>
          </a:p>
          <a:p>
            <a:pPr marL="172335" indent="-172335">
              <a:spcBef>
                <a:spcPts val="0"/>
              </a:spcBef>
              <a:buFont typeface="Arial" panose="020B0604020202020204" pitchFamily="34" charset="0"/>
              <a:buChar char="•"/>
              <a:defRPr/>
            </a:pPr>
            <a:r>
              <a:rPr lang="en-US" dirty="0">
                <a:latin typeface="Calibri" pitchFamily="34" charset="0"/>
              </a:rPr>
              <a:t>Make the obligatory aerial photo of the accelerator smaller and stick it at the lower right of the slide.</a:t>
            </a:r>
          </a:p>
          <a:p>
            <a:pPr marL="172335" indent="-172335">
              <a:spcBef>
                <a:spcPts val="0"/>
              </a:spcBef>
              <a:buFont typeface="Arial" panose="020B0604020202020204" pitchFamily="34" charset="0"/>
              <a:buChar char="•"/>
              <a:defRPr/>
            </a:pPr>
            <a:r>
              <a:rPr lang="en-US" dirty="0">
                <a:latin typeface="Calibri" pitchFamily="34" charset="0"/>
              </a:rPr>
              <a:t>Turn off the bullets and tighten up the prose to reduce the number of lines of text.</a:t>
            </a:r>
          </a:p>
          <a:p>
            <a:pPr marL="172335" indent="-172335">
              <a:spcBef>
                <a:spcPts val="0"/>
              </a:spcBef>
              <a:buFont typeface="Arial" panose="020B0604020202020204" pitchFamily="34" charset="0"/>
              <a:buChar char="•"/>
              <a:defRPr/>
            </a:pPr>
            <a:r>
              <a:rPr lang="en-US" dirty="0">
                <a:latin typeface="Calibri" pitchFamily="34" charset="0"/>
              </a:rPr>
              <a:t>Use the additional space you’ve freed up to show a cartoon of the physical process, a schematic of the </a:t>
            </a:r>
            <a:r>
              <a:rPr lang="en-US" dirty="0" err="1">
                <a:latin typeface="Calibri" pitchFamily="34" charset="0"/>
              </a:rPr>
              <a:t>beamline</a:t>
            </a:r>
            <a:r>
              <a:rPr lang="en-US" dirty="0">
                <a:latin typeface="Calibri" pitchFamily="34" charset="0"/>
              </a:rPr>
              <a:t>, and the energy spectra of the photons, and put those images at the top of the slide to emphasize them.</a:t>
            </a:r>
          </a:p>
          <a:p>
            <a:pPr>
              <a:defRPr/>
            </a:pPr>
            <a:r>
              <a:rPr lang="en-US" dirty="0">
                <a:latin typeface="Calibri" pitchFamily="34" charset="0"/>
              </a:rPr>
              <a:t>If you just </a:t>
            </a:r>
            <a:r>
              <a:rPr lang="en-US" b="1" i="1" dirty="0">
                <a:latin typeface="Calibri" pitchFamily="34" charset="0"/>
              </a:rPr>
              <a:t>have</a:t>
            </a:r>
            <a:r>
              <a:rPr lang="en-US" dirty="0">
                <a:latin typeface="Calibri" pitchFamily="34" charset="0"/>
              </a:rPr>
              <a:t> to show the mandatory aerial photo of the accelerator, make it smaller, move it off center-stage, and crop to emphasize the ring, not the surrounding countryside. A scale would be really nice, but although I found 48 different aerial photographs of SPring-8 on the Internet, not one showed how big it is.  A label superimposed on the photo that shows where LEPS is located on the ring would be a good addition, too. </a:t>
            </a:r>
          </a:p>
          <a:p>
            <a:pPr>
              <a:defRPr/>
            </a:pPr>
            <a:r>
              <a:rPr lang="en-US" dirty="0">
                <a:latin typeface="Calibri" pitchFamily="34" charset="0"/>
              </a:rPr>
              <a:t>Some technical-editing changes:</a:t>
            </a:r>
          </a:p>
          <a:p>
            <a:pPr marL="172335" indent="-172335">
              <a:spcBef>
                <a:spcPts val="0"/>
              </a:spcBef>
              <a:buFont typeface="Arial" pitchFamily="34" charset="0"/>
              <a:buChar char="•"/>
              <a:defRPr/>
            </a:pPr>
            <a:r>
              <a:rPr lang="en-US" dirty="0">
                <a:latin typeface="Calibri" pitchFamily="34" charset="0"/>
              </a:rPr>
              <a:t>A hyphen is required between 8 and </a:t>
            </a:r>
            <a:r>
              <a:rPr lang="en-US" dirty="0" err="1">
                <a:latin typeface="Calibri" pitchFamily="34" charset="0"/>
              </a:rPr>
              <a:t>GeV</a:t>
            </a:r>
            <a:r>
              <a:rPr lang="en-US" dirty="0">
                <a:latin typeface="Calibri" pitchFamily="34" charset="0"/>
              </a:rPr>
              <a:t> in the first line, 351 and nm in the second line, and 1.5 and </a:t>
            </a:r>
            <a:r>
              <a:rPr lang="en-US" dirty="0" err="1">
                <a:latin typeface="Calibri" pitchFamily="34" charset="0"/>
              </a:rPr>
              <a:t>GeV</a:t>
            </a:r>
            <a:r>
              <a:rPr lang="en-US" dirty="0">
                <a:latin typeface="Calibri" pitchFamily="34" charset="0"/>
              </a:rPr>
              <a:t> and 2.4 and </a:t>
            </a:r>
            <a:r>
              <a:rPr lang="en-US" dirty="0" err="1">
                <a:latin typeface="Calibri" pitchFamily="34" charset="0"/>
              </a:rPr>
              <a:t>GeV</a:t>
            </a:r>
            <a:r>
              <a:rPr lang="en-US" dirty="0">
                <a:latin typeface="Calibri" pitchFamily="34" charset="0"/>
              </a:rPr>
              <a:t> in the last line of text.  In every case, the number is combined with the unit to make an adjective that describes the size of the following noun; you indicate that it’s an adjective by hyphenating the two components.</a:t>
            </a:r>
          </a:p>
          <a:p>
            <a:pPr marL="172335" indent="-172335">
              <a:spcBef>
                <a:spcPts val="0"/>
              </a:spcBef>
              <a:buFont typeface="Arial" pitchFamily="34" charset="0"/>
              <a:buChar char="•"/>
              <a:defRPr/>
            </a:pPr>
            <a:r>
              <a:rPr lang="en-US" dirty="0">
                <a:latin typeface="Calibri" pitchFamily="34" charset="0"/>
              </a:rPr>
              <a:t>The abbreviation for “ultraviolet” (and infrared) is always written lower case. </a:t>
            </a:r>
          </a:p>
          <a:p>
            <a:pPr marL="172335" indent="-172335">
              <a:spcBef>
                <a:spcPts val="0"/>
              </a:spcBef>
              <a:buFont typeface="Arial" pitchFamily="34" charset="0"/>
              <a:buChar char="•"/>
              <a:defRPr/>
            </a:pPr>
            <a:r>
              <a:rPr lang="en-US" dirty="0">
                <a:latin typeface="Calibri" pitchFamily="34" charset="0"/>
              </a:rPr>
              <a:t>Provide both lower and upper units for numbers in a range.</a:t>
            </a:r>
          </a:p>
          <a:p>
            <a:pPr marL="172335" indent="-172335">
              <a:spcBef>
                <a:spcPts val="0"/>
              </a:spcBef>
              <a:buFont typeface="Arial" pitchFamily="34" charset="0"/>
              <a:buChar char="•"/>
              <a:defRPr/>
            </a:pPr>
            <a:r>
              <a:rPr lang="en-US" dirty="0">
                <a:latin typeface="Calibri" pitchFamily="34" charset="0"/>
              </a:rPr>
              <a:t>Indicate a range by an en dash, not a hyphen.</a:t>
            </a:r>
          </a:p>
          <a:p>
            <a:pPr>
              <a:defRPr/>
            </a:pPr>
            <a:r>
              <a:rPr lang="en-US" dirty="0">
                <a:latin typeface="Calibri" pitchFamily="34" charset="0"/>
              </a:rPr>
              <a:t>Images taken from http://www.rcnp.osaka-u.ac.jp/Divisions/np1-b/lepsbl.html. </a:t>
            </a:r>
          </a:p>
        </p:txBody>
      </p:sp>
      <p:sp>
        <p:nvSpPr>
          <p:cNvPr id="12" name="Text Box 8"/>
          <p:cNvSpPr txBox="1">
            <a:spLocks noChangeArrowheads="1"/>
          </p:cNvSpPr>
          <p:nvPr/>
        </p:nvSpPr>
        <p:spPr bwMode="auto">
          <a:xfrm>
            <a:off x="3" y="9144002"/>
            <a:ext cx="3466688" cy="465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11" tIns="47855" rIns="95711" bIns="47855">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200" dirty="0">
                <a:latin typeface="Calibri" pitchFamily="34" charset="0"/>
              </a:rPr>
              <a:t>© 2025 Board of Trustees of the University of Illinois</a:t>
            </a:r>
            <a:br>
              <a:rPr lang="en-US" sz="1200" dirty="0">
                <a:latin typeface="Calibri" pitchFamily="34" charset="0"/>
              </a:rPr>
            </a:br>
            <a:r>
              <a:rPr lang="en-US" sz="1200" dirty="0">
                <a:latin typeface="Calibri" pitchFamily="34" charset="0"/>
              </a:rPr>
              <a:t>All rights Reserved</a:t>
            </a:r>
          </a:p>
        </p:txBody>
      </p:sp>
      <p:sp>
        <p:nvSpPr>
          <p:cNvPr id="8" name="Rectangle 2"/>
          <p:cNvSpPr>
            <a:spLocks noGrp="1" noChangeArrowheads="1"/>
          </p:cNvSpPr>
          <p:nvPr>
            <p:ph type="hdr" sz="quarter"/>
          </p:nvPr>
        </p:nvSpPr>
        <p:spPr>
          <a:xfrm>
            <a:off x="5" y="4"/>
            <a:ext cx="5486395" cy="474663"/>
          </a:xfrm>
          <a:noFill/>
        </p:spPr>
        <p:txBody>
          <a:bodyPr/>
          <a:lstStyle>
            <a:lvl1pPr defTabSz="964323">
              <a:defRPr sz="2400">
                <a:solidFill>
                  <a:schemeClr val="tx1"/>
                </a:solidFill>
                <a:latin typeface="Times New Roman" pitchFamily="18" charset="0"/>
              </a:defRPr>
            </a:lvl1pPr>
            <a:lvl2pPr marL="749674" indent="-288335" defTabSz="964323">
              <a:defRPr sz="2400">
                <a:solidFill>
                  <a:schemeClr val="tx1"/>
                </a:solidFill>
                <a:latin typeface="Times New Roman" pitchFamily="18" charset="0"/>
              </a:defRPr>
            </a:lvl2pPr>
            <a:lvl3pPr marL="1153343" indent="-230669" defTabSz="964323">
              <a:defRPr sz="2400">
                <a:solidFill>
                  <a:schemeClr val="tx1"/>
                </a:solidFill>
                <a:latin typeface="Times New Roman" pitchFamily="18" charset="0"/>
              </a:defRPr>
            </a:lvl3pPr>
            <a:lvl4pPr marL="1614682" indent="-230669" defTabSz="964323">
              <a:defRPr sz="2400">
                <a:solidFill>
                  <a:schemeClr val="tx1"/>
                </a:solidFill>
                <a:latin typeface="Times New Roman" pitchFamily="18" charset="0"/>
              </a:defRPr>
            </a:lvl4pPr>
            <a:lvl5pPr marL="2076017" indent="-230669" defTabSz="964323">
              <a:defRPr sz="2400">
                <a:solidFill>
                  <a:schemeClr val="tx1"/>
                </a:solidFill>
                <a:latin typeface="Times New Roman" pitchFamily="18" charset="0"/>
              </a:defRPr>
            </a:lvl5pPr>
            <a:lvl6pPr marL="2537355" indent="-230669" defTabSz="964323" eaLnBrk="0" fontAlgn="base" hangingPunct="0">
              <a:spcBef>
                <a:spcPct val="0"/>
              </a:spcBef>
              <a:spcAft>
                <a:spcPct val="0"/>
              </a:spcAft>
              <a:defRPr sz="2400">
                <a:solidFill>
                  <a:schemeClr val="tx1"/>
                </a:solidFill>
                <a:latin typeface="Times New Roman" pitchFamily="18" charset="0"/>
              </a:defRPr>
            </a:lvl6pPr>
            <a:lvl7pPr marL="2998691" indent="-230669" defTabSz="964323" eaLnBrk="0" fontAlgn="base" hangingPunct="0">
              <a:spcBef>
                <a:spcPct val="0"/>
              </a:spcBef>
              <a:spcAft>
                <a:spcPct val="0"/>
              </a:spcAft>
              <a:defRPr sz="2400">
                <a:solidFill>
                  <a:schemeClr val="tx1"/>
                </a:solidFill>
                <a:latin typeface="Times New Roman" pitchFamily="18" charset="0"/>
              </a:defRPr>
            </a:lvl7pPr>
            <a:lvl8pPr marL="3460029" indent="-230669" defTabSz="964323" eaLnBrk="0" fontAlgn="base" hangingPunct="0">
              <a:spcBef>
                <a:spcPct val="0"/>
              </a:spcBef>
              <a:spcAft>
                <a:spcPct val="0"/>
              </a:spcAft>
              <a:defRPr sz="2400">
                <a:solidFill>
                  <a:schemeClr val="tx1"/>
                </a:solidFill>
                <a:latin typeface="Times New Roman" pitchFamily="18" charset="0"/>
              </a:defRPr>
            </a:lvl8pPr>
            <a:lvl9pPr marL="3921364" indent="-230669" defTabSz="964323" eaLnBrk="0" fontAlgn="base" hangingPunct="0">
              <a:spcBef>
                <a:spcPct val="0"/>
              </a:spcBef>
              <a:spcAft>
                <a:spcPct val="0"/>
              </a:spcAft>
              <a:defRPr sz="2400">
                <a:solidFill>
                  <a:schemeClr val="tx1"/>
                </a:solidFill>
                <a:latin typeface="Times New Roman" pitchFamily="18" charset="0"/>
              </a:defRPr>
            </a:lvl9pPr>
          </a:lstStyle>
          <a:p>
            <a:r>
              <a:rPr lang="en-US" sz="1300" dirty="0">
                <a:latin typeface="+mn-lt"/>
              </a:rPr>
              <a:t>Communicating in Science--Celia’s Tips for Science Talks</a:t>
            </a:r>
          </a:p>
          <a:p>
            <a:r>
              <a:rPr lang="en-US" sz="1300" dirty="0">
                <a:latin typeface="+mn-lt"/>
              </a:rPr>
              <a:t>Celia M. Elliott, PHYS 496</a:t>
            </a:r>
          </a:p>
        </p:txBody>
      </p:sp>
      <p:sp>
        <p:nvSpPr>
          <p:cNvPr id="9" name="Rectangle 3"/>
          <p:cNvSpPr>
            <a:spLocks noGrp="1" noChangeArrowheads="1"/>
          </p:cNvSpPr>
          <p:nvPr>
            <p:ph type="dt" sz="quarter" idx="1"/>
          </p:nvPr>
        </p:nvSpPr>
        <p:spPr>
          <a:xfrm>
            <a:off x="4173538" y="4"/>
            <a:ext cx="3128962" cy="474663"/>
          </a:xfrm>
          <a:noFill/>
        </p:spPr>
        <p:txBody>
          <a:bodyPr/>
          <a:lstStyle>
            <a:lvl1pPr defTabSz="964323">
              <a:defRPr sz="2400">
                <a:solidFill>
                  <a:schemeClr val="tx1"/>
                </a:solidFill>
                <a:latin typeface="Times New Roman" pitchFamily="18" charset="0"/>
              </a:defRPr>
            </a:lvl1pPr>
            <a:lvl2pPr marL="749674" indent="-288335" defTabSz="964323">
              <a:defRPr sz="2400">
                <a:solidFill>
                  <a:schemeClr val="tx1"/>
                </a:solidFill>
                <a:latin typeface="Times New Roman" pitchFamily="18" charset="0"/>
              </a:defRPr>
            </a:lvl2pPr>
            <a:lvl3pPr marL="1153343" indent="-230669" defTabSz="964323">
              <a:defRPr sz="2400">
                <a:solidFill>
                  <a:schemeClr val="tx1"/>
                </a:solidFill>
                <a:latin typeface="Times New Roman" pitchFamily="18" charset="0"/>
              </a:defRPr>
            </a:lvl3pPr>
            <a:lvl4pPr marL="1614682" indent="-230669" defTabSz="964323">
              <a:defRPr sz="2400">
                <a:solidFill>
                  <a:schemeClr val="tx1"/>
                </a:solidFill>
                <a:latin typeface="Times New Roman" pitchFamily="18" charset="0"/>
              </a:defRPr>
            </a:lvl4pPr>
            <a:lvl5pPr marL="2076017" indent="-230669" defTabSz="964323">
              <a:defRPr sz="2400">
                <a:solidFill>
                  <a:schemeClr val="tx1"/>
                </a:solidFill>
                <a:latin typeface="Times New Roman" pitchFamily="18" charset="0"/>
              </a:defRPr>
            </a:lvl5pPr>
            <a:lvl6pPr marL="2537355" indent="-230669" defTabSz="964323" eaLnBrk="0" fontAlgn="base" hangingPunct="0">
              <a:spcBef>
                <a:spcPct val="0"/>
              </a:spcBef>
              <a:spcAft>
                <a:spcPct val="0"/>
              </a:spcAft>
              <a:defRPr sz="2400">
                <a:solidFill>
                  <a:schemeClr val="tx1"/>
                </a:solidFill>
                <a:latin typeface="Times New Roman" pitchFamily="18" charset="0"/>
              </a:defRPr>
            </a:lvl6pPr>
            <a:lvl7pPr marL="2998691" indent="-230669" defTabSz="964323" eaLnBrk="0" fontAlgn="base" hangingPunct="0">
              <a:spcBef>
                <a:spcPct val="0"/>
              </a:spcBef>
              <a:spcAft>
                <a:spcPct val="0"/>
              </a:spcAft>
              <a:defRPr sz="2400">
                <a:solidFill>
                  <a:schemeClr val="tx1"/>
                </a:solidFill>
                <a:latin typeface="Times New Roman" pitchFamily="18" charset="0"/>
              </a:defRPr>
            </a:lvl7pPr>
            <a:lvl8pPr marL="3460029" indent="-230669" defTabSz="964323" eaLnBrk="0" fontAlgn="base" hangingPunct="0">
              <a:spcBef>
                <a:spcPct val="0"/>
              </a:spcBef>
              <a:spcAft>
                <a:spcPct val="0"/>
              </a:spcAft>
              <a:defRPr sz="2400">
                <a:solidFill>
                  <a:schemeClr val="tx1"/>
                </a:solidFill>
                <a:latin typeface="Times New Roman" pitchFamily="18" charset="0"/>
              </a:defRPr>
            </a:lvl8pPr>
            <a:lvl9pPr marL="3921364" indent="-230669" defTabSz="964323" eaLnBrk="0" fontAlgn="base" hangingPunct="0">
              <a:spcBef>
                <a:spcPct val="0"/>
              </a:spcBef>
              <a:spcAft>
                <a:spcPct val="0"/>
              </a:spcAft>
              <a:defRPr sz="2400">
                <a:solidFill>
                  <a:schemeClr val="tx1"/>
                </a:solidFill>
                <a:latin typeface="Times New Roman" pitchFamily="18" charset="0"/>
              </a:defRPr>
            </a:lvl9pPr>
          </a:lstStyle>
          <a:p>
            <a:fld id="{4A28F026-956E-416A-B423-AD484A0E1E7A}" type="datetime1">
              <a:rPr lang="en-US" sz="1300" smtClean="0">
                <a:latin typeface="+mn-lt"/>
              </a:rPr>
              <a:t>9/12/25</a:t>
            </a:fld>
            <a:endParaRPr lang="en-US" sz="1300" dirty="0">
              <a:latin typeface="+mn-lt"/>
            </a:endParaRPr>
          </a:p>
        </p:txBody>
      </p:sp>
    </p:spTree>
    <p:extLst>
      <p:ext uri="{BB962C8B-B14F-4D97-AF65-F5344CB8AC3E}">
        <p14:creationId xmlns:p14="http://schemas.microsoft.com/office/powerpoint/2010/main" val="24824124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7"/>
          <p:cNvSpPr>
            <a:spLocks noGrp="1" noChangeArrowheads="1"/>
          </p:cNvSpPr>
          <p:nvPr>
            <p:ph type="sldNum" sz="quarter" idx="5"/>
          </p:nvPr>
        </p:nvSpPr>
        <p:spPr>
          <a:noFill/>
        </p:spPr>
        <p:txBody>
          <a:bodyPr/>
          <a:lstStyle>
            <a:lvl1pPr defTabSz="960602">
              <a:defRPr sz="2400">
                <a:solidFill>
                  <a:schemeClr val="tx1"/>
                </a:solidFill>
                <a:latin typeface="Times New Roman" pitchFamily="18" charset="0"/>
              </a:defRPr>
            </a:lvl1pPr>
            <a:lvl2pPr marL="746781" indent="-287224" defTabSz="960602">
              <a:defRPr sz="2400">
                <a:solidFill>
                  <a:schemeClr val="tx1"/>
                </a:solidFill>
                <a:latin typeface="Times New Roman" pitchFamily="18" charset="0"/>
              </a:defRPr>
            </a:lvl2pPr>
            <a:lvl3pPr marL="1148893" indent="-229779" defTabSz="960602">
              <a:defRPr sz="2400">
                <a:solidFill>
                  <a:schemeClr val="tx1"/>
                </a:solidFill>
                <a:latin typeface="Times New Roman" pitchFamily="18" charset="0"/>
              </a:defRPr>
            </a:lvl3pPr>
            <a:lvl4pPr marL="1608449" indent="-229779" defTabSz="960602">
              <a:defRPr sz="2400">
                <a:solidFill>
                  <a:schemeClr val="tx1"/>
                </a:solidFill>
                <a:latin typeface="Times New Roman" pitchFamily="18" charset="0"/>
              </a:defRPr>
            </a:lvl4pPr>
            <a:lvl5pPr marL="2068006" indent="-229779" defTabSz="960602">
              <a:defRPr sz="2400">
                <a:solidFill>
                  <a:schemeClr val="tx1"/>
                </a:solidFill>
                <a:latin typeface="Times New Roman" pitchFamily="18" charset="0"/>
              </a:defRPr>
            </a:lvl5pPr>
            <a:lvl6pPr marL="2527564" indent="-229779" defTabSz="960602" eaLnBrk="0" fontAlgn="base" hangingPunct="0">
              <a:spcBef>
                <a:spcPct val="0"/>
              </a:spcBef>
              <a:spcAft>
                <a:spcPct val="0"/>
              </a:spcAft>
              <a:defRPr sz="2400">
                <a:solidFill>
                  <a:schemeClr val="tx1"/>
                </a:solidFill>
                <a:latin typeface="Times New Roman" pitchFamily="18" charset="0"/>
              </a:defRPr>
            </a:lvl6pPr>
            <a:lvl7pPr marL="2987122" indent="-229779" defTabSz="960602" eaLnBrk="0" fontAlgn="base" hangingPunct="0">
              <a:spcBef>
                <a:spcPct val="0"/>
              </a:spcBef>
              <a:spcAft>
                <a:spcPct val="0"/>
              </a:spcAft>
              <a:defRPr sz="2400">
                <a:solidFill>
                  <a:schemeClr val="tx1"/>
                </a:solidFill>
                <a:latin typeface="Times New Roman" pitchFamily="18" charset="0"/>
              </a:defRPr>
            </a:lvl7pPr>
            <a:lvl8pPr marL="3446678" indent="-229779" defTabSz="960602" eaLnBrk="0" fontAlgn="base" hangingPunct="0">
              <a:spcBef>
                <a:spcPct val="0"/>
              </a:spcBef>
              <a:spcAft>
                <a:spcPct val="0"/>
              </a:spcAft>
              <a:defRPr sz="2400">
                <a:solidFill>
                  <a:schemeClr val="tx1"/>
                </a:solidFill>
                <a:latin typeface="Times New Roman" pitchFamily="18" charset="0"/>
              </a:defRPr>
            </a:lvl8pPr>
            <a:lvl9pPr marL="3906235" indent="-229779" defTabSz="960602" eaLnBrk="0" fontAlgn="base" hangingPunct="0">
              <a:spcBef>
                <a:spcPct val="0"/>
              </a:spcBef>
              <a:spcAft>
                <a:spcPct val="0"/>
              </a:spcAft>
              <a:defRPr sz="2400">
                <a:solidFill>
                  <a:schemeClr val="tx1"/>
                </a:solidFill>
                <a:latin typeface="Times New Roman" pitchFamily="18" charset="0"/>
              </a:defRPr>
            </a:lvl9pPr>
          </a:lstStyle>
          <a:p>
            <a:fld id="{0215345A-93BA-4775-9C8B-B1819A5CD32E}" type="slidenum">
              <a:rPr lang="en-US" sz="1300">
                <a:latin typeface="Calibri" panose="020F0502020204030204" pitchFamily="34" charset="0"/>
              </a:rPr>
              <a:pPr/>
              <a:t>38</a:t>
            </a:fld>
            <a:endParaRPr lang="en-US" sz="1300" dirty="0">
              <a:latin typeface="Calibri" panose="020F0502020204030204" pitchFamily="34" charset="0"/>
            </a:endParaRPr>
          </a:p>
        </p:txBody>
      </p:sp>
      <p:sp>
        <p:nvSpPr>
          <p:cNvPr id="13317" name="Rectangle 2"/>
          <p:cNvSpPr>
            <a:spLocks noGrp="1" noRot="1" noChangeAspect="1" noChangeArrowheads="1" noTextEdit="1"/>
          </p:cNvSpPr>
          <p:nvPr>
            <p:ph type="sldImg"/>
          </p:nvPr>
        </p:nvSpPr>
        <p:spPr>
          <a:xfrm>
            <a:off x="1354138" y="715963"/>
            <a:ext cx="4768850" cy="3576637"/>
          </a:xfrm>
          <a:ln/>
        </p:spPr>
      </p:sp>
      <p:sp>
        <p:nvSpPr>
          <p:cNvPr id="2" name="Notes Placeholder 1"/>
          <p:cNvSpPr>
            <a:spLocks noGrp="1"/>
          </p:cNvSpPr>
          <p:nvPr>
            <p:ph type="body" sz="quarter" idx="10"/>
          </p:nvPr>
        </p:nvSpPr>
        <p:spPr>
          <a:xfrm>
            <a:off x="1354138" y="4595818"/>
            <a:ext cx="4768850" cy="4278312"/>
          </a:xfrm>
        </p:spPr>
        <p:txBody>
          <a:bodyPr/>
          <a:lstStyle/>
          <a:p>
            <a:pPr>
              <a:defRPr/>
            </a:pPr>
            <a:r>
              <a:rPr lang="en-US" dirty="0">
                <a:latin typeface="Calibri" pitchFamily="34" charset="0"/>
              </a:rPr>
              <a:t>When you present an audience with a complicated slide like this one, they don’t know what to look at first and they try to look at everything instead of listening to you.  Control their attention by using animations to present bits of information at a time, synchronized with what you are saying.</a:t>
            </a:r>
          </a:p>
          <a:p>
            <a:pPr>
              <a:defRPr/>
            </a:pPr>
            <a:endParaRPr lang="en-US" dirty="0">
              <a:latin typeface="Calibri" pitchFamily="34" charset="0"/>
            </a:endParaRPr>
          </a:p>
          <a:p>
            <a:pPr>
              <a:defRPr/>
            </a:pPr>
            <a:r>
              <a:rPr lang="en-US" dirty="0">
                <a:latin typeface="Calibri" pitchFamily="34" charset="0"/>
              </a:rPr>
              <a:t>Using animations requires practice and rehearsal—we’ve all forgotten about an animation and then were surprised when something popped up when we were expecting that click to bring up the next slide. </a:t>
            </a:r>
          </a:p>
          <a:p>
            <a:pPr>
              <a:defRPr/>
            </a:pPr>
            <a:endParaRPr lang="en-US" dirty="0">
              <a:latin typeface="Calibri" pitchFamily="34" charset="0"/>
            </a:endParaRPr>
          </a:p>
          <a:p>
            <a:pPr>
              <a:defRPr/>
            </a:pPr>
            <a:r>
              <a:rPr lang="en-US" dirty="0">
                <a:latin typeface="Calibri" pitchFamily="34" charset="0"/>
              </a:rPr>
              <a:t>Mark up your notes pages to indicate animations so you can keep track of them as you are speaking. </a:t>
            </a:r>
          </a:p>
          <a:p>
            <a:endParaRPr lang="en-US" dirty="0"/>
          </a:p>
        </p:txBody>
      </p:sp>
      <p:sp>
        <p:nvSpPr>
          <p:cNvPr id="12" name="Text Box 8"/>
          <p:cNvSpPr txBox="1">
            <a:spLocks noChangeArrowheads="1"/>
          </p:cNvSpPr>
          <p:nvPr/>
        </p:nvSpPr>
        <p:spPr bwMode="auto">
          <a:xfrm>
            <a:off x="3" y="9144002"/>
            <a:ext cx="3466688" cy="465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11" tIns="47855" rIns="95711" bIns="47855">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200" dirty="0">
                <a:latin typeface="Calibri" pitchFamily="34" charset="0"/>
              </a:rPr>
              <a:t>© 2025 Board of Trustees of the University of Illinois</a:t>
            </a:r>
            <a:br>
              <a:rPr lang="en-US" sz="1200" dirty="0">
                <a:latin typeface="Calibri" pitchFamily="34" charset="0"/>
              </a:rPr>
            </a:br>
            <a:r>
              <a:rPr lang="en-US" sz="1200" dirty="0">
                <a:latin typeface="Calibri" pitchFamily="34" charset="0"/>
              </a:rPr>
              <a:t>All rights Reserved</a:t>
            </a:r>
          </a:p>
        </p:txBody>
      </p:sp>
      <p:sp>
        <p:nvSpPr>
          <p:cNvPr id="8" name="Rectangle 2"/>
          <p:cNvSpPr>
            <a:spLocks noGrp="1" noChangeArrowheads="1"/>
          </p:cNvSpPr>
          <p:nvPr>
            <p:ph type="hdr" sz="quarter"/>
          </p:nvPr>
        </p:nvSpPr>
        <p:spPr>
          <a:xfrm>
            <a:off x="5" y="4"/>
            <a:ext cx="5486395" cy="474663"/>
          </a:xfrm>
          <a:noFill/>
        </p:spPr>
        <p:txBody>
          <a:bodyPr/>
          <a:lstStyle>
            <a:lvl1pPr defTabSz="964323">
              <a:defRPr sz="2400">
                <a:solidFill>
                  <a:schemeClr val="tx1"/>
                </a:solidFill>
                <a:latin typeface="Times New Roman" pitchFamily="18" charset="0"/>
              </a:defRPr>
            </a:lvl1pPr>
            <a:lvl2pPr marL="749674" indent="-288335" defTabSz="964323">
              <a:defRPr sz="2400">
                <a:solidFill>
                  <a:schemeClr val="tx1"/>
                </a:solidFill>
                <a:latin typeface="Times New Roman" pitchFamily="18" charset="0"/>
              </a:defRPr>
            </a:lvl2pPr>
            <a:lvl3pPr marL="1153343" indent="-230669" defTabSz="964323">
              <a:defRPr sz="2400">
                <a:solidFill>
                  <a:schemeClr val="tx1"/>
                </a:solidFill>
                <a:latin typeface="Times New Roman" pitchFamily="18" charset="0"/>
              </a:defRPr>
            </a:lvl3pPr>
            <a:lvl4pPr marL="1614682" indent="-230669" defTabSz="964323">
              <a:defRPr sz="2400">
                <a:solidFill>
                  <a:schemeClr val="tx1"/>
                </a:solidFill>
                <a:latin typeface="Times New Roman" pitchFamily="18" charset="0"/>
              </a:defRPr>
            </a:lvl4pPr>
            <a:lvl5pPr marL="2076017" indent="-230669" defTabSz="964323">
              <a:defRPr sz="2400">
                <a:solidFill>
                  <a:schemeClr val="tx1"/>
                </a:solidFill>
                <a:latin typeface="Times New Roman" pitchFamily="18" charset="0"/>
              </a:defRPr>
            </a:lvl5pPr>
            <a:lvl6pPr marL="2537355" indent="-230669" defTabSz="964323" eaLnBrk="0" fontAlgn="base" hangingPunct="0">
              <a:spcBef>
                <a:spcPct val="0"/>
              </a:spcBef>
              <a:spcAft>
                <a:spcPct val="0"/>
              </a:spcAft>
              <a:defRPr sz="2400">
                <a:solidFill>
                  <a:schemeClr val="tx1"/>
                </a:solidFill>
                <a:latin typeface="Times New Roman" pitchFamily="18" charset="0"/>
              </a:defRPr>
            </a:lvl6pPr>
            <a:lvl7pPr marL="2998691" indent="-230669" defTabSz="964323" eaLnBrk="0" fontAlgn="base" hangingPunct="0">
              <a:spcBef>
                <a:spcPct val="0"/>
              </a:spcBef>
              <a:spcAft>
                <a:spcPct val="0"/>
              </a:spcAft>
              <a:defRPr sz="2400">
                <a:solidFill>
                  <a:schemeClr val="tx1"/>
                </a:solidFill>
                <a:latin typeface="Times New Roman" pitchFamily="18" charset="0"/>
              </a:defRPr>
            </a:lvl7pPr>
            <a:lvl8pPr marL="3460029" indent="-230669" defTabSz="964323" eaLnBrk="0" fontAlgn="base" hangingPunct="0">
              <a:spcBef>
                <a:spcPct val="0"/>
              </a:spcBef>
              <a:spcAft>
                <a:spcPct val="0"/>
              </a:spcAft>
              <a:defRPr sz="2400">
                <a:solidFill>
                  <a:schemeClr val="tx1"/>
                </a:solidFill>
                <a:latin typeface="Times New Roman" pitchFamily="18" charset="0"/>
              </a:defRPr>
            </a:lvl8pPr>
            <a:lvl9pPr marL="3921364" indent="-230669" defTabSz="964323" eaLnBrk="0" fontAlgn="base" hangingPunct="0">
              <a:spcBef>
                <a:spcPct val="0"/>
              </a:spcBef>
              <a:spcAft>
                <a:spcPct val="0"/>
              </a:spcAft>
              <a:defRPr sz="2400">
                <a:solidFill>
                  <a:schemeClr val="tx1"/>
                </a:solidFill>
                <a:latin typeface="Times New Roman" pitchFamily="18" charset="0"/>
              </a:defRPr>
            </a:lvl9pPr>
          </a:lstStyle>
          <a:p>
            <a:r>
              <a:rPr lang="en-US" sz="1300" dirty="0">
                <a:latin typeface="+mn-lt"/>
              </a:rPr>
              <a:t>Communicating in Science--Celia’s Tips for Science Talks</a:t>
            </a:r>
          </a:p>
          <a:p>
            <a:r>
              <a:rPr lang="en-US" sz="1300" dirty="0">
                <a:latin typeface="+mn-lt"/>
              </a:rPr>
              <a:t>Celia M. Elliott, PHYS 496</a:t>
            </a:r>
          </a:p>
        </p:txBody>
      </p:sp>
      <p:sp>
        <p:nvSpPr>
          <p:cNvPr id="9" name="Rectangle 3"/>
          <p:cNvSpPr>
            <a:spLocks noGrp="1" noChangeArrowheads="1"/>
          </p:cNvSpPr>
          <p:nvPr>
            <p:ph type="dt" sz="quarter" idx="1"/>
          </p:nvPr>
        </p:nvSpPr>
        <p:spPr>
          <a:xfrm>
            <a:off x="4173538" y="4"/>
            <a:ext cx="3128962" cy="474663"/>
          </a:xfrm>
          <a:noFill/>
        </p:spPr>
        <p:txBody>
          <a:bodyPr/>
          <a:lstStyle>
            <a:lvl1pPr defTabSz="964323">
              <a:defRPr sz="2400">
                <a:solidFill>
                  <a:schemeClr val="tx1"/>
                </a:solidFill>
                <a:latin typeface="Times New Roman" pitchFamily="18" charset="0"/>
              </a:defRPr>
            </a:lvl1pPr>
            <a:lvl2pPr marL="749674" indent="-288335" defTabSz="964323">
              <a:defRPr sz="2400">
                <a:solidFill>
                  <a:schemeClr val="tx1"/>
                </a:solidFill>
                <a:latin typeface="Times New Roman" pitchFamily="18" charset="0"/>
              </a:defRPr>
            </a:lvl2pPr>
            <a:lvl3pPr marL="1153343" indent="-230669" defTabSz="964323">
              <a:defRPr sz="2400">
                <a:solidFill>
                  <a:schemeClr val="tx1"/>
                </a:solidFill>
                <a:latin typeface="Times New Roman" pitchFamily="18" charset="0"/>
              </a:defRPr>
            </a:lvl3pPr>
            <a:lvl4pPr marL="1614682" indent="-230669" defTabSz="964323">
              <a:defRPr sz="2400">
                <a:solidFill>
                  <a:schemeClr val="tx1"/>
                </a:solidFill>
                <a:latin typeface="Times New Roman" pitchFamily="18" charset="0"/>
              </a:defRPr>
            </a:lvl4pPr>
            <a:lvl5pPr marL="2076017" indent="-230669" defTabSz="964323">
              <a:defRPr sz="2400">
                <a:solidFill>
                  <a:schemeClr val="tx1"/>
                </a:solidFill>
                <a:latin typeface="Times New Roman" pitchFamily="18" charset="0"/>
              </a:defRPr>
            </a:lvl5pPr>
            <a:lvl6pPr marL="2537355" indent="-230669" defTabSz="964323" eaLnBrk="0" fontAlgn="base" hangingPunct="0">
              <a:spcBef>
                <a:spcPct val="0"/>
              </a:spcBef>
              <a:spcAft>
                <a:spcPct val="0"/>
              </a:spcAft>
              <a:defRPr sz="2400">
                <a:solidFill>
                  <a:schemeClr val="tx1"/>
                </a:solidFill>
                <a:latin typeface="Times New Roman" pitchFamily="18" charset="0"/>
              </a:defRPr>
            </a:lvl6pPr>
            <a:lvl7pPr marL="2998691" indent="-230669" defTabSz="964323" eaLnBrk="0" fontAlgn="base" hangingPunct="0">
              <a:spcBef>
                <a:spcPct val="0"/>
              </a:spcBef>
              <a:spcAft>
                <a:spcPct val="0"/>
              </a:spcAft>
              <a:defRPr sz="2400">
                <a:solidFill>
                  <a:schemeClr val="tx1"/>
                </a:solidFill>
                <a:latin typeface="Times New Roman" pitchFamily="18" charset="0"/>
              </a:defRPr>
            </a:lvl7pPr>
            <a:lvl8pPr marL="3460029" indent="-230669" defTabSz="964323" eaLnBrk="0" fontAlgn="base" hangingPunct="0">
              <a:spcBef>
                <a:spcPct val="0"/>
              </a:spcBef>
              <a:spcAft>
                <a:spcPct val="0"/>
              </a:spcAft>
              <a:defRPr sz="2400">
                <a:solidFill>
                  <a:schemeClr val="tx1"/>
                </a:solidFill>
                <a:latin typeface="Times New Roman" pitchFamily="18" charset="0"/>
              </a:defRPr>
            </a:lvl8pPr>
            <a:lvl9pPr marL="3921364" indent="-230669" defTabSz="964323" eaLnBrk="0" fontAlgn="base" hangingPunct="0">
              <a:spcBef>
                <a:spcPct val="0"/>
              </a:spcBef>
              <a:spcAft>
                <a:spcPct val="0"/>
              </a:spcAft>
              <a:defRPr sz="2400">
                <a:solidFill>
                  <a:schemeClr val="tx1"/>
                </a:solidFill>
                <a:latin typeface="Times New Roman" pitchFamily="18" charset="0"/>
              </a:defRPr>
            </a:lvl9pPr>
          </a:lstStyle>
          <a:p>
            <a:fld id="{F0A72A62-62A6-4EEE-8468-A3F8A3765673}" type="datetime1">
              <a:rPr lang="en-US" sz="1300" smtClean="0">
                <a:latin typeface="+mn-lt"/>
              </a:rPr>
              <a:t>9/12/25</a:t>
            </a:fld>
            <a:endParaRPr lang="en-US" sz="1300" dirty="0">
              <a:latin typeface="+mn-lt"/>
            </a:endParaRPr>
          </a:p>
        </p:txBody>
      </p:sp>
    </p:spTree>
    <p:extLst>
      <p:ext uri="{BB962C8B-B14F-4D97-AF65-F5344CB8AC3E}">
        <p14:creationId xmlns:p14="http://schemas.microsoft.com/office/powerpoint/2010/main" val="4861743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7"/>
          <p:cNvSpPr>
            <a:spLocks noGrp="1" noChangeArrowheads="1"/>
          </p:cNvSpPr>
          <p:nvPr>
            <p:ph type="sldNum" sz="quarter" idx="5"/>
          </p:nvPr>
        </p:nvSpPr>
        <p:spPr>
          <a:noFill/>
        </p:spPr>
        <p:txBody>
          <a:bodyPr/>
          <a:lstStyle>
            <a:lvl1pPr defTabSz="960602">
              <a:defRPr sz="2400">
                <a:solidFill>
                  <a:schemeClr val="tx1"/>
                </a:solidFill>
                <a:latin typeface="Times New Roman" pitchFamily="18" charset="0"/>
              </a:defRPr>
            </a:lvl1pPr>
            <a:lvl2pPr marL="746781" indent="-287224" defTabSz="960602">
              <a:defRPr sz="2400">
                <a:solidFill>
                  <a:schemeClr val="tx1"/>
                </a:solidFill>
                <a:latin typeface="Times New Roman" pitchFamily="18" charset="0"/>
              </a:defRPr>
            </a:lvl2pPr>
            <a:lvl3pPr marL="1148893" indent="-229779" defTabSz="960602">
              <a:defRPr sz="2400">
                <a:solidFill>
                  <a:schemeClr val="tx1"/>
                </a:solidFill>
                <a:latin typeface="Times New Roman" pitchFamily="18" charset="0"/>
              </a:defRPr>
            </a:lvl3pPr>
            <a:lvl4pPr marL="1608449" indent="-229779" defTabSz="960602">
              <a:defRPr sz="2400">
                <a:solidFill>
                  <a:schemeClr val="tx1"/>
                </a:solidFill>
                <a:latin typeface="Times New Roman" pitchFamily="18" charset="0"/>
              </a:defRPr>
            </a:lvl4pPr>
            <a:lvl5pPr marL="2068006" indent="-229779" defTabSz="960602">
              <a:defRPr sz="2400">
                <a:solidFill>
                  <a:schemeClr val="tx1"/>
                </a:solidFill>
                <a:latin typeface="Times New Roman" pitchFamily="18" charset="0"/>
              </a:defRPr>
            </a:lvl5pPr>
            <a:lvl6pPr marL="2527564" indent="-229779" defTabSz="960602" eaLnBrk="0" fontAlgn="base" hangingPunct="0">
              <a:spcBef>
                <a:spcPct val="0"/>
              </a:spcBef>
              <a:spcAft>
                <a:spcPct val="0"/>
              </a:spcAft>
              <a:defRPr sz="2400">
                <a:solidFill>
                  <a:schemeClr val="tx1"/>
                </a:solidFill>
                <a:latin typeface="Times New Roman" pitchFamily="18" charset="0"/>
              </a:defRPr>
            </a:lvl6pPr>
            <a:lvl7pPr marL="2987122" indent="-229779" defTabSz="960602" eaLnBrk="0" fontAlgn="base" hangingPunct="0">
              <a:spcBef>
                <a:spcPct val="0"/>
              </a:spcBef>
              <a:spcAft>
                <a:spcPct val="0"/>
              </a:spcAft>
              <a:defRPr sz="2400">
                <a:solidFill>
                  <a:schemeClr val="tx1"/>
                </a:solidFill>
                <a:latin typeface="Times New Roman" pitchFamily="18" charset="0"/>
              </a:defRPr>
            </a:lvl7pPr>
            <a:lvl8pPr marL="3446678" indent="-229779" defTabSz="960602" eaLnBrk="0" fontAlgn="base" hangingPunct="0">
              <a:spcBef>
                <a:spcPct val="0"/>
              </a:spcBef>
              <a:spcAft>
                <a:spcPct val="0"/>
              </a:spcAft>
              <a:defRPr sz="2400">
                <a:solidFill>
                  <a:schemeClr val="tx1"/>
                </a:solidFill>
                <a:latin typeface="Times New Roman" pitchFamily="18" charset="0"/>
              </a:defRPr>
            </a:lvl8pPr>
            <a:lvl9pPr marL="3906235" indent="-229779" defTabSz="960602" eaLnBrk="0" fontAlgn="base" hangingPunct="0">
              <a:spcBef>
                <a:spcPct val="0"/>
              </a:spcBef>
              <a:spcAft>
                <a:spcPct val="0"/>
              </a:spcAft>
              <a:defRPr sz="2400">
                <a:solidFill>
                  <a:schemeClr val="tx1"/>
                </a:solidFill>
                <a:latin typeface="Times New Roman" pitchFamily="18" charset="0"/>
              </a:defRPr>
            </a:lvl9pPr>
          </a:lstStyle>
          <a:p>
            <a:fld id="{0215345A-93BA-4775-9C8B-B1819A5CD32E}" type="slidenum">
              <a:rPr lang="en-US" sz="1300">
                <a:latin typeface="Calibri" panose="020F0502020204030204" pitchFamily="34" charset="0"/>
              </a:rPr>
              <a:pPr/>
              <a:t>39</a:t>
            </a:fld>
            <a:endParaRPr lang="en-US" sz="1300" dirty="0">
              <a:latin typeface="Calibri" panose="020F0502020204030204" pitchFamily="34" charset="0"/>
            </a:endParaRPr>
          </a:p>
        </p:txBody>
      </p:sp>
      <p:sp>
        <p:nvSpPr>
          <p:cNvPr id="13317" name="Rectangle 2"/>
          <p:cNvSpPr>
            <a:spLocks noGrp="1" noRot="1" noChangeAspect="1" noChangeArrowheads="1" noTextEdit="1"/>
          </p:cNvSpPr>
          <p:nvPr>
            <p:ph type="sldImg"/>
          </p:nvPr>
        </p:nvSpPr>
        <p:spPr>
          <a:xfrm>
            <a:off x="1354138" y="715963"/>
            <a:ext cx="4768850" cy="3576637"/>
          </a:xfrm>
          <a:ln/>
        </p:spPr>
      </p:sp>
      <p:sp>
        <p:nvSpPr>
          <p:cNvPr id="846851" name="Rectangle 3"/>
          <p:cNvSpPr>
            <a:spLocks noGrp="1" noChangeArrowheads="1"/>
          </p:cNvSpPr>
          <p:nvPr>
            <p:ph type="body" idx="1"/>
          </p:nvPr>
        </p:nvSpPr>
        <p:spPr>
          <a:xfrm>
            <a:off x="685801" y="4531293"/>
            <a:ext cx="5943600" cy="4477666"/>
          </a:xfrm>
        </p:spPr>
        <p:txBody>
          <a:bodyPr/>
          <a:lstStyle/>
          <a:p>
            <a:pPr>
              <a:defRPr/>
            </a:pPr>
            <a:endParaRPr lang="en-US" dirty="0">
              <a:latin typeface="Calibri" pitchFamily="34" charset="0"/>
            </a:endParaRPr>
          </a:p>
        </p:txBody>
      </p:sp>
      <p:sp>
        <p:nvSpPr>
          <p:cNvPr id="12" name="Text Box 8"/>
          <p:cNvSpPr txBox="1">
            <a:spLocks noChangeArrowheads="1"/>
          </p:cNvSpPr>
          <p:nvPr/>
        </p:nvSpPr>
        <p:spPr bwMode="auto">
          <a:xfrm>
            <a:off x="3" y="9144002"/>
            <a:ext cx="3466688" cy="465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11" tIns="47855" rIns="95711" bIns="47855">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200" dirty="0">
                <a:latin typeface="Calibri" pitchFamily="34" charset="0"/>
              </a:rPr>
              <a:t>© 2025 Board of Trustees of the University of Illinois</a:t>
            </a:r>
            <a:br>
              <a:rPr lang="en-US" sz="1200" dirty="0">
                <a:latin typeface="Calibri" pitchFamily="34" charset="0"/>
              </a:rPr>
            </a:br>
            <a:r>
              <a:rPr lang="en-US" sz="1200" dirty="0">
                <a:latin typeface="Calibri" pitchFamily="34" charset="0"/>
              </a:rPr>
              <a:t>All rights Reserved</a:t>
            </a:r>
          </a:p>
        </p:txBody>
      </p:sp>
      <p:sp>
        <p:nvSpPr>
          <p:cNvPr id="8" name="Rectangle 2"/>
          <p:cNvSpPr>
            <a:spLocks noGrp="1" noChangeArrowheads="1"/>
          </p:cNvSpPr>
          <p:nvPr>
            <p:ph type="hdr" sz="quarter"/>
          </p:nvPr>
        </p:nvSpPr>
        <p:spPr>
          <a:xfrm>
            <a:off x="5" y="4"/>
            <a:ext cx="5486395" cy="474663"/>
          </a:xfrm>
          <a:noFill/>
        </p:spPr>
        <p:txBody>
          <a:bodyPr/>
          <a:lstStyle>
            <a:lvl1pPr defTabSz="964323">
              <a:defRPr sz="2400">
                <a:solidFill>
                  <a:schemeClr val="tx1"/>
                </a:solidFill>
                <a:latin typeface="Times New Roman" pitchFamily="18" charset="0"/>
              </a:defRPr>
            </a:lvl1pPr>
            <a:lvl2pPr marL="749674" indent="-288335" defTabSz="964323">
              <a:defRPr sz="2400">
                <a:solidFill>
                  <a:schemeClr val="tx1"/>
                </a:solidFill>
                <a:latin typeface="Times New Roman" pitchFamily="18" charset="0"/>
              </a:defRPr>
            </a:lvl2pPr>
            <a:lvl3pPr marL="1153343" indent="-230669" defTabSz="964323">
              <a:defRPr sz="2400">
                <a:solidFill>
                  <a:schemeClr val="tx1"/>
                </a:solidFill>
                <a:latin typeface="Times New Roman" pitchFamily="18" charset="0"/>
              </a:defRPr>
            </a:lvl3pPr>
            <a:lvl4pPr marL="1614682" indent="-230669" defTabSz="964323">
              <a:defRPr sz="2400">
                <a:solidFill>
                  <a:schemeClr val="tx1"/>
                </a:solidFill>
                <a:latin typeface="Times New Roman" pitchFamily="18" charset="0"/>
              </a:defRPr>
            </a:lvl4pPr>
            <a:lvl5pPr marL="2076017" indent="-230669" defTabSz="964323">
              <a:defRPr sz="2400">
                <a:solidFill>
                  <a:schemeClr val="tx1"/>
                </a:solidFill>
                <a:latin typeface="Times New Roman" pitchFamily="18" charset="0"/>
              </a:defRPr>
            </a:lvl5pPr>
            <a:lvl6pPr marL="2537355" indent="-230669" defTabSz="964323" eaLnBrk="0" fontAlgn="base" hangingPunct="0">
              <a:spcBef>
                <a:spcPct val="0"/>
              </a:spcBef>
              <a:spcAft>
                <a:spcPct val="0"/>
              </a:spcAft>
              <a:defRPr sz="2400">
                <a:solidFill>
                  <a:schemeClr val="tx1"/>
                </a:solidFill>
                <a:latin typeface="Times New Roman" pitchFamily="18" charset="0"/>
              </a:defRPr>
            </a:lvl6pPr>
            <a:lvl7pPr marL="2998691" indent="-230669" defTabSz="964323" eaLnBrk="0" fontAlgn="base" hangingPunct="0">
              <a:spcBef>
                <a:spcPct val="0"/>
              </a:spcBef>
              <a:spcAft>
                <a:spcPct val="0"/>
              </a:spcAft>
              <a:defRPr sz="2400">
                <a:solidFill>
                  <a:schemeClr val="tx1"/>
                </a:solidFill>
                <a:latin typeface="Times New Roman" pitchFamily="18" charset="0"/>
              </a:defRPr>
            </a:lvl7pPr>
            <a:lvl8pPr marL="3460029" indent="-230669" defTabSz="964323" eaLnBrk="0" fontAlgn="base" hangingPunct="0">
              <a:spcBef>
                <a:spcPct val="0"/>
              </a:spcBef>
              <a:spcAft>
                <a:spcPct val="0"/>
              </a:spcAft>
              <a:defRPr sz="2400">
                <a:solidFill>
                  <a:schemeClr val="tx1"/>
                </a:solidFill>
                <a:latin typeface="Times New Roman" pitchFamily="18" charset="0"/>
              </a:defRPr>
            </a:lvl8pPr>
            <a:lvl9pPr marL="3921364" indent="-230669" defTabSz="964323" eaLnBrk="0" fontAlgn="base" hangingPunct="0">
              <a:spcBef>
                <a:spcPct val="0"/>
              </a:spcBef>
              <a:spcAft>
                <a:spcPct val="0"/>
              </a:spcAft>
              <a:defRPr sz="2400">
                <a:solidFill>
                  <a:schemeClr val="tx1"/>
                </a:solidFill>
                <a:latin typeface="Times New Roman" pitchFamily="18" charset="0"/>
              </a:defRPr>
            </a:lvl9pPr>
          </a:lstStyle>
          <a:p>
            <a:r>
              <a:rPr lang="en-US" sz="1300" dirty="0">
                <a:latin typeface="+mn-lt"/>
              </a:rPr>
              <a:t>Communicating in Science--Celia’s Tips for Science Talks</a:t>
            </a:r>
          </a:p>
          <a:p>
            <a:r>
              <a:rPr lang="en-US" sz="1300" dirty="0">
                <a:latin typeface="+mn-lt"/>
              </a:rPr>
              <a:t>Celia M. Elliott, PHYS 496</a:t>
            </a:r>
          </a:p>
        </p:txBody>
      </p:sp>
      <p:sp>
        <p:nvSpPr>
          <p:cNvPr id="9" name="Rectangle 3"/>
          <p:cNvSpPr>
            <a:spLocks noGrp="1" noChangeArrowheads="1"/>
          </p:cNvSpPr>
          <p:nvPr>
            <p:ph type="dt" sz="quarter" idx="1"/>
          </p:nvPr>
        </p:nvSpPr>
        <p:spPr>
          <a:xfrm>
            <a:off x="4173538" y="4"/>
            <a:ext cx="3128962" cy="474663"/>
          </a:xfrm>
          <a:noFill/>
        </p:spPr>
        <p:txBody>
          <a:bodyPr/>
          <a:lstStyle>
            <a:lvl1pPr defTabSz="964323">
              <a:defRPr sz="2400">
                <a:solidFill>
                  <a:schemeClr val="tx1"/>
                </a:solidFill>
                <a:latin typeface="Times New Roman" pitchFamily="18" charset="0"/>
              </a:defRPr>
            </a:lvl1pPr>
            <a:lvl2pPr marL="749674" indent="-288335" defTabSz="964323">
              <a:defRPr sz="2400">
                <a:solidFill>
                  <a:schemeClr val="tx1"/>
                </a:solidFill>
                <a:latin typeface="Times New Roman" pitchFamily="18" charset="0"/>
              </a:defRPr>
            </a:lvl2pPr>
            <a:lvl3pPr marL="1153343" indent="-230669" defTabSz="964323">
              <a:defRPr sz="2400">
                <a:solidFill>
                  <a:schemeClr val="tx1"/>
                </a:solidFill>
                <a:latin typeface="Times New Roman" pitchFamily="18" charset="0"/>
              </a:defRPr>
            </a:lvl3pPr>
            <a:lvl4pPr marL="1614682" indent="-230669" defTabSz="964323">
              <a:defRPr sz="2400">
                <a:solidFill>
                  <a:schemeClr val="tx1"/>
                </a:solidFill>
                <a:latin typeface="Times New Roman" pitchFamily="18" charset="0"/>
              </a:defRPr>
            </a:lvl4pPr>
            <a:lvl5pPr marL="2076017" indent="-230669" defTabSz="964323">
              <a:defRPr sz="2400">
                <a:solidFill>
                  <a:schemeClr val="tx1"/>
                </a:solidFill>
                <a:latin typeface="Times New Roman" pitchFamily="18" charset="0"/>
              </a:defRPr>
            </a:lvl5pPr>
            <a:lvl6pPr marL="2537355" indent="-230669" defTabSz="964323" eaLnBrk="0" fontAlgn="base" hangingPunct="0">
              <a:spcBef>
                <a:spcPct val="0"/>
              </a:spcBef>
              <a:spcAft>
                <a:spcPct val="0"/>
              </a:spcAft>
              <a:defRPr sz="2400">
                <a:solidFill>
                  <a:schemeClr val="tx1"/>
                </a:solidFill>
                <a:latin typeface="Times New Roman" pitchFamily="18" charset="0"/>
              </a:defRPr>
            </a:lvl6pPr>
            <a:lvl7pPr marL="2998691" indent="-230669" defTabSz="964323" eaLnBrk="0" fontAlgn="base" hangingPunct="0">
              <a:spcBef>
                <a:spcPct val="0"/>
              </a:spcBef>
              <a:spcAft>
                <a:spcPct val="0"/>
              </a:spcAft>
              <a:defRPr sz="2400">
                <a:solidFill>
                  <a:schemeClr val="tx1"/>
                </a:solidFill>
                <a:latin typeface="Times New Roman" pitchFamily="18" charset="0"/>
              </a:defRPr>
            </a:lvl7pPr>
            <a:lvl8pPr marL="3460029" indent="-230669" defTabSz="964323" eaLnBrk="0" fontAlgn="base" hangingPunct="0">
              <a:spcBef>
                <a:spcPct val="0"/>
              </a:spcBef>
              <a:spcAft>
                <a:spcPct val="0"/>
              </a:spcAft>
              <a:defRPr sz="2400">
                <a:solidFill>
                  <a:schemeClr val="tx1"/>
                </a:solidFill>
                <a:latin typeface="Times New Roman" pitchFamily="18" charset="0"/>
              </a:defRPr>
            </a:lvl8pPr>
            <a:lvl9pPr marL="3921364" indent="-230669" defTabSz="964323" eaLnBrk="0" fontAlgn="base" hangingPunct="0">
              <a:spcBef>
                <a:spcPct val="0"/>
              </a:spcBef>
              <a:spcAft>
                <a:spcPct val="0"/>
              </a:spcAft>
              <a:defRPr sz="2400">
                <a:solidFill>
                  <a:schemeClr val="tx1"/>
                </a:solidFill>
                <a:latin typeface="Times New Roman" pitchFamily="18" charset="0"/>
              </a:defRPr>
            </a:lvl9pPr>
          </a:lstStyle>
          <a:p>
            <a:fld id="{77FB5064-3EB0-4F8E-B118-BF11E3F5FE62}" type="datetime1">
              <a:rPr lang="en-US" sz="1300" smtClean="0">
                <a:latin typeface="+mn-lt"/>
              </a:rPr>
              <a:t>9/12/25</a:t>
            </a:fld>
            <a:endParaRPr lang="en-US" sz="1300" dirty="0">
              <a:latin typeface="+mn-lt"/>
            </a:endParaRPr>
          </a:p>
        </p:txBody>
      </p:sp>
    </p:spTree>
    <p:extLst>
      <p:ext uri="{BB962C8B-B14F-4D97-AF65-F5344CB8AC3E}">
        <p14:creationId xmlns:p14="http://schemas.microsoft.com/office/powerpoint/2010/main" val="30646381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1026"/>
          <p:cNvSpPr>
            <a:spLocks noGrp="1" noRot="1" noChangeAspect="1" noChangeArrowheads="1" noTextEdit="1"/>
          </p:cNvSpPr>
          <p:nvPr>
            <p:ph type="sldImg"/>
          </p:nvPr>
        </p:nvSpPr>
        <p:spPr>
          <a:ln/>
        </p:spPr>
      </p:sp>
      <p:sp>
        <p:nvSpPr>
          <p:cNvPr id="63495" name="Rectangle 1027"/>
          <p:cNvSpPr>
            <a:spLocks noGrp="1" noChangeArrowheads="1"/>
          </p:cNvSpPr>
          <p:nvPr>
            <p:ph type="body" idx="1"/>
          </p:nvPr>
        </p:nvSpPr>
        <p:spPr>
          <a:xfrm>
            <a:off x="762000" y="4595815"/>
            <a:ext cx="5791200" cy="4278312"/>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spcBef>
                <a:spcPts val="0"/>
              </a:spcBef>
              <a:spcAft>
                <a:spcPts val="1200"/>
              </a:spcAft>
              <a:defRPr/>
            </a:pPr>
            <a:r>
              <a:rPr lang="en-US" dirty="0">
                <a:latin typeface="+mn-lt"/>
              </a:rPr>
              <a:t>A common error that beginning researchers make is that they emphasize what they found most interesting, or what they spent the most time doing, and not what the </a:t>
            </a:r>
            <a:r>
              <a:rPr lang="en-US" b="1" dirty="0">
                <a:latin typeface="+mn-lt"/>
              </a:rPr>
              <a:t>audience wants to</a:t>
            </a:r>
            <a:r>
              <a:rPr lang="en-US" dirty="0">
                <a:latin typeface="+mn-lt"/>
              </a:rPr>
              <a:t> </a:t>
            </a:r>
            <a:r>
              <a:rPr lang="en-US" b="1" i="1" dirty="0">
                <a:latin typeface="+mn-lt"/>
              </a:rPr>
              <a:t>know</a:t>
            </a:r>
            <a:r>
              <a:rPr lang="en-US" dirty="0">
                <a:latin typeface="+mn-lt"/>
              </a:rPr>
              <a:t>. </a:t>
            </a:r>
          </a:p>
          <a:p>
            <a:pPr>
              <a:spcBef>
                <a:spcPts val="0"/>
              </a:spcBef>
              <a:spcAft>
                <a:spcPts val="1200"/>
              </a:spcAft>
              <a:defRPr/>
            </a:pPr>
            <a:r>
              <a:rPr lang="en-US" dirty="0">
                <a:latin typeface="+mn-lt"/>
              </a:rPr>
              <a:t>Know thy audience! It’s absolutely critical to producing a successful talk or paper (or anything else).</a:t>
            </a:r>
          </a:p>
          <a:p>
            <a:pPr>
              <a:lnSpc>
                <a:spcPct val="85000"/>
              </a:lnSpc>
              <a:spcBef>
                <a:spcPts val="0"/>
              </a:spcBef>
              <a:spcAft>
                <a:spcPts val="1200"/>
              </a:spcAft>
              <a:defRPr/>
            </a:pPr>
            <a:r>
              <a:rPr lang="en-US" dirty="0">
                <a:latin typeface="+mn-lt"/>
              </a:rPr>
              <a:t>For many of the talks you will give or papers you will write as a scientist or engineer, nobody listening or reading will know as much about the subject as you do. You don’t have to dumb-down your messages, but you do have to draw your listener in and explain things in terms s/he can understand. </a:t>
            </a:r>
          </a:p>
          <a:p>
            <a:pPr>
              <a:lnSpc>
                <a:spcPct val="85000"/>
              </a:lnSpc>
              <a:spcBef>
                <a:spcPts val="0"/>
              </a:spcBef>
              <a:spcAft>
                <a:spcPts val="1200"/>
              </a:spcAft>
              <a:defRPr/>
            </a:pPr>
            <a:r>
              <a:rPr lang="en-US" dirty="0">
                <a:latin typeface="+mn-lt"/>
              </a:rPr>
              <a:t>So the first rule of effective scientific communications is understand your audience.  Who are they? What do they want to know? What do they already understand? What is going to confuse them? What will engage their interest?</a:t>
            </a:r>
          </a:p>
          <a:p>
            <a:pPr>
              <a:lnSpc>
                <a:spcPct val="90000"/>
              </a:lnSpc>
              <a:spcBef>
                <a:spcPts val="0"/>
              </a:spcBef>
              <a:spcAft>
                <a:spcPts val="1200"/>
              </a:spcAft>
              <a:defRPr/>
            </a:pPr>
            <a:r>
              <a:rPr lang="en-US" dirty="0">
                <a:latin typeface="+mn-lt"/>
              </a:rPr>
              <a:t>Good advice from Elmore Leonard: “Try to leave out the part that readers tend to skip.” </a:t>
            </a:r>
            <a:br>
              <a:rPr lang="en-US" dirty="0">
                <a:latin typeface="+mn-lt"/>
              </a:rPr>
            </a:br>
            <a:r>
              <a:rPr lang="en-US" dirty="0">
                <a:latin typeface="+mn-lt"/>
              </a:rPr>
              <a:t>(Elmore Leonard’s Rules for Writers, 24 Feb 2010, http://www.guardian.co.uk/books/2010/feb/24/elmore-leonard-rules-for-writers)</a:t>
            </a:r>
          </a:p>
          <a:p>
            <a:pPr>
              <a:lnSpc>
                <a:spcPct val="90000"/>
              </a:lnSpc>
              <a:spcBef>
                <a:spcPts val="0"/>
              </a:spcBef>
              <a:spcAft>
                <a:spcPts val="1200"/>
              </a:spcAft>
              <a:defRPr/>
            </a:pPr>
            <a:r>
              <a:rPr lang="en-US" dirty="0">
                <a:latin typeface="+mn-lt"/>
              </a:rPr>
              <a:t>Another consideration as you analyze your audience: think about cross-cultural implications.  The use of humor, references to popular culture, and sports analogies are very culture-specific.  Will your audience understand your reference to the Kansas City Chiefs or </a:t>
            </a:r>
            <a:r>
              <a:rPr lang="en-US" i="1" dirty="0">
                <a:latin typeface="+mn-lt"/>
              </a:rPr>
              <a:t>Dancing with the Stars</a:t>
            </a:r>
            <a:r>
              <a:rPr lang="en-US" dirty="0">
                <a:latin typeface="+mn-lt"/>
              </a:rPr>
              <a:t>? </a:t>
            </a:r>
          </a:p>
          <a:p>
            <a:pPr>
              <a:lnSpc>
                <a:spcPct val="90000"/>
              </a:lnSpc>
              <a:defRPr/>
            </a:pPr>
            <a:endParaRPr lang="en-US" dirty="0">
              <a:latin typeface="+mn-lt"/>
            </a:endParaRPr>
          </a:p>
        </p:txBody>
      </p:sp>
      <p:sp>
        <p:nvSpPr>
          <p:cNvPr id="10" name="Slide Number Placeholder 6"/>
          <p:cNvSpPr>
            <a:spLocks noGrp="1"/>
          </p:cNvSpPr>
          <p:nvPr>
            <p:ph type="sldNum" sz="quarter" idx="5"/>
          </p:nvPr>
        </p:nvSpPr>
        <p:spPr>
          <a:xfrm>
            <a:off x="4171952" y="9112250"/>
            <a:ext cx="3130550" cy="47625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397" tIns="48199" rIns="96397" bIns="48199" numCol="1" anchor="b" anchorCtr="0" compatLnSpc="1">
            <a:prstTxWarp prst="textNoShape">
              <a:avLst/>
            </a:prstTxWarp>
          </a:bodyPr>
          <a:lstStyle/>
          <a:p>
            <a:pPr defTabSz="925923"/>
            <a:fld id="{1FF54F63-3738-4883-A99D-B8AC059121C2}" type="slidenum">
              <a:rPr lang="en-US" altLang="en-US">
                <a:latin typeface="+mn-lt"/>
              </a:rPr>
              <a:pPr defTabSz="925923"/>
              <a:t>4</a:t>
            </a:fld>
            <a:endParaRPr lang="en-US" altLang="en-US">
              <a:latin typeface="+mn-lt"/>
            </a:endParaRPr>
          </a:p>
        </p:txBody>
      </p:sp>
      <p:sp>
        <p:nvSpPr>
          <p:cNvPr id="11" name="Rectangle 2"/>
          <p:cNvSpPr>
            <a:spLocks noGrp="1" noChangeArrowheads="1"/>
          </p:cNvSpPr>
          <p:nvPr>
            <p:ph type="hdr" sz="quarter"/>
          </p:nvPr>
        </p:nvSpPr>
        <p:spPr>
          <a:xfrm>
            <a:off x="5" y="4"/>
            <a:ext cx="5486395" cy="474663"/>
          </a:xfrm>
          <a:noFill/>
        </p:spPr>
        <p:txBody>
          <a:bodyPr/>
          <a:lstStyle>
            <a:lvl1pPr defTabSz="964323">
              <a:defRPr sz="2400">
                <a:solidFill>
                  <a:schemeClr val="tx1"/>
                </a:solidFill>
                <a:latin typeface="Times New Roman" pitchFamily="18" charset="0"/>
              </a:defRPr>
            </a:lvl1pPr>
            <a:lvl2pPr marL="749674" indent="-288335" defTabSz="964323">
              <a:defRPr sz="2400">
                <a:solidFill>
                  <a:schemeClr val="tx1"/>
                </a:solidFill>
                <a:latin typeface="Times New Roman" pitchFamily="18" charset="0"/>
              </a:defRPr>
            </a:lvl2pPr>
            <a:lvl3pPr marL="1153343" indent="-230669" defTabSz="964323">
              <a:defRPr sz="2400">
                <a:solidFill>
                  <a:schemeClr val="tx1"/>
                </a:solidFill>
                <a:latin typeface="Times New Roman" pitchFamily="18" charset="0"/>
              </a:defRPr>
            </a:lvl3pPr>
            <a:lvl4pPr marL="1614682" indent="-230669" defTabSz="964323">
              <a:defRPr sz="2400">
                <a:solidFill>
                  <a:schemeClr val="tx1"/>
                </a:solidFill>
                <a:latin typeface="Times New Roman" pitchFamily="18" charset="0"/>
              </a:defRPr>
            </a:lvl4pPr>
            <a:lvl5pPr marL="2076017" indent="-230669" defTabSz="964323">
              <a:defRPr sz="2400">
                <a:solidFill>
                  <a:schemeClr val="tx1"/>
                </a:solidFill>
                <a:latin typeface="Times New Roman" pitchFamily="18" charset="0"/>
              </a:defRPr>
            </a:lvl5pPr>
            <a:lvl6pPr marL="2537355" indent="-230669" defTabSz="964323" eaLnBrk="0" fontAlgn="base" hangingPunct="0">
              <a:spcBef>
                <a:spcPct val="0"/>
              </a:spcBef>
              <a:spcAft>
                <a:spcPct val="0"/>
              </a:spcAft>
              <a:defRPr sz="2400">
                <a:solidFill>
                  <a:schemeClr val="tx1"/>
                </a:solidFill>
                <a:latin typeface="Times New Roman" pitchFamily="18" charset="0"/>
              </a:defRPr>
            </a:lvl6pPr>
            <a:lvl7pPr marL="2998691" indent="-230669" defTabSz="964323" eaLnBrk="0" fontAlgn="base" hangingPunct="0">
              <a:spcBef>
                <a:spcPct val="0"/>
              </a:spcBef>
              <a:spcAft>
                <a:spcPct val="0"/>
              </a:spcAft>
              <a:defRPr sz="2400">
                <a:solidFill>
                  <a:schemeClr val="tx1"/>
                </a:solidFill>
                <a:latin typeface="Times New Roman" pitchFamily="18" charset="0"/>
              </a:defRPr>
            </a:lvl7pPr>
            <a:lvl8pPr marL="3460029" indent="-230669" defTabSz="964323" eaLnBrk="0" fontAlgn="base" hangingPunct="0">
              <a:spcBef>
                <a:spcPct val="0"/>
              </a:spcBef>
              <a:spcAft>
                <a:spcPct val="0"/>
              </a:spcAft>
              <a:defRPr sz="2400">
                <a:solidFill>
                  <a:schemeClr val="tx1"/>
                </a:solidFill>
                <a:latin typeface="Times New Roman" pitchFamily="18" charset="0"/>
              </a:defRPr>
            </a:lvl8pPr>
            <a:lvl9pPr marL="3921364" indent="-230669" defTabSz="964323" eaLnBrk="0" fontAlgn="base" hangingPunct="0">
              <a:spcBef>
                <a:spcPct val="0"/>
              </a:spcBef>
              <a:spcAft>
                <a:spcPct val="0"/>
              </a:spcAft>
              <a:defRPr sz="2400">
                <a:solidFill>
                  <a:schemeClr val="tx1"/>
                </a:solidFill>
                <a:latin typeface="Times New Roman" pitchFamily="18" charset="0"/>
              </a:defRPr>
            </a:lvl9pPr>
          </a:lstStyle>
          <a:p>
            <a:r>
              <a:rPr lang="en-US" sz="1300" dirty="0">
                <a:latin typeface="+mn-lt"/>
              </a:rPr>
              <a:t>Communicating in Science--Celia’s Tips for Science Talks</a:t>
            </a:r>
          </a:p>
          <a:p>
            <a:r>
              <a:rPr lang="en-US" sz="1300" dirty="0">
                <a:latin typeface="+mn-lt"/>
              </a:rPr>
              <a:t>Celia M. Elliott, PHYS 496</a:t>
            </a:r>
          </a:p>
        </p:txBody>
      </p:sp>
      <p:sp>
        <p:nvSpPr>
          <p:cNvPr id="12" name="Rectangle 3"/>
          <p:cNvSpPr>
            <a:spLocks noGrp="1" noChangeArrowheads="1"/>
          </p:cNvSpPr>
          <p:nvPr>
            <p:ph type="dt" sz="quarter" idx="1"/>
          </p:nvPr>
        </p:nvSpPr>
        <p:spPr>
          <a:xfrm>
            <a:off x="4173538" y="4"/>
            <a:ext cx="3128962" cy="474663"/>
          </a:xfrm>
          <a:noFill/>
        </p:spPr>
        <p:txBody>
          <a:bodyPr/>
          <a:lstStyle>
            <a:lvl1pPr defTabSz="964323">
              <a:defRPr sz="2400">
                <a:solidFill>
                  <a:schemeClr val="tx1"/>
                </a:solidFill>
                <a:latin typeface="Times New Roman" pitchFamily="18" charset="0"/>
              </a:defRPr>
            </a:lvl1pPr>
            <a:lvl2pPr marL="749674" indent="-288335" defTabSz="964323">
              <a:defRPr sz="2400">
                <a:solidFill>
                  <a:schemeClr val="tx1"/>
                </a:solidFill>
                <a:latin typeface="Times New Roman" pitchFamily="18" charset="0"/>
              </a:defRPr>
            </a:lvl2pPr>
            <a:lvl3pPr marL="1153343" indent="-230669" defTabSz="964323">
              <a:defRPr sz="2400">
                <a:solidFill>
                  <a:schemeClr val="tx1"/>
                </a:solidFill>
                <a:latin typeface="Times New Roman" pitchFamily="18" charset="0"/>
              </a:defRPr>
            </a:lvl3pPr>
            <a:lvl4pPr marL="1614682" indent="-230669" defTabSz="964323">
              <a:defRPr sz="2400">
                <a:solidFill>
                  <a:schemeClr val="tx1"/>
                </a:solidFill>
                <a:latin typeface="Times New Roman" pitchFamily="18" charset="0"/>
              </a:defRPr>
            </a:lvl4pPr>
            <a:lvl5pPr marL="2076017" indent="-230669" defTabSz="964323">
              <a:defRPr sz="2400">
                <a:solidFill>
                  <a:schemeClr val="tx1"/>
                </a:solidFill>
                <a:latin typeface="Times New Roman" pitchFamily="18" charset="0"/>
              </a:defRPr>
            </a:lvl5pPr>
            <a:lvl6pPr marL="2537355" indent="-230669" defTabSz="964323" eaLnBrk="0" fontAlgn="base" hangingPunct="0">
              <a:spcBef>
                <a:spcPct val="0"/>
              </a:spcBef>
              <a:spcAft>
                <a:spcPct val="0"/>
              </a:spcAft>
              <a:defRPr sz="2400">
                <a:solidFill>
                  <a:schemeClr val="tx1"/>
                </a:solidFill>
                <a:latin typeface="Times New Roman" pitchFamily="18" charset="0"/>
              </a:defRPr>
            </a:lvl6pPr>
            <a:lvl7pPr marL="2998691" indent="-230669" defTabSz="964323" eaLnBrk="0" fontAlgn="base" hangingPunct="0">
              <a:spcBef>
                <a:spcPct val="0"/>
              </a:spcBef>
              <a:spcAft>
                <a:spcPct val="0"/>
              </a:spcAft>
              <a:defRPr sz="2400">
                <a:solidFill>
                  <a:schemeClr val="tx1"/>
                </a:solidFill>
                <a:latin typeface="Times New Roman" pitchFamily="18" charset="0"/>
              </a:defRPr>
            </a:lvl7pPr>
            <a:lvl8pPr marL="3460029" indent="-230669" defTabSz="964323" eaLnBrk="0" fontAlgn="base" hangingPunct="0">
              <a:spcBef>
                <a:spcPct val="0"/>
              </a:spcBef>
              <a:spcAft>
                <a:spcPct val="0"/>
              </a:spcAft>
              <a:defRPr sz="2400">
                <a:solidFill>
                  <a:schemeClr val="tx1"/>
                </a:solidFill>
                <a:latin typeface="Times New Roman" pitchFamily="18" charset="0"/>
              </a:defRPr>
            </a:lvl8pPr>
            <a:lvl9pPr marL="3921364" indent="-230669" defTabSz="964323" eaLnBrk="0" fontAlgn="base" hangingPunct="0">
              <a:spcBef>
                <a:spcPct val="0"/>
              </a:spcBef>
              <a:spcAft>
                <a:spcPct val="0"/>
              </a:spcAft>
              <a:defRPr sz="2400">
                <a:solidFill>
                  <a:schemeClr val="tx1"/>
                </a:solidFill>
                <a:latin typeface="Times New Roman" pitchFamily="18" charset="0"/>
              </a:defRPr>
            </a:lvl9pPr>
          </a:lstStyle>
          <a:p>
            <a:fld id="{275923BD-D8F8-4D93-8BBF-0728BABDD3B2}" type="datetime1">
              <a:rPr lang="en-US" sz="1300" smtClean="0">
                <a:latin typeface="+mn-lt"/>
              </a:rPr>
              <a:t>9/12/25</a:t>
            </a:fld>
            <a:endParaRPr lang="en-US" sz="1300" dirty="0">
              <a:latin typeface="+mn-lt"/>
            </a:endParaRPr>
          </a:p>
        </p:txBody>
      </p:sp>
      <p:sp>
        <p:nvSpPr>
          <p:cNvPr id="13" name="Text Box 8"/>
          <p:cNvSpPr txBox="1">
            <a:spLocks noChangeArrowheads="1"/>
          </p:cNvSpPr>
          <p:nvPr/>
        </p:nvSpPr>
        <p:spPr bwMode="auto">
          <a:xfrm>
            <a:off x="3" y="9144001"/>
            <a:ext cx="3466712" cy="465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23" tIns="47861" rIns="95723" bIns="47861">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200" dirty="0">
                <a:latin typeface="Calibri" pitchFamily="34" charset="0"/>
              </a:rPr>
              <a:t>© 2025 Board of Trustees of the University of Illinois</a:t>
            </a:r>
            <a:br>
              <a:rPr lang="en-US" sz="1200" dirty="0">
                <a:latin typeface="Calibri" pitchFamily="34" charset="0"/>
              </a:rPr>
            </a:br>
            <a:r>
              <a:rPr lang="en-US" sz="1200" dirty="0">
                <a:latin typeface="Calibri" pitchFamily="34" charset="0"/>
              </a:rPr>
              <a:t>All rights Reserved</a:t>
            </a:r>
          </a:p>
        </p:txBody>
      </p:sp>
    </p:spTree>
    <p:extLst>
      <p:ext uri="{BB962C8B-B14F-4D97-AF65-F5344CB8AC3E}">
        <p14:creationId xmlns:p14="http://schemas.microsoft.com/office/powerpoint/2010/main" val="548254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7"/>
          <p:cNvSpPr>
            <a:spLocks noGrp="1" noChangeArrowheads="1"/>
          </p:cNvSpPr>
          <p:nvPr>
            <p:ph type="sldNum" sz="quarter" idx="5"/>
          </p:nvPr>
        </p:nvSpPr>
        <p:spPr>
          <a:noFill/>
        </p:spPr>
        <p:txBody>
          <a:bodyPr/>
          <a:lstStyle>
            <a:lvl1pPr defTabSz="960602">
              <a:defRPr sz="2400">
                <a:solidFill>
                  <a:schemeClr val="tx1"/>
                </a:solidFill>
                <a:latin typeface="Times New Roman" pitchFamily="18" charset="0"/>
              </a:defRPr>
            </a:lvl1pPr>
            <a:lvl2pPr marL="746781" indent="-287224" defTabSz="960602">
              <a:defRPr sz="2400">
                <a:solidFill>
                  <a:schemeClr val="tx1"/>
                </a:solidFill>
                <a:latin typeface="Times New Roman" pitchFamily="18" charset="0"/>
              </a:defRPr>
            </a:lvl2pPr>
            <a:lvl3pPr marL="1148893" indent="-229779" defTabSz="960602">
              <a:defRPr sz="2400">
                <a:solidFill>
                  <a:schemeClr val="tx1"/>
                </a:solidFill>
                <a:latin typeface="Times New Roman" pitchFamily="18" charset="0"/>
              </a:defRPr>
            </a:lvl3pPr>
            <a:lvl4pPr marL="1608449" indent="-229779" defTabSz="960602">
              <a:defRPr sz="2400">
                <a:solidFill>
                  <a:schemeClr val="tx1"/>
                </a:solidFill>
                <a:latin typeface="Times New Roman" pitchFamily="18" charset="0"/>
              </a:defRPr>
            </a:lvl4pPr>
            <a:lvl5pPr marL="2068006" indent="-229779" defTabSz="960602">
              <a:defRPr sz="2400">
                <a:solidFill>
                  <a:schemeClr val="tx1"/>
                </a:solidFill>
                <a:latin typeface="Times New Roman" pitchFamily="18" charset="0"/>
              </a:defRPr>
            </a:lvl5pPr>
            <a:lvl6pPr marL="2527564" indent="-229779" defTabSz="960602" eaLnBrk="0" fontAlgn="base" hangingPunct="0">
              <a:spcBef>
                <a:spcPct val="0"/>
              </a:spcBef>
              <a:spcAft>
                <a:spcPct val="0"/>
              </a:spcAft>
              <a:defRPr sz="2400">
                <a:solidFill>
                  <a:schemeClr val="tx1"/>
                </a:solidFill>
                <a:latin typeface="Times New Roman" pitchFamily="18" charset="0"/>
              </a:defRPr>
            </a:lvl6pPr>
            <a:lvl7pPr marL="2987122" indent="-229779" defTabSz="960602" eaLnBrk="0" fontAlgn="base" hangingPunct="0">
              <a:spcBef>
                <a:spcPct val="0"/>
              </a:spcBef>
              <a:spcAft>
                <a:spcPct val="0"/>
              </a:spcAft>
              <a:defRPr sz="2400">
                <a:solidFill>
                  <a:schemeClr val="tx1"/>
                </a:solidFill>
                <a:latin typeface="Times New Roman" pitchFamily="18" charset="0"/>
              </a:defRPr>
            </a:lvl7pPr>
            <a:lvl8pPr marL="3446678" indent="-229779" defTabSz="960602" eaLnBrk="0" fontAlgn="base" hangingPunct="0">
              <a:spcBef>
                <a:spcPct val="0"/>
              </a:spcBef>
              <a:spcAft>
                <a:spcPct val="0"/>
              </a:spcAft>
              <a:defRPr sz="2400">
                <a:solidFill>
                  <a:schemeClr val="tx1"/>
                </a:solidFill>
                <a:latin typeface="Times New Roman" pitchFamily="18" charset="0"/>
              </a:defRPr>
            </a:lvl8pPr>
            <a:lvl9pPr marL="3906235" indent="-229779" defTabSz="960602" eaLnBrk="0" fontAlgn="base" hangingPunct="0">
              <a:spcBef>
                <a:spcPct val="0"/>
              </a:spcBef>
              <a:spcAft>
                <a:spcPct val="0"/>
              </a:spcAft>
              <a:defRPr sz="2400">
                <a:solidFill>
                  <a:schemeClr val="tx1"/>
                </a:solidFill>
                <a:latin typeface="Times New Roman" pitchFamily="18" charset="0"/>
              </a:defRPr>
            </a:lvl9pPr>
          </a:lstStyle>
          <a:p>
            <a:fld id="{0215345A-93BA-4775-9C8B-B1819A5CD32E}" type="slidenum">
              <a:rPr lang="en-US" sz="1300">
                <a:latin typeface="Calibri" panose="020F0502020204030204" pitchFamily="34" charset="0"/>
              </a:rPr>
              <a:pPr/>
              <a:t>40</a:t>
            </a:fld>
            <a:endParaRPr lang="en-US" sz="1300" dirty="0">
              <a:latin typeface="Calibri" panose="020F0502020204030204" pitchFamily="34" charset="0"/>
            </a:endParaRPr>
          </a:p>
        </p:txBody>
      </p:sp>
      <p:sp>
        <p:nvSpPr>
          <p:cNvPr id="13317" name="Rectangle 2"/>
          <p:cNvSpPr>
            <a:spLocks noGrp="1" noRot="1" noChangeAspect="1" noChangeArrowheads="1" noTextEdit="1"/>
          </p:cNvSpPr>
          <p:nvPr>
            <p:ph type="sldImg"/>
          </p:nvPr>
        </p:nvSpPr>
        <p:spPr>
          <a:xfrm>
            <a:off x="1354138" y="715963"/>
            <a:ext cx="4768850" cy="3576637"/>
          </a:xfrm>
          <a:ln/>
        </p:spPr>
      </p:sp>
      <p:sp>
        <p:nvSpPr>
          <p:cNvPr id="846851" name="Rectangle 3"/>
          <p:cNvSpPr>
            <a:spLocks noGrp="1" noChangeArrowheads="1"/>
          </p:cNvSpPr>
          <p:nvPr>
            <p:ph type="body" idx="1"/>
          </p:nvPr>
        </p:nvSpPr>
        <p:spPr>
          <a:xfrm>
            <a:off x="685801" y="4531293"/>
            <a:ext cx="5943600" cy="4477666"/>
          </a:xfrm>
        </p:spPr>
        <p:txBody>
          <a:bodyPr/>
          <a:lstStyle/>
          <a:p>
            <a:pPr>
              <a:defRPr/>
            </a:pPr>
            <a:endParaRPr lang="en-US" dirty="0">
              <a:latin typeface="Calibri" pitchFamily="34" charset="0"/>
            </a:endParaRPr>
          </a:p>
        </p:txBody>
      </p:sp>
      <p:sp>
        <p:nvSpPr>
          <p:cNvPr id="12" name="Text Box 8"/>
          <p:cNvSpPr txBox="1">
            <a:spLocks noChangeArrowheads="1"/>
          </p:cNvSpPr>
          <p:nvPr/>
        </p:nvSpPr>
        <p:spPr bwMode="auto">
          <a:xfrm>
            <a:off x="3" y="9144002"/>
            <a:ext cx="3466688" cy="465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11" tIns="47855" rIns="95711" bIns="47855">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200" dirty="0">
                <a:latin typeface="Calibri" pitchFamily="34" charset="0"/>
              </a:rPr>
              <a:t>© 2025 Board of Trustees of the University of Illinois</a:t>
            </a:r>
            <a:br>
              <a:rPr lang="en-US" sz="1200" dirty="0">
                <a:latin typeface="Calibri" pitchFamily="34" charset="0"/>
              </a:rPr>
            </a:br>
            <a:r>
              <a:rPr lang="en-US" sz="1200" dirty="0">
                <a:latin typeface="Calibri" pitchFamily="34" charset="0"/>
              </a:rPr>
              <a:t>All rights Reserved</a:t>
            </a:r>
          </a:p>
        </p:txBody>
      </p:sp>
      <p:sp>
        <p:nvSpPr>
          <p:cNvPr id="8" name="Rectangle 2"/>
          <p:cNvSpPr>
            <a:spLocks noGrp="1" noChangeArrowheads="1"/>
          </p:cNvSpPr>
          <p:nvPr>
            <p:ph type="hdr" sz="quarter"/>
          </p:nvPr>
        </p:nvSpPr>
        <p:spPr>
          <a:xfrm>
            <a:off x="5" y="4"/>
            <a:ext cx="5486395" cy="474663"/>
          </a:xfrm>
          <a:noFill/>
        </p:spPr>
        <p:txBody>
          <a:bodyPr/>
          <a:lstStyle>
            <a:lvl1pPr defTabSz="964323">
              <a:defRPr sz="2400">
                <a:solidFill>
                  <a:schemeClr val="tx1"/>
                </a:solidFill>
                <a:latin typeface="Times New Roman" pitchFamily="18" charset="0"/>
              </a:defRPr>
            </a:lvl1pPr>
            <a:lvl2pPr marL="749674" indent="-288335" defTabSz="964323">
              <a:defRPr sz="2400">
                <a:solidFill>
                  <a:schemeClr val="tx1"/>
                </a:solidFill>
                <a:latin typeface="Times New Roman" pitchFamily="18" charset="0"/>
              </a:defRPr>
            </a:lvl2pPr>
            <a:lvl3pPr marL="1153343" indent="-230669" defTabSz="964323">
              <a:defRPr sz="2400">
                <a:solidFill>
                  <a:schemeClr val="tx1"/>
                </a:solidFill>
                <a:latin typeface="Times New Roman" pitchFamily="18" charset="0"/>
              </a:defRPr>
            </a:lvl3pPr>
            <a:lvl4pPr marL="1614682" indent="-230669" defTabSz="964323">
              <a:defRPr sz="2400">
                <a:solidFill>
                  <a:schemeClr val="tx1"/>
                </a:solidFill>
                <a:latin typeface="Times New Roman" pitchFamily="18" charset="0"/>
              </a:defRPr>
            </a:lvl4pPr>
            <a:lvl5pPr marL="2076017" indent="-230669" defTabSz="964323">
              <a:defRPr sz="2400">
                <a:solidFill>
                  <a:schemeClr val="tx1"/>
                </a:solidFill>
                <a:latin typeface="Times New Roman" pitchFamily="18" charset="0"/>
              </a:defRPr>
            </a:lvl5pPr>
            <a:lvl6pPr marL="2537355" indent="-230669" defTabSz="964323" eaLnBrk="0" fontAlgn="base" hangingPunct="0">
              <a:spcBef>
                <a:spcPct val="0"/>
              </a:spcBef>
              <a:spcAft>
                <a:spcPct val="0"/>
              </a:spcAft>
              <a:defRPr sz="2400">
                <a:solidFill>
                  <a:schemeClr val="tx1"/>
                </a:solidFill>
                <a:latin typeface="Times New Roman" pitchFamily="18" charset="0"/>
              </a:defRPr>
            </a:lvl6pPr>
            <a:lvl7pPr marL="2998691" indent="-230669" defTabSz="964323" eaLnBrk="0" fontAlgn="base" hangingPunct="0">
              <a:spcBef>
                <a:spcPct val="0"/>
              </a:spcBef>
              <a:spcAft>
                <a:spcPct val="0"/>
              </a:spcAft>
              <a:defRPr sz="2400">
                <a:solidFill>
                  <a:schemeClr val="tx1"/>
                </a:solidFill>
                <a:latin typeface="Times New Roman" pitchFamily="18" charset="0"/>
              </a:defRPr>
            </a:lvl7pPr>
            <a:lvl8pPr marL="3460029" indent="-230669" defTabSz="964323" eaLnBrk="0" fontAlgn="base" hangingPunct="0">
              <a:spcBef>
                <a:spcPct val="0"/>
              </a:spcBef>
              <a:spcAft>
                <a:spcPct val="0"/>
              </a:spcAft>
              <a:defRPr sz="2400">
                <a:solidFill>
                  <a:schemeClr val="tx1"/>
                </a:solidFill>
                <a:latin typeface="Times New Roman" pitchFamily="18" charset="0"/>
              </a:defRPr>
            </a:lvl8pPr>
            <a:lvl9pPr marL="3921364" indent="-230669" defTabSz="964323" eaLnBrk="0" fontAlgn="base" hangingPunct="0">
              <a:spcBef>
                <a:spcPct val="0"/>
              </a:spcBef>
              <a:spcAft>
                <a:spcPct val="0"/>
              </a:spcAft>
              <a:defRPr sz="2400">
                <a:solidFill>
                  <a:schemeClr val="tx1"/>
                </a:solidFill>
                <a:latin typeface="Times New Roman" pitchFamily="18" charset="0"/>
              </a:defRPr>
            </a:lvl9pPr>
          </a:lstStyle>
          <a:p>
            <a:r>
              <a:rPr lang="en-US" sz="1300" dirty="0">
                <a:latin typeface="+mn-lt"/>
              </a:rPr>
              <a:t>Communicating in Science--Celia’s Tips for Science Talks</a:t>
            </a:r>
          </a:p>
          <a:p>
            <a:r>
              <a:rPr lang="en-US" sz="1300" dirty="0">
                <a:latin typeface="+mn-lt"/>
              </a:rPr>
              <a:t>Celia M. Elliott, PHYS 496</a:t>
            </a:r>
          </a:p>
        </p:txBody>
      </p:sp>
      <p:sp>
        <p:nvSpPr>
          <p:cNvPr id="9" name="Rectangle 3"/>
          <p:cNvSpPr>
            <a:spLocks noGrp="1" noChangeArrowheads="1"/>
          </p:cNvSpPr>
          <p:nvPr>
            <p:ph type="dt" sz="quarter" idx="1"/>
          </p:nvPr>
        </p:nvSpPr>
        <p:spPr>
          <a:xfrm>
            <a:off x="4173538" y="4"/>
            <a:ext cx="3128962" cy="474663"/>
          </a:xfrm>
          <a:noFill/>
        </p:spPr>
        <p:txBody>
          <a:bodyPr/>
          <a:lstStyle>
            <a:lvl1pPr defTabSz="964323">
              <a:defRPr sz="2400">
                <a:solidFill>
                  <a:schemeClr val="tx1"/>
                </a:solidFill>
                <a:latin typeface="Times New Roman" pitchFamily="18" charset="0"/>
              </a:defRPr>
            </a:lvl1pPr>
            <a:lvl2pPr marL="749674" indent="-288335" defTabSz="964323">
              <a:defRPr sz="2400">
                <a:solidFill>
                  <a:schemeClr val="tx1"/>
                </a:solidFill>
                <a:latin typeface="Times New Roman" pitchFamily="18" charset="0"/>
              </a:defRPr>
            </a:lvl2pPr>
            <a:lvl3pPr marL="1153343" indent="-230669" defTabSz="964323">
              <a:defRPr sz="2400">
                <a:solidFill>
                  <a:schemeClr val="tx1"/>
                </a:solidFill>
                <a:latin typeface="Times New Roman" pitchFamily="18" charset="0"/>
              </a:defRPr>
            </a:lvl3pPr>
            <a:lvl4pPr marL="1614682" indent="-230669" defTabSz="964323">
              <a:defRPr sz="2400">
                <a:solidFill>
                  <a:schemeClr val="tx1"/>
                </a:solidFill>
                <a:latin typeface="Times New Roman" pitchFamily="18" charset="0"/>
              </a:defRPr>
            </a:lvl4pPr>
            <a:lvl5pPr marL="2076017" indent="-230669" defTabSz="964323">
              <a:defRPr sz="2400">
                <a:solidFill>
                  <a:schemeClr val="tx1"/>
                </a:solidFill>
                <a:latin typeface="Times New Roman" pitchFamily="18" charset="0"/>
              </a:defRPr>
            </a:lvl5pPr>
            <a:lvl6pPr marL="2537355" indent="-230669" defTabSz="964323" eaLnBrk="0" fontAlgn="base" hangingPunct="0">
              <a:spcBef>
                <a:spcPct val="0"/>
              </a:spcBef>
              <a:spcAft>
                <a:spcPct val="0"/>
              </a:spcAft>
              <a:defRPr sz="2400">
                <a:solidFill>
                  <a:schemeClr val="tx1"/>
                </a:solidFill>
                <a:latin typeface="Times New Roman" pitchFamily="18" charset="0"/>
              </a:defRPr>
            </a:lvl6pPr>
            <a:lvl7pPr marL="2998691" indent="-230669" defTabSz="964323" eaLnBrk="0" fontAlgn="base" hangingPunct="0">
              <a:spcBef>
                <a:spcPct val="0"/>
              </a:spcBef>
              <a:spcAft>
                <a:spcPct val="0"/>
              </a:spcAft>
              <a:defRPr sz="2400">
                <a:solidFill>
                  <a:schemeClr val="tx1"/>
                </a:solidFill>
                <a:latin typeface="Times New Roman" pitchFamily="18" charset="0"/>
              </a:defRPr>
            </a:lvl7pPr>
            <a:lvl8pPr marL="3460029" indent="-230669" defTabSz="964323" eaLnBrk="0" fontAlgn="base" hangingPunct="0">
              <a:spcBef>
                <a:spcPct val="0"/>
              </a:spcBef>
              <a:spcAft>
                <a:spcPct val="0"/>
              </a:spcAft>
              <a:defRPr sz="2400">
                <a:solidFill>
                  <a:schemeClr val="tx1"/>
                </a:solidFill>
                <a:latin typeface="Times New Roman" pitchFamily="18" charset="0"/>
              </a:defRPr>
            </a:lvl8pPr>
            <a:lvl9pPr marL="3921364" indent="-230669" defTabSz="964323" eaLnBrk="0" fontAlgn="base" hangingPunct="0">
              <a:spcBef>
                <a:spcPct val="0"/>
              </a:spcBef>
              <a:spcAft>
                <a:spcPct val="0"/>
              </a:spcAft>
              <a:defRPr sz="2400">
                <a:solidFill>
                  <a:schemeClr val="tx1"/>
                </a:solidFill>
                <a:latin typeface="Times New Roman" pitchFamily="18" charset="0"/>
              </a:defRPr>
            </a:lvl9pPr>
          </a:lstStyle>
          <a:p>
            <a:fld id="{E20893FC-A75C-49F5-BEDE-F236580E85CA}" type="datetime1">
              <a:rPr lang="en-US" sz="1300" smtClean="0">
                <a:latin typeface="+mn-lt"/>
              </a:rPr>
              <a:t>9/12/25</a:t>
            </a:fld>
            <a:endParaRPr lang="en-US" sz="1300" dirty="0">
              <a:latin typeface="+mn-lt"/>
            </a:endParaRPr>
          </a:p>
        </p:txBody>
      </p:sp>
    </p:spTree>
    <p:extLst>
      <p:ext uri="{BB962C8B-B14F-4D97-AF65-F5344CB8AC3E}">
        <p14:creationId xmlns:p14="http://schemas.microsoft.com/office/powerpoint/2010/main" val="37790251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7"/>
          <p:cNvSpPr>
            <a:spLocks noGrp="1" noChangeArrowheads="1"/>
          </p:cNvSpPr>
          <p:nvPr>
            <p:ph type="sldNum" sz="quarter" idx="5"/>
          </p:nvPr>
        </p:nvSpPr>
        <p:spPr>
          <a:noFill/>
        </p:spPr>
        <p:txBody>
          <a:bodyPr/>
          <a:lstStyle>
            <a:lvl1pPr defTabSz="960602">
              <a:defRPr sz="2400">
                <a:solidFill>
                  <a:schemeClr val="tx1"/>
                </a:solidFill>
                <a:latin typeface="Times New Roman" pitchFamily="18" charset="0"/>
              </a:defRPr>
            </a:lvl1pPr>
            <a:lvl2pPr marL="746781" indent="-287224" defTabSz="960602">
              <a:defRPr sz="2400">
                <a:solidFill>
                  <a:schemeClr val="tx1"/>
                </a:solidFill>
                <a:latin typeface="Times New Roman" pitchFamily="18" charset="0"/>
              </a:defRPr>
            </a:lvl2pPr>
            <a:lvl3pPr marL="1148893" indent="-229779" defTabSz="960602">
              <a:defRPr sz="2400">
                <a:solidFill>
                  <a:schemeClr val="tx1"/>
                </a:solidFill>
                <a:latin typeface="Times New Roman" pitchFamily="18" charset="0"/>
              </a:defRPr>
            </a:lvl3pPr>
            <a:lvl4pPr marL="1608449" indent="-229779" defTabSz="960602">
              <a:defRPr sz="2400">
                <a:solidFill>
                  <a:schemeClr val="tx1"/>
                </a:solidFill>
                <a:latin typeface="Times New Roman" pitchFamily="18" charset="0"/>
              </a:defRPr>
            </a:lvl4pPr>
            <a:lvl5pPr marL="2068006" indent="-229779" defTabSz="960602">
              <a:defRPr sz="2400">
                <a:solidFill>
                  <a:schemeClr val="tx1"/>
                </a:solidFill>
                <a:latin typeface="Times New Roman" pitchFamily="18" charset="0"/>
              </a:defRPr>
            </a:lvl5pPr>
            <a:lvl6pPr marL="2527564" indent="-229779" defTabSz="960602" eaLnBrk="0" fontAlgn="base" hangingPunct="0">
              <a:spcBef>
                <a:spcPct val="0"/>
              </a:spcBef>
              <a:spcAft>
                <a:spcPct val="0"/>
              </a:spcAft>
              <a:defRPr sz="2400">
                <a:solidFill>
                  <a:schemeClr val="tx1"/>
                </a:solidFill>
                <a:latin typeface="Times New Roman" pitchFamily="18" charset="0"/>
              </a:defRPr>
            </a:lvl6pPr>
            <a:lvl7pPr marL="2987122" indent="-229779" defTabSz="960602" eaLnBrk="0" fontAlgn="base" hangingPunct="0">
              <a:spcBef>
                <a:spcPct val="0"/>
              </a:spcBef>
              <a:spcAft>
                <a:spcPct val="0"/>
              </a:spcAft>
              <a:defRPr sz="2400">
                <a:solidFill>
                  <a:schemeClr val="tx1"/>
                </a:solidFill>
                <a:latin typeface="Times New Roman" pitchFamily="18" charset="0"/>
              </a:defRPr>
            </a:lvl7pPr>
            <a:lvl8pPr marL="3446678" indent="-229779" defTabSz="960602" eaLnBrk="0" fontAlgn="base" hangingPunct="0">
              <a:spcBef>
                <a:spcPct val="0"/>
              </a:spcBef>
              <a:spcAft>
                <a:spcPct val="0"/>
              </a:spcAft>
              <a:defRPr sz="2400">
                <a:solidFill>
                  <a:schemeClr val="tx1"/>
                </a:solidFill>
                <a:latin typeface="Times New Roman" pitchFamily="18" charset="0"/>
              </a:defRPr>
            </a:lvl8pPr>
            <a:lvl9pPr marL="3906235" indent="-229779" defTabSz="960602" eaLnBrk="0" fontAlgn="base" hangingPunct="0">
              <a:spcBef>
                <a:spcPct val="0"/>
              </a:spcBef>
              <a:spcAft>
                <a:spcPct val="0"/>
              </a:spcAft>
              <a:defRPr sz="2400">
                <a:solidFill>
                  <a:schemeClr val="tx1"/>
                </a:solidFill>
                <a:latin typeface="Times New Roman" pitchFamily="18" charset="0"/>
              </a:defRPr>
            </a:lvl9pPr>
          </a:lstStyle>
          <a:p>
            <a:fld id="{0215345A-93BA-4775-9C8B-B1819A5CD32E}" type="slidenum">
              <a:rPr lang="en-US" sz="1300">
                <a:latin typeface="Calibri" panose="020F0502020204030204" pitchFamily="34" charset="0"/>
              </a:rPr>
              <a:pPr/>
              <a:t>41</a:t>
            </a:fld>
            <a:endParaRPr lang="en-US" sz="1300" dirty="0">
              <a:latin typeface="Calibri" panose="020F0502020204030204" pitchFamily="34" charset="0"/>
            </a:endParaRPr>
          </a:p>
        </p:txBody>
      </p:sp>
      <p:sp>
        <p:nvSpPr>
          <p:cNvPr id="13317" name="Rectangle 2"/>
          <p:cNvSpPr>
            <a:spLocks noGrp="1" noRot="1" noChangeAspect="1" noChangeArrowheads="1" noTextEdit="1"/>
          </p:cNvSpPr>
          <p:nvPr>
            <p:ph type="sldImg"/>
          </p:nvPr>
        </p:nvSpPr>
        <p:spPr>
          <a:xfrm>
            <a:off x="1354138" y="715963"/>
            <a:ext cx="4768850" cy="3576637"/>
          </a:xfrm>
          <a:ln/>
        </p:spPr>
      </p:sp>
      <p:sp>
        <p:nvSpPr>
          <p:cNvPr id="846851" name="Rectangle 3"/>
          <p:cNvSpPr>
            <a:spLocks noGrp="1" noChangeArrowheads="1"/>
          </p:cNvSpPr>
          <p:nvPr>
            <p:ph type="body" idx="1"/>
          </p:nvPr>
        </p:nvSpPr>
        <p:spPr>
          <a:xfrm>
            <a:off x="1354138" y="4531293"/>
            <a:ext cx="4768850" cy="4477666"/>
          </a:xfrm>
        </p:spPr>
        <p:txBody>
          <a:bodyPr/>
          <a:lstStyle/>
          <a:p>
            <a:pPr>
              <a:defRPr/>
            </a:pPr>
            <a:r>
              <a:rPr lang="en-US" dirty="0">
                <a:latin typeface="Calibri" pitchFamily="34" charset="0"/>
              </a:rPr>
              <a:t>The animation tool gives you more control and offers a variety of special effects. However, like anything else, there’s a learning curve associated with it, and you’ll have to invest time to get good at it.</a:t>
            </a:r>
          </a:p>
          <a:p>
            <a:pPr>
              <a:defRPr/>
            </a:pPr>
            <a:endParaRPr lang="en-US" dirty="0">
              <a:latin typeface="Calibri" pitchFamily="34" charset="0"/>
            </a:endParaRPr>
          </a:p>
          <a:p>
            <a:pPr>
              <a:defRPr/>
            </a:pPr>
            <a:r>
              <a:rPr lang="en-US" dirty="0">
                <a:latin typeface="Calibri" pitchFamily="34" charset="0"/>
              </a:rPr>
              <a:t>Creating multiple slides is easier—at least initially—and extra slides don’t cost a dime.  For best results, do the first, stripped down slide, and then use the “insert duplicate slide” tool to make each subsequent slide.  That way, you don’t have slight variations in the position of text and figures (which is distracting and annoying) when you switch from one slide to the next. </a:t>
            </a:r>
          </a:p>
          <a:p>
            <a:pPr>
              <a:defRPr/>
            </a:pPr>
            <a:endParaRPr lang="en-US" dirty="0">
              <a:latin typeface="Calibri" pitchFamily="34" charset="0"/>
            </a:endParaRPr>
          </a:p>
          <a:p>
            <a:pPr>
              <a:defRPr/>
            </a:pPr>
            <a:r>
              <a:rPr lang="en-US" dirty="0">
                <a:latin typeface="Calibri" pitchFamily="34" charset="0"/>
              </a:rPr>
              <a:t>On the main toolbar in PPT, click on the “Insert” tab.  </a:t>
            </a:r>
          </a:p>
          <a:p>
            <a:pPr>
              <a:defRPr/>
            </a:pPr>
            <a:r>
              <a:rPr lang="en-US" dirty="0">
                <a:latin typeface="Calibri" pitchFamily="34" charset="0"/>
              </a:rPr>
              <a:t>When the “Insert” ribbon comes up, click on the down arrow on the “New Slide” icon (first one on the far left), and scroll to the bottom of the menu to “Duplicate Selected Slides” and click on it.  (I have no idea why MS uses this language; when you click on that item, PPT inserts a duplicate of the slide you are on—you cannot “select” multiple slides. &lt;sigh&gt;)  </a:t>
            </a:r>
          </a:p>
        </p:txBody>
      </p:sp>
      <p:sp>
        <p:nvSpPr>
          <p:cNvPr id="12" name="Text Box 8"/>
          <p:cNvSpPr txBox="1">
            <a:spLocks noChangeArrowheads="1"/>
          </p:cNvSpPr>
          <p:nvPr/>
        </p:nvSpPr>
        <p:spPr bwMode="auto">
          <a:xfrm>
            <a:off x="3" y="9144002"/>
            <a:ext cx="3466688" cy="465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11" tIns="47855" rIns="95711" bIns="47855">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200" dirty="0">
                <a:latin typeface="Calibri" pitchFamily="34" charset="0"/>
              </a:rPr>
              <a:t>© 2025 Board of Trustees of the University of Illinois</a:t>
            </a:r>
            <a:br>
              <a:rPr lang="en-US" sz="1200" dirty="0">
                <a:latin typeface="Calibri" pitchFamily="34" charset="0"/>
              </a:rPr>
            </a:br>
            <a:r>
              <a:rPr lang="en-US" sz="1200" dirty="0">
                <a:latin typeface="Calibri" pitchFamily="34" charset="0"/>
              </a:rPr>
              <a:t>All rights Reserved</a:t>
            </a:r>
          </a:p>
        </p:txBody>
      </p:sp>
      <p:sp>
        <p:nvSpPr>
          <p:cNvPr id="8" name="Rectangle 2"/>
          <p:cNvSpPr>
            <a:spLocks noGrp="1" noChangeArrowheads="1"/>
          </p:cNvSpPr>
          <p:nvPr>
            <p:ph type="hdr" sz="quarter"/>
          </p:nvPr>
        </p:nvSpPr>
        <p:spPr>
          <a:xfrm>
            <a:off x="5" y="4"/>
            <a:ext cx="5486395" cy="474663"/>
          </a:xfrm>
          <a:noFill/>
        </p:spPr>
        <p:txBody>
          <a:bodyPr/>
          <a:lstStyle>
            <a:lvl1pPr defTabSz="964323">
              <a:defRPr sz="2400">
                <a:solidFill>
                  <a:schemeClr val="tx1"/>
                </a:solidFill>
                <a:latin typeface="Times New Roman" pitchFamily="18" charset="0"/>
              </a:defRPr>
            </a:lvl1pPr>
            <a:lvl2pPr marL="749674" indent="-288335" defTabSz="964323">
              <a:defRPr sz="2400">
                <a:solidFill>
                  <a:schemeClr val="tx1"/>
                </a:solidFill>
                <a:latin typeface="Times New Roman" pitchFamily="18" charset="0"/>
              </a:defRPr>
            </a:lvl2pPr>
            <a:lvl3pPr marL="1153343" indent="-230669" defTabSz="964323">
              <a:defRPr sz="2400">
                <a:solidFill>
                  <a:schemeClr val="tx1"/>
                </a:solidFill>
                <a:latin typeface="Times New Roman" pitchFamily="18" charset="0"/>
              </a:defRPr>
            </a:lvl3pPr>
            <a:lvl4pPr marL="1614682" indent="-230669" defTabSz="964323">
              <a:defRPr sz="2400">
                <a:solidFill>
                  <a:schemeClr val="tx1"/>
                </a:solidFill>
                <a:latin typeface="Times New Roman" pitchFamily="18" charset="0"/>
              </a:defRPr>
            </a:lvl4pPr>
            <a:lvl5pPr marL="2076017" indent="-230669" defTabSz="964323">
              <a:defRPr sz="2400">
                <a:solidFill>
                  <a:schemeClr val="tx1"/>
                </a:solidFill>
                <a:latin typeface="Times New Roman" pitchFamily="18" charset="0"/>
              </a:defRPr>
            </a:lvl5pPr>
            <a:lvl6pPr marL="2537355" indent="-230669" defTabSz="964323" eaLnBrk="0" fontAlgn="base" hangingPunct="0">
              <a:spcBef>
                <a:spcPct val="0"/>
              </a:spcBef>
              <a:spcAft>
                <a:spcPct val="0"/>
              </a:spcAft>
              <a:defRPr sz="2400">
                <a:solidFill>
                  <a:schemeClr val="tx1"/>
                </a:solidFill>
                <a:latin typeface="Times New Roman" pitchFamily="18" charset="0"/>
              </a:defRPr>
            </a:lvl6pPr>
            <a:lvl7pPr marL="2998691" indent="-230669" defTabSz="964323" eaLnBrk="0" fontAlgn="base" hangingPunct="0">
              <a:spcBef>
                <a:spcPct val="0"/>
              </a:spcBef>
              <a:spcAft>
                <a:spcPct val="0"/>
              </a:spcAft>
              <a:defRPr sz="2400">
                <a:solidFill>
                  <a:schemeClr val="tx1"/>
                </a:solidFill>
                <a:latin typeface="Times New Roman" pitchFamily="18" charset="0"/>
              </a:defRPr>
            </a:lvl7pPr>
            <a:lvl8pPr marL="3460029" indent="-230669" defTabSz="964323" eaLnBrk="0" fontAlgn="base" hangingPunct="0">
              <a:spcBef>
                <a:spcPct val="0"/>
              </a:spcBef>
              <a:spcAft>
                <a:spcPct val="0"/>
              </a:spcAft>
              <a:defRPr sz="2400">
                <a:solidFill>
                  <a:schemeClr val="tx1"/>
                </a:solidFill>
                <a:latin typeface="Times New Roman" pitchFamily="18" charset="0"/>
              </a:defRPr>
            </a:lvl8pPr>
            <a:lvl9pPr marL="3921364" indent="-230669" defTabSz="964323" eaLnBrk="0" fontAlgn="base" hangingPunct="0">
              <a:spcBef>
                <a:spcPct val="0"/>
              </a:spcBef>
              <a:spcAft>
                <a:spcPct val="0"/>
              </a:spcAft>
              <a:defRPr sz="2400">
                <a:solidFill>
                  <a:schemeClr val="tx1"/>
                </a:solidFill>
                <a:latin typeface="Times New Roman" pitchFamily="18" charset="0"/>
              </a:defRPr>
            </a:lvl9pPr>
          </a:lstStyle>
          <a:p>
            <a:r>
              <a:rPr lang="en-US" sz="1300" dirty="0">
                <a:latin typeface="+mn-lt"/>
              </a:rPr>
              <a:t>Communicating in Science--Celia’s Tips for Science Talks</a:t>
            </a:r>
          </a:p>
          <a:p>
            <a:r>
              <a:rPr lang="en-US" sz="1300" dirty="0">
                <a:latin typeface="+mn-lt"/>
              </a:rPr>
              <a:t>Celia M. Elliott, PHYS 496</a:t>
            </a:r>
          </a:p>
        </p:txBody>
      </p:sp>
      <p:sp>
        <p:nvSpPr>
          <p:cNvPr id="9" name="Rectangle 3"/>
          <p:cNvSpPr>
            <a:spLocks noGrp="1" noChangeArrowheads="1"/>
          </p:cNvSpPr>
          <p:nvPr>
            <p:ph type="dt" sz="quarter" idx="1"/>
          </p:nvPr>
        </p:nvSpPr>
        <p:spPr>
          <a:xfrm>
            <a:off x="4173538" y="4"/>
            <a:ext cx="3128962" cy="474663"/>
          </a:xfrm>
          <a:noFill/>
        </p:spPr>
        <p:txBody>
          <a:bodyPr/>
          <a:lstStyle>
            <a:lvl1pPr defTabSz="964323">
              <a:defRPr sz="2400">
                <a:solidFill>
                  <a:schemeClr val="tx1"/>
                </a:solidFill>
                <a:latin typeface="Times New Roman" pitchFamily="18" charset="0"/>
              </a:defRPr>
            </a:lvl1pPr>
            <a:lvl2pPr marL="749674" indent="-288335" defTabSz="964323">
              <a:defRPr sz="2400">
                <a:solidFill>
                  <a:schemeClr val="tx1"/>
                </a:solidFill>
                <a:latin typeface="Times New Roman" pitchFamily="18" charset="0"/>
              </a:defRPr>
            </a:lvl2pPr>
            <a:lvl3pPr marL="1153343" indent="-230669" defTabSz="964323">
              <a:defRPr sz="2400">
                <a:solidFill>
                  <a:schemeClr val="tx1"/>
                </a:solidFill>
                <a:latin typeface="Times New Roman" pitchFamily="18" charset="0"/>
              </a:defRPr>
            </a:lvl3pPr>
            <a:lvl4pPr marL="1614682" indent="-230669" defTabSz="964323">
              <a:defRPr sz="2400">
                <a:solidFill>
                  <a:schemeClr val="tx1"/>
                </a:solidFill>
                <a:latin typeface="Times New Roman" pitchFamily="18" charset="0"/>
              </a:defRPr>
            </a:lvl4pPr>
            <a:lvl5pPr marL="2076017" indent="-230669" defTabSz="964323">
              <a:defRPr sz="2400">
                <a:solidFill>
                  <a:schemeClr val="tx1"/>
                </a:solidFill>
                <a:latin typeface="Times New Roman" pitchFamily="18" charset="0"/>
              </a:defRPr>
            </a:lvl5pPr>
            <a:lvl6pPr marL="2537355" indent="-230669" defTabSz="964323" eaLnBrk="0" fontAlgn="base" hangingPunct="0">
              <a:spcBef>
                <a:spcPct val="0"/>
              </a:spcBef>
              <a:spcAft>
                <a:spcPct val="0"/>
              </a:spcAft>
              <a:defRPr sz="2400">
                <a:solidFill>
                  <a:schemeClr val="tx1"/>
                </a:solidFill>
                <a:latin typeface="Times New Roman" pitchFamily="18" charset="0"/>
              </a:defRPr>
            </a:lvl6pPr>
            <a:lvl7pPr marL="2998691" indent="-230669" defTabSz="964323" eaLnBrk="0" fontAlgn="base" hangingPunct="0">
              <a:spcBef>
                <a:spcPct val="0"/>
              </a:spcBef>
              <a:spcAft>
                <a:spcPct val="0"/>
              </a:spcAft>
              <a:defRPr sz="2400">
                <a:solidFill>
                  <a:schemeClr val="tx1"/>
                </a:solidFill>
                <a:latin typeface="Times New Roman" pitchFamily="18" charset="0"/>
              </a:defRPr>
            </a:lvl7pPr>
            <a:lvl8pPr marL="3460029" indent="-230669" defTabSz="964323" eaLnBrk="0" fontAlgn="base" hangingPunct="0">
              <a:spcBef>
                <a:spcPct val="0"/>
              </a:spcBef>
              <a:spcAft>
                <a:spcPct val="0"/>
              </a:spcAft>
              <a:defRPr sz="2400">
                <a:solidFill>
                  <a:schemeClr val="tx1"/>
                </a:solidFill>
                <a:latin typeface="Times New Roman" pitchFamily="18" charset="0"/>
              </a:defRPr>
            </a:lvl8pPr>
            <a:lvl9pPr marL="3921364" indent="-230669" defTabSz="964323" eaLnBrk="0" fontAlgn="base" hangingPunct="0">
              <a:spcBef>
                <a:spcPct val="0"/>
              </a:spcBef>
              <a:spcAft>
                <a:spcPct val="0"/>
              </a:spcAft>
              <a:defRPr sz="2400">
                <a:solidFill>
                  <a:schemeClr val="tx1"/>
                </a:solidFill>
                <a:latin typeface="Times New Roman" pitchFamily="18" charset="0"/>
              </a:defRPr>
            </a:lvl9pPr>
          </a:lstStyle>
          <a:p>
            <a:fld id="{AB1CE70E-6C68-4189-A23B-7300C3CCC1AF}" type="datetime1">
              <a:rPr lang="en-US" sz="1300" smtClean="0">
                <a:latin typeface="+mn-lt"/>
              </a:rPr>
              <a:t>9/12/25</a:t>
            </a:fld>
            <a:endParaRPr lang="en-US" sz="1300" dirty="0">
              <a:latin typeface="+mn-lt"/>
            </a:endParaRPr>
          </a:p>
        </p:txBody>
      </p:sp>
    </p:spTree>
    <p:extLst>
      <p:ext uri="{BB962C8B-B14F-4D97-AF65-F5344CB8AC3E}">
        <p14:creationId xmlns:p14="http://schemas.microsoft.com/office/powerpoint/2010/main" val="20742500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397" tIns="48199" rIns="96397" bIns="48199" numCol="1" anchor="b" anchorCtr="0" compatLnSpc="1">
            <a:prstTxWarp prst="textNoShape">
              <a:avLst/>
            </a:prstTxWarp>
          </a:bodyPr>
          <a:lstStyle/>
          <a:p>
            <a:pPr defTabSz="925923"/>
            <a:fld id="{88A39118-D408-48E9-90DD-1310C66BF46D}" type="slidenum">
              <a:rPr lang="en-US" altLang="en-US">
                <a:latin typeface="+mn-lt"/>
              </a:rPr>
              <a:pPr defTabSz="925923"/>
              <a:t>42</a:t>
            </a:fld>
            <a:endParaRPr lang="en-US" altLang="en-US" dirty="0">
              <a:latin typeface="+mn-lt"/>
            </a:endParaRPr>
          </a:p>
        </p:txBody>
      </p:sp>
      <p:sp>
        <p:nvSpPr>
          <p:cNvPr id="57347" name="Rectangle 2"/>
          <p:cNvSpPr>
            <a:spLocks noGrp="1" noRot="1" noChangeAspect="1" noChangeArrowheads="1" noTextEdit="1"/>
          </p:cNvSpPr>
          <p:nvPr>
            <p:ph type="sldImg"/>
          </p:nvPr>
        </p:nvSpPr>
        <p:spPr>
          <a:xfrm>
            <a:off x="1282700" y="731838"/>
            <a:ext cx="4749800" cy="3562350"/>
          </a:xfrm>
          <a:ln w="12700" cap="flat"/>
        </p:spPr>
      </p:sp>
      <p:sp>
        <p:nvSpPr>
          <p:cNvPr id="41991" name="Rectangle 3"/>
          <p:cNvSpPr>
            <a:spLocks noGrp="1" noChangeArrowheads="1"/>
          </p:cNvSpPr>
          <p:nvPr>
            <p:ph type="body" idx="1"/>
          </p:nvPr>
        </p:nvSpPr>
        <p:spPr>
          <a:xfrm>
            <a:off x="914402" y="4495801"/>
            <a:ext cx="5943600" cy="4375150"/>
          </a:xfrm>
        </p:spPr>
        <p:txBody>
          <a:bodyPr lIns="97278" tIns="48637" rIns="97278" bIns="48637"/>
          <a:lstStyle/>
          <a:p>
            <a:pPr>
              <a:spcBef>
                <a:spcPct val="50000"/>
              </a:spcBef>
              <a:defRPr/>
            </a:pPr>
            <a:endParaRPr lang="en-US" dirty="0">
              <a:latin typeface="+mn-lt"/>
            </a:endParaRPr>
          </a:p>
        </p:txBody>
      </p:sp>
      <p:sp>
        <p:nvSpPr>
          <p:cNvPr id="13" name="Text Box 8"/>
          <p:cNvSpPr txBox="1">
            <a:spLocks noChangeArrowheads="1"/>
          </p:cNvSpPr>
          <p:nvPr/>
        </p:nvSpPr>
        <p:spPr bwMode="auto">
          <a:xfrm>
            <a:off x="3" y="9144002"/>
            <a:ext cx="3466688" cy="465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11" tIns="47855" rIns="95711" bIns="47855">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200" dirty="0">
                <a:latin typeface="Calibri" pitchFamily="34" charset="0"/>
              </a:rPr>
              <a:t>© 2025 Board of Trustees of the University of Illinois</a:t>
            </a:r>
            <a:br>
              <a:rPr lang="en-US" sz="1200" dirty="0">
                <a:latin typeface="Calibri" pitchFamily="34" charset="0"/>
              </a:rPr>
            </a:br>
            <a:r>
              <a:rPr lang="en-US" sz="1200" dirty="0">
                <a:latin typeface="Calibri" pitchFamily="34" charset="0"/>
              </a:rPr>
              <a:t>All rights Reserved</a:t>
            </a:r>
          </a:p>
        </p:txBody>
      </p:sp>
      <p:sp>
        <p:nvSpPr>
          <p:cNvPr id="10" name="Rectangle 2"/>
          <p:cNvSpPr>
            <a:spLocks noGrp="1" noChangeArrowheads="1"/>
          </p:cNvSpPr>
          <p:nvPr>
            <p:ph type="hdr" sz="quarter"/>
          </p:nvPr>
        </p:nvSpPr>
        <p:spPr>
          <a:xfrm>
            <a:off x="5" y="4"/>
            <a:ext cx="5486395" cy="474663"/>
          </a:xfrm>
          <a:noFill/>
        </p:spPr>
        <p:txBody>
          <a:bodyPr/>
          <a:lstStyle>
            <a:lvl1pPr defTabSz="964323">
              <a:defRPr sz="2400">
                <a:solidFill>
                  <a:schemeClr val="tx1"/>
                </a:solidFill>
                <a:latin typeface="Times New Roman" pitchFamily="18" charset="0"/>
              </a:defRPr>
            </a:lvl1pPr>
            <a:lvl2pPr marL="749674" indent="-288335" defTabSz="964323">
              <a:defRPr sz="2400">
                <a:solidFill>
                  <a:schemeClr val="tx1"/>
                </a:solidFill>
                <a:latin typeface="Times New Roman" pitchFamily="18" charset="0"/>
              </a:defRPr>
            </a:lvl2pPr>
            <a:lvl3pPr marL="1153343" indent="-230669" defTabSz="964323">
              <a:defRPr sz="2400">
                <a:solidFill>
                  <a:schemeClr val="tx1"/>
                </a:solidFill>
                <a:latin typeface="Times New Roman" pitchFamily="18" charset="0"/>
              </a:defRPr>
            </a:lvl3pPr>
            <a:lvl4pPr marL="1614682" indent="-230669" defTabSz="964323">
              <a:defRPr sz="2400">
                <a:solidFill>
                  <a:schemeClr val="tx1"/>
                </a:solidFill>
                <a:latin typeface="Times New Roman" pitchFamily="18" charset="0"/>
              </a:defRPr>
            </a:lvl4pPr>
            <a:lvl5pPr marL="2076017" indent="-230669" defTabSz="964323">
              <a:defRPr sz="2400">
                <a:solidFill>
                  <a:schemeClr val="tx1"/>
                </a:solidFill>
                <a:latin typeface="Times New Roman" pitchFamily="18" charset="0"/>
              </a:defRPr>
            </a:lvl5pPr>
            <a:lvl6pPr marL="2537355" indent="-230669" defTabSz="964323" eaLnBrk="0" fontAlgn="base" hangingPunct="0">
              <a:spcBef>
                <a:spcPct val="0"/>
              </a:spcBef>
              <a:spcAft>
                <a:spcPct val="0"/>
              </a:spcAft>
              <a:defRPr sz="2400">
                <a:solidFill>
                  <a:schemeClr val="tx1"/>
                </a:solidFill>
                <a:latin typeface="Times New Roman" pitchFamily="18" charset="0"/>
              </a:defRPr>
            </a:lvl6pPr>
            <a:lvl7pPr marL="2998691" indent="-230669" defTabSz="964323" eaLnBrk="0" fontAlgn="base" hangingPunct="0">
              <a:spcBef>
                <a:spcPct val="0"/>
              </a:spcBef>
              <a:spcAft>
                <a:spcPct val="0"/>
              </a:spcAft>
              <a:defRPr sz="2400">
                <a:solidFill>
                  <a:schemeClr val="tx1"/>
                </a:solidFill>
                <a:latin typeface="Times New Roman" pitchFamily="18" charset="0"/>
              </a:defRPr>
            </a:lvl7pPr>
            <a:lvl8pPr marL="3460029" indent="-230669" defTabSz="964323" eaLnBrk="0" fontAlgn="base" hangingPunct="0">
              <a:spcBef>
                <a:spcPct val="0"/>
              </a:spcBef>
              <a:spcAft>
                <a:spcPct val="0"/>
              </a:spcAft>
              <a:defRPr sz="2400">
                <a:solidFill>
                  <a:schemeClr val="tx1"/>
                </a:solidFill>
                <a:latin typeface="Times New Roman" pitchFamily="18" charset="0"/>
              </a:defRPr>
            </a:lvl8pPr>
            <a:lvl9pPr marL="3921364" indent="-230669" defTabSz="964323" eaLnBrk="0" fontAlgn="base" hangingPunct="0">
              <a:spcBef>
                <a:spcPct val="0"/>
              </a:spcBef>
              <a:spcAft>
                <a:spcPct val="0"/>
              </a:spcAft>
              <a:defRPr sz="2400">
                <a:solidFill>
                  <a:schemeClr val="tx1"/>
                </a:solidFill>
                <a:latin typeface="Times New Roman" pitchFamily="18" charset="0"/>
              </a:defRPr>
            </a:lvl9pPr>
          </a:lstStyle>
          <a:p>
            <a:r>
              <a:rPr lang="en-US" sz="1300" dirty="0">
                <a:latin typeface="+mn-lt"/>
              </a:rPr>
              <a:t>Communicating in Science--Celia’s Tips for Science Talks</a:t>
            </a:r>
          </a:p>
          <a:p>
            <a:r>
              <a:rPr lang="en-US" sz="1300" dirty="0">
                <a:latin typeface="+mn-lt"/>
              </a:rPr>
              <a:t>Celia M. Elliott, PHYS 496</a:t>
            </a:r>
          </a:p>
        </p:txBody>
      </p:sp>
      <p:sp>
        <p:nvSpPr>
          <p:cNvPr id="11" name="Rectangle 3"/>
          <p:cNvSpPr>
            <a:spLocks noGrp="1" noChangeArrowheads="1"/>
          </p:cNvSpPr>
          <p:nvPr>
            <p:ph type="dt" sz="quarter" idx="1"/>
          </p:nvPr>
        </p:nvSpPr>
        <p:spPr>
          <a:xfrm>
            <a:off x="4173538" y="4"/>
            <a:ext cx="3128962" cy="474663"/>
          </a:xfrm>
          <a:noFill/>
        </p:spPr>
        <p:txBody>
          <a:bodyPr/>
          <a:lstStyle>
            <a:lvl1pPr defTabSz="964323">
              <a:defRPr sz="2400">
                <a:solidFill>
                  <a:schemeClr val="tx1"/>
                </a:solidFill>
                <a:latin typeface="Times New Roman" pitchFamily="18" charset="0"/>
              </a:defRPr>
            </a:lvl1pPr>
            <a:lvl2pPr marL="749674" indent="-288335" defTabSz="964323">
              <a:defRPr sz="2400">
                <a:solidFill>
                  <a:schemeClr val="tx1"/>
                </a:solidFill>
                <a:latin typeface="Times New Roman" pitchFamily="18" charset="0"/>
              </a:defRPr>
            </a:lvl2pPr>
            <a:lvl3pPr marL="1153343" indent="-230669" defTabSz="964323">
              <a:defRPr sz="2400">
                <a:solidFill>
                  <a:schemeClr val="tx1"/>
                </a:solidFill>
                <a:latin typeface="Times New Roman" pitchFamily="18" charset="0"/>
              </a:defRPr>
            </a:lvl3pPr>
            <a:lvl4pPr marL="1614682" indent="-230669" defTabSz="964323">
              <a:defRPr sz="2400">
                <a:solidFill>
                  <a:schemeClr val="tx1"/>
                </a:solidFill>
                <a:latin typeface="Times New Roman" pitchFamily="18" charset="0"/>
              </a:defRPr>
            </a:lvl4pPr>
            <a:lvl5pPr marL="2076017" indent="-230669" defTabSz="964323">
              <a:defRPr sz="2400">
                <a:solidFill>
                  <a:schemeClr val="tx1"/>
                </a:solidFill>
                <a:latin typeface="Times New Roman" pitchFamily="18" charset="0"/>
              </a:defRPr>
            </a:lvl5pPr>
            <a:lvl6pPr marL="2537355" indent="-230669" defTabSz="964323" eaLnBrk="0" fontAlgn="base" hangingPunct="0">
              <a:spcBef>
                <a:spcPct val="0"/>
              </a:spcBef>
              <a:spcAft>
                <a:spcPct val="0"/>
              </a:spcAft>
              <a:defRPr sz="2400">
                <a:solidFill>
                  <a:schemeClr val="tx1"/>
                </a:solidFill>
                <a:latin typeface="Times New Roman" pitchFamily="18" charset="0"/>
              </a:defRPr>
            </a:lvl6pPr>
            <a:lvl7pPr marL="2998691" indent="-230669" defTabSz="964323" eaLnBrk="0" fontAlgn="base" hangingPunct="0">
              <a:spcBef>
                <a:spcPct val="0"/>
              </a:spcBef>
              <a:spcAft>
                <a:spcPct val="0"/>
              </a:spcAft>
              <a:defRPr sz="2400">
                <a:solidFill>
                  <a:schemeClr val="tx1"/>
                </a:solidFill>
                <a:latin typeface="Times New Roman" pitchFamily="18" charset="0"/>
              </a:defRPr>
            </a:lvl7pPr>
            <a:lvl8pPr marL="3460029" indent="-230669" defTabSz="964323" eaLnBrk="0" fontAlgn="base" hangingPunct="0">
              <a:spcBef>
                <a:spcPct val="0"/>
              </a:spcBef>
              <a:spcAft>
                <a:spcPct val="0"/>
              </a:spcAft>
              <a:defRPr sz="2400">
                <a:solidFill>
                  <a:schemeClr val="tx1"/>
                </a:solidFill>
                <a:latin typeface="Times New Roman" pitchFamily="18" charset="0"/>
              </a:defRPr>
            </a:lvl8pPr>
            <a:lvl9pPr marL="3921364" indent="-230669" defTabSz="964323" eaLnBrk="0" fontAlgn="base" hangingPunct="0">
              <a:spcBef>
                <a:spcPct val="0"/>
              </a:spcBef>
              <a:spcAft>
                <a:spcPct val="0"/>
              </a:spcAft>
              <a:defRPr sz="2400">
                <a:solidFill>
                  <a:schemeClr val="tx1"/>
                </a:solidFill>
                <a:latin typeface="Times New Roman" pitchFamily="18" charset="0"/>
              </a:defRPr>
            </a:lvl9pPr>
          </a:lstStyle>
          <a:p>
            <a:fld id="{D598A2EB-435E-4B1C-9A81-021CA9BBB20B}" type="datetime1">
              <a:rPr lang="en-US" sz="1300" smtClean="0">
                <a:latin typeface="+mn-lt"/>
              </a:rPr>
              <a:t>9/12/25</a:t>
            </a:fld>
            <a:endParaRPr lang="en-US" sz="1300" dirty="0">
              <a:latin typeface="+mn-lt"/>
            </a:endParaRPr>
          </a:p>
        </p:txBody>
      </p:sp>
    </p:spTree>
    <p:extLst>
      <p:ext uri="{BB962C8B-B14F-4D97-AF65-F5344CB8AC3E}">
        <p14:creationId xmlns:p14="http://schemas.microsoft.com/office/powerpoint/2010/main" val="3687234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397" tIns="48199" rIns="96397" bIns="48199" numCol="1" anchor="b" anchorCtr="0" compatLnSpc="1">
            <a:prstTxWarp prst="textNoShape">
              <a:avLst/>
            </a:prstTxWarp>
          </a:bodyPr>
          <a:lstStyle/>
          <a:p>
            <a:pPr defTabSz="925923"/>
            <a:fld id="{88A39118-D408-48E9-90DD-1310C66BF46D}" type="slidenum">
              <a:rPr lang="en-US" altLang="en-US">
                <a:latin typeface="+mn-lt"/>
              </a:rPr>
              <a:pPr defTabSz="925923"/>
              <a:t>43</a:t>
            </a:fld>
            <a:endParaRPr lang="en-US" altLang="en-US" dirty="0">
              <a:latin typeface="+mn-lt"/>
            </a:endParaRPr>
          </a:p>
        </p:txBody>
      </p:sp>
      <p:sp>
        <p:nvSpPr>
          <p:cNvPr id="57347" name="Rectangle 2"/>
          <p:cNvSpPr>
            <a:spLocks noGrp="1" noRot="1" noChangeAspect="1" noChangeArrowheads="1" noTextEdit="1"/>
          </p:cNvSpPr>
          <p:nvPr>
            <p:ph type="sldImg"/>
          </p:nvPr>
        </p:nvSpPr>
        <p:spPr>
          <a:xfrm>
            <a:off x="1282700" y="731838"/>
            <a:ext cx="4749800" cy="3562350"/>
          </a:xfrm>
          <a:ln w="12700" cap="flat"/>
        </p:spPr>
      </p:sp>
      <p:sp>
        <p:nvSpPr>
          <p:cNvPr id="2" name="Notes Placeholder 1"/>
          <p:cNvSpPr>
            <a:spLocks noGrp="1"/>
          </p:cNvSpPr>
          <p:nvPr>
            <p:ph type="body" sz="quarter" idx="10"/>
          </p:nvPr>
        </p:nvSpPr>
        <p:spPr/>
        <p:txBody>
          <a:bodyPr/>
          <a:lstStyle/>
          <a:p>
            <a:endParaRPr lang="en-US"/>
          </a:p>
        </p:txBody>
      </p:sp>
      <p:sp>
        <p:nvSpPr>
          <p:cNvPr id="14" name="Text Box 8"/>
          <p:cNvSpPr txBox="1">
            <a:spLocks noChangeArrowheads="1"/>
          </p:cNvSpPr>
          <p:nvPr/>
        </p:nvSpPr>
        <p:spPr bwMode="auto">
          <a:xfrm>
            <a:off x="3" y="9144002"/>
            <a:ext cx="3466688" cy="465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11" tIns="47855" rIns="95711" bIns="47855">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200" dirty="0">
                <a:latin typeface="Calibri" pitchFamily="34" charset="0"/>
              </a:rPr>
              <a:t>© 2025 Board of Trustees of the University of Illinois</a:t>
            </a:r>
            <a:br>
              <a:rPr lang="en-US" sz="1200" dirty="0">
                <a:latin typeface="Calibri" pitchFamily="34" charset="0"/>
              </a:rPr>
            </a:br>
            <a:r>
              <a:rPr lang="en-US" sz="1200" dirty="0">
                <a:latin typeface="Calibri" pitchFamily="34" charset="0"/>
              </a:rPr>
              <a:t>All rights Reserved</a:t>
            </a:r>
          </a:p>
        </p:txBody>
      </p:sp>
      <p:sp>
        <p:nvSpPr>
          <p:cNvPr id="8" name="Rectangle 2"/>
          <p:cNvSpPr>
            <a:spLocks noGrp="1" noChangeArrowheads="1"/>
          </p:cNvSpPr>
          <p:nvPr>
            <p:ph type="hdr" sz="quarter"/>
          </p:nvPr>
        </p:nvSpPr>
        <p:spPr>
          <a:xfrm>
            <a:off x="5" y="4"/>
            <a:ext cx="5486395" cy="474663"/>
          </a:xfrm>
          <a:noFill/>
        </p:spPr>
        <p:txBody>
          <a:bodyPr/>
          <a:lstStyle>
            <a:lvl1pPr defTabSz="964323">
              <a:defRPr sz="2400">
                <a:solidFill>
                  <a:schemeClr val="tx1"/>
                </a:solidFill>
                <a:latin typeface="Times New Roman" pitchFamily="18" charset="0"/>
              </a:defRPr>
            </a:lvl1pPr>
            <a:lvl2pPr marL="749674" indent="-288335" defTabSz="964323">
              <a:defRPr sz="2400">
                <a:solidFill>
                  <a:schemeClr val="tx1"/>
                </a:solidFill>
                <a:latin typeface="Times New Roman" pitchFamily="18" charset="0"/>
              </a:defRPr>
            </a:lvl2pPr>
            <a:lvl3pPr marL="1153343" indent="-230669" defTabSz="964323">
              <a:defRPr sz="2400">
                <a:solidFill>
                  <a:schemeClr val="tx1"/>
                </a:solidFill>
                <a:latin typeface="Times New Roman" pitchFamily="18" charset="0"/>
              </a:defRPr>
            </a:lvl3pPr>
            <a:lvl4pPr marL="1614682" indent="-230669" defTabSz="964323">
              <a:defRPr sz="2400">
                <a:solidFill>
                  <a:schemeClr val="tx1"/>
                </a:solidFill>
                <a:latin typeface="Times New Roman" pitchFamily="18" charset="0"/>
              </a:defRPr>
            </a:lvl4pPr>
            <a:lvl5pPr marL="2076017" indent="-230669" defTabSz="964323">
              <a:defRPr sz="2400">
                <a:solidFill>
                  <a:schemeClr val="tx1"/>
                </a:solidFill>
                <a:latin typeface="Times New Roman" pitchFamily="18" charset="0"/>
              </a:defRPr>
            </a:lvl5pPr>
            <a:lvl6pPr marL="2537355" indent="-230669" defTabSz="964323" eaLnBrk="0" fontAlgn="base" hangingPunct="0">
              <a:spcBef>
                <a:spcPct val="0"/>
              </a:spcBef>
              <a:spcAft>
                <a:spcPct val="0"/>
              </a:spcAft>
              <a:defRPr sz="2400">
                <a:solidFill>
                  <a:schemeClr val="tx1"/>
                </a:solidFill>
                <a:latin typeface="Times New Roman" pitchFamily="18" charset="0"/>
              </a:defRPr>
            </a:lvl6pPr>
            <a:lvl7pPr marL="2998691" indent="-230669" defTabSz="964323" eaLnBrk="0" fontAlgn="base" hangingPunct="0">
              <a:spcBef>
                <a:spcPct val="0"/>
              </a:spcBef>
              <a:spcAft>
                <a:spcPct val="0"/>
              </a:spcAft>
              <a:defRPr sz="2400">
                <a:solidFill>
                  <a:schemeClr val="tx1"/>
                </a:solidFill>
                <a:latin typeface="Times New Roman" pitchFamily="18" charset="0"/>
              </a:defRPr>
            </a:lvl7pPr>
            <a:lvl8pPr marL="3460029" indent="-230669" defTabSz="964323" eaLnBrk="0" fontAlgn="base" hangingPunct="0">
              <a:spcBef>
                <a:spcPct val="0"/>
              </a:spcBef>
              <a:spcAft>
                <a:spcPct val="0"/>
              </a:spcAft>
              <a:defRPr sz="2400">
                <a:solidFill>
                  <a:schemeClr val="tx1"/>
                </a:solidFill>
                <a:latin typeface="Times New Roman" pitchFamily="18" charset="0"/>
              </a:defRPr>
            </a:lvl8pPr>
            <a:lvl9pPr marL="3921364" indent="-230669" defTabSz="964323" eaLnBrk="0" fontAlgn="base" hangingPunct="0">
              <a:spcBef>
                <a:spcPct val="0"/>
              </a:spcBef>
              <a:spcAft>
                <a:spcPct val="0"/>
              </a:spcAft>
              <a:defRPr sz="2400">
                <a:solidFill>
                  <a:schemeClr val="tx1"/>
                </a:solidFill>
                <a:latin typeface="Times New Roman" pitchFamily="18" charset="0"/>
              </a:defRPr>
            </a:lvl9pPr>
          </a:lstStyle>
          <a:p>
            <a:r>
              <a:rPr lang="en-US" sz="1300" dirty="0">
                <a:latin typeface="+mn-lt"/>
              </a:rPr>
              <a:t>Communicating in Science--Celia’s Tips for Science Talks</a:t>
            </a:r>
          </a:p>
          <a:p>
            <a:r>
              <a:rPr lang="en-US" sz="1300" dirty="0">
                <a:latin typeface="+mn-lt"/>
              </a:rPr>
              <a:t>Celia M. Elliott, PHYS 496</a:t>
            </a:r>
          </a:p>
        </p:txBody>
      </p:sp>
      <p:sp>
        <p:nvSpPr>
          <p:cNvPr id="10" name="Rectangle 3"/>
          <p:cNvSpPr>
            <a:spLocks noGrp="1" noChangeArrowheads="1"/>
          </p:cNvSpPr>
          <p:nvPr>
            <p:ph type="dt" sz="quarter" idx="1"/>
          </p:nvPr>
        </p:nvSpPr>
        <p:spPr>
          <a:xfrm>
            <a:off x="4173538" y="4"/>
            <a:ext cx="3128962" cy="474663"/>
          </a:xfrm>
          <a:noFill/>
        </p:spPr>
        <p:txBody>
          <a:bodyPr/>
          <a:lstStyle>
            <a:lvl1pPr defTabSz="964323">
              <a:defRPr sz="2400">
                <a:solidFill>
                  <a:schemeClr val="tx1"/>
                </a:solidFill>
                <a:latin typeface="Times New Roman" pitchFamily="18" charset="0"/>
              </a:defRPr>
            </a:lvl1pPr>
            <a:lvl2pPr marL="749674" indent="-288335" defTabSz="964323">
              <a:defRPr sz="2400">
                <a:solidFill>
                  <a:schemeClr val="tx1"/>
                </a:solidFill>
                <a:latin typeface="Times New Roman" pitchFamily="18" charset="0"/>
              </a:defRPr>
            </a:lvl2pPr>
            <a:lvl3pPr marL="1153343" indent="-230669" defTabSz="964323">
              <a:defRPr sz="2400">
                <a:solidFill>
                  <a:schemeClr val="tx1"/>
                </a:solidFill>
                <a:latin typeface="Times New Roman" pitchFamily="18" charset="0"/>
              </a:defRPr>
            </a:lvl3pPr>
            <a:lvl4pPr marL="1614682" indent="-230669" defTabSz="964323">
              <a:defRPr sz="2400">
                <a:solidFill>
                  <a:schemeClr val="tx1"/>
                </a:solidFill>
                <a:latin typeface="Times New Roman" pitchFamily="18" charset="0"/>
              </a:defRPr>
            </a:lvl4pPr>
            <a:lvl5pPr marL="2076017" indent="-230669" defTabSz="964323">
              <a:defRPr sz="2400">
                <a:solidFill>
                  <a:schemeClr val="tx1"/>
                </a:solidFill>
                <a:latin typeface="Times New Roman" pitchFamily="18" charset="0"/>
              </a:defRPr>
            </a:lvl5pPr>
            <a:lvl6pPr marL="2537355" indent="-230669" defTabSz="964323" eaLnBrk="0" fontAlgn="base" hangingPunct="0">
              <a:spcBef>
                <a:spcPct val="0"/>
              </a:spcBef>
              <a:spcAft>
                <a:spcPct val="0"/>
              </a:spcAft>
              <a:defRPr sz="2400">
                <a:solidFill>
                  <a:schemeClr val="tx1"/>
                </a:solidFill>
                <a:latin typeface="Times New Roman" pitchFamily="18" charset="0"/>
              </a:defRPr>
            </a:lvl6pPr>
            <a:lvl7pPr marL="2998691" indent="-230669" defTabSz="964323" eaLnBrk="0" fontAlgn="base" hangingPunct="0">
              <a:spcBef>
                <a:spcPct val="0"/>
              </a:spcBef>
              <a:spcAft>
                <a:spcPct val="0"/>
              </a:spcAft>
              <a:defRPr sz="2400">
                <a:solidFill>
                  <a:schemeClr val="tx1"/>
                </a:solidFill>
                <a:latin typeface="Times New Roman" pitchFamily="18" charset="0"/>
              </a:defRPr>
            </a:lvl7pPr>
            <a:lvl8pPr marL="3460029" indent="-230669" defTabSz="964323" eaLnBrk="0" fontAlgn="base" hangingPunct="0">
              <a:spcBef>
                <a:spcPct val="0"/>
              </a:spcBef>
              <a:spcAft>
                <a:spcPct val="0"/>
              </a:spcAft>
              <a:defRPr sz="2400">
                <a:solidFill>
                  <a:schemeClr val="tx1"/>
                </a:solidFill>
                <a:latin typeface="Times New Roman" pitchFamily="18" charset="0"/>
              </a:defRPr>
            </a:lvl8pPr>
            <a:lvl9pPr marL="3921364" indent="-230669" defTabSz="964323" eaLnBrk="0" fontAlgn="base" hangingPunct="0">
              <a:spcBef>
                <a:spcPct val="0"/>
              </a:spcBef>
              <a:spcAft>
                <a:spcPct val="0"/>
              </a:spcAft>
              <a:defRPr sz="2400">
                <a:solidFill>
                  <a:schemeClr val="tx1"/>
                </a:solidFill>
                <a:latin typeface="Times New Roman" pitchFamily="18" charset="0"/>
              </a:defRPr>
            </a:lvl9pPr>
          </a:lstStyle>
          <a:p>
            <a:fld id="{6B47E722-26E8-48E5-8DC4-2E99336511FE}" type="datetime1">
              <a:rPr lang="en-US" sz="1300" smtClean="0">
                <a:latin typeface="+mn-lt"/>
              </a:rPr>
              <a:t>9/12/25</a:t>
            </a:fld>
            <a:endParaRPr lang="en-US" sz="1300" dirty="0">
              <a:latin typeface="+mn-lt"/>
            </a:endParaRPr>
          </a:p>
        </p:txBody>
      </p:sp>
    </p:spTree>
    <p:extLst>
      <p:ext uri="{BB962C8B-B14F-4D97-AF65-F5344CB8AC3E}">
        <p14:creationId xmlns:p14="http://schemas.microsoft.com/office/powerpoint/2010/main" val="9138324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7"/>
          <p:cNvSpPr>
            <a:spLocks noGrp="1" noChangeArrowheads="1"/>
          </p:cNvSpPr>
          <p:nvPr>
            <p:ph type="sldNum" sz="quarter" idx="5"/>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397" tIns="48199" rIns="96397" bIns="48199" numCol="1" anchor="b" anchorCtr="0" compatLnSpc="1">
            <a:prstTxWarp prst="textNoShape">
              <a:avLst/>
            </a:prstTxWarp>
          </a:bodyPr>
          <a:lstStyle/>
          <a:p>
            <a:pPr defTabSz="925923"/>
            <a:fld id="{2D47B29B-0B11-4DD7-A0CD-EF6D3F668ECD}" type="slidenum">
              <a:rPr lang="en-US">
                <a:latin typeface="+mn-lt"/>
              </a:rPr>
              <a:pPr defTabSz="925923"/>
              <a:t>44</a:t>
            </a:fld>
            <a:endParaRPr lang="en-US">
              <a:latin typeface="+mn-lt"/>
            </a:endParaRPr>
          </a:p>
        </p:txBody>
      </p:sp>
      <p:sp>
        <p:nvSpPr>
          <p:cNvPr id="14341" name="Rectangle 2"/>
          <p:cNvSpPr>
            <a:spLocks noGrp="1" noRot="1" noChangeAspect="1" noChangeArrowheads="1" noTextEdit="1"/>
          </p:cNvSpPr>
          <p:nvPr>
            <p:ph type="sldImg"/>
          </p:nvPr>
        </p:nvSpPr>
        <p:spPr>
          <a:xfrm>
            <a:off x="1220788" y="703263"/>
            <a:ext cx="4568825" cy="3427412"/>
          </a:xfrm>
          <a:ln w="12700" cap="flat"/>
        </p:spPr>
      </p:sp>
      <p:sp>
        <p:nvSpPr>
          <p:cNvPr id="805891" name="Rectangle 3"/>
          <p:cNvSpPr>
            <a:spLocks noGrp="1" noChangeArrowheads="1"/>
          </p:cNvSpPr>
          <p:nvPr>
            <p:ph type="body" idx="1"/>
          </p:nvPr>
        </p:nvSpPr>
        <p:spPr>
          <a:xfrm>
            <a:off x="1220788" y="4324832"/>
            <a:ext cx="4568826" cy="4208767"/>
          </a:xfrm>
          <a:ln/>
        </p:spPr>
        <p:txBody>
          <a:bodyPr lIns="94286" tIns="47141" rIns="94286" bIns="47141"/>
          <a:lstStyle/>
          <a:p>
            <a:pPr>
              <a:defRPr/>
            </a:pPr>
            <a:r>
              <a:rPr lang="en-US" dirty="0">
                <a:latin typeface="+mn-lt"/>
              </a:rPr>
              <a:t>You could point out features with your hand, but the monitors are often mounted on the wall across the room, or behind you, where you cannot easily reach them without really distracting the audience.  </a:t>
            </a:r>
          </a:p>
          <a:p>
            <a:pPr>
              <a:defRPr/>
            </a:pPr>
            <a:endParaRPr lang="en-US" dirty="0">
              <a:latin typeface="+mn-lt"/>
            </a:endParaRPr>
          </a:p>
          <a:p>
            <a:pPr>
              <a:defRPr/>
            </a:pPr>
            <a:r>
              <a:rPr lang="en-US" dirty="0">
                <a:latin typeface="+mn-lt"/>
              </a:rPr>
              <a:t>Don’t try to use your laser pointer and then say, “Huh!  The laser pointer doesn’t work. Wow! Now what do I do? Well, I guess you can see what I mean…”</a:t>
            </a:r>
            <a:br>
              <a:rPr lang="en-US" dirty="0">
                <a:latin typeface="+mn-lt"/>
              </a:rPr>
            </a:br>
            <a:endParaRPr lang="en-US" dirty="0">
              <a:latin typeface="+mn-lt"/>
            </a:endParaRPr>
          </a:p>
          <a:p>
            <a:pPr>
              <a:defRPr/>
            </a:pPr>
            <a:endParaRPr lang="en-US" dirty="0">
              <a:latin typeface="+mn-lt"/>
            </a:endParaRPr>
          </a:p>
          <a:p>
            <a:pPr>
              <a:defRPr/>
            </a:pPr>
            <a:endParaRPr lang="en-US" dirty="0">
              <a:latin typeface="+mn-lt"/>
            </a:endParaRPr>
          </a:p>
        </p:txBody>
      </p:sp>
      <p:sp>
        <p:nvSpPr>
          <p:cNvPr id="13" name="Text Box 8"/>
          <p:cNvSpPr txBox="1">
            <a:spLocks noChangeArrowheads="1"/>
          </p:cNvSpPr>
          <p:nvPr/>
        </p:nvSpPr>
        <p:spPr bwMode="auto">
          <a:xfrm>
            <a:off x="3" y="9144002"/>
            <a:ext cx="3466688" cy="465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11" tIns="47855" rIns="95711" bIns="47855">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200" dirty="0">
                <a:latin typeface="Calibri" pitchFamily="34" charset="0"/>
              </a:rPr>
              <a:t>© 2025 Board of Trustees of the University of Illinois</a:t>
            </a:r>
            <a:br>
              <a:rPr lang="en-US" sz="1200" dirty="0">
                <a:latin typeface="Calibri" pitchFamily="34" charset="0"/>
              </a:rPr>
            </a:br>
            <a:r>
              <a:rPr lang="en-US" sz="1200" dirty="0">
                <a:latin typeface="Calibri" pitchFamily="34" charset="0"/>
              </a:rPr>
              <a:t>All rights Reserved</a:t>
            </a:r>
          </a:p>
        </p:txBody>
      </p:sp>
      <p:sp>
        <p:nvSpPr>
          <p:cNvPr id="8" name="Rectangle 2"/>
          <p:cNvSpPr>
            <a:spLocks noGrp="1" noChangeArrowheads="1"/>
          </p:cNvSpPr>
          <p:nvPr>
            <p:ph type="hdr" sz="quarter"/>
          </p:nvPr>
        </p:nvSpPr>
        <p:spPr>
          <a:xfrm>
            <a:off x="5" y="4"/>
            <a:ext cx="5486395" cy="474663"/>
          </a:xfrm>
          <a:noFill/>
        </p:spPr>
        <p:txBody>
          <a:bodyPr/>
          <a:lstStyle>
            <a:lvl1pPr defTabSz="964323">
              <a:defRPr sz="2400">
                <a:solidFill>
                  <a:schemeClr val="tx1"/>
                </a:solidFill>
                <a:latin typeface="Times New Roman" pitchFamily="18" charset="0"/>
              </a:defRPr>
            </a:lvl1pPr>
            <a:lvl2pPr marL="749674" indent="-288335" defTabSz="964323">
              <a:defRPr sz="2400">
                <a:solidFill>
                  <a:schemeClr val="tx1"/>
                </a:solidFill>
                <a:latin typeface="Times New Roman" pitchFamily="18" charset="0"/>
              </a:defRPr>
            </a:lvl2pPr>
            <a:lvl3pPr marL="1153343" indent="-230669" defTabSz="964323">
              <a:defRPr sz="2400">
                <a:solidFill>
                  <a:schemeClr val="tx1"/>
                </a:solidFill>
                <a:latin typeface="Times New Roman" pitchFamily="18" charset="0"/>
              </a:defRPr>
            </a:lvl3pPr>
            <a:lvl4pPr marL="1614682" indent="-230669" defTabSz="964323">
              <a:defRPr sz="2400">
                <a:solidFill>
                  <a:schemeClr val="tx1"/>
                </a:solidFill>
                <a:latin typeface="Times New Roman" pitchFamily="18" charset="0"/>
              </a:defRPr>
            </a:lvl4pPr>
            <a:lvl5pPr marL="2076017" indent="-230669" defTabSz="964323">
              <a:defRPr sz="2400">
                <a:solidFill>
                  <a:schemeClr val="tx1"/>
                </a:solidFill>
                <a:latin typeface="Times New Roman" pitchFamily="18" charset="0"/>
              </a:defRPr>
            </a:lvl5pPr>
            <a:lvl6pPr marL="2537355" indent="-230669" defTabSz="964323" eaLnBrk="0" fontAlgn="base" hangingPunct="0">
              <a:spcBef>
                <a:spcPct val="0"/>
              </a:spcBef>
              <a:spcAft>
                <a:spcPct val="0"/>
              </a:spcAft>
              <a:defRPr sz="2400">
                <a:solidFill>
                  <a:schemeClr val="tx1"/>
                </a:solidFill>
                <a:latin typeface="Times New Roman" pitchFamily="18" charset="0"/>
              </a:defRPr>
            </a:lvl6pPr>
            <a:lvl7pPr marL="2998691" indent="-230669" defTabSz="964323" eaLnBrk="0" fontAlgn="base" hangingPunct="0">
              <a:spcBef>
                <a:spcPct val="0"/>
              </a:spcBef>
              <a:spcAft>
                <a:spcPct val="0"/>
              </a:spcAft>
              <a:defRPr sz="2400">
                <a:solidFill>
                  <a:schemeClr val="tx1"/>
                </a:solidFill>
                <a:latin typeface="Times New Roman" pitchFamily="18" charset="0"/>
              </a:defRPr>
            </a:lvl7pPr>
            <a:lvl8pPr marL="3460029" indent="-230669" defTabSz="964323" eaLnBrk="0" fontAlgn="base" hangingPunct="0">
              <a:spcBef>
                <a:spcPct val="0"/>
              </a:spcBef>
              <a:spcAft>
                <a:spcPct val="0"/>
              </a:spcAft>
              <a:defRPr sz="2400">
                <a:solidFill>
                  <a:schemeClr val="tx1"/>
                </a:solidFill>
                <a:latin typeface="Times New Roman" pitchFamily="18" charset="0"/>
              </a:defRPr>
            </a:lvl8pPr>
            <a:lvl9pPr marL="3921364" indent="-230669" defTabSz="964323" eaLnBrk="0" fontAlgn="base" hangingPunct="0">
              <a:spcBef>
                <a:spcPct val="0"/>
              </a:spcBef>
              <a:spcAft>
                <a:spcPct val="0"/>
              </a:spcAft>
              <a:defRPr sz="2400">
                <a:solidFill>
                  <a:schemeClr val="tx1"/>
                </a:solidFill>
                <a:latin typeface="Times New Roman" pitchFamily="18" charset="0"/>
              </a:defRPr>
            </a:lvl9pPr>
          </a:lstStyle>
          <a:p>
            <a:r>
              <a:rPr lang="en-US" sz="1300" dirty="0">
                <a:latin typeface="+mn-lt"/>
              </a:rPr>
              <a:t>Communicating in Science--Celia’s Tips for Science Talks</a:t>
            </a:r>
          </a:p>
          <a:p>
            <a:r>
              <a:rPr lang="en-US" sz="1300" dirty="0">
                <a:latin typeface="+mn-lt"/>
              </a:rPr>
              <a:t>Celia M. Elliott, PHYS 496</a:t>
            </a:r>
          </a:p>
        </p:txBody>
      </p:sp>
      <p:sp>
        <p:nvSpPr>
          <p:cNvPr id="11" name="Rectangle 3"/>
          <p:cNvSpPr>
            <a:spLocks noGrp="1" noChangeArrowheads="1"/>
          </p:cNvSpPr>
          <p:nvPr>
            <p:ph type="dt" sz="quarter" idx="1"/>
          </p:nvPr>
        </p:nvSpPr>
        <p:spPr>
          <a:xfrm>
            <a:off x="4173538" y="4"/>
            <a:ext cx="3128962" cy="474663"/>
          </a:xfrm>
          <a:noFill/>
        </p:spPr>
        <p:txBody>
          <a:bodyPr/>
          <a:lstStyle>
            <a:lvl1pPr defTabSz="964323">
              <a:defRPr sz="2400">
                <a:solidFill>
                  <a:schemeClr val="tx1"/>
                </a:solidFill>
                <a:latin typeface="Times New Roman" pitchFamily="18" charset="0"/>
              </a:defRPr>
            </a:lvl1pPr>
            <a:lvl2pPr marL="749674" indent="-288335" defTabSz="964323">
              <a:defRPr sz="2400">
                <a:solidFill>
                  <a:schemeClr val="tx1"/>
                </a:solidFill>
                <a:latin typeface="Times New Roman" pitchFamily="18" charset="0"/>
              </a:defRPr>
            </a:lvl2pPr>
            <a:lvl3pPr marL="1153343" indent="-230669" defTabSz="964323">
              <a:defRPr sz="2400">
                <a:solidFill>
                  <a:schemeClr val="tx1"/>
                </a:solidFill>
                <a:latin typeface="Times New Roman" pitchFamily="18" charset="0"/>
              </a:defRPr>
            </a:lvl3pPr>
            <a:lvl4pPr marL="1614682" indent="-230669" defTabSz="964323">
              <a:defRPr sz="2400">
                <a:solidFill>
                  <a:schemeClr val="tx1"/>
                </a:solidFill>
                <a:latin typeface="Times New Roman" pitchFamily="18" charset="0"/>
              </a:defRPr>
            </a:lvl4pPr>
            <a:lvl5pPr marL="2076017" indent="-230669" defTabSz="964323">
              <a:defRPr sz="2400">
                <a:solidFill>
                  <a:schemeClr val="tx1"/>
                </a:solidFill>
                <a:latin typeface="Times New Roman" pitchFamily="18" charset="0"/>
              </a:defRPr>
            </a:lvl5pPr>
            <a:lvl6pPr marL="2537355" indent="-230669" defTabSz="964323" eaLnBrk="0" fontAlgn="base" hangingPunct="0">
              <a:spcBef>
                <a:spcPct val="0"/>
              </a:spcBef>
              <a:spcAft>
                <a:spcPct val="0"/>
              </a:spcAft>
              <a:defRPr sz="2400">
                <a:solidFill>
                  <a:schemeClr val="tx1"/>
                </a:solidFill>
                <a:latin typeface="Times New Roman" pitchFamily="18" charset="0"/>
              </a:defRPr>
            </a:lvl6pPr>
            <a:lvl7pPr marL="2998691" indent="-230669" defTabSz="964323" eaLnBrk="0" fontAlgn="base" hangingPunct="0">
              <a:spcBef>
                <a:spcPct val="0"/>
              </a:spcBef>
              <a:spcAft>
                <a:spcPct val="0"/>
              </a:spcAft>
              <a:defRPr sz="2400">
                <a:solidFill>
                  <a:schemeClr val="tx1"/>
                </a:solidFill>
                <a:latin typeface="Times New Roman" pitchFamily="18" charset="0"/>
              </a:defRPr>
            </a:lvl7pPr>
            <a:lvl8pPr marL="3460029" indent="-230669" defTabSz="964323" eaLnBrk="0" fontAlgn="base" hangingPunct="0">
              <a:spcBef>
                <a:spcPct val="0"/>
              </a:spcBef>
              <a:spcAft>
                <a:spcPct val="0"/>
              </a:spcAft>
              <a:defRPr sz="2400">
                <a:solidFill>
                  <a:schemeClr val="tx1"/>
                </a:solidFill>
                <a:latin typeface="Times New Roman" pitchFamily="18" charset="0"/>
              </a:defRPr>
            </a:lvl8pPr>
            <a:lvl9pPr marL="3921364" indent="-230669" defTabSz="964323" eaLnBrk="0" fontAlgn="base" hangingPunct="0">
              <a:spcBef>
                <a:spcPct val="0"/>
              </a:spcBef>
              <a:spcAft>
                <a:spcPct val="0"/>
              </a:spcAft>
              <a:defRPr sz="2400">
                <a:solidFill>
                  <a:schemeClr val="tx1"/>
                </a:solidFill>
                <a:latin typeface="Times New Roman" pitchFamily="18" charset="0"/>
              </a:defRPr>
            </a:lvl9pPr>
          </a:lstStyle>
          <a:p>
            <a:fld id="{7CB1DF79-9361-40DC-841E-FE2D6173AC86}" type="datetime1">
              <a:rPr lang="en-US" sz="1300" smtClean="0">
                <a:latin typeface="+mn-lt"/>
              </a:rPr>
              <a:t>9/12/25</a:t>
            </a:fld>
            <a:endParaRPr lang="en-US" sz="1300" dirty="0">
              <a:latin typeface="+mn-lt"/>
            </a:endParaRPr>
          </a:p>
        </p:txBody>
      </p:sp>
    </p:spTree>
    <p:extLst>
      <p:ext uri="{BB962C8B-B14F-4D97-AF65-F5344CB8AC3E}">
        <p14:creationId xmlns:p14="http://schemas.microsoft.com/office/powerpoint/2010/main" val="39594740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Rectangle 2"/>
          <p:cNvSpPr>
            <a:spLocks noGrp="1" noRot="1" noChangeAspect="1" noChangeArrowheads="1" noTextEdit="1"/>
          </p:cNvSpPr>
          <p:nvPr>
            <p:ph type="sldImg"/>
          </p:nvPr>
        </p:nvSpPr>
        <p:spPr>
          <a:xfrm>
            <a:off x="1447800" y="755650"/>
            <a:ext cx="4906963" cy="3679825"/>
          </a:xfrm>
          <a:ln w="12700" cap="flat"/>
        </p:spPr>
      </p:sp>
      <p:sp>
        <p:nvSpPr>
          <p:cNvPr id="37895" name="Rectangle 3"/>
          <p:cNvSpPr>
            <a:spLocks noGrp="1" noChangeArrowheads="1"/>
          </p:cNvSpPr>
          <p:nvPr>
            <p:ph type="body" idx="1"/>
          </p:nvPr>
        </p:nvSpPr>
        <p:spPr>
          <a:xfrm>
            <a:off x="1041402" y="4687472"/>
            <a:ext cx="5720080" cy="4518598"/>
          </a:xfrm>
        </p:spPr>
        <p:txBody>
          <a:bodyPr lIns="101885" tIns="50940" rIns="101885" bIns="50940"/>
          <a:lstStyle/>
          <a:p>
            <a:pPr>
              <a:defRPr/>
            </a:pPr>
            <a:r>
              <a:rPr lang="en-US" dirty="0">
                <a:latin typeface="+mn-lt"/>
              </a:rPr>
              <a:t>This slide is a horrible example—</a:t>
            </a:r>
            <a:r>
              <a:rPr lang="en-US" b="1" i="1" dirty="0">
                <a:latin typeface="+mn-lt"/>
              </a:rPr>
              <a:t>do not</a:t>
            </a:r>
            <a:r>
              <a:rPr lang="en-US" dirty="0">
                <a:latin typeface="+mn-lt"/>
              </a:rPr>
              <a:t> present slides that look like this at your talk.  It has way too much text and zero visual interest.  It tells your audience “I might be able to be more boring, but I frankly don’t think it’s worth finding out for the likes of you.”</a:t>
            </a:r>
          </a:p>
          <a:p>
            <a:pPr>
              <a:defRPr/>
            </a:pPr>
            <a:endParaRPr lang="en-US" dirty="0">
              <a:latin typeface="+mn-lt"/>
            </a:endParaRPr>
          </a:p>
        </p:txBody>
      </p:sp>
      <p:sp>
        <p:nvSpPr>
          <p:cNvPr id="14" name="Rectangle 7"/>
          <p:cNvSpPr>
            <a:spLocks noGrp="1" noChangeArrowheads="1"/>
          </p:cNvSpPr>
          <p:nvPr>
            <p:ph type="sldNum" sz="quarter" idx="5"/>
          </p:nvPr>
        </p:nvSpPr>
        <p:spPr>
          <a:xfrm>
            <a:off x="3910271" y="9003011"/>
            <a:ext cx="3337559" cy="490225"/>
          </a:xfrm>
          <a:noFill/>
        </p:spPr>
        <p:txBody>
          <a:bodyPr/>
          <a:lstStyle>
            <a:lvl1pPr defTabSz="1000552">
              <a:defRPr sz="2500">
                <a:solidFill>
                  <a:schemeClr val="tx1"/>
                </a:solidFill>
                <a:latin typeface="Times New Roman" pitchFamily="18" charset="0"/>
              </a:defRPr>
            </a:lvl1pPr>
            <a:lvl2pPr marL="777837" indent="-299169" defTabSz="1000552">
              <a:defRPr sz="2500">
                <a:solidFill>
                  <a:schemeClr val="tx1"/>
                </a:solidFill>
                <a:latin typeface="Times New Roman" pitchFamily="18" charset="0"/>
              </a:defRPr>
            </a:lvl2pPr>
            <a:lvl3pPr marL="1196673" indent="-239335" defTabSz="1000552">
              <a:defRPr sz="2500">
                <a:solidFill>
                  <a:schemeClr val="tx1"/>
                </a:solidFill>
                <a:latin typeface="Times New Roman" pitchFamily="18" charset="0"/>
              </a:defRPr>
            </a:lvl3pPr>
            <a:lvl4pPr marL="1675342" indent="-239335" defTabSz="1000552">
              <a:defRPr sz="2500">
                <a:solidFill>
                  <a:schemeClr val="tx1"/>
                </a:solidFill>
                <a:latin typeface="Times New Roman" pitchFamily="18" charset="0"/>
              </a:defRPr>
            </a:lvl4pPr>
            <a:lvl5pPr marL="2154011" indent="-239335" defTabSz="1000552">
              <a:defRPr sz="2500">
                <a:solidFill>
                  <a:schemeClr val="tx1"/>
                </a:solidFill>
                <a:latin typeface="Times New Roman" pitchFamily="18" charset="0"/>
              </a:defRPr>
            </a:lvl5pPr>
            <a:lvl6pPr marL="2632681" indent="-239335" defTabSz="1000552" eaLnBrk="0" fontAlgn="base" hangingPunct="0">
              <a:spcBef>
                <a:spcPct val="0"/>
              </a:spcBef>
              <a:spcAft>
                <a:spcPct val="0"/>
              </a:spcAft>
              <a:defRPr sz="2500">
                <a:solidFill>
                  <a:schemeClr val="tx1"/>
                </a:solidFill>
                <a:latin typeface="Times New Roman" pitchFamily="18" charset="0"/>
              </a:defRPr>
            </a:lvl6pPr>
            <a:lvl7pPr marL="3111350" indent="-239335" defTabSz="1000552" eaLnBrk="0" fontAlgn="base" hangingPunct="0">
              <a:spcBef>
                <a:spcPct val="0"/>
              </a:spcBef>
              <a:spcAft>
                <a:spcPct val="0"/>
              </a:spcAft>
              <a:defRPr sz="2500">
                <a:solidFill>
                  <a:schemeClr val="tx1"/>
                </a:solidFill>
                <a:latin typeface="Times New Roman" pitchFamily="18" charset="0"/>
              </a:defRPr>
            </a:lvl7pPr>
            <a:lvl8pPr marL="3590019" indent="-239335" defTabSz="1000552" eaLnBrk="0" fontAlgn="base" hangingPunct="0">
              <a:spcBef>
                <a:spcPct val="0"/>
              </a:spcBef>
              <a:spcAft>
                <a:spcPct val="0"/>
              </a:spcAft>
              <a:defRPr sz="2500">
                <a:solidFill>
                  <a:schemeClr val="tx1"/>
                </a:solidFill>
                <a:latin typeface="Times New Roman" pitchFamily="18" charset="0"/>
              </a:defRPr>
            </a:lvl8pPr>
            <a:lvl9pPr marL="4068688" indent="-239335" defTabSz="1000552" eaLnBrk="0" fontAlgn="base" hangingPunct="0">
              <a:spcBef>
                <a:spcPct val="0"/>
              </a:spcBef>
              <a:spcAft>
                <a:spcPct val="0"/>
              </a:spcAft>
              <a:defRPr sz="2500">
                <a:solidFill>
                  <a:schemeClr val="tx1"/>
                </a:solidFill>
                <a:latin typeface="Times New Roman" pitchFamily="18" charset="0"/>
              </a:defRPr>
            </a:lvl9pPr>
          </a:lstStyle>
          <a:p>
            <a:fld id="{5DD9DCD4-63D8-4C3D-B26C-4F399A2EFB7C}" type="slidenum">
              <a:rPr lang="en-US" altLang="en-US" sz="1300">
                <a:latin typeface="Calibri" panose="020F0502020204030204" pitchFamily="34" charset="0"/>
              </a:rPr>
              <a:t>45</a:t>
            </a:fld>
            <a:endParaRPr lang="en-US" altLang="en-US" sz="1300" dirty="0">
              <a:latin typeface="Calibri" panose="020F0502020204030204" pitchFamily="34" charset="0"/>
            </a:endParaRPr>
          </a:p>
        </p:txBody>
      </p:sp>
      <p:sp>
        <p:nvSpPr>
          <p:cNvPr id="11" name="Rectangle 2"/>
          <p:cNvSpPr>
            <a:spLocks noGrp="1" noChangeArrowheads="1"/>
          </p:cNvSpPr>
          <p:nvPr>
            <p:ph type="hdr" sz="quarter"/>
          </p:nvPr>
        </p:nvSpPr>
        <p:spPr>
          <a:xfrm>
            <a:off x="5" y="4"/>
            <a:ext cx="5486395" cy="474663"/>
          </a:xfrm>
          <a:noFill/>
        </p:spPr>
        <p:txBody>
          <a:bodyPr/>
          <a:lstStyle>
            <a:lvl1pPr defTabSz="964323">
              <a:defRPr sz="2400">
                <a:solidFill>
                  <a:schemeClr val="tx1"/>
                </a:solidFill>
                <a:latin typeface="Times New Roman" pitchFamily="18" charset="0"/>
              </a:defRPr>
            </a:lvl1pPr>
            <a:lvl2pPr marL="749674" indent="-288335" defTabSz="964323">
              <a:defRPr sz="2400">
                <a:solidFill>
                  <a:schemeClr val="tx1"/>
                </a:solidFill>
                <a:latin typeface="Times New Roman" pitchFamily="18" charset="0"/>
              </a:defRPr>
            </a:lvl2pPr>
            <a:lvl3pPr marL="1153343" indent="-230669" defTabSz="964323">
              <a:defRPr sz="2400">
                <a:solidFill>
                  <a:schemeClr val="tx1"/>
                </a:solidFill>
                <a:latin typeface="Times New Roman" pitchFamily="18" charset="0"/>
              </a:defRPr>
            </a:lvl3pPr>
            <a:lvl4pPr marL="1614682" indent="-230669" defTabSz="964323">
              <a:defRPr sz="2400">
                <a:solidFill>
                  <a:schemeClr val="tx1"/>
                </a:solidFill>
                <a:latin typeface="Times New Roman" pitchFamily="18" charset="0"/>
              </a:defRPr>
            </a:lvl4pPr>
            <a:lvl5pPr marL="2076017" indent="-230669" defTabSz="964323">
              <a:defRPr sz="2400">
                <a:solidFill>
                  <a:schemeClr val="tx1"/>
                </a:solidFill>
                <a:latin typeface="Times New Roman" pitchFamily="18" charset="0"/>
              </a:defRPr>
            </a:lvl5pPr>
            <a:lvl6pPr marL="2537355" indent="-230669" defTabSz="964323" eaLnBrk="0" fontAlgn="base" hangingPunct="0">
              <a:spcBef>
                <a:spcPct val="0"/>
              </a:spcBef>
              <a:spcAft>
                <a:spcPct val="0"/>
              </a:spcAft>
              <a:defRPr sz="2400">
                <a:solidFill>
                  <a:schemeClr val="tx1"/>
                </a:solidFill>
                <a:latin typeface="Times New Roman" pitchFamily="18" charset="0"/>
              </a:defRPr>
            </a:lvl6pPr>
            <a:lvl7pPr marL="2998691" indent="-230669" defTabSz="964323" eaLnBrk="0" fontAlgn="base" hangingPunct="0">
              <a:spcBef>
                <a:spcPct val="0"/>
              </a:spcBef>
              <a:spcAft>
                <a:spcPct val="0"/>
              </a:spcAft>
              <a:defRPr sz="2400">
                <a:solidFill>
                  <a:schemeClr val="tx1"/>
                </a:solidFill>
                <a:latin typeface="Times New Roman" pitchFamily="18" charset="0"/>
              </a:defRPr>
            </a:lvl7pPr>
            <a:lvl8pPr marL="3460029" indent="-230669" defTabSz="964323" eaLnBrk="0" fontAlgn="base" hangingPunct="0">
              <a:spcBef>
                <a:spcPct val="0"/>
              </a:spcBef>
              <a:spcAft>
                <a:spcPct val="0"/>
              </a:spcAft>
              <a:defRPr sz="2400">
                <a:solidFill>
                  <a:schemeClr val="tx1"/>
                </a:solidFill>
                <a:latin typeface="Times New Roman" pitchFamily="18" charset="0"/>
              </a:defRPr>
            </a:lvl8pPr>
            <a:lvl9pPr marL="3921364" indent="-230669" defTabSz="964323" eaLnBrk="0" fontAlgn="base" hangingPunct="0">
              <a:spcBef>
                <a:spcPct val="0"/>
              </a:spcBef>
              <a:spcAft>
                <a:spcPct val="0"/>
              </a:spcAft>
              <a:defRPr sz="2400">
                <a:solidFill>
                  <a:schemeClr val="tx1"/>
                </a:solidFill>
                <a:latin typeface="Times New Roman" pitchFamily="18" charset="0"/>
              </a:defRPr>
            </a:lvl9pPr>
          </a:lstStyle>
          <a:p>
            <a:r>
              <a:rPr lang="en-US" sz="1300" dirty="0">
                <a:latin typeface="+mn-lt"/>
              </a:rPr>
              <a:t>Communicating in Science--Celia’s Tips for Science Talks</a:t>
            </a:r>
          </a:p>
          <a:p>
            <a:r>
              <a:rPr lang="en-US" sz="1300" dirty="0">
                <a:latin typeface="+mn-lt"/>
              </a:rPr>
              <a:t>Celia M. Elliott, PHYS 496</a:t>
            </a:r>
          </a:p>
        </p:txBody>
      </p:sp>
      <p:sp>
        <p:nvSpPr>
          <p:cNvPr id="12" name="Rectangle 3"/>
          <p:cNvSpPr>
            <a:spLocks noGrp="1" noChangeArrowheads="1"/>
          </p:cNvSpPr>
          <p:nvPr>
            <p:ph type="dt" sz="quarter" idx="1"/>
          </p:nvPr>
        </p:nvSpPr>
        <p:spPr>
          <a:xfrm>
            <a:off x="4173538" y="4"/>
            <a:ext cx="3128962" cy="474663"/>
          </a:xfrm>
          <a:noFill/>
        </p:spPr>
        <p:txBody>
          <a:bodyPr/>
          <a:lstStyle>
            <a:lvl1pPr defTabSz="964323">
              <a:defRPr sz="2400">
                <a:solidFill>
                  <a:schemeClr val="tx1"/>
                </a:solidFill>
                <a:latin typeface="Times New Roman" pitchFamily="18" charset="0"/>
              </a:defRPr>
            </a:lvl1pPr>
            <a:lvl2pPr marL="749674" indent="-288335" defTabSz="964323">
              <a:defRPr sz="2400">
                <a:solidFill>
                  <a:schemeClr val="tx1"/>
                </a:solidFill>
                <a:latin typeface="Times New Roman" pitchFamily="18" charset="0"/>
              </a:defRPr>
            </a:lvl2pPr>
            <a:lvl3pPr marL="1153343" indent="-230669" defTabSz="964323">
              <a:defRPr sz="2400">
                <a:solidFill>
                  <a:schemeClr val="tx1"/>
                </a:solidFill>
                <a:latin typeface="Times New Roman" pitchFamily="18" charset="0"/>
              </a:defRPr>
            </a:lvl3pPr>
            <a:lvl4pPr marL="1614682" indent="-230669" defTabSz="964323">
              <a:defRPr sz="2400">
                <a:solidFill>
                  <a:schemeClr val="tx1"/>
                </a:solidFill>
                <a:latin typeface="Times New Roman" pitchFamily="18" charset="0"/>
              </a:defRPr>
            </a:lvl4pPr>
            <a:lvl5pPr marL="2076017" indent="-230669" defTabSz="964323">
              <a:defRPr sz="2400">
                <a:solidFill>
                  <a:schemeClr val="tx1"/>
                </a:solidFill>
                <a:latin typeface="Times New Roman" pitchFamily="18" charset="0"/>
              </a:defRPr>
            </a:lvl5pPr>
            <a:lvl6pPr marL="2537355" indent="-230669" defTabSz="964323" eaLnBrk="0" fontAlgn="base" hangingPunct="0">
              <a:spcBef>
                <a:spcPct val="0"/>
              </a:spcBef>
              <a:spcAft>
                <a:spcPct val="0"/>
              </a:spcAft>
              <a:defRPr sz="2400">
                <a:solidFill>
                  <a:schemeClr val="tx1"/>
                </a:solidFill>
                <a:latin typeface="Times New Roman" pitchFamily="18" charset="0"/>
              </a:defRPr>
            </a:lvl6pPr>
            <a:lvl7pPr marL="2998691" indent="-230669" defTabSz="964323" eaLnBrk="0" fontAlgn="base" hangingPunct="0">
              <a:spcBef>
                <a:spcPct val="0"/>
              </a:spcBef>
              <a:spcAft>
                <a:spcPct val="0"/>
              </a:spcAft>
              <a:defRPr sz="2400">
                <a:solidFill>
                  <a:schemeClr val="tx1"/>
                </a:solidFill>
                <a:latin typeface="Times New Roman" pitchFamily="18" charset="0"/>
              </a:defRPr>
            </a:lvl7pPr>
            <a:lvl8pPr marL="3460029" indent="-230669" defTabSz="964323" eaLnBrk="0" fontAlgn="base" hangingPunct="0">
              <a:spcBef>
                <a:spcPct val="0"/>
              </a:spcBef>
              <a:spcAft>
                <a:spcPct val="0"/>
              </a:spcAft>
              <a:defRPr sz="2400">
                <a:solidFill>
                  <a:schemeClr val="tx1"/>
                </a:solidFill>
                <a:latin typeface="Times New Roman" pitchFamily="18" charset="0"/>
              </a:defRPr>
            </a:lvl8pPr>
            <a:lvl9pPr marL="3921364" indent="-230669" defTabSz="964323" eaLnBrk="0" fontAlgn="base" hangingPunct="0">
              <a:spcBef>
                <a:spcPct val="0"/>
              </a:spcBef>
              <a:spcAft>
                <a:spcPct val="0"/>
              </a:spcAft>
              <a:defRPr sz="2400">
                <a:solidFill>
                  <a:schemeClr val="tx1"/>
                </a:solidFill>
                <a:latin typeface="Times New Roman" pitchFamily="18" charset="0"/>
              </a:defRPr>
            </a:lvl9pPr>
          </a:lstStyle>
          <a:p>
            <a:fld id="{EDA21F96-E60A-44A1-81E0-BA8F13D5A0AC}" type="datetime1">
              <a:rPr lang="en-US" sz="1300" smtClean="0">
                <a:latin typeface="+mn-lt"/>
              </a:rPr>
              <a:t>9/12/25</a:t>
            </a:fld>
            <a:endParaRPr lang="en-US" sz="1300" dirty="0">
              <a:latin typeface="+mn-lt"/>
            </a:endParaRPr>
          </a:p>
        </p:txBody>
      </p:sp>
      <p:sp>
        <p:nvSpPr>
          <p:cNvPr id="13" name="Text Box 8"/>
          <p:cNvSpPr txBox="1">
            <a:spLocks noChangeArrowheads="1"/>
          </p:cNvSpPr>
          <p:nvPr/>
        </p:nvSpPr>
        <p:spPr bwMode="auto">
          <a:xfrm>
            <a:off x="3" y="9144001"/>
            <a:ext cx="3466712" cy="465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23" tIns="47861" rIns="95723" bIns="47861">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200" dirty="0">
                <a:latin typeface="Calibri" pitchFamily="34" charset="0"/>
              </a:rPr>
              <a:t>© 2025 Board of Trustees of the University of Illinois</a:t>
            </a:r>
            <a:br>
              <a:rPr lang="en-US" sz="1200" dirty="0">
                <a:latin typeface="Calibri" pitchFamily="34" charset="0"/>
              </a:rPr>
            </a:br>
            <a:r>
              <a:rPr lang="en-US" sz="1200" dirty="0">
                <a:latin typeface="Calibri" pitchFamily="34" charset="0"/>
              </a:rPr>
              <a:t>All rights Reserved</a:t>
            </a:r>
          </a:p>
        </p:txBody>
      </p:sp>
    </p:spTree>
    <p:extLst>
      <p:ext uri="{BB962C8B-B14F-4D97-AF65-F5344CB8AC3E}">
        <p14:creationId xmlns:p14="http://schemas.microsoft.com/office/powerpoint/2010/main" val="82142073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defTabSz="1000552">
              <a:defRPr sz="2500">
                <a:solidFill>
                  <a:schemeClr val="tx1"/>
                </a:solidFill>
                <a:latin typeface="Times New Roman" pitchFamily="18" charset="0"/>
              </a:defRPr>
            </a:lvl1pPr>
            <a:lvl2pPr marL="777837" indent="-299169" defTabSz="1000552">
              <a:defRPr sz="2500">
                <a:solidFill>
                  <a:schemeClr val="tx1"/>
                </a:solidFill>
                <a:latin typeface="Times New Roman" pitchFamily="18" charset="0"/>
              </a:defRPr>
            </a:lvl2pPr>
            <a:lvl3pPr marL="1196673" indent="-239335" defTabSz="1000552">
              <a:defRPr sz="2500">
                <a:solidFill>
                  <a:schemeClr val="tx1"/>
                </a:solidFill>
                <a:latin typeface="Times New Roman" pitchFamily="18" charset="0"/>
              </a:defRPr>
            </a:lvl3pPr>
            <a:lvl4pPr marL="1675342" indent="-239335" defTabSz="1000552">
              <a:defRPr sz="2500">
                <a:solidFill>
                  <a:schemeClr val="tx1"/>
                </a:solidFill>
                <a:latin typeface="Times New Roman" pitchFamily="18" charset="0"/>
              </a:defRPr>
            </a:lvl4pPr>
            <a:lvl5pPr marL="2154011" indent="-239335" defTabSz="1000552">
              <a:defRPr sz="2500">
                <a:solidFill>
                  <a:schemeClr val="tx1"/>
                </a:solidFill>
                <a:latin typeface="Times New Roman" pitchFamily="18" charset="0"/>
              </a:defRPr>
            </a:lvl5pPr>
            <a:lvl6pPr marL="2632681" indent="-239335" defTabSz="1000552" eaLnBrk="0" fontAlgn="base" hangingPunct="0">
              <a:spcBef>
                <a:spcPct val="0"/>
              </a:spcBef>
              <a:spcAft>
                <a:spcPct val="0"/>
              </a:spcAft>
              <a:defRPr sz="2500">
                <a:solidFill>
                  <a:schemeClr val="tx1"/>
                </a:solidFill>
                <a:latin typeface="Times New Roman" pitchFamily="18" charset="0"/>
              </a:defRPr>
            </a:lvl6pPr>
            <a:lvl7pPr marL="3111350" indent="-239335" defTabSz="1000552" eaLnBrk="0" fontAlgn="base" hangingPunct="0">
              <a:spcBef>
                <a:spcPct val="0"/>
              </a:spcBef>
              <a:spcAft>
                <a:spcPct val="0"/>
              </a:spcAft>
              <a:defRPr sz="2500">
                <a:solidFill>
                  <a:schemeClr val="tx1"/>
                </a:solidFill>
                <a:latin typeface="Times New Roman" pitchFamily="18" charset="0"/>
              </a:defRPr>
            </a:lvl7pPr>
            <a:lvl8pPr marL="3590019" indent="-239335" defTabSz="1000552" eaLnBrk="0" fontAlgn="base" hangingPunct="0">
              <a:spcBef>
                <a:spcPct val="0"/>
              </a:spcBef>
              <a:spcAft>
                <a:spcPct val="0"/>
              </a:spcAft>
              <a:defRPr sz="2500">
                <a:solidFill>
                  <a:schemeClr val="tx1"/>
                </a:solidFill>
                <a:latin typeface="Times New Roman" pitchFamily="18" charset="0"/>
              </a:defRPr>
            </a:lvl8pPr>
            <a:lvl9pPr marL="4068688" indent="-239335" defTabSz="1000552" eaLnBrk="0" fontAlgn="base" hangingPunct="0">
              <a:spcBef>
                <a:spcPct val="0"/>
              </a:spcBef>
              <a:spcAft>
                <a:spcPct val="0"/>
              </a:spcAft>
              <a:defRPr sz="2500">
                <a:solidFill>
                  <a:schemeClr val="tx1"/>
                </a:solidFill>
                <a:latin typeface="Times New Roman" pitchFamily="18" charset="0"/>
              </a:defRPr>
            </a:lvl9pPr>
          </a:lstStyle>
          <a:p>
            <a:fld id="{2B7541E9-085F-4FC4-AEF9-E2449EE03FFF}" type="slidenum">
              <a:rPr lang="en-US" altLang="en-US" sz="1300">
                <a:latin typeface="Calibri" panose="020F0502020204030204" pitchFamily="34" charset="0"/>
              </a:rPr>
              <a:pPr/>
              <a:t>46</a:t>
            </a:fld>
            <a:endParaRPr lang="en-US" altLang="en-US" sz="1300" dirty="0">
              <a:latin typeface="Calibri" panose="020F0502020204030204" pitchFamily="34" charset="0"/>
            </a:endParaRPr>
          </a:p>
        </p:txBody>
      </p:sp>
      <p:sp>
        <p:nvSpPr>
          <p:cNvPr id="87043" name="Rectangle 2"/>
          <p:cNvSpPr>
            <a:spLocks noGrp="1" noRot="1" noChangeAspect="1" noChangeArrowheads="1" noTextEdit="1"/>
          </p:cNvSpPr>
          <p:nvPr>
            <p:ph type="sldImg"/>
          </p:nvPr>
        </p:nvSpPr>
        <p:spPr>
          <a:ln/>
        </p:spPr>
      </p:sp>
      <p:sp>
        <p:nvSpPr>
          <p:cNvPr id="60423" name="Rectangle 3"/>
          <p:cNvSpPr>
            <a:spLocks noGrp="1" noChangeArrowheads="1"/>
          </p:cNvSpPr>
          <p:nvPr>
            <p:ph type="body" idx="1"/>
          </p:nvPr>
        </p:nvSpPr>
        <p:spPr>
          <a:xfrm>
            <a:off x="1219200" y="4595818"/>
            <a:ext cx="4860925" cy="4278312"/>
          </a:xfrm>
        </p:spPr>
        <p:txBody>
          <a:bodyPr/>
          <a:lstStyle/>
          <a:p>
            <a:pPr>
              <a:defRPr/>
            </a:pPr>
            <a:r>
              <a:rPr lang="en-US" dirty="0">
                <a:latin typeface="+mn-lt"/>
              </a:rPr>
              <a:t>See http://www.cracked.com/article_16335_7-innocent-gestures-that-can-get-you-killed-overseas.html.  The examples are quite true, but the language is a bit too vernacular for this straight-laced Midwesterner.  Read at your own risk.—</a:t>
            </a:r>
            <a:r>
              <a:rPr lang="en-US" i="1" dirty="0" err="1">
                <a:latin typeface="+mn-lt"/>
              </a:rPr>
              <a:t>cme</a:t>
            </a:r>
            <a:endParaRPr lang="en-US" dirty="0">
              <a:latin typeface="+mn-lt"/>
            </a:endParaRPr>
          </a:p>
        </p:txBody>
      </p:sp>
      <p:sp>
        <p:nvSpPr>
          <p:cNvPr id="10" name="Rectangle 6"/>
          <p:cNvSpPr>
            <a:spLocks noGrp="1" noChangeArrowheads="1"/>
          </p:cNvSpPr>
          <p:nvPr>
            <p:ph type="ftr" sz="quarter" idx="4"/>
          </p:nvPr>
        </p:nvSpPr>
        <p:spPr>
          <a:xfrm>
            <a:off x="1" y="9067800"/>
            <a:ext cx="4632960" cy="490225"/>
          </a:xfrm>
        </p:spPr>
        <p:txBody>
          <a:bodyPr/>
          <a:lstStyle>
            <a:lvl1pPr defTabSz="1000552">
              <a:defRPr sz="2500">
                <a:solidFill>
                  <a:schemeClr val="tx1"/>
                </a:solidFill>
                <a:latin typeface="Times New Roman" pitchFamily="18" charset="0"/>
              </a:defRPr>
            </a:lvl1pPr>
            <a:lvl2pPr marL="777837" indent="-299169" defTabSz="1000552">
              <a:defRPr sz="2500">
                <a:solidFill>
                  <a:schemeClr val="tx1"/>
                </a:solidFill>
                <a:latin typeface="Times New Roman" pitchFamily="18" charset="0"/>
              </a:defRPr>
            </a:lvl2pPr>
            <a:lvl3pPr marL="1196673" indent="-239335" defTabSz="1000552">
              <a:defRPr sz="2500">
                <a:solidFill>
                  <a:schemeClr val="tx1"/>
                </a:solidFill>
                <a:latin typeface="Times New Roman" pitchFamily="18" charset="0"/>
              </a:defRPr>
            </a:lvl3pPr>
            <a:lvl4pPr marL="1675342" indent="-239335" defTabSz="1000552">
              <a:defRPr sz="2500">
                <a:solidFill>
                  <a:schemeClr val="tx1"/>
                </a:solidFill>
                <a:latin typeface="Times New Roman" pitchFamily="18" charset="0"/>
              </a:defRPr>
            </a:lvl4pPr>
            <a:lvl5pPr marL="2154011" indent="-239335" defTabSz="1000552">
              <a:defRPr sz="2500">
                <a:solidFill>
                  <a:schemeClr val="tx1"/>
                </a:solidFill>
                <a:latin typeface="Times New Roman" pitchFamily="18" charset="0"/>
              </a:defRPr>
            </a:lvl5pPr>
            <a:lvl6pPr marL="2632681" indent="-239335" defTabSz="1000552" eaLnBrk="0" fontAlgn="base" hangingPunct="0">
              <a:spcBef>
                <a:spcPct val="0"/>
              </a:spcBef>
              <a:spcAft>
                <a:spcPct val="0"/>
              </a:spcAft>
              <a:defRPr sz="2500">
                <a:solidFill>
                  <a:schemeClr val="tx1"/>
                </a:solidFill>
                <a:latin typeface="Times New Roman" pitchFamily="18" charset="0"/>
              </a:defRPr>
            </a:lvl6pPr>
            <a:lvl7pPr marL="3111350" indent="-239335" defTabSz="1000552" eaLnBrk="0" fontAlgn="base" hangingPunct="0">
              <a:spcBef>
                <a:spcPct val="0"/>
              </a:spcBef>
              <a:spcAft>
                <a:spcPct val="0"/>
              </a:spcAft>
              <a:defRPr sz="2500">
                <a:solidFill>
                  <a:schemeClr val="tx1"/>
                </a:solidFill>
                <a:latin typeface="Times New Roman" pitchFamily="18" charset="0"/>
              </a:defRPr>
            </a:lvl7pPr>
            <a:lvl8pPr marL="3590019" indent="-239335" defTabSz="1000552" eaLnBrk="0" fontAlgn="base" hangingPunct="0">
              <a:spcBef>
                <a:spcPct val="0"/>
              </a:spcBef>
              <a:spcAft>
                <a:spcPct val="0"/>
              </a:spcAft>
              <a:defRPr sz="2500">
                <a:solidFill>
                  <a:schemeClr val="tx1"/>
                </a:solidFill>
                <a:latin typeface="Times New Roman" pitchFamily="18" charset="0"/>
              </a:defRPr>
            </a:lvl8pPr>
            <a:lvl9pPr marL="4068688" indent="-239335" defTabSz="1000552" eaLnBrk="0" fontAlgn="base" hangingPunct="0">
              <a:spcBef>
                <a:spcPct val="0"/>
              </a:spcBef>
              <a:spcAft>
                <a:spcPct val="0"/>
              </a:spcAft>
              <a:defRPr sz="2500">
                <a:solidFill>
                  <a:schemeClr val="tx1"/>
                </a:solidFill>
                <a:latin typeface="Times New Roman" pitchFamily="18" charset="0"/>
              </a:defRPr>
            </a:lvl9pPr>
          </a:lstStyle>
          <a:p>
            <a:pPr>
              <a:defRPr/>
            </a:pPr>
            <a:r>
              <a:rPr lang="en-US" sz="1300" dirty="0">
                <a:latin typeface="+mn-lt"/>
              </a:rPr>
              <a:t>© 2025 The Board of Trustees of the University of Illinois</a:t>
            </a:r>
            <a:br>
              <a:rPr lang="en-US" sz="1300" dirty="0">
                <a:latin typeface="+mn-lt"/>
              </a:rPr>
            </a:br>
            <a:r>
              <a:rPr lang="en-US" sz="1300" dirty="0">
                <a:latin typeface="+mn-lt"/>
              </a:rPr>
              <a:t>All rights reserved</a:t>
            </a:r>
          </a:p>
        </p:txBody>
      </p:sp>
      <p:sp>
        <p:nvSpPr>
          <p:cNvPr id="11" name="Rectangle 2"/>
          <p:cNvSpPr>
            <a:spLocks noGrp="1" noChangeArrowheads="1"/>
          </p:cNvSpPr>
          <p:nvPr>
            <p:ph type="hdr" sz="quarter"/>
          </p:nvPr>
        </p:nvSpPr>
        <p:spPr>
          <a:xfrm>
            <a:off x="5" y="4"/>
            <a:ext cx="5486395" cy="474663"/>
          </a:xfrm>
          <a:noFill/>
        </p:spPr>
        <p:txBody>
          <a:bodyPr/>
          <a:lstStyle>
            <a:lvl1pPr defTabSz="964323">
              <a:defRPr sz="2400">
                <a:solidFill>
                  <a:schemeClr val="tx1"/>
                </a:solidFill>
                <a:latin typeface="Times New Roman" pitchFamily="18" charset="0"/>
              </a:defRPr>
            </a:lvl1pPr>
            <a:lvl2pPr marL="749674" indent="-288335" defTabSz="964323">
              <a:defRPr sz="2400">
                <a:solidFill>
                  <a:schemeClr val="tx1"/>
                </a:solidFill>
                <a:latin typeface="Times New Roman" pitchFamily="18" charset="0"/>
              </a:defRPr>
            </a:lvl2pPr>
            <a:lvl3pPr marL="1153343" indent="-230669" defTabSz="964323">
              <a:defRPr sz="2400">
                <a:solidFill>
                  <a:schemeClr val="tx1"/>
                </a:solidFill>
                <a:latin typeface="Times New Roman" pitchFamily="18" charset="0"/>
              </a:defRPr>
            </a:lvl3pPr>
            <a:lvl4pPr marL="1614682" indent="-230669" defTabSz="964323">
              <a:defRPr sz="2400">
                <a:solidFill>
                  <a:schemeClr val="tx1"/>
                </a:solidFill>
                <a:latin typeface="Times New Roman" pitchFamily="18" charset="0"/>
              </a:defRPr>
            </a:lvl4pPr>
            <a:lvl5pPr marL="2076017" indent="-230669" defTabSz="964323">
              <a:defRPr sz="2400">
                <a:solidFill>
                  <a:schemeClr val="tx1"/>
                </a:solidFill>
                <a:latin typeface="Times New Roman" pitchFamily="18" charset="0"/>
              </a:defRPr>
            </a:lvl5pPr>
            <a:lvl6pPr marL="2537355" indent="-230669" defTabSz="964323" eaLnBrk="0" fontAlgn="base" hangingPunct="0">
              <a:spcBef>
                <a:spcPct val="0"/>
              </a:spcBef>
              <a:spcAft>
                <a:spcPct val="0"/>
              </a:spcAft>
              <a:defRPr sz="2400">
                <a:solidFill>
                  <a:schemeClr val="tx1"/>
                </a:solidFill>
                <a:latin typeface="Times New Roman" pitchFamily="18" charset="0"/>
              </a:defRPr>
            </a:lvl6pPr>
            <a:lvl7pPr marL="2998691" indent="-230669" defTabSz="964323" eaLnBrk="0" fontAlgn="base" hangingPunct="0">
              <a:spcBef>
                <a:spcPct val="0"/>
              </a:spcBef>
              <a:spcAft>
                <a:spcPct val="0"/>
              </a:spcAft>
              <a:defRPr sz="2400">
                <a:solidFill>
                  <a:schemeClr val="tx1"/>
                </a:solidFill>
                <a:latin typeface="Times New Roman" pitchFamily="18" charset="0"/>
              </a:defRPr>
            </a:lvl7pPr>
            <a:lvl8pPr marL="3460029" indent="-230669" defTabSz="964323" eaLnBrk="0" fontAlgn="base" hangingPunct="0">
              <a:spcBef>
                <a:spcPct val="0"/>
              </a:spcBef>
              <a:spcAft>
                <a:spcPct val="0"/>
              </a:spcAft>
              <a:defRPr sz="2400">
                <a:solidFill>
                  <a:schemeClr val="tx1"/>
                </a:solidFill>
                <a:latin typeface="Times New Roman" pitchFamily="18" charset="0"/>
              </a:defRPr>
            </a:lvl8pPr>
            <a:lvl9pPr marL="3921364" indent="-230669" defTabSz="964323" eaLnBrk="0" fontAlgn="base" hangingPunct="0">
              <a:spcBef>
                <a:spcPct val="0"/>
              </a:spcBef>
              <a:spcAft>
                <a:spcPct val="0"/>
              </a:spcAft>
              <a:defRPr sz="2400">
                <a:solidFill>
                  <a:schemeClr val="tx1"/>
                </a:solidFill>
                <a:latin typeface="Times New Roman" pitchFamily="18" charset="0"/>
              </a:defRPr>
            </a:lvl9pPr>
          </a:lstStyle>
          <a:p>
            <a:r>
              <a:rPr lang="en-US" sz="1300" dirty="0">
                <a:latin typeface="+mn-lt"/>
              </a:rPr>
              <a:t>Communicating in Science--Celia’s Tips for Science Talks</a:t>
            </a:r>
          </a:p>
          <a:p>
            <a:r>
              <a:rPr lang="en-US" sz="1300" dirty="0">
                <a:latin typeface="+mn-lt"/>
              </a:rPr>
              <a:t>Celia M. Elliott, PHYS 496</a:t>
            </a:r>
          </a:p>
        </p:txBody>
      </p:sp>
      <p:sp>
        <p:nvSpPr>
          <p:cNvPr id="12" name="Rectangle 3"/>
          <p:cNvSpPr>
            <a:spLocks noGrp="1" noChangeArrowheads="1"/>
          </p:cNvSpPr>
          <p:nvPr>
            <p:ph type="dt" sz="quarter" idx="1"/>
          </p:nvPr>
        </p:nvSpPr>
        <p:spPr>
          <a:xfrm>
            <a:off x="4173538" y="4"/>
            <a:ext cx="3128962" cy="474663"/>
          </a:xfrm>
          <a:noFill/>
        </p:spPr>
        <p:txBody>
          <a:bodyPr/>
          <a:lstStyle>
            <a:lvl1pPr defTabSz="964323">
              <a:defRPr sz="2400">
                <a:solidFill>
                  <a:schemeClr val="tx1"/>
                </a:solidFill>
                <a:latin typeface="Times New Roman" pitchFamily="18" charset="0"/>
              </a:defRPr>
            </a:lvl1pPr>
            <a:lvl2pPr marL="749674" indent="-288335" defTabSz="964323">
              <a:defRPr sz="2400">
                <a:solidFill>
                  <a:schemeClr val="tx1"/>
                </a:solidFill>
                <a:latin typeface="Times New Roman" pitchFamily="18" charset="0"/>
              </a:defRPr>
            </a:lvl2pPr>
            <a:lvl3pPr marL="1153343" indent="-230669" defTabSz="964323">
              <a:defRPr sz="2400">
                <a:solidFill>
                  <a:schemeClr val="tx1"/>
                </a:solidFill>
                <a:latin typeface="Times New Roman" pitchFamily="18" charset="0"/>
              </a:defRPr>
            </a:lvl3pPr>
            <a:lvl4pPr marL="1614682" indent="-230669" defTabSz="964323">
              <a:defRPr sz="2400">
                <a:solidFill>
                  <a:schemeClr val="tx1"/>
                </a:solidFill>
                <a:latin typeface="Times New Roman" pitchFamily="18" charset="0"/>
              </a:defRPr>
            </a:lvl4pPr>
            <a:lvl5pPr marL="2076017" indent="-230669" defTabSz="964323">
              <a:defRPr sz="2400">
                <a:solidFill>
                  <a:schemeClr val="tx1"/>
                </a:solidFill>
                <a:latin typeface="Times New Roman" pitchFamily="18" charset="0"/>
              </a:defRPr>
            </a:lvl5pPr>
            <a:lvl6pPr marL="2537355" indent="-230669" defTabSz="964323" eaLnBrk="0" fontAlgn="base" hangingPunct="0">
              <a:spcBef>
                <a:spcPct val="0"/>
              </a:spcBef>
              <a:spcAft>
                <a:spcPct val="0"/>
              </a:spcAft>
              <a:defRPr sz="2400">
                <a:solidFill>
                  <a:schemeClr val="tx1"/>
                </a:solidFill>
                <a:latin typeface="Times New Roman" pitchFamily="18" charset="0"/>
              </a:defRPr>
            </a:lvl6pPr>
            <a:lvl7pPr marL="2998691" indent="-230669" defTabSz="964323" eaLnBrk="0" fontAlgn="base" hangingPunct="0">
              <a:spcBef>
                <a:spcPct val="0"/>
              </a:spcBef>
              <a:spcAft>
                <a:spcPct val="0"/>
              </a:spcAft>
              <a:defRPr sz="2400">
                <a:solidFill>
                  <a:schemeClr val="tx1"/>
                </a:solidFill>
                <a:latin typeface="Times New Roman" pitchFamily="18" charset="0"/>
              </a:defRPr>
            </a:lvl7pPr>
            <a:lvl8pPr marL="3460029" indent="-230669" defTabSz="964323" eaLnBrk="0" fontAlgn="base" hangingPunct="0">
              <a:spcBef>
                <a:spcPct val="0"/>
              </a:spcBef>
              <a:spcAft>
                <a:spcPct val="0"/>
              </a:spcAft>
              <a:defRPr sz="2400">
                <a:solidFill>
                  <a:schemeClr val="tx1"/>
                </a:solidFill>
                <a:latin typeface="Times New Roman" pitchFamily="18" charset="0"/>
              </a:defRPr>
            </a:lvl8pPr>
            <a:lvl9pPr marL="3921364" indent="-230669" defTabSz="964323" eaLnBrk="0" fontAlgn="base" hangingPunct="0">
              <a:spcBef>
                <a:spcPct val="0"/>
              </a:spcBef>
              <a:spcAft>
                <a:spcPct val="0"/>
              </a:spcAft>
              <a:defRPr sz="2400">
                <a:solidFill>
                  <a:schemeClr val="tx1"/>
                </a:solidFill>
                <a:latin typeface="Times New Roman" pitchFamily="18" charset="0"/>
              </a:defRPr>
            </a:lvl9pPr>
          </a:lstStyle>
          <a:p>
            <a:fld id="{B0EED134-26FC-4344-B590-D3ECAE4F2362}" type="datetime1">
              <a:rPr lang="en-US" sz="1300" smtClean="0">
                <a:latin typeface="+mn-lt"/>
              </a:rPr>
              <a:t>9/12/25</a:t>
            </a:fld>
            <a:endParaRPr lang="en-US" sz="1300" dirty="0">
              <a:latin typeface="+mn-lt"/>
            </a:endParaRPr>
          </a:p>
        </p:txBody>
      </p:sp>
    </p:spTree>
    <p:extLst>
      <p:ext uri="{BB962C8B-B14F-4D97-AF65-F5344CB8AC3E}">
        <p14:creationId xmlns:p14="http://schemas.microsoft.com/office/powerpoint/2010/main" val="64130991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defTabSz="1000552">
              <a:defRPr sz="2500">
                <a:solidFill>
                  <a:schemeClr val="tx1"/>
                </a:solidFill>
                <a:latin typeface="Times New Roman" pitchFamily="18" charset="0"/>
              </a:defRPr>
            </a:lvl1pPr>
            <a:lvl2pPr marL="777837" indent="-299169" defTabSz="1000552">
              <a:defRPr sz="2500">
                <a:solidFill>
                  <a:schemeClr val="tx1"/>
                </a:solidFill>
                <a:latin typeface="Times New Roman" pitchFamily="18" charset="0"/>
              </a:defRPr>
            </a:lvl2pPr>
            <a:lvl3pPr marL="1196673" indent="-239335" defTabSz="1000552">
              <a:defRPr sz="2500">
                <a:solidFill>
                  <a:schemeClr val="tx1"/>
                </a:solidFill>
                <a:latin typeface="Times New Roman" pitchFamily="18" charset="0"/>
              </a:defRPr>
            </a:lvl3pPr>
            <a:lvl4pPr marL="1675342" indent="-239335" defTabSz="1000552">
              <a:defRPr sz="2500">
                <a:solidFill>
                  <a:schemeClr val="tx1"/>
                </a:solidFill>
                <a:latin typeface="Times New Roman" pitchFamily="18" charset="0"/>
              </a:defRPr>
            </a:lvl4pPr>
            <a:lvl5pPr marL="2154011" indent="-239335" defTabSz="1000552">
              <a:defRPr sz="2500">
                <a:solidFill>
                  <a:schemeClr val="tx1"/>
                </a:solidFill>
                <a:latin typeface="Times New Roman" pitchFamily="18" charset="0"/>
              </a:defRPr>
            </a:lvl5pPr>
            <a:lvl6pPr marL="2632681" indent="-239335" defTabSz="1000552" eaLnBrk="0" fontAlgn="base" hangingPunct="0">
              <a:spcBef>
                <a:spcPct val="0"/>
              </a:spcBef>
              <a:spcAft>
                <a:spcPct val="0"/>
              </a:spcAft>
              <a:defRPr sz="2500">
                <a:solidFill>
                  <a:schemeClr val="tx1"/>
                </a:solidFill>
                <a:latin typeface="Times New Roman" pitchFamily="18" charset="0"/>
              </a:defRPr>
            </a:lvl6pPr>
            <a:lvl7pPr marL="3111350" indent="-239335" defTabSz="1000552" eaLnBrk="0" fontAlgn="base" hangingPunct="0">
              <a:spcBef>
                <a:spcPct val="0"/>
              </a:spcBef>
              <a:spcAft>
                <a:spcPct val="0"/>
              </a:spcAft>
              <a:defRPr sz="2500">
                <a:solidFill>
                  <a:schemeClr val="tx1"/>
                </a:solidFill>
                <a:latin typeface="Times New Roman" pitchFamily="18" charset="0"/>
              </a:defRPr>
            </a:lvl7pPr>
            <a:lvl8pPr marL="3590019" indent="-239335" defTabSz="1000552" eaLnBrk="0" fontAlgn="base" hangingPunct="0">
              <a:spcBef>
                <a:spcPct val="0"/>
              </a:spcBef>
              <a:spcAft>
                <a:spcPct val="0"/>
              </a:spcAft>
              <a:defRPr sz="2500">
                <a:solidFill>
                  <a:schemeClr val="tx1"/>
                </a:solidFill>
                <a:latin typeface="Times New Roman" pitchFamily="18" charset="0"/>
              </a:defRPr>
            </a:lvl8pPr>
            <a:lvl9pPr marL="4068688" indent="-239335" defTabSz="1000552" eaLnBrk="0" fontAlgn="base" hangingPunct="0">
              <a:spcBef>
                <a:spcPct val="0"/>
              </a:spcBef>
              <a:spcAft>
                <a:spcPct val="0"/>
              </a:spcAft>
              <a:defRPr sz="2500">
                <a:solidFill>
                  <a:schemeClr val="tx1"/>
                </a:solidFill>
                <a:latin typeface="Times New Roman" pitchFamily="18" charset="0"/>
              </a:defRPr>
            </a:lvl9pPr>
          </a:lstStyle>
          <a:p>
            <a:fld id="{2B7541E9-085F-4FC4-AEF9-E2449EE03FFF}" type="slidenum">
              <a:rPr lang="en-US" altLang="en-US" sz="1300">
                <a:latin typeface="Calibri" panose="020F0502020204030204" pitchFamily="34" charset="0"/>
              </a:rPr>
              <a:pPr/>
              <a:t>47</a:t>
            </a:fld>
            <a:endParaRPr lang="en-US" altLang="en-US" sz="1300" dirty="0">
              <a:latin typeface="Calibri" panose="020F0502020204030204" pitchFamily="34" charset="0"/>
            </a:endParaRPr>
          </a:p>
        </p:txBody>
      </p:sp>
      <p:sp>
        <p:nvSpPr>
          <p:cNvPr id="87043" name="Rectangle 2"/>
          <p:cNvSpPr>
            <a:spLocks noGrp="1" noRot="1" noChangeAspect="1" noChangeArrowheads="1" noTextEdit="1"/>
          </p:cNvSpPr>
          <p:nvPr>
            <p:ph type="sldImg"/>
          </p:nvPr>
        </p:nvSpPr>
        <p:spPr>
          <a:ln/>
        </p:spPr>
      </p:sp>
      <p:sp>
        <p:nvSpPr>
          <p:cNvPr id="60423" name="Rectangle 3"/>
          <p:cNvSpPr>
            <a:spLocks noGrp="1" noChangeArrowheads="1"/>
          </p:cNvSpPr>
          <p:nvPr>
            <p:ph type="body" idx="1"/>
          </p:nvPr>
        </p:nvSpPr>
        <p:spPr>
          <a:xfrm>
            <a:off x="1219200" y="4595818"/>
            <a:ext cx="4860925" cy="4278312"/>
          </a:xfrm>
        </p:spPr>
        <p:txBody>
          <a:bodyPr/>
          <a:lstStyle/>
          <a:p>
            <a:pPr>
              <a:defRPr/>
            </a:pPr>
            <a:r>
              <a:rPr lang="en-US" dirty="0">
                <a:latin typeface="+mn-lt"/>
              </a:rPr>
              <a:t>See http://www.cracked.com/article_16335_7-innocent-gestures-that-can-get-you-killed-overseas.html.  The examples are quite true, but the language is a bit too vernacular for this straight-laced Midwesterner.  Read at your own risk.—</a:t>
            </a:r>
            <a:r>
              <a:rPr lang="en-US" i="1" dirty="0" err="1">
                <a:latin typeface="+mn-lt"/>
              </a:rPr>
              <a:t>cme</a:t>
            </a:r>
            <a:endParaRPr lang="en-US" dirty="0">
              <a:latin typeface="+mn-lt"/>
            </a:endParaRPr>
          </a:p>
        </p:txBody>
      </p:sp>
      <p:sp>
        <p:nvSpPr>
          <p:cNvPr id="10" name="Rectangle 6"/>
          <p:cNvSpPr>
            <a:spLocks noGrp="1" noChangeArrowheads="1"/>
          </p:cNvSpPr>
          <p:nvPr>
            <p:ph type="ftr" sz="quarter" idx="4"/>
          </p:nvPr>
        </p:nvSpPr>
        <p:spPr>
          <a:xfrm>
            <a:off x="1" y="9067800"/>
            <a:ext cx="4632960" cy="490225"/>
          </a:xfrm>
        </p:spPr>
        <p:txBody>
          <a:bodyPr/>
          <a:lstStyle>
            <a:lvl1pPr defTabSz="1000552">
              <a:defRPr sz="2500">
                <a:solidFill>
                  <a:schemeClr val="tx1"/>
                </a:solidFill>
                <a:latin typeface="Times New Roman" pitchFamily="18" charset="0"/>
              </a:defRPr>
            </a:lvl1pPr>
            <a:lvl2pPr marL="777837" indent="-299169" defTabSz="1000552">
              <a:defRPr sz="2500">
                <a:solidFill>
                  <a:schemeClr val="tx1"/>
                </a:solidFill>
                <a:latin typeface="Times New Roman" pitchFamily="18" charset="0"/>
              </a:defRPr>
            </a:lvl2pPr>
            <a:lvl3pPr marL="1196673" indent="-239335" defTabSz="1000552">
              <a:defRPr sz="2500">
                <a:solidFill>
                  <a:schemeClr val="tx1"/>
                </a:solidFill>
                <a:latin typeface="Times New Roman" pitchFamily="18" charset="0"/>
              </a:defRPr>
            </a:lvl3pPr>
            <a:lvl4pPr marL="1675342" indent="-239335" defTabSz="1000552">
              <a:defRPr sz="2500">
                <a:solidFill>
                  <a:schemeClr val="tx1"/>
                </a:solidFill>
                <a:latin typeface="Times New Roman" pitchFamily="18" charset="0"/>
              </a:defRPr>
            </a:lvl4pPr>
            <a:lvl5pPr marL="2154011" indent="-239335" defTabSz="1000552">
              <a:defRPr sz="2500">
                <a:solidFill>
                  <a:schemeClr val="tx1"/>
                </a:solidFill>
                <a:latin typeface="Times New Roman" pitchFamily="18" charset="0"/>
              </a:defRPr>
            </a:lvl5pPr>
            <a:lvl6pPr marL="2632681" indent="-239335" defTabSz="1000552" eaLnBrk="0" fontAlgn="base" hangingPunct="0">
              <a:spcBef>
                <a:spcPct val="0"/>
              </a:spcBef>
              <a:spcAft>
                <a:spcPct val="0"/>
              </a:spcAft>
              <a:defRPr sz="2500">
                <a:solidFill>
                  <a:schemeClr val="tx1"/>
                </a:solidFill>
                <a:latin typeface="Times New Roman" pitchFamily="18" charset="0"/>
              </a:defRPr>
            </a:lvl6pPr>
            <a:lvl7pPr marL="3111350" indent="-239335" defTabSz="1000552" eaLnBrk="0" fontAlgn="base" hangingPunct="0">
              <a:spcBef>
                <a:spcPct val="0"/>
              </a:spcBef>
              <a:spcAft>
                <a:spcPct val="0"/>
              </a:spcAft>
              <a:defRPr sz="2500">
                <a:solidFill>
                  <a:schemeClr val="tx1"/>
                </a:solidFill>
                <a:latin typeface="Times New Roman" pitchFamily="18" charset="0"/>
              </a:defRPr>
            </a:lvl7pPr>
            <a:lvl8pPr marL="3590019" indent="-239335" defTabSz="1000552" eaLnBrk="0" fontAlgn="base" hangingPunct="0">
              <a:spcBef>
                <a:spcPct val="0"/>
              </a:spcBef>
              <a:spcAft>
                <a:spcPct val="0"/>
              </a:spcAft>
              <a:defRPr sz="2500">
                <a:solidFill>
                  <a:schemeClr val="tx1"/>
                </a:solidFill>
                <a:latin typeface="Times New Roman" pitchFamily="18" charset="0"/>
              </a:defRPr>
            </a:lvl8pPr>
            <a:lvl9pPr marL="4068688" indent="-239335" defTabSz="1000552" eaLnBrk="0" fontAlgn="base" hangingPunct="0">
              <a:spcBef>
                <a:spcPct val="0"/>
              </a:spcBef>
              <a:spcAft>
                <a:spcPct val="0"/>
              </a:spcAft>
              <a:defRPr sz="2500">
                <a:solidFill>
                  <a:schemeClr val="tx1"/>
                </a:solidFill>
                <a:latin typeface="Times New Roman" pitchFamily="18" charset="0"/>
              </a:defRPr>
            </a:lvl9pPr>
          </a:lstStyle>
          <a:p>
            <a:pPr>
              <a:defRPr/>
            </a:pPr>
            <a:r>
              <a:rPr lang="en-US" sz="1300" dirty="0">
                <a:latin typeface="+mn-lt"/>
              </a:rPr>
              <a:t>© 2025 The Board of Trustees of the University of Illinois</a:t>
            </a:r>
            <a:br>
              <a:rPr lang="en-US" sz="1300" dirty="0">
                <a:latin typeface="+mn-lt"/>
              </a:rPr>
            </a:br>
            <a:r>
              <a:rPr lang="en-US" sz="1300" dirty="0">
                <a:latin typeface="+mn-lt"/>
              </a:rPr>
              <a:t>All rights reserved</a:t>
            </a:r>
          </a:p>
        </p:txBody>
      </p:sp>
      <p:sp>
        <p:nvSpPr>
          <p:cNvPr id="11" name="Rectangle 2"/>
          <p:cNvSpPr>
            <a:spLocks noGrp="1" noChangeArrowheads="1"/>
          </p:cNvSpPr>
          <p:nvPr>
            <p:ph type="hdr" sz="quarter"/>
          </p:nvPr>
        </p:nvSpPr>
        <p:spPr>
          <a:xfrm>
            <a:off x="5" y="4"/>
            <a:ext cx="5486395" cy="474663"/>
          </a:xfrm>
          <a:noFill/>
        </p:spPr>
        <p:txBody>
          <a:bodyPr/>
          <a:lstStyle>
            <a:lvl1pPr defTabSz="964323">
              <a:defRPr sz="2400">
                <a:solidFill>
                  <a:schemeClr val="tx1"/>
                </a:solidFill>
                <a:latin typeface="Times New Roman" pitchFamily="18" charset="0"/>
              </a:defRPr>
            </a:lvl1pPr>
            <a:lvl2pPr marL="749674" indent="-288335" defTabSz="964323">
              <a:defRPr sz="2400">
                <a:solidFill>
                  <a:schemeClr val="tx1"/>
                </a:solidFill>
                <a:latin typeface="Times New Roman" pitchFamily="18" charset="0"/>
              </a:defRPr>
            </a:lvl2pPr>
            <a:lvl3pPr marL="1153343" indent="-230669" defTabSz="964323">
              <a:defRPr sz="2400">
                <a:solidFill>
                  <a:schemeClr val="tx1"/>
                </a:solidFill>
                <a:latin typeface="Times New Roman" pitchFamily="18" charset="0"/>
              </a:defRPr>
            </a:lvl3pPr>
            <a:lvl4pPr marL="1614682" indent="-230669" defTabSz="964323">
              <a:defRPr sz="2400">
                <a:solidFill>
                  <a:schemeClr val="tx1"/>
                </a:solidFill>
                <a:latin typeface="Times New Roman" pitchFamily="18" charset="0"/>
              </a:defRPr>
            </a:lvl4pPr>
            <a:lvl5pPr marL="2076017" indent="-230669" defTabSz="964323">
              <a:defRPr sz="2400">
                <a:solidFill>
                  <a:schemeClr val="tx1"/>
                </a:solidFill>
                <a:latin typeface="Times New Roman" pitchFamily="18" charset="0"/>
              </a:defRPr>
            </a:lvl5pPr>
            <a:lvl6pPr marL="2537355" indent="-230669" defTabSz="964323" eaLnBrk="0" fontAlgn="base" hangingPunct="0">
              <a:spcBef>
                <a:spcPct val="0"/>
              </a:spcBef>
              <a:spcAft>
                <a:spcPct val="0"/>
              </a:spcAft>
              <a:defRPr sz="2400">
                <a:solidFill>
                  <a:schemeClr val="tx1"/>
                </a:solidFill>
                <a:latin typeface="Times New Roman" pitchFamily="18" charset="0"/>
              </a:defRPr>
            </a:lvl6pPr>
            <a:lvl7pPr marL="2998691" indent="-230669" defTabSz="964323" eaLnBrk="0" fontAlgn="base" hangingPunct="0">
              <a:spcBef>
                <a:spcPct val="0"/>
              </a:spcBef>
              <a:spcAft>
                <a:spcPct val="0"/>
              </a:spcAft>
              <a:defRPr sz="2400">
                <a:solidFill>
                  <a:schemeClr val="tx1"/>
                </a:solidFill>
                <a:latin typeface="Times New Roman" pitchFamily="18" charset="0"/>
              </a:defRPr>
            </a:lvl7pPr>
            <a:lvl8pPr marL="3460029" indent="-230669" defTabSz="964323" eaLnBrk="0" fontAlgn="base" hangingPunct="0">
              <a:spcBef>
                <a:spcPct val="0"/>
              </a:spcBef>
              <a:spcAft>
                <a:spcPct val="0"/>
              </a:spcAft>
              <a:defRPr sz="2400">
                <a:solidFill>
                  <a:schemeClr val="tx1"/>
                </a:solidFill>
                <a:latin typeface="Times New Roman" pitchFamily="18" charset="0"/>
              </a:defRPr>
            </a:lvl8pPr>
            <a:lvl9pPr marL="3921364" indent="-230669" defTabSz="964323" eaLnBrk="0" fontAlgn="base" hangingPunct="0">
              <a:spcBef>
                <a:spcPct val="0"/>
              </a:spcBef>
              <a:spcAft>
                <a:spcPct val="0"/>
              </a:spcAft>
              <a:defRPr sz="2400">
                <a:solidFill>
                  <a:schemeClr val="tx1"/>
                </a:solidFill>
                <a:latin typeface="Times New Roman" pitchFamily="18" charset="0"/>
              </a:defRPr>
            </a:lvl9pPr>
          </a:lstStyle>
          <a:p>
            <a:r>
              <a:rPr lang="en-US" sz="1300" dirty="0">
                <a:latin typeface="+mn-lt"/>
              </a:rPr>
              <a:t>Communicating in Science--Celia’s Tips for Science Talks</a:t>
            </a:r>
          </a:p>
          <a:p>
            <a:r>
              <a:rPr lang="en-US" sz="1300" dirty="0">
                <a:latin typeface="+mn-lt"/>
              </a:rPr>
              <a:t>Celia M. Elliott, PHYS 496</a:t>
            </a:r>
          </a:p>
        </p:txBody>
      </p:sp>
      <p:sp>
        <p:nvSpPr>
          <p:cNvPr id="12" name="Rectangle 3"/>
          <p:cNvSpPr>
            <a:spLocks noGrp="1" noChangeArrowheads="1"/>
          </p:cNvSpPr>
          <p:nvPr>
            <p:ph type="dt" sz="quarter" idx="1"/>
          </p:nvPr>
        </p:nvSpPr>
        <p:spPr>
          <a:xfrm>
            <a:off x="4173538" y="4"/>
            <a:ext cx="3128962" cy="474663"/>
          </a:xfrm>
          <a:noFill/>
        </p:spPr>
        <p:txBody>
          <a:bodyPr/>
          <a:lstStyle>
            <a:lvl1pPr defTabSz="964323">
              <a:defRPr sz="2400">
                <a:solidFill>
                  <a:schemeClr val="tx1"/>
                </a:solidFill>
                <a:latin typeface="Times New Roman" pitchFamily="18" charset="0"/>
              </a:defRPr>
            </a:lvl1pPr>
            <a:lvl2pPr marL="749674" indent="-288335" defTabSz="964323">
              <a:defRPr sz="2400">
                <a:solidFill>
                  <a:schemeClr val="tx1"/>
                </a:solidFill>
                <a:latin typeface="Times New Roman" pitchFamily="18" charset="0"/>
              </a:defRPr>
            </a:lvl2pPr>
            <a:lvl3pPr marL="1153343" indent="-230669" defTabSz="964323">
              <a:defRPr sz="2400">
                <a:solidFill>
                  <a:schemeClr val="tx1"/>
                </a:solidFill>
                <a:latin typeface="Times New Roman" pitchFamily="18" charset="0"/>
              </a:defRPr>
            </a:lvl3pPr>
            <a:lvl4pPr marL="1614682" indent="-230669" defTabSz="964323">
              <a:defRPr sz="2400">
                <a:solidFill>
                  <a:schemeClr val="tx1"/>
                </a:solidFill>
                <a:latin typeface="Times New Roman" pitchFamily="18" charset="0"/>
              </a:defRPr>
            </a:lvl4pPr>
            <a:lvl5pPr marL="2076017" indent="-230669" defTabSz="964323">
              <a:defRPr sz="2400">
                <a:solidFill>
                  <a:schemeClr val="tx1"/>
                </a:solidFill>
                <a:latin typeface="Times New Roman" pitchFamily="18" charset="0"/>
              </a:defRPr>
            </a:lvl5pPr>
            <a:lvl6pPr marL="2537355" indent="-230669" defTabSz="964323" eaLnBrk="0" fontAlgn="base" hangingPunct="0">
              <a:spcBef>
                <a:spcPct val="0"/>
              </a:spcBef>
              <a:spcAft>
                <a:spcPct val="0"/>
              </a:spcAft>
              <a:defRPr sz="2400">
                <a:solidFill>
                  <a:schemeClr val="tx1"/>
                </a:solidFill>
                <a:latin typeface="Times New Roman" pitchFamily="18" charset="0"/>
              </a:defRPr>
            </a:lvl6pPr>
            <a:lvl7pPr marL="2998691" indent="-230669" defTabSz="964323" eaLnBrk="0" fontAlgn="base" hangingPunct="0">
              <a:spcBef>
                <a:spcPct val="0"/>
              </a:spcBef>
              <a:spcAft>
                <a:spcPct val="0"/>
              </a:spcAft>
              <a:defRPr sz="2400">
                <a:solidFill>
                  <a:schemeClr val="tx1"/>
                </a:solidFill>
                <a:latin typeface="Times New Roman" pitchFamily="18" charset="0"/>
              </a:defRPr>
            </a:lvl7pPr>
            <a:lvl8pPr marL="3460029" indent="-230669" defTabSz="964323" eaLnBrk="0" fontAlgn="base" hangingPunct="0">
              <a:spcBef>
                <a:spcPct val="0"/>
              </a:spcBef>
              <a:spcAft>
                <a:spcPct val="0"/>
              </a:spcAft>
              <a:defRPr sz="2400">
                <a:solidFill>
                  <a:schemeClr val="tx1"/>
                </a:solidFill>
                <a:latin typeface="Times New Roman" pitchFamily="18" charset="0"/>
              </a:defRPr>
            </a:lvl8pPr>
            <a:lvl9pPr marL="3921364" indent="-230669" defTabSz="964323" eaLnBrk="0" fontAlgn="base" hangingPunct="0">
              <a:spcBef>
                <a:spcPct val="0"/>
              </a:spcBef>
              <a:spcAft>
                <a:spcPct val="0"/>
              </a:spcAft>
              <a:defRPr sz="2400">
                <a:solidFill>
                  <a:schemeClr val="tx1"/>
                </a:solidFill>
                <a:latin typeface="Times New Roman" pitchFamily="18" charset="0"/>
              </a:defRPr>
            </a:lvl9pPr>
          </a:lstStyle>
          <a:p>
            <a:fld id="{B0EED134-26FC-4344-B590-D3ECAE4F2362}" type="datetime1">
              <a:rPr lang="en-US" sz="1300" smtClean="0">
                <a:latin typeface="+mn-lt"/>
              </a:rPr>
              <a:t>9/12/25</a:t>
            </a:fld>
            <a:endParaRPr lang="en-US" sz="1300" dirty="0">
              <a:latin typeface="+mn-lt"/>
            </a:endParaRPr>
          </a:p>
        </p:txBody>
      </p:sp>
    </p:spTree>
    <p:extLst>
      <p:ext uri="{BB962C8B-B14F-4D97-AF65-F5344CB8AC3E}">
        <p14:creationId xmlns:p14="http://schemas.microsoft.com/office/powerpoint/2010/main" val="341957244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lvl1pPr defTabSz="1000552">
              <a:defRPr sz="2500">
                <a:solidFill>
                  <a:schemeClr val="tx1"/>
                </a:solidFill>
                <a:latin typeface="Times New Roman" pitchFamily="18" charset="0"/>
              </a:defRPr>
            </a:lvl1pPr>
            <a:lvl2pPr marL="777837" indent="-299169" defTabSz="1000552">
              <a:defRPr sz="2500">
                <a:solidFill>
                  <a:schemeClr val="tx1"/>
                </a:solidFill>
                <a:latin typeface="Times New Roman" pitchFamily="18" charset="0"/>
              </a:defRPr>
            </a:lvl2pPr>
            <a:lvl3pPr marL="1196673" indent="-239335" defTabSz="1000552">
              <a:defRPr sz="2500">
                <a:solidFill>
                  <a:schemeClr val="tx1"/>
                </a:solidFill>
                <a:latin typeface="Times New Roman" pitchFamily="18" charset="0"/>
              </a:defRPr>
            </a:lvl3pPr>
            <a:lvl4pPr marL="1675342" indent="-239335" defTabSz="1000552">
              <a:defRPr sz="2500">
                <a:solidFill>
                  <a:schemeClr val="tx1"/>
                </a:solidFill>
                <a:latin typeface="Times New Roman" pitchFamily="18" charset="0"/>
              </a:defRPr>
            </a:lvl4pPr>
            <a:lvl5pPr marL="2154011" indent="-239335" defTabSz="1000552">
              <a:defRPr sz="2500">
                <a:solidFill>
                  <a:schemeClr val="tx1"/>
                </a:solidFill>
                <a:latin typeface="Times New Roman" pitchFamily="18" charset="0"/>
              </a:defRPr>
            </a:lvl5pPr>
            <a:lvl6pPr marL="2632681" indent="-239335" defTabSz="1000552" eaLnBrk="0" fontAlgn="base" hangingPunct="0">
              <a:spcBef>
                <a:spcPct val="0"/>
              </a:spcBef>
              <a:spcAft>
                <a:spcPct val="0"/>
              </a:spcAft>
              <a:defRPr sz="2500">
                <a:solidFill>
                  <a:schemeClr val="tx1"/>
                </a:solidFill>
                <a:latin typeface="Times New Roman" pitchFamily="18" charset="0"/>
              </a:defRPr>
            </a:lvl6pPr>
            <a:lvl7pPr marL="3111350" indent="-239335" defTabSz="1000552" eaLnBrk="0" fontAlgn="base" hangingPunct="0">
              <a:spcBef>
                <a:spcPct val="0"/>
              </a:spcBef>
              <a:spcAft>
                <a:spcPct val="0"/>
              </a:spcAft>
              <a:defRPr sz="2500">
                <a:solidFill>
                  <a:schemeClr val="tx1"/>
                </a:solidFill>
                <a:latin typeface="Times New Roman" pitchFamily="18" charset="0"/>
              </a:defRPr>
            </a:lvl7pPr>
            <a:lvl8pPr marL="3590019" indent="-239335" defTabSz="1000552" eaLnBrk="0" fontAlgn="base" hangingPunct="0">
              <a:spcBef>
                <a:spcPct val="0"/>
              </a:spcBef>
              <a:spcAft>
                <a:spcPct val="0"/>
              </a:spcAft>
              <a:defRPr sz="2500">
                <a:solidFill>
                  <a:schemeClr val="tx1"/>
                </a:solidFill>
                <a:latin typeface="Times New Roman" pitchFamily="18" charset="0"/>
              </a:defRPr>
            </a:lvl8pPr>
            <a:lvl9pPr marL="4068688" indent="-239335" defTabSz="1000552" eaLnBrk="0" fontAlgn="base" hangingPunct="0">
              <a:spcBef>
                <a:spcPct val="0"/>
              </a:spcBef>
              <a:spcAft>
                <a:spcPct val="0"/>
              </a:spcAft>
              <a:defRPr sz="2500">
                <a:solidFill>
                  <a:schemeClr val="tx1"/>
                </a:solidFill>
                <a:latin typeface="Times New Roman" pitchFamily="18" charset="0"/>
              </a:defRPr>
            </a:lvl9pPr>
          </a:lstStyle>
          <a:p>
            <a:fld id="{A48C453D-DE14-4C3C-B7E7-1C98A56F8A0B}" type="slidenum">
              <a:rPr lang="en-US" altLang="en-US" sz="1300">
                <a:latin typeface="Calibri" panose="020F0502020204030204" pitchFamily="34" charset="0"/>
              </a:rPr>
              <a:pPr/>
              <a:t>48</a:t>
            </a:fld>
            <a:endParaRPr lang="en-US" altLang="en-US" sz="1300" dirty="0">
              <a:latin typeface="Calibri" panose="020F0502020204030204" pitchFamily="34" charset="0"/>
            </a:endParaRPr>
          </a:p>
        </p:txBody>
      </p:sp>
      <p:sp>
        <p:nvSpPr>
          <p:cNvPr id="88067" name="Rectangle 2"/>
          <p:cNvSpPr>
            <a:spLocks noGrp="1" noRot="1" noChangeAspect="1" noChangeArrowheads="1" noTextEdit="1"/>
          </p:cNvSpPr>
          <p:nvPr>
            <p:ph type="sldImg"/>
          </p:nvPr>
        </p:nvSpPr>
        <p:spPr>
          <a:xfrm>
            <a:off x="1447800" y="755650"/>
            <a:ext cx="4906963" cy="3679825"/>
          </a:xfrm>
          <a:ln w="12700" cap="flat"/>
        </p:spPr>
      </p:sp>
      <p:sp>
        <p:nvSpPr>
          <p:cNvPr id="61447" name="Rectangle 3"/>
          <p:cNvSpPr>
            <a:spLocks noGrp="1" noChangeArrowheads="1"/>
          </p:cNvSpPr>
          <p:nvPr>
            <p:ph type="body" idx="1"/>
          </p:nvPr>
        </p:nvSpPr>
        <p:spPr>
          <a:xfrm>
            <a:off x="1447800" y="4687472"/>
            <a:ext cx="4906963" cy="2018128"/>
          </a:xfrm>
        </p:spPr>
        <p:txBody>
          <a:bodyPr lIns="101885" tIns="50940" rIns="101885" bIns="50940"/>
          <a:lstStyle/>
          <a:p>
            <a:pPr>
              <a:spcBef>
                <a:spcPct val="50000"/>
              </a:spcBef>
              <a:defRPr/>
            </a:pPr>
            <a:r>
              <a:rPr lang="en-US" dirty="0">
                <a:latin typeface="+mn-lt"/>
              </a:rPr>
              <a:t>Do not use jargon unless you explain it (What is SPH, anyway?). </a:t>
            </a:r>
          </a:p>
          <a:p>
            <a:pPr>
              <a:spcBef>
                <a:spcPct val="50000"/>
              </a:spcBef>
              <a:defRPr/>
            </a:pPr>
            <a:r>
              <a:rPr lang="en-US" dirty="0">
                <a:latin typeface="+mn-lt"/>
              </a:rPr>
              <a:t>Choose the simplest words—imagine that you are giving a talk in English to people who don’t speak English as a first or even a second language.  In physics, you probably are!</a:t>
            </a:r>
          </a:p>
          <a:p>
            <a:pPr>
              <a:spcBef>
                <a:spcPct val="50000"/>
              </a:spcBef>
              <a:defRPr/>
            </a:pPr>
            <a:r>
              <a:rPr lang="en-US" dirty="0">
                <a:latin typeface="+mn-lt"/>
              </a:rPr>
              <a:t>If English is not your first language, do not be embarrassed to ask a native speaker to review your presentation and correct your pronunciation.</a:t>
            </a:r>
          </a:p>
          <a:p>
            <a:pPr>
              <a:spcBef>
                <a:spcPct val="50000"/>
              </a:spcBef>
              <a:defRPr/>
            </a:pPr>
            <a:r>
              <a:rPr lang="en-US" dirty="0">
                <a:latin typeface="+mn-lt"/>
              </a:rPr>
              <a:t>Practice speaking slowly and distinctly, whatever your first language is.</a:t>
            </a:r>
            <a:endParaRPr lang="en-US" dirty="0"/>
          </a:p>
        </p:txBody>
      </p:sp>
      <p:sp>
        <p:nvSpPr>
          <p:cNvPr id="10" name="Rectangle 6"/>
          <p:cNvSpPr>
            <a:spLocks noGrp="1" noChangeArrowheads="1"/>
          </p:cNvSpPr>
          <p:nvPr>
            <p:ph type="ftr" sz="quarter" idx="4"/>
          </p:nvPr>
        </p:nvSpPr>
        <p:spPr>
          <a:xfrm>
            <a:off x="1" y="9067800"/>
            <a:ext cx="4632960" cy="490225"/>
          </a:xfrm>
        </p:spPr>
        <p:txBody>
          <a:bodyPr/>
          <a:lstStyle>
            <a:lvl1pPr defTabSz="1000552">
              <a:defRPr sz="2500">
                <a:solidFill>
                  <a:schemeClr val="tx1"/>
                </a:solidFill>
                <a:latin typeface="Times New Roman" pitchFamily="18" charset="0"/>
              </a:defRPr>
            </a:lvl1pPr>
            <a:lvl2pPr marL="777837" indent="-299169" defTabSz="1000552">
              <a:defRPr sz="2500">
                <a:solidFill>
                  <a:schemeClr val="tx1"/>
                </a:solidFill>
                <a:latin typeface="Times New Roman" pitchFamily="18" charset="0"/>
              </a:defRPr>
            </a:lvl2pPr>
            <a:lvl3pPr marL="1196673" indent="-239335" defTabSz="1000552">
              <a:defRPr sz="2500">
                <a:solidFill>
                  <a:schemeClr val="tx1"/>
                </a:solidFill>
                <a:latin typeface="Times New Roman" pitchFamily="18" charset="0"/>
              </a:defRPr>
            </a:lvl3pPr>
            <a:lvl4pPr marL="1675342" indent="-239335" defTabSz="1000552">
              <a:defRPr sz="2500">
                <a:solidFill>
                  <a:schemeClr val="tx1"/>
                </a:solidFill>
                <a:latin typeface="Times New Roman" pitchFamily="18" charset="0"/>
              </a:defRPr>
            </a:lvl4pPr>
            <a:lvl5pPr marL="2154011" indent="-239335" defTabSz="1000552">
              <a:defRPr sz="2500">
                <a:solidFill>
                  <a:schemeClr val="tx1"/>
                </a:solidFill>
                <a:latin typeface="Times New Roman" pitchFamily="18" charset="0"/>
              </a:defRPr>
            </a:lvl5pPr>
            <a:lvl6pPr marL="2632681" indent="-239335" defTabSz="1000552" eaLnBrk="0" fontAlgn="base" hangingPunct="0">
              <a:spcBef>
                <a:spcPct val="0"/>
              </a:spcBef>
              <a:spcAft>
                <a:spcPct val="0"/>
              </a:spcAft>
              <a:defRPr sz="2500">
                <a:solidFill>
                  <a:schemeClr val="tx1"/>
                </a:solidFill>
                <a:latin typeface="Times New Roman" pitchFamily="18" charset="0"/>
              </a:defRPr>
            </a:lvl6pPr>
            <a:lvl7pPr marL="3111350" indent="-239335" defTabSz="1000552" eaLnBrk="0" fontAlgn="base" hangingPunct="0">
              <a:spcBef>
                <a:spcPct val="0"/>
              </a:spcBef>
              <a:spcAft>
                <a:spcPct val="0"/>
              </a:spcAft>
              <a:defRPr sz="2500">
                <a:solidFill>
                  <a:schemeClr val="tx1"/>
                </a:solidFill>
                <a:latin typeface="Times New Roman" pitchFamily="18" charset="0"/>
              </a:defRPr>
            </a:lvl7pPr>
            <a:lvl8pPr marL="3590019" indent="-239335" defTabSz="1000552" eaLnBrk="0" fontAlgn="base" hangingPunct="0">
              <a:spcBef>
                <a:spcPct val="0"/>
              </a:spcBef>
              <a:spcAft>
                <a:spcPct val="0"/>
              </a:spcAft>
              <a:defRPr sz="2500">
                <a:solidFill>
                  <a:schemeClr val="tx1"/>
                </a:solidFill>
                <a:latin typeface="Times New Roman" pitchFamily="18" charset="0"/>
              </a:defRPr>
            </a:lvl8pPr>
            <a:lvl9pPr marL="4068688" indent="-239335" defTabSz="1000552" eaLnBrk="0" fontAlgn="base" hangingPunct="0">
              <a:spcBef>
                <a:spcPct val="0"/>
              </a:spcBef>
              <a:spcAft>
                <a:spcPct val="0"/>
              </a:spcAft>
              <a:defRPr sz="2500">
                <a:solidFill>
                  <a:schemeClr val="tx1"/>
                </a:solidFill>
                <a:latin typeface="Times New Roman" pitchFamily="18" charset="0"/>
              </a:defRPr>
            </a:lvl9pPr>
          </a:lstStyle>
          <a:p>
            <a:pPr>
              <a:defRPr/>
            </a:pPr>
            <a:r>
              <a:rPr lang="en-US" sz="1300" dirty="0">
                <a:latin typeface="+mn-lt"/>
              </a:rPr>
              <a:t>© 2025 The Board of Trustees of the University of Illinois</a:t>
            </a:r>
            <a:br>
              <a:rPr lang="en-US" sz="1300" dirty="0">
                <a:latin typeface="+mn-lt"/>
              </a:rPr>
            </a:br>
            <a:r>
              <a:rPr lang="en-US" sz="1300" dirty="0">
                <a:latin typeface="+mn-lt"/>
              </a:rPr>
              <a:t>All rights reserved</a:t>
            </a:r>
          </a:p>
        </p:txBody>
      </p:sp>
      <p:sp>
        <p:nvSpPr>
          <p:cNvPr id="11" name="Rectangle 2"/>
          <p:cNvSpPr>
            <a:spLocks noGrp="1" noChangeArrowheads="1"/>
          </p:cNvSpPr>
          <p:nvPr>
            <p:ph type="hdr" sz="quarter"/>
          </p:nvPr>
        </p:nvSpPr>
        <p:spPr>
          <a:xfrm>
            <a:off x="5" y="4"/>
            <a:ext cx="5486395" cy="474663"/>
          </a:xfrm>
          <a:noFill/>
        </p:spPr>
        <p:txBody>
          <a:bodyPr/>
          <a:lstStyle>
            <a:lvl1pPr defTabSz="964323">
              <a:defRPr sz="2400">
                <a:solidFill>
                  <a:schemeClr val="tx1"/>
                </a:solidFill>
                <a:latin typeface="Times New Roman" pitchFamily="18" charset="0"/>
              </a:defRPr>
            </a:lvl1pPr>
            <a:lvl2pPr marL="749674" indent="-288335" defTabSz="964323">
              <a:defRPr sz="2400">
                <a:solidFill>
                  <a:schemeClr val="tx1"/>
                </a:solidFill>
                <a:latin typeface="Times New Roman" pitchFamily="18" charset="0"/>
              </a:defRPr>
            </a:lvl2pPr>
            <a:lvl3pPr marL="1153343" indent="-230669" defTabSz="964323">
              <a:defRPr sz="2400">
                <a:solidFill>
                  <a:schemeClr val="tx1"/>
                </a:solidFill>
                <a:latin typeface="Times New Roman" pitchFamily="18" charset="0"/>
              </a:defRPr>
            </a:lvl3pPr>
            <a:lvl4pPr marL="1614682" indent="-230669" defTabSz="964323">
              <a:defRPr sz="2400">
                <a:solidFill>
                  <a:schemeClr val="tx1"/>
                </a:solidFill>
                <a:latin typeface="Times New Roman" pitchFamily="18" charset="0"/>
              </a:defRPr>
            </a:lvl4pPr>
            <a:lvl5pPr marL="2076017" indent="-230669" defTabSz="964323">
              <a:defRPr sz="2400">
                <a:solidFill>
                  <a:schemeClr val="tx1"/>
                </a:solidFill>
                <a:latin typeface="Times New Roman" pitchFamily="18" charset="0"/>
              </a:defRPr>
            </a:lvl5pPr>
            <a:lvl6pPr marL="2537355" indent="-230669" defTabSz="964323" eaLnBrk="0" fontAlgn="base" hangingPunct="0">
              <a:spcBef>
                <a:spcPct val="0"/>
              </a:spcBef>
              <a:spcAft>
                <a:spcPct val="0"/>
              </a:spcAft>
              <a:defRPr sz="2400">
                <a:solidFill>
                  <a:schemeClr val="tx1"/>
                </a:solidFill>
                <a:latin typeface="Times New Roman" pitchFamily="18" charset="0"/>
              </a:defRPr>
            </a:lvl6pPr>
            <a:lvl7pPr marL="2998691" indent="-230669" defTabSz="964323" eaLnBrk="0" fontAlgn="base" hangingPunct="0">
              <a:spcBef>
                <a:spcPct val="0"/>
              </a:spcBef>
              <a:spcAft>
                <a:spcPct val="0"/>
              </a:spcAft>
              <a:defRPr sz="2400">
                <a:solidFill>
                  <a:schemeClr val="tx1"/>
                </a:solidFill>
                <a:latin typeface="Times New Roman" pitchFamily="18" charset="0"/>
              </a:defRPr>
            </a:lvl7pPr>
            <a:lvl8pPr marL="3460029" indent="-230669" defTabSz="964323" eaLnBrk="0" fontAlgn="base" hangingPunct="0">
              <a:spcBef>
                <a:spcPct val="0"/>
              </a:spcBef>
              <a:spcAft>
                <a:spcPct val="0"/>
              </a:spcAft>
              <a:defRPr sz="2400">
                <a:solidFill>
                  <a:schemeClr val="tx1"/>
                </a:solidFill>
                <a:latin typeface="Times New Roman" pitchFamily="18" charset="0"/>
              </a:defRPr>
            </a:lvl8pPr>
            <a:lvl9pPr marL="3921364" indent="-230669" defTabSz="964323" eaLnBrk="0" fontAlgn="base" hangingPunct="0">
              <a:spcBef>
                <a:spcPct val="0"/>
              </a:spcBef>
              <a:spcAft>
                <a:spcPct val="0"/>
              </a:spcAft>
              <a:defRPr sz="2400">
                <a:solidFill>
                  <a:schemeClr val="tx1"/>
                </a:solidFill>
                <a:latin typeface="Times New Roman" pitchFamily="18" charset="0"/>
              </a:defRPr>
            </a:lvl9pPr>
          </a:lstStyle>
          <a:p>
            <a:r>
              <a:rPr lang="en-US" sz="1300" dirty="0">
                <a:latin typeface="+mn-lt"/>
              </a:rPr>
              <a:t>Communicating in Science--Celia’s Tips for Science Talks</a:t>
            </a:r>
          </a:p>
          <a:p>
            <a:r>
              <a:rPr lang="en-US" sz="1300" dirty="0">
                <a:latin typeface="+mn-lt"/>
              </a:rPr>
              <a:t>Celia M. Elliott, PHYS 496</a:t>
            </a:r>
          </a:p>
        </p:txBody>
      </p:sp>
      <p:sp>
        <p:nvSpPr>
          <p:cNvPr id="12" name="Rectangle 3"/>
          <p:cNvSpPr>
            <a:spLocks noGrp="1" noChangeArrowheads="1"/>
          </p:cNvSpPr>
          <p:nvPr>
            <p:ph type="dt" sz="quarter" idx="1"/>
          </p:nvPr>
        </p:nvSpPr>
        <p:spPr>
          <a:xfrm>
            <a:off x="4173538" y="4"/>
            <a:ext cx="3128962" cy="474663"/>
          </a:xfrm>
          <a:noFill/>
        </p:spPr>
        <p:txBody>
          <a:bodyPr/>
          <a:lstStyle>
            <a:lvl1pPr defTabSz="964323">
              <a:defRPr sz="2400">
                <a:solidFill>
                  <a:schemeClr val="tx1"/>
                </a:solidFill>
                <a:latin typeface="Times New Roman" pitchFamily="18" charset="0"/>
              </a:defRPr>
            </a:lvl1pPr>
            <a:lvl2pPr marL="749674" indent="-288335" defTabSz="964323">
              <a:defRPr sz="2400">
                <a:solidFill>
                  <a:schemeClr val="tx1"/>
                </a:solidFill>
                <a:latin typeface="Times New Roman" pitchFamily="18" charset="0"/>
              </a:defRPr>
            </a:lvl2pPr>
            <a:lvl3pPr marL="1153343" indent="-230669" defTabSz="964323">
              <a:defRPr sz="2400">
                <a:solidFill>
                  <a:schemeClr val="tx1"/>
                </a:solidFill>
                <a:latin typeface="Times New Roman" pitchFamily="18" charset="0"/>
              </a:defRPr>
            </a:lvl3pPr>
            <a:lvl4pPr marL="1614682" indent="-230669" defTabSz="964323">
              <a:defRPr sz="2400">
                <a:solidFill>
                  <a:schemeClr val="tx1"/>
                </a:solidFill>
                <a:latin typeface="Times New Roman" pitchFamily="18" charset="0"/>
              </a:defRPr>
            </a:lvl4pPr>
            <a:lvl5pPr marL="2076017" indent="-230669" defTabSz="964323">
              <a:defRPr sz="2400">
                <a:solidFill>
                  <a:schemeClr val="tx1"/>
                </a:solidFill>
                <a:latin typeface="Times New Roman" pitchFamily="18" charset="0"/>
              </a:defRPr>
            </a:lvl5pPr>
            <a:lvl6pPr marL="2537355" indent="-230669" defTabSz="964323" eaLnBrk="0" fontAlgn="base" hangingPunct="0">
              <a:spcBef>
                <a:spcPct val="0"/>
              </a:spcBef>
              <a:spcAft>
                <a:spcPct val="0"/>
              </a:spcAft>
              <a:defRPr sz="2400">
                <a:solidFill>
                  <a:schemeClr val="tx1"/>
                </a:solidFill>
                <a:latin typeface="Times New Roman" pitchFamily="18" charset="0"/>
              </a:defRPr>
            </a:lvl6pPr>
            <a:lvl7pPr marL="2998691" indent="-230669" defTabSz="964323" eaLnBrk="0" fontAlgn="base" hangingPunct="0">
              <a:spcBef>
                <a:spcPct val="0"/>
              </a:spcBef>
              <a:spcAft>
                <a:spcPct val="0"/>
              </a:spcAft>
              <a:defRPr sz="2400">
                <a:solidFill>
                  <a:schemeClr val="tx1"/>
                </a:solidFill>
                <a:latin typeface="Times New Roman" pitchFamily="18" charset="0"/>
              </a:defRPr>
            </a:lvl7pPr>
            <a:lvl8pPr marL="3460029" indent="-230669" defTabSz="964323" eaLnBrk="0" fontAlgn="base" hangingPunct="0">
              <a:spcBef>
                <a:spcPct val="0"/>
              </a:spcBef>
              <a:spcAft>
                <a:spcPct val="0"/>
              </a:spcAft>
              <a:defRPr sz="2400">
                <a:solidFill>
                  <a:schemeClr val="tx1"/>
                </a:solidFill>
                <a:latin typeface="Times New Roman" pitchFamily="18" charset="0"/>
              </a:defRPr>
            </a:lvl8pPr>
            <a:lvl9pPr marL="3921364" indent="-230669" defTabSz="964323" eaLnBrk="0" fontAlgn="base" hangingPunct="0">
              <a:spcBef>
                <a:spcPct val="0"/>
              </a:spcBef>
              <a:spcAft>
                <a:spcPct val="0"/>
              </a:spcAft>
              <a:defRPr sz="2400">
                <a:solidFill>
                  <a:schemeClr val="tx1"/>
                </a:solidFill>
                <a:latin typeface="Times New Roman" pitchFamily="18" charset="0"/>
              </a:defRPr>
            </a:lvl9pPr>
          </a:lstStyle>
          <a:p>
            <a:fld id="{F8F62FC1-3DBA-4602-A6BC-A01BC83B7DD4}" type="datetime1">
              <a:rPr lang="en-US" sz="1300" smtClean="0">
                <a:latin typeface="+mn-lt"/>
              </a:rPr>
              <a:t>9/12/25</a:t>
            </a:fld>
            <a:endParaRPr lang="en-US" sz="1300" dirty="0">
              <a:latin typeface="+mn-lt"/>
            </a:endParaRPr>
          </a:p>
        </p:txBody>
      </p:sp>
    </p:spTree>
    <p:extLst>
      <p:ext uri="{BB962C8B-B14F-4D97-AF65-F5344CB8AC3E}">
        <p14:creationId xmlns:p14="http://schemas.microsoft.com/office/powerpoint/2010/main" val="19707789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Rectangle 2"/>
          <p:cNvSpPr>
            <a:spLocks noGrp="1" noRot="1" noChangeAspect="1" noChangeArrowheads="1" noTextEdit="1"/>
          </p:cNvSpPr>
          <p:nvPr>
            <p:ph type="sldImg"/>
          </p:nvPr>
        </p:nvSpPr>
        <p:spPr>
          <a:xfrm>
            <a:off x="1447800" y="755650"/>
            <a:ext cx="4906963" cy="3679825"/>
          </a:xfrm>
          <a:ln w="12700" cap="flat"/>
        </p:spPr>
      </p:sp>
      <p:sp>
        <p:nvSpPr>
          <p:cNvPr id="37895" name="Rectangle 3"/>
          <p:cNvSpPr>
            <a:spLocks noGrp="1" noChangeArrowheads="1"/>
          </p:cNvSpPr>
          <p:nvPr>
            <p:ph type="body" idx="1"/>
          </p:nvPr>
        </p:nvSpPr>
        <p:spPr>
          <a:xfrm>
            <a:off x="1041402" y="4687472"/>
            <a:ext cx="5720080" cy="4518598"/>
          </a:xfrm>
        </p:spPr>
        <p:txBody>
          <a:bodyPr lIns="101885" tIns="50940" rIns="101885" bIns="50940"/>
          <a:lstStyle/>
          <a:p>
            <a:pPr>
              <a:defRPr/>
            </a:pPr>
            <a:r>
              <a:rPr lang="en-US" dirty="0">
                <a:latin typeface="+mn-lt"/>
              </a:rPr>
              <a:t>This slide is a horrible example—</a:t>
            </a:r>
            <a:r>
              <a:rPr lang="en-US" b="1" i="1" dirty="0">
                <a:latin typeface="+mn-lt"/>
              </a:rPr>
              <a:t>do not</a:t>
            </a:r>
            <a:r>
              <a:rPr lang="en-US" dirty="0">
                <a:latin typeface="+mn-lt"/>
              </a:rPr>
              <a:t> present slides that look like this at your talk.  It has way too much text and zero visual interest.  It tells your audience “I might be able to be more boring, but I frankly don’t think it’s worth finding out for the likes of you.”</a:t>
            </a:r>
          </a:p>
          <a:p>
            <a:pPr>
              <a:defRPr/>
            </a:pPr>
            <a:endParaRPr lang="en-US" dirty="0">
              <a:latin typeface="+mn-lt"/>
            </a:endParaRPr>
          </a:p>
        </p:txBody>
      </p:sp>
      <p:sp>
        <p:nvSpPr>
          <p:cNvPr id="14" name="Rectangle 7"/>
          <p:cNvSpPr>
            <a:spLocks noGrp="1" noChangeArrowheads="1"/>
          </p:cNvSpPr>
          <p:nvPr>
            <p:ph type="sldNum" sz="quarter" idx="5"/>
          </p:nvPr>
        </p:nvSpPr>
        <p:spPr>
          <a:xfrm>
            <a:off x="3910271" y="9003011"/>
            <a:ext cx="3337559" cy="490225"/>
          </a:xfrm>
          <a:noFill/>
        </p:spPr>
        <p:txBody>
          <a:bodyPr/>
          <a:lstStyle>
            <a:lvl1pPr defTabSz="1000552">
              <a:defRPr sz="2500">
                <a:solidFill>
                  <a:schemeClr val="tx1"/>
                </a:solidFill>
                <a:latin typeface="Times New Roman" pitchFamily="18" charset="0"/>
              </a:defRPr>
            </a:lvl1pPr>
            <a:lvl2pPr marL="777837" indent="-299169" defTabSz="1000552">
              <a:defRPr sz="2500">
                <a:solidFill>
                  <a:schemeClr val="tx1"/>
                </a:solidFill>
                <a:latin typeface="Times New Roman" pitchFamily="18" charset="0"/>
              </a:defRPr>
            </a:lvl2pPr>
            <a:lvl3pPr marL="1196673" indent="-239335" defTabSz="1000552">
              <a:defRPr sz="2500">
                <a:solidFill>
                  <a:schemeClr val="tx1"/>
                </a:solidFill>
                <a:latin typeface="Times New Roman" pitchFamily="18" charset="0"/>
              </a:defRPr>
            </a:lvl3pPr>
            <a:lvl4pPr marL="1675342" indent="-239335" defTabSz="1000552">
              <a:defRPr sz="2500">
                <a:solidFill>
                  <a:schemeClr val="tx1"/>
                </a:solidFill>
                <a:latin typeface="Times New Roman" pitchFamily="18" charset="0"/>
              </a:defRPr>
            </a:lvl4pPr>
            <a:lvl5pPr marL="2154011" indent="-239335" defTabSz="1000552">
              <a:defRPr sz="2500">
                <a:solidFill>
                  <a:schemeClr val="tx1"/>
                </a:solidFill>
                <a:latin typeface="Times New Roman" pitchFamily="18" charset="0"/>
              </a:defRPr>
            </a:lvl5pPr>
            <a:lvl6pPr marL="2632681" indent="-239335" defTabSz="1000552" eaLnBrk="0" fontAlgn="base" hangingPunct="0">
              <a:spcBef>
                <a:spcPct val="0"/>
              </a:spcBef>
              <a:spcAft>
                <a:spcPct val="0"/>
              </a:spcAft>
              <a:defRPr sz="2500">
                <a:solidFill>
                  <a:schemeClr val="tx1"/>
                </a:solidFill>
                <a:latin typeface="Times New Roman" pitchFamily="18" charset="0"/>
              </a:defRPr>
            </a:lvl6pPr>
            <a:lvl7pPr marL="3111350" indent="-239335" defTabSz="1000552" eaLnBrk="0" fontAlgn="base" hangingPunct="0">
              <a:spcBef>
                <a:spcPct val="0"/>
              </a:spcBef>
              <a:spcAft>
                <a:spcPct val="0"/>
              </a:spcAft>
              <a:defRPr sz="2500">
                <a:solidFill>
                  <a:schemeClr val="tx1"/>
                </a:solidFill>
                <a:latin typeface="Times New Roman" pitchFamily="18" charset="0"/>
              </a:defRPr>
            </a:lvl7pPr>
            <a:lvl8pPr marL="3590019" indent="-239335" defTabSz="1000552" eaLnBrk="0" fontAlgn="base" hangingPunct="0">
              <a:spcBef>
                <a:spcPct val="0"/>
              </a:spcBef>
              <a:spcAft>
                <a:spcPct val="0"/>
              </a:spcAft>
              <a:defRPr sz="2500">
                <a:solidFill>
                  <a:schemeClr val="tx1"/>
                </a:solidFill>
                <a:latin typeface="Times New Roman" pitchFamily="18" charset="0"/>
              </a:defRPr>
            </a:lvl8pPr>
            <a:lvl9pPr marL="4068688" indent="-239335" defTabSz="1000552" eaLnBrk="0" fontAlgn="base" hangingPunct="0">
              <a:spcBef>
                <a:spcPct val="0"/>
              </a:spcBef>
              <a:spcAft>
                <a:spcPct val="0"/>
              </a:spcAft>
              <a:defRPr sz="2500">
                <a:solidFill>
                  <a:schemeClr val="tx1"/>
                </a:solidFill>
                <a:latin typeface="Times New Roman" pitchFamily="18" charset="0"/>
              </a:defRPr>
            </a:lvl9pPr>
          </a:lstStyle>
          <a:p>
            <a:fld id="{5DD9DCD4-63D8-4C3D-B26C-4F399A2EFB7C}" type="slidenum">
              <a:rPr lang="en-US" altLang="en-US" sz="1300">
                <a:latin typeface="Calibri" panose="020F0502020204030204" pitchFamily="34" charset="0"/>
              </a:rPr>
              <a:t>49</a:t>
            </a:fld>
            <a:endParaRPr lang="en-US" altLang="en-US" sz="1300" dirty="0">
              <a:latin typeface="Calibri" panose="020F0502020204030204" pitchFamily="34" charset="0"/>
            </a:endParaRPr>
          </a:p>
        </p:txBody>
      </p:sp>
      <p:sp>
        <p:nvSpPr>
          <p:cNvPr id="11" name="Rectangle 2"/>
          <p:cNvSpPr>
            <a:spLocks noGrp="1" noChangeArrowheads="1"/>
          </p:cNvSpPr>
          <p:nvPr>
            <p:ph type="hdr" sz="quarter"/>
          </p:nvPr>
        </p:nvSpPr>
        <p:spPr>
          <a:xfrm>
            <a:off x="5" y="4"/>
            <a:ext cx="5486395" cy="474663"/>
          </a:xfrm>
          <a:noFill/>
        </p:spPr>
        <p:txBody>
          <a:bodyPr/>
          <a:lstStyle>
            <a:lvl1pPr defTabSz="964323">
              <a:defRPr sz="2400">
                <a:solidFill>
                  <a:schemeClr val="tx1"/>
                </a:solidFill>
                <a:latin typeface="Times New Roman" pitchFamily="18" charset="0"/>
              </a:defRPr>
            </a:lvl1pPr>
            <a:lvl2pPr marL="749674" indent="-288335" defTabSz="964323">
              <a:defRPr sz="2400">
                <a:solidFill>
                  <a:schemeClr val="tx1"/>
                </a:solidFill>
                <a:latin typeface="Times New Roman" pitchFamily="18" charset="0"/>
              </a:defRPr>
            </a:lvl2pPr>
            <a:lvl3pPr marL="1153343" indent="-230669" defTabSz="964323">
              <a:defRPr sz="2400">
                <a:solidFill>
                  <a:schemeClr val="tx1"/>
                </a:solidFill>
                <a:latin typeface="Times New Roman" pitchFamily="18" charset="0"/>
              </a:defRPr>
            </a:lvl3pPr>
            <a:lvl4pPr marL="1614682" indent="-230669" defTabSz="964323">
              <a:defRPr sz="2400">
                <a:solidFill>
                  <a:schemeClr val="tx1"/>
                </a:solidFill>
                <a:latin typeface="Times New Roman" pitchFamily="18" charset="0"/>
              </a:defRPr>
            </a:lvl4pPr>
            <a:lvl5pPr marL="2076017" indent="-230669" defTabSz="964323">
              <a:defRPr sz="2400">
                <a:solidFill>
                  <a:schemeClr val="tx1"/>
                </a:solidFill>
                <a:latin typeface="Times New Roman" pitchFamily="18" charset="0"/>
              </a:defRPr>
            </a:lvl5pPr>
            <a:lvl6pPr marL="2537355" indent="-230669" defTabSz="964323" eaLnBrk="0" fontAlgn="base" hangingPunct="0">
              <a:spcBef>
                <a:spcPct val="0"/>
              </a:spcBef>
              <a:spcAft>
                <a:spcPct val="0"/>
              </a:spcAft>
              <a:defRPr sz="2400">
                <a:solidFill>
                  <a:schemeClr val="tx1"/>
                </a:solidFill>
                <a:latin typeface="Times New Roman" pitchFamily="18" charset="0"/>
              </a:defRPr>
            </a:lvl6pPr>
            <a:lvl7pPr marL="2998691" indent="-230669" defTabSz="964323" eaLnBrk="0" fontAlgn="base" hangingPunct="0">
              <a:spcBef>
                <a:spcPct val="0"/>
              </a:spcBef>
              <a:spcAft>
                <a:spcPct val="0"/>
              </a:spcAft>
              <a:defRPr sz="2400">
                <a:solidFill>
                  <a:schemeClr val="tx1"/>
                </a:solidFill>
                <a:latin typeface="Times New Roman" pitchFamily="18" charset="0"/>
              </a:defRPr>
            </a:lvl7pPr>
            <a:lvl8pPr marL="3460029" indent="-230669" defTabSz="964323" eaLnBrk="0" fontAlgn="base" hangingPunct="0">
              <a:spcBef>
                <a:spcPct val="0"/>
              </a:spcBef>
              <a:spcAft>
                <a:spcPct val="0"/>
              </a:spcAft>
              <a:defRPr sz="2400">
                <a:solidFill>
                  <a:schemeClr val="tx1"/>
                </a:solidFill>
                <a:latin typeface="Times New Roman" pitchFamily="18" charset="0"/>
              </a:defRPr>
            </a:lvl8pPr>
            <a:lvl9pPr marL="3921364" indent="-230669" defTabSz="964323" eaLnBrk="0" fontAlgn="base" hangingPunct="0">
              <a:spcBef>
                <a:spcPct val="0"/>
              </a:spcBef>
              <a:spcAft>
                <a:spcPct val="0"/>
              </a:spcAft>
              <a:defRPr sz="2400">
                <a:solidFill>
                  <a:schemeClr val="tx1"/>
                </a:solidFill>
                <a:latin typeface="Times New Roman" pitchFamily="18" charset="0"/>
              </a:defRPr>
            </a:lvl9pPr>
          </a:lstStyle>
          <a:p>
            <a:r>
              <a:rPr lang="en-US" sz="1300" dirty="0">
                <a:latin typeface="+mn-lt"/>
              </a:rPr>
              <a:t>Communicating in Science--Celia’s Tips for Science Talks</a:t>
            </a:r>
          </a:p>
          <a:p>
            <a:r>
              <a:rPr lang="en-US" sz="1300" dirty="0">
                <a:latin typeface="+mn-lt"/>
              </a:rPr>
              <a:t>Celia M. Elliott, PHYS 496</a:t>
            </a:r>
          </a:p>
        </p:txBody>
      </p:sp>
      <p:sp>
        <p:nvSpPr>
          <p:cNvPr id="12" name="Rectangle 3"/>
          <p:cNvSpPr>
            <a:spLocks noGrp="1" noChangeArrowheads="1"/>
          </p:cNvSpPr>
          <p:nvPr>
            <p:ph type="dt" sz="quarter" idx="1"/>
          </p:nvPr>
        </p:nvSpPr>
        <p:spPr>
          <a:xfrm>
            <a:off x="4173538" y="4"/>
            <a:ext cx="3128962" cy="474663"/>
          </a:xfrm>
          <a:noFill/>
        </p:spPr>
        <p:txBody>
          <a:bodyPr/>
          <a:lstStyle>
            <a:lvl1pPr defTabSz="964323">
              <a:defRPr sz="2400">
                <a:solidFill>
                  <a:schemeClr val="tx1"/>
                </a:solidFill>
                <a:latin typeface="Times New Roman" pitchFamily="18" charset="0"/>
              </a:defRPr>
            </a:lvl1pPr>
            <a:lvl2pPr marL="749674" indent="-288335" defTabSz="964323">
              <a:defRPr sz="2400">
                <a:solidFill>
                  <a:schemeClr val="tx1"/>
                </a:solidFill>
                <a:latin typeface="Times New Roman" pitchFamily="18" charset="0"/>
              </a:defRPr>
            </a:lvl2pPr>
            <a:lvl3pPr marL="1153343" indent="-230669" defTabSz="964323">
              <a:defRPr sz="2400">
                <a:solidFill>
                  <a:schemeClr val="tx1"/>
                </a:solidFill>
                <a:latin typeface="Times New Roman" pitchFamily="18" charset="0"/>
              </a:defRPr>
            </a:lvl3pPr>
            <a:lvl4pPr marL="1614682" indent="-230669" defTabSz="964323">
              <a:defRPr sz="2400">
                <a:solidFill>
                  <a:schemeClr val="tx1"/>
                </a:solidFill>
                <a:latin typeface="Times New Roman" pitchFamily="18" charset="0"/>
              </a:defRPr>
            </a:lvl4pPr>
            <a:lvl5pPr marL="2076017" indent="-230669" defTabSz="964323">
              <a:defRPr sz="2400">
                <a:solidFill>
                  <a:schemeClr val="tx1"/>
                </a:solidFill>
                <a:latin typeface="Times New Roman" pitchFamily="18" charset="0"/>
              </a:defRPr>
            </a:lvl5pPr>
            <a:lvl6pPr marL="2537355" indent="-230669" defTabSz="964323" eaLnBrk="0" fontAlgn="base" hangingPunct="0">
              <a:spcBef>
                <a:spcPct val="0"/>
              </a:spcBef>
              <a:spcAft>
                <a:spcPct val="0"/>
              </a:spcAft>
              <a:defRPr sz="2400">
                <a:solidFill>
                  <a:schemeClr val="tx1"/>
                </a:solidFill>
                <a:latin typeface="Times New Roman" pitchFamily="18" charset="0"/>
              </a:defRPr>
            </a:lvl6pPr>
            <a:lvl7pPr marL="2998691" indent="-230669" defTabSz="964323" eaLnBrk="0" fontAlgn="base" hangingPunct="0">
              <a:spcBef>
                <a:spcPct val="0"/>
              </a:spcBef>
              <a:spcAft>
                <a:spcPct val="0"/>
              </a:spcAft>
              <a:defRPr sz="2400">
                <a:solidFill>
                  <a:schemeClr val="tx1"/>
                </a:solidFill>
                <a:latin typeface="Times New Roman" pitchFamily="18" charset="0"/>
              </a:defRPr>
            </a:lvl7pPr>
            <a:lvl8pPr marL="3460029" indent="-230669" defTabSz="964323" eaLnBrk="0" fontAlgn="base" hangingPunct="0">
              <a:spcBef>
                <a:spcPct val="0"/>
              </a:spcBef>
              <a:spcAft>
                <a:spcPct val="0"/>
              </a:spcAft>
              <a:defRPr sz="2400">
                <a:solidFill>
                  <a:schemeClr val="tx1"/>
                </a:solidFill>
                <a:latin typeface="Times New Roman" pitchFamily="18" charset="0"/>
              </a:defRPr>
            </a:lvl8pPr>
            <a:lvl9pPr marL="3921364" indent="-230669" defTabSz="964323" eaLnBrk="0" fontAlgn="base" hangingPunct="0">
              <a:spcBef>
                <a:spcPct val="0"/>
              </a:spcBef>
              <a:spcAft>
                <a:spcPct val="0"/>
              </a:spcAft>
              <a:defRPr sz="2400">
                <a:solidFill>
                  <a:schemeClr val="tx1"/>
                </a:solidFill>
                <a:latin typeface="Times New Roman" pitchFamily="18" charset="0"/>
              </a:defRPr>
            </a:lvl9pPr>
          </a:lstStyle>
          <a:p>
            <a:fld id="{EDA21F96-E60A-44A1-81E0-BA8F13D5A0AC}" type="datetime1">
              <a:rPr lang="en-US" sz="1300" smtClean="0">
                <a:latin typeface="+mn-lt"/>
              </a:rPr>
              <a:t>9/12/25</a:t>
            </a:fld>
            <a:endParaRPr lang="en-US" sz="1300" dirty="0">
              <a:latin typeface="+mn-lt"/>
            </a:endParaRPr>
          </a:p>
        </p:txBody>
      </p:sp>
      <p:sp>
        <p:nvSpPr>
          <p:cNvPr id="13" name="Text Box 8"/>
          <p:cNvSpPr txBox="1">
            <a:spLocks noChangeArrowheads="1"/>
          </p:cNvSpPr>
          <p:nvPr/>
        </p:nvSpPr>
        <p:spPr bwMode="auto">
          <a:xfrm>
            <a:off x="3" y="9144001"/>
            <a:ext cx="3466712" cy="465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23" tIns="47861" rIns="95723" bIns="47861">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200" dirty="0">
                <a:latin typeface="Calibri" pitchFamily="34" charset="0"/>
              </a:rPr>
              <a:t>© 2025 Board of Trustees of the University of Illinois</a:t>
            </a:r>
            <a:br>
              <a:rPr lang="en-US" sz="1200" dirty="0">
                <a:latin typeface="Calibri" pitchFamily="34" charset="0"/>
              </a:rPr>
            </a:br>
            <a:r>
              <a:rPr lang="en-US" sz="1200" dirty="0">
                <a:latin typeface="Calibri" pitchFamily="34" charset="0"/>
              </a:rPr>
              <a:t>All rights Reserved</a:t>
            </a:r>
          </a:p>
        </p:txBody>
      </p:sp>
    </p:spTree>
    <p:extLst>
      <p:ext uri="{BB962C8B-B14F-4D97-AF65-F5344CB8AC3E}">
        <p14:creationId xmlns:p14="http://schemas.microsoft.com/office/powerpoint/2010/main" val="15563742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397" tIns="48199" rIns="96397" bIns="48199" numCol="1" anchor="b" anchorCtr="0" compatLnSpc="1">
            <a:prstTxWarp prst="textNoShape">
              <a:avLst/>
            </a:prstTxWarp>
          </a:bodyPr>
          <a:lstStyle/>
          <a:p>
            <a:pPr defTabSz="925923"/>
            <a:fld id="{EEA1B5F3-F40C-4349-A8D1-609A8FAAF178}" type="slidenum">
              <a:rPr lang="en-US" altLang="en-US">
                <a:latin typeface="+mn-lt"/>
              </a:rPr>
              <a:pPr defTabSz="925923"/>
              <a:t>5</a:t>
            </a:fld>
            <a:endParaRPr lang="en-US" altLang="en-US" dirty="0">
              <a:latin typeface="+mn-lt"/>
            </a:endParaRPr>
          </a:p>
        </p:txBody>
      </p:sp>
      <p:sp>
        <p:nvSpPr>
          <p:cNvPr id="56323" name="Rectangle 2"/>
          <p:cNvSpPr>
            <a:spLocks noGrp="1" noRot="1" noChangeAspect="1" noChangeArrowheads="1" noTextEdit="1"/>
          </p:cNvSpPr>
          <p:nvPr>
            <p:ph type="sldImg"/>
          </p:nvPr>
        </p:nvSpPr>
        <p:spPr>
          <a:xfrm>
            <a:off x="1219200" y="685800"/>
            <a:ext cx="4859338" cy="3644900"/>
          </a:xfrm>
          <a:ln/>
        </p:spPr>
      </p:sp>
      <p:sp>
        <p:nvSpPr>
          <p:cNvPr id="39943" name="Rectangle 3"/>
          <p:cNvSpPr>
            <a:spLocks noGrp="1" noChangeArrowheads="1"/>
          </p:cNvSpPr>
          <p:nvPr>
            <p:ph type="body" idx="1"/>
          </p:nvPr>
        </p:nvSpPr>
        <p:spPr>
          <a:xfrm>
            <a:off x="960440" y="4595815"/>
            <a:ext cx="5745162" cy="4278312"/>
          </a:xfrm>
        </p:spPr>
        <p:txBody>
          <a:bodyPr/>
          <a:lstStyle/>
          <a:p>
            <a:pPr>
              <a:defRPr/>
            </a:pPr>
            <a:r>
              <a:rPr lang="en-US" dirty="0">
                <a:latin typeface="+mn-lt"/>
              </a:rPr>
              <a:t>The amount of time you’re allotted determines how much material you can cover in your talk.</a:t>
            </a:r>
          </a:p>
          <a:p>
            <a:pPr>
              <a:defRPr/>
            </a:pPr>
            <a:r>
              <a:rPr lang="en-US" dirty="0">
                <a:latin typeface="+mn-lt"/>
              </a:rPr>
              <a:t>  </a:t>
            </a:r>
          </a:p>
          <a:p>
            <a:pPr>
              <a:lnSpc>
                <a:spcPct val="90000"/>
              </a:lnSpc>
              <a:spcBef>
                <a:spcPct val="0"/>
              </a:spcBef>
              <a:spcAft>
                <a:spcPct val="25000"/>
              </a:spcAft>
              <a:defRPr/>
            </a:pPr>
            <a:r>
              <a:rPr lang="en-US" dirty="0">
                <a:latin typeface="+mn-lt"/>
              </a:rPr>
              <a:t>It takes about 6 to 8 minutes to adequately introduce, explain, and summarize one major idea or point in a scientific talk.</a:t>
            </a:r>
          </a:p>
          <a:p>
            <a:pPr>
              <a:defRPr/>
            </a:pPr>
            <a:endParaRPr lang="en-US" dirty="0">
              <a:latin typeface="+mn-lt"/>
            </a:endParaRPr>
          </a:p>
          <a:p>
            <a:pPr>
              <a:defRPr/>
            </a:pPr>
            <a:r>
              <a:rPr lang="en-US" dirty="0">
                <a:latin typeface="+mn-lt"/>
              </a:rPr>
              <a:t>N.B. Equation [1] is also about as complicated as anything you’d want to show in a talk.  Think about how long it took you to process and understand the point that was being made in this slide, using an equation.  Do you really want to tackle </a:t>
            </a:r>
          </a:p>
          <a:p>
            <a:pPr>
              <a:defRPr/>
            </a:pPr>
            <a:endParaRPr lang="en-US" dirty="0">
              <a:latin typeface="+mn-lt"/>
            </a:endParaRPr>
          </a:p>
          <a:p>
            <a:pPr>
              <a:defRPr/>
            </a:pPr>
            <a:r>
              <a:rPr lang="en-US" dirty="0">
                <a:latin typeface="+mn-lt"/>
              </a:rPr>
              <a:t>                                                                                                  </a:t>
            </a:r>
            <a:r>
              <a:rPr lang="en-US" dirty="0"/>
              <a:t>                                            ?        </a:t>
            </a:r>
          </a:p>
        </p:txBody>
      </p:sp>
      <p:pic>
        <p:nvPicPr>
          <p:cNvPr id="56325" name="Picture 4" descr="StosszahlAnsat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341" y="6711715"/>
            <a:ext cx="5800725"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575425" y="6734971"/>
            <a:ext cx="371475" cy="369332"/>
          </a:xfrm>
          <a:prstGeom prst="rect">
            <a:avLst/>
          </a:prstGeom>
          <a:noFill/>
        </p:spPr>
        <p:txBody>
          <a:bodyPr lIns="91406" tIns="45703" rIns="91406" bIns="45703">
            <a:spAutoFit/>
          </a:bodyPr>
          <a:lstStyle/>
          <a:p>
            <a:pPr>
              <a:defRPr/>
            </a:pPr>
            <a:r>
              <a:rPr lang="en-US" sz="1800" dirty="0">
                <a:latin typeface="+mn-lt"/>
              </a:rPr>
              <a:t>?</a:t>
            </a:r>
          </a:p>
        </p:txBody>
      </p:sp>
      <p:sp>
        <p:nvSpPr>
          <p:cNvPr id="12" name="Rectangle 2"/>
          <p:cNvSpPr>
            <a:spLocks noGrp="1" noChangeArrowheads="1"/>
          </p:cNvSpPr>
          <p:nvPr>
            <p:ph type="hdr" sz="quarter"/>
          </p:nvPr>
        </p:nvSpPr>
        <p:spPr>
          <a:xfrm>
            <a:off x="5" y="4"/>
            <a:ext cx="5486395" cy="474663"/>
          </a:xfrm>
          <a:noFill/>
        </p:spPr>
        <p:txBody>
          <a:bodyPr/>
          <a:lstStyle>
            <a:lvl1pPr defTabSz="964323">
              <a:defRPr sz="2400">
                <a:solidFill>
                  <a:schemeClr val="tx1"/>
                </a:solidFill>
                <a:latin typeface="Times New Roman" pitchFamily="18" charset="0"/>
              </a:defRPr>
            </a:lvl1pPr>
            <a:lvl2pPr marL="749674" indent="-288335" defTabSz="964323">
              <a:defRPr sz="2400">
                <a:solidFill>
                  <a:schemeClr val="tx1"/>
                </a:solidFill>
                <a:latin typeface="Times New Roman" pitchFamily="18" charset="0"/>
              </a:defRPr>
            </a:lvl2pPr>
            <a:lvl3pPr marL="1153343" indent="-230669" defTabSz="964323">
              <a:defRPr sz="2400">
                <a:solidFill>
                  <a:schemeClr val="tx1"/>
                </a:solidFill>
                <a:latin typeface="Times New Roman" pitchFamily="18" charset="0"/>
              </a:defRPr>
            </a:lvl3pPr>
            <a:lvl4pPr marL="1614682" indent="-230669" defTabSz="964323">
              <a:defRPr sz="2400">
                <a:solidFill>
                  <a:schemeClr val="tx1"/>
                </a:solidFill>
                <a:latin typeface="Times New Roman" pitchFamily="18" charset="0"/>
              </a:defRPr>
            </a:lvl4pPr>
            <a:lvl5pPr marL="2076017" indent="-230669" defTabSz="964323">
              <a:defRPr sz="2400">
                <a:solidFill>
                  <a:schemeClr val="tx1"/>
                </a:solidFill>
                <a:latin typeface="Times New Roman" pitchFamily="18" charset="0"/>
              </a:defRPr>
            </a:lvl5pPr>
            <a:lvl6pPr marL="2537355" indent="-230669" defTabSz="964323" eaLnBrk="0" fontAlgn="base" hangingPunct="0">
              <a:spcBef>
                <a:spcPct val="0"/>
              </a:spcBef>
              <a:spcAft>
                <a:spcPct val="0"/>
              </a:spcAft>
              <a:defRPr sz="2400">
                <a:solidFill>
                  <a:schemeClr val="tx1"/>
                </a:solidFill>
                <a:latin typeface="Times New Roman" pitchFamily="18" charset="0"/>
              </a:defRPr>
            </a:lvl6pPr>
            <a:lvl7pPr marL="2998691" indent="-230669" defTabSz="964323" eaLnBrk="0" fontAlgn="base" hangingPunct="0">
              <a:spcBef>
                <a:spcPct val="0"/>
              </a:spcBef>
              <a:spcAft>
                <a:spcPct val="0"/>
              </a:spcAft>
              <a:defRPr sz="2400">
                <a:solidFill>
                  <a:schemeClr val="tx1"/>
                </a:solidFill>
                <a:latin typeface="Times New Roman" pitchFamily="18" charset="0"/>
              </a:defRPr>
            </a:lvl7pPr>
            <a:lvl8pPr marL="3460029" indent="-230669" defTabSz="964323" eaLnBrk="0" fontAlgn="base" hangingPunct="0">
              <a:spcBef>
                <a:spcPct val="0"/>
              </a:spcBef>
              <a:spcAft>
                <a:spcPct val="0"/>
              </a:spcAft>
              <a:defRPr sz="2400">
                <a:solidFill>
                  <a:schemeClr val="tx1"/>
                </a:solidFill>
                <a:latin typeface="Times New Roman" pitchFamily="18" charset="0"/>
              </a:defRPr>
            </a:lvl8pPr>
            <a:lvl9pPr marL="3921364" indent="-230669" defTabSz="964323" eaLnBrk="0" fontAlgn="base" hangingPunct="0">
              <a:spcBef>
                <a:spcPct val="0"/>
              </a:spcBef>
              <a:spcAft>
                <a:spcPct val="0"/>
              </a:spcAft>
              <a:defRPr sz="2400">
                <a:solidFill>
                  <a:schemeClr val="tx1"/>
                </a:solidFill>
                <a:latin typeface="Times New Roman" pitchFamily="18" charset="0"/>
              </a:defRPr>
            </a:lvl9pPr>
          </a:lstStyle>
          <a:p>
            <a:r>
              <a:rPr lang="en-US" sz="1300" dirty="0">
                <a:latin typeface="+mn-lt"/>
              </a:rPr>
              <a:t>Communicating in Science--Celia’s Tips for Science Talks</a:t>
            </a:r>
          </a:p>
          <a:p>
            <a:r>
              <a:rPr lang="en-US" sz="1300" dirty="0">
                <a:latin typeface="+mn-lt"/>
              </a:rPr>
              <a:t>Celia M. Elliott, PHYS 496</a:t>
            </a:r>
          </a:p>
        </p:txBody>
      </p:sp>
      <p:sp>
        <p:nvSpPr>
          <p:cNvPr id="13" name="Rectangle 3"/>
          <p:cNvSpPr>
            <a:spLocks noGrp="1" noChangeArrowheads="1"/>
          </p:cNvSpPr>
          <p:nvPr>
            <p:ph type="dt" sz="quarter" idx="1"/>
          </p:nvPr>
        </p:nvSpPr>
        <p:spPr>
          <a:xfrm>
            <a:off x="4173538" y="4"/>
            <a:ext cx="3128962" cy="474663"/>
          </a:xfrm>
          <a:noFill/>
        </p:spPr>
        <p:txBody>
          <a:bodyPr/>
          <a:lstStyle>
            <a:lvl1pPr defTabSz="964323">
              <a:defRPr sz="2400">
                <a:solidFill>
                  <a:schemeClr val="tx1"/>
                </a:solidFill>
                <a:latin typeface="Times New Roman" pitchFamily="18" charset="0"/>
              </a:defRPr>
            </a:lvl1pPr>
            <a:lvl2pPr marL="749674" indent="-288335" defTabSz="964323">
              <a:defRPr sz="2400">
                <a:solidFill>
                  <a:schemeClr val="tx1"/>
                </a:solidFill>
                <a:latin typeface="Times New Roman" pitchFamily="18" charset="0"/>
              </a:defRPr>
            </a:lvl2pPr>
            <a:lvl3pPr marL="1153343" indent="-230669" defTabSz="964323">
              <a:defRPr sz="2400">
                <a:solidFill>
                  <a:schemeClr val="tx1"/>
                </a:solidFill>
                <a:latin typeface="Times New Roman" pitchFamily="18" charset="0"/>
              </a:defRPr>
            </a:lvl3pPr>
            <a:lvl4pPr marL="1614682" indent="-230669" defTabSz="964323">
              <a:defRPr sz="2400">
                <a:solidFill>
                  <a:schemeClr val="tx1"/>
                </a:solidFill>
                <a:latin typeface="Times New Roman" pitchFamily="18" charset="0"/>
              </a:defRPr>
            </a:lvl4pPr>
            <a:lvl5pPr marL="2076017" indent="-230669" defTabSz="964323">
              <a:defRPr sz="2400">
                <a:solidFill>
                  <a:schemeClr val="tx1"/>
                </a:solidFill>
                <a:latin typeface="Times New Roman" pitchFamily="18" charset="0"/>
              </a:defRPr>
            </a:lvl5pPr>
            <a:lvl6pPr marL="2537355" indent="-230669" defTabSz="964323" eaLnBrk="0" fontAlgn="base" hangingPunct="0">
              <a:spcBef>
                <a:spcPct val="0"/>
              </a:spcBef>
              <a:spcAft>
                <a:spcPct val="0"/>
              </a:spcAft>
              <a:defRPr sz="2400">
                <a:solidFill>
                  <a:schemeClr val="tx1"/>
                </a:solidFill>
                <a:latin typeface="Times New Roman" pitchFamily="18" charset="0"/>
              </a:defRPr>
            </a:lvl6pPr>
            <a:lvl7pPr marL="2998691" indent="-230669" defTabSz="964323" eaLnBrk="0" fontAlgn="base" hangingPunct="0">
              <a:spcBef>
                <a:spcPct val="0"/>
              </a:spcBef>
              <a:spcAft>
                <a:spcPct val="0"/>
              </a:spcAft>
              <a:defRPr sz="2400">
                <a:solidFill>
                  <a:schemeClr val="tx1"/>
                </a:solidFill>
                <a:latin typeface="Times New Roman" pitchFamily="18" charset="0"/>
              </a:defRPr>
            </a:lvl7pPr>
            <a:lvl8pPr marL="3460029" indent="-230669" defTabSz="964323" eaLnBrk="0" fontAlgn="base" hangingPunct="0">
              <a:spcBef>
                <a:spcPct val="0"/>
              </a:spcBef>
              <a:spcAft>
                <a:spcPct val="0"/>
              </a:spcAft>
              <a:defRPr sz="2400">
                <a:solidFill>
                  <a:schemeClr val="tx1"/>
                </a:solidFill>
                <a:latin typeface="Times New Roman" pitchFamily="18" charset="0"/>
              </a:defRPr>
            </a:lvl8pPr>
            <a:lvl9pPr marL="3921364" indent="-230669" defTabSz="964323" eaLnBrk="0" fontAlgn="base" hangingPunct="0">
              <a:spcBef>
                <a:spcPct val="0"/>
              </a:spcBef>
              <a:spcAft>
                <a:spcPct val="0"/>
              </a:spcAft>
              <a:defRPr sz="2400">
                <a:solidFill>
                  <a:schemeClr val="tx1"/>
                </a:solidFill>
                <a:latin typeface="Times New Roman" pitchFamily="18" charset="0"/>
              </a:defRPr>
            </a:lvl9pPr>
          </a:lstStyle>
          <a:p>
            <a:fld id="{E39DC1EE-4509-4A8D-AE5D-D098C3454A34}" type="datetime1">
              <a:rPr lang="en-US" sz="1300" smtClean="0">
                <a:latin typeface="+mn-lt"/>
              </a:rPr>
              <a:t>9/12/25</a:t>
            </a:fld>
            <a:endParaRPr lang="en-US" sz="1300" dirty="0">
              <a:latin typeface="+mn-lt"/>
            </a:endParaRPr>
          </a:p>
        </p:txBody>
      </p:sp>
      <p:sp>
        <p:nvSpPr>
          <p:cNvPr id="15" name="Text Box 8"/>
          <p:cNvSpPr txBox="1">
            <a:spLocks noChangeArrowheads="1"/>
          </p:cNvSpPr>
          <p:nvPr/>
        </p:nvSpPr>
        <p:spPr bwMode="auto">
          <a:xfrm>
            <a:off x="3" y="9144001"/>
            <a:ext cx="3466712" cy="465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23" tIns="47861" rIns="95723" bIns="47861">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200" dirty="0">
                <a:latin typeface="Calibri" pitchFamily="34" charset="0"/>
              </a:rPr>
              <a:t>© 2025 Board of Trustees of the University of Illinois</a:t>
            </a:r>
            <a:br>
              <a:rPr lang="en-US" sz="1200" dirty="0">
                <a:latin typeface="Calibri" pitchFamily="34" charset="0"/>
              </a:rPr>
            </a:br>
            <a:r>
              <a:rPr lang="en-US" sz="1200" dirty="0">
                <a:latin typeface="Calibri" pitchFamily="34" charset="0"/>
              </a:rPr>
              <a:t>All rights Reserved</a:t>
            </a:r>
          </a:p>
        </p:txBody>
      </p:sp>
    </p:spTree>
    <p:extLst>
      <p:ext uri="{BB962C8B-B14F-4D97-AF65-F5344CB8AC3E}">
        <p14:creationId xmlns:p14="http://schemas.microsoft.com/office/powerpoint/2010/main" val="38616294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7"/>
          <p:cNvSpPr>
            <a:spLocks noGrp="1" noChangeArrowheads="1"/>
          </p:cNvSpPr>
          <p:nvPr>
            <p:ph type="sldNum" sz="quarter" idx="5"/>
          </p:nvPr>
        </p:nvSpPr>
        <p:spPr>
          <a:noFill/>
        </p:spPr>
        <p:txBody>
          <a:bodyPr/>
          <a:lstStyle>
            <a:lvl1pPr defTabSz="1000552">
              <a:defRPr sz="2500">
                <a:solidFill>
                  <a:schemeClr val="tx1"/>
                </a:solidFill>
                <a:latin typeface="Times New Roman" pitchFamily="18" charset="0"/>
              </a:defRPr>
            </a:lvl1pPr>
            <a:lvl2pPr marL="777837" indent="-299169" defTabSz="1000552">
              <a:defRPr sz="2500">
                <a:solidFill>
                  <a:schemeClr val="tx1"/>
                </a:solidFill>
                <a:latin typeface="Times New Roman" pitchFamily="18" charset="0"/>
              </a:defRPr>
            </a:lvl2pPr>
            <a:lvl3pPr marL="1196673" indent="-239335" defTabSz="1000552">
              <a:defRPr sz="2500">
                <a:solidFill>
                  <a:schemeClr val="tx1"/>
                </a:solidFill>
                <a:latin typeface="Times New Roman" pitchFamily="18" charset="0"/>
              </a:defRPr>
            </a:lvl3pPr>
            <a:lvl4pPr marL="1675342" indent="-239335" defTabSz="1000552">
              <a:defRPr sz="2500">
                <a:solidFill>
                  <a:schemeClr val="tx1"/>
                </a:solidFill>
                <a:latin typeface="Times New Roman" pitchFamily="18" charset="0"/>
              </a:defRPr>
            </a:lvl4pPr>
            <a:lvl5pPr marL="2154011" indent="-239335" defTabSz="1000552">
              <a:defRPr sz="2500">
                <a:solidFill>
                  <a:schemeClr val="tx1"/>
                </a:solidFill>
                <a:latin typeface="Times New Roman" pitchFamily="18" charset="0"/>
              </a:defRPr>
            </a:lvl5pPr>
            <a:lvl6pPr marL="2632681" indent="-239335" defTabSz="1000552" eaLnBrk="0" fontAlgn="base" hangingPunct="0">
              <a:spcBef>
                <a:spcPct val="0"/>
              </a:spcBef>
              <a:spcAft>
                <a:spcPct val="0"/>
              </a:spcAft>
              <a:defRPr sz="2500">
                <a:solidFill>
                  <a:schemeClr val="tx1"/>
                </a:solidFill>
                <a:latin typeface="Times New Roman" pitchFamily="18" charset="0"/>
              </a:defRPr>
            </a:lvl6pPr>
            <a:lvl7pPr marL="3111350" indent="-239335" defTabSz="1000552" eaLnBrk="0" fontAlgn="base" hangingPunct="0">
              <a:spcBef>
                <a:spcPct val="0"/>
              </a:spcBef>
              <a:spcAft>
                <a:spcPct val="0"/>
              </a:spcAft>
              <a:defRPr sz="2500">
                <a:solidFill>
                  <a:schemeClr val="tx1"/>
                </a:solidFill>
                <a:latin typeface="Times New Roman" pitchFamily="18" charset="0"/>
              </a:defRPr>
            </a:lvl7pPr>
            <a:lvl8pPr marL="3590019" indent="-239335" defTabSz="1000552" eaLnBrk="0" fontAlgn="base" hangingPunct="0">
              <a:spcBef>
                <a:spcPct val="0"/>
              </a:spcBef>
              <a:spcAft>
                <a:spcPct val="0"/>
              </a:spcAft>
              <a:defRPr sz="2500">
                <a:solidFill>
                  <a:schemeClr val="tx1"/>
                </a:solidFill>
                <a:latin typeface="Times New Roman" pitchFamily="18" charset="0"/>
              </a:defRPr>
            </a:lvl8pPr>
            <a:lvl9pPr marL="4068688" indent="-239335" defTabSz="1000552" eaLnBrk="0" fontAlgn="base" hangingPunct="0">
              <a:spcBef>
                <a:spcPct val="0"/>
              </a:spcBef>
              <a:spcAft>
                <a:spcPct val="0"/>
              </a:spcAft>
              <a:defRPr sz="2500">
                <a:solidFill>
                  <a:schemeClr val="tx1"/>
                </a:solidFill>
                <a:latin typeface="Times New Roman" pitchFamily="18" charset="0"/>
              </a:defRPr>
            </a:lvl9pPr>
          </a:lstStyle>
          <a:p>
            <a:fld id="{91E06411-CA2E-4B2D-8138-C8707E21854B}" type="slidenum">
              <a:rPr lang="en-US" sz="1300">
                <a:latin typeface="Calibri" panose="020F0502020204030204" pitchFamily="34" charset="0"/>
              </a:rPr>
              <a:pPr/>
              <a:t>50</a:t>
            </a:fld>
            <a:endParaRPr lang="en-US" sz="1300" dirty="0">
              <a:latin typeface="Calibri" panose="020F0502020204030204" pitchFamily="34" charset="0"/>
            </a:endParaRPr>
          </a:p>
        </p:txBody>
      </p:sp>
      <p:sp>
        <p:nvSpPr>
          <p:cNvPr id="17413" name="Rectangle 2"/>
          <p:cNvSpPr>
            <a:spLocks noGrp="1" noRot="1" noChangeAspect="1" noChangeArrowheads="1" noTextEdit="1"/>
          </p:cNvSpPr>
          <p:nvPr>
            <p:ph type="sldImg"/>
          </p:nvPr>
        </p:nvSpPr>
        <p:spPr>
          <a:ln/>
        </p:spPr>
      </p:sp>
      <p:sp>
        <p:nvSpPr>
          <p:cNvPr id="856067" name="Rectangle 3"/>
          <p:cNvSpPr>
            <a:spLocks noGrp="1" noChangeArrowheads="1"/>
          </p:cNvSpPr>
          <p:nvPr>
            <p:ph type="body" idx="1"/>
          </p:nvPr>
        </p:nvSpPr>
        <p:spPr>
          <a:xfrm>
            <a:off x="1219200" y="4595818"/>
            <a:ext cx="4860925" cy="4278312"/>
          </a:xfrm>
        </p:spPr>
        <p:txBody>
          <a:bodyPr/>
          <a:lstStyle/>
          <a:p>
            <a:pPr>
              <a:defRPr/>
            </a:pPr>
            <a:r>
              <a:rPr lang="en-US" dirty="0">
                <a:latin typeface="+mn-lt"/>
              </a:rPr>
              <a:t>Take along a printed copy of the “notes” pages, too.  Use them to rehearse on the plane.  Mark where the animations occur. </a:t>
            </a:r>
          </a:p>
        </p:txBody>
      </p:sp>
      <p:sp>
        <p:nvSpPr>
          <p:cNvPr id="13" name="Text Box 8"/>
          <p:cNvSpPr txBox="1">
            <a:spLocks noChangeArrowheads="1"/>
          </p:cNvSpPr>
          <p:nvPr/>
        </p:nvSpPr>
        <p:spPr bwMode="auto">
          <a:xfrm>
            <a:off x="3" y="9144001"/>
            <a:ext cx="3466712" cy="465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23" tIns="47861" rIns="95723" bIns="47861">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200" dirty="0">
                <a:latin typeface="Calibri" pitchFamily="34" charset="0"/>
              </a:rPr>
              <a:t>© 2025 Board of Trustees of the University of Illinois</a:t>
            </a:r>
            <a:br>
              <a:rPr lang="en-US" sz="1200" dirty="0">
                <a:latin typeface="Calibri" pitchFamily="34" charset="0"/>
              </a:rPr>
            </a:br>
            <a:r>
              <a:rPr lang="en-US" sz="1200" dirty="0">
                <a:latin typeface="Calibri" pitchFamily="34" charset="0"/>
              </a:rPr>
              <a:t>All rights Reserved</a:t>
            </a:r>
          </a:p>
        </p:txBody>
      </p:sp>
      <p:sp>
        <p:nvSpPr>
          <p:cNvPr id="9" name="Rectangle 2"/>
          <p:cNvSpPr>
            <a:spLocks noGrp="1" noChangeArrowheads="1"/>
          </p:cNvSpPr>
          <p:nvPr>
            <p:ph type="hdr" sz="quarter"/>
          </p:nvPr>
        </p:nvSpPr>
        <p:spPr>
          <a:xfrm>
            <a:off x="5" y="4"/>
            <a:ext cx="5486395" cy="474663"/>
          </a:xfrm>
          <a:noFill/>
        </p:spPr>
        <p:txBody>
          <a:bodyPr/>
          <a:lstStyle>
            <a:lvl1pPr defTabSz="964323">
              <a:defRPr sz="2400">
                <a:solidFill>
                  <a:schemeClr val="tx1"/>
                </a:solidFill>
                <a:latin typeface="Times New Roman" pitchFamily="18" charset="0"/>
              </a:defRPr>
            </a:lvl1pPr>
            <a:lvl2pPr marL="749674" indent="-288335" defTabSz="964323">
              <a:defRPr sz="2400">
                <a:solidFill>
                  <a:schemeClr val="tx1"/>
                </a:solidFill>
                <a:latin typeface="Times New Roman" pitchFamily="18" charset="0"/>
              </a:defRPr>
            </a:lvl2pPr>
            <a:lvl3pPr marL="1153343" indent="-230669" defTabSz="964323">
              <a:defRPr sz="2400">
                <a:solidFill>
                  <a:schemeClr val="tx1"/>
                </a:solidFill>
                <a:latin typeface="Times New Roman" pitchFamily="18" charset="0"/>
              </a:defRPr>
            </a:lvl3pPr>
            <a:lvl4pPr marL="1614682" indent="-230669" defTabSz="964323">
              <a:defRPr sz="2400">
                <a:solidFill>
                  <a:schemeClr val="tx1"/>
                </a:solidFill>
                <a:latin typeface="Times New Roman" pitchFamily="18" charset="0"/>
              </a:defRPr>
            </a:lvl4pPr>
            <a:lvl5pPr marL="2076017" indent="-230669" defTabSz="964323">
              <a:defRPr sz="2400">
                <a:solidFill>
                  <a:schemeClr val="tx1"/>
                </a:solidFill>
                <a:latin typeface="Times New Roman" pitchFamily="18" charset="0"/>
              </a:defRPr>
            </a:lvl5pPr>
            <a:lvl6pPr marL="2537355" indent="-230669" defTabSz="964323" eaLnBrk="0" fontAlgn="base" hangingPunct="0">
              <a:spcBef>
                <a:spcPct val="0"/>
              </a:spcBef>
              <a:spcAft>
                <a:spcPct val="0"/>
              </a:spcAft>
              <a:defRPr sz="2400">
                <a:solidFill>
                  <a:schemeClr val="tx1"/>
                </a:solidFill>
                <a:latin typeface="Times New Roman" pitchFamily="18" charset="0"/>
              </a:defRPr>
            </a:lvl6pPr>
            <a:lvl7pPr marL="2998691" indent="-230669" defTabSz="964323" eaLnBrk="0" fontAlgn="base" hangingPunct="0">
              <a:spcBef>
                <a:spcPct val="0"/>
              </a:spcBef>
              <a:spcAft>
                <a:spcPct val="0"/>
              </a:spcAft>
              <a:defRPr sz="2400">
                <a:solidFill>
                  <a:schemeClr val="tx1"/>
                </a:solidFill>
                <a:latin typeface="Times New Roman" pitchFamily="18" charset="0"/>
              </a:defRPr>
            </a:lvl7pPr>
            <a:lvl8pPr marL="3460029" indent="-230669" defTabSz="964323" eaLnBrk="0" fontAlgn="base" hangingPunct="0">
              <a:spcBef>
                <a:spcPct val="0"/>
              </a:spcBef>
              <a:spcAft>
                <a:spcPct val="0"/>
              </a:spcAft>
              <a:defRPr sz="2400">
                <a:solidFill>
                  <a:schemeClr val="tx1"/>
                </a:solidFill>
                <a:latin typeface="Times New Roman" pitchFamily="18" charset="0"/>
              </a:defRPr>
            </a:lvl8pPr>
            <a:lvl9pPr marL="3921364" indent="-230669" defTabSz="964323" eaLnBrk="0" fontAlgn="base" hangingPunct="0">
              <a:spcBef>
                <a:spcPct val="0"/>
              </a:spcBef>
              <a:spcAft>
                <a:spcPct val="0"/>
              </a:spcAft>
              <a:defRPr sz="2400">
                <a:solidFill>
                  <a:schemeClr val="tx1"/>
                </a:solidFill>
                <a:latin typeface="Times New Roman" pitchFamily="18" charset="0"/>
              </a:defRPr>
            </a:lvl9pPr>
          </a:lstStyle>
          <a:p>
            <a:r>
              <a:rPr lang="en-US" sz="1300" dirty="0">
                <a:latin typeface="+mn-lt"/>
              </a:rPr>
              <a:t>Communicating in Science--Celia’s Tips for Science Talks</a:t>
            </a:r>
          </a:p>
          <a:p>
            <a:r>
              <a:rPr lang="en-US" sz="1300" dirty="0">
                <a:latin typeface="+mn-lt"/>
              </a:rPr>
              <a:t>Celia M. Elliott, PHYS 496</a:t>
            </a:r>
          </a:p>
        </p:txBody>
      </p:sp>
      <p:sp>
        <p:nvSpPr>
          <p:cNvPr id="10" name="Rectangle 3"/>
          <p:cNvSpPr>
            <a:spLocks noGrp="1" noChangeArrowheads="1"/>
          </p:cNvSpPr>
          <p:nvPr>
            <p:ph type="dt" sz="quarter" idx="1"/>
          </p:nvPr>
        </p:nvSpPr>
        <p:spPr>
          <a:xfrm>
            <a:off x="4173538" y="4"/>
            <a:ext cx="3128962" cy="474663"/>
          </a:xfrm>
          <a:noFill/>
        </p:spPr>
        <p:txBody>
          <a:bodyPr/>
          <a:lstStyle>
            <a:lvl1pPr defTabSz="964323">
              <a:defRPr sz="2400">
                <a:solidFill>
                  <a:schemeClr val="tx1"/>
                </a:solidFill>
                <a:latin typeface="Times New Roman" pitchFamily="18" charset="0"/>
              </a:defRPr>
            </a:lvl1pPr>
            <a:lvl2pPr marL="749674" indent="-288335" defTabSz="964323">
              <a:defRPr sz="2400">
                <a:solidFill>
                  <a:schemeClr val="tx1"/>
                </a:solidFill>
                <a:latin typeface="Times New Roman" pitchFamily="18" charset="0"/>
              </a:defRPr>
            </a:lvl2pPr>
            <a:lvl3pPr marL="1153343" indent="-230669" defTabSz="964323">
              <a:defRPr sz="2400">
                <a:solidFill>
                  <a:schemeClr val="tx1"/>
                </a:solidFill>
                <a:latin typeface="Times New Roman" pitchFamily="18" charset="0"/>
              </a:defRPr>
            </a:lvl3pPr>
            <a:lvl4pPr marL="1614682" indent="-230669" defTabSz="964323">
              <a:defRPr sz="2400">
                <a:solidFill>
                  <a:schemeClr val="tx1"/>
                </a:solidFill>
                <a:latin typeface="Times New Roman" pitchFamily="18" charset="0"/>
              </a:defRPr>
            </a:lvl4pPr>
            <a:lvl5pPr marL="2076017" indent="-230669" defTabSz="964323">
              <a:defRPr sz="2400">
                <a:solidFill>
                  <a:schemeClr val="tx1"/>
                </a:solidFill>
                <a:latin typeface="Times New Roman" pitchFamily="18" charset="0"/>
              </a:defRPr>
            </a:lvl5pPr>
            <a:lvl6pPr marL="2537355" indent="-230669" defTabSz="964323" eaLnBrk="0" fontAlgn="base" hangingPunct="0">
              <a:spcBef>
                <a:spcPct val="0"/>
              </a:spcBef>
              <a:spcAft>
                <a:spcPct val="0"/>
              </a:spcAft>
              <a:defRPr sz="2400">
                <a:solidFill>
                  <a:schemeClr val="tx1"/>
                </a:solidFill>
                <a:latin typeface="Times New Roman" pitchFamily="18" charset="0"/>
              </a:defRPr>
            </a:lvl6pPr>
            <a:lvl7pPr marL="2998691" indent="-230669" defTabSz="964323" eaLnBrk="0" fontAlgn="base" hangingPunct="0">
              <a:spcBef>
                <a:spcPct val="0"/>
              </a:spcBef>
              <a:spcAft>
                <a:spcPct val="0"/>
              </a:spcAft>
              <a:defRPr sz="2400">
                <a:solidFill>
                  <a:schemeClr val="tx1"/>
                </a:solidFill>
                <a:latin typeface="Times New Roman" pitchFamily="18" charset="0"/>
              </a:defRPr>
            </a:lvl7pPr>
            <a:lvl8pPr marL="3460029" indent="-230669" defTabSz="964323" eaLnBrk="0" fontAlgn="base" hangingPunct="0">
              <a:spcBef>
                <a:spcPct val="0"/>
              </a:spcBef>
              <a:spcAft>
                <a:spcPct val="0"/>
              </a:spcAft>
              <a:defRPr sz="2400">
                <a:solidFill>
                  <a:schemeClr val="tx1"/>
                </a:solidFill>
                <a:latin typeface="Times New Roman" pitchFamily="18" charset="0"/>
              </a:defRPr>
            </a:lvl8pPr>
            <a:lvl9pPr marL="3921364" indent="-230669" defTabSz="964323" eaLnBrk="0" fontAlgn="base" hangingPunct="0">
              <a:spcBef>
                <a:spcPct val="0"/>
              </a:spcBef>
              <a:spcAft>
                <a:spcPct val="0"/>
              </a:spcAft>
              <a:defRPr sz="2400">
                <a:solidFill>
                  <a:schemeClr val="tx1"/>
                </a:solidFill>
                <a:latin typeface="Times New Roman" pitchFamily="18" charset="0"/>
              </a:defRPr>
            </a:lvl9pPr>
          </a:lstStyle>
          <a:p>
            <a:fld id="{F5436235-DEEB-4473-81B8-166DA552BF59}" type="datetime1">
              <a:rPr lang="en-US" sz="1300" smtClean="0">
                <a:latin typeface="+mn-lt"/>
              </a:rPr>
              <a:t>9/12/25</a:t>
            </a:fld>
            <a:endParaRPr lang="en-US" sz="1300" dirty="0">
              <a:latin typeface="+mn-lt"/>
            </a:endParaRPr>
          </a:p>
        </p:txBody>
      </p:sp>
    </p:spTree>
    <p:extLst>
      <p:ext uri="{BB962C8B-B14F-4D97-AF65-F5344CB8AC3E}">
        <p14:creationId xmlns:p14="http://schemas.microsoft.com/office/powerpoint/2010/main" val="173972709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defTabSz="1000552">
              <a:defRPr sz="2500">
                <a:solidFill>
                  <a:schemeClr val="tx1"/>
                </a:solidFill>
                <a:latin typeface="Times New Roman" pitchFamily="18" charset="0"/>
              </a:defRPr>
            </a:lvl1pPr>
            <a:lvl2pPr marL="777837" indent="-299169" defTabSz="1000552">
              <a:defRPr sz="2500">
                <a:solidFill>
                  <a:schemeClr val="tx1"/>
                </a:solidFill>
                <a:latin typeface="Times New Roman" pitchFamily="18" charset="0"/>
              </a:defRPr>
            </a:lvl2pPr>
            <a:lvl3pPr marL="1196673" indent="-239335" defTabSz="1000552">
              <a:defRPr sz="2500">
                <a:solidFill>
                  <a:schemeClr val="tx1"/>
                </a:solidFill>
                <a:latin typeface="Times New Roman" pitchFamily="18" charset="0"/>
              </a:defRPr>
            </a:lvl3pPr>
            <a:lvl4pPr marL="1675342" indent="-239335" defTabSz="1000552">
              <a:defRPr sz="2500">
                <a:solidFill>
                  <a:schemeClr val="tx1"/>
                </a:solidFill>
                <a:latin typeface="Times New Roman" pitchFamily="18" charset="0"/>
              </a:defRPr>
            </a:lvl4pPr>
            <a:lvl5pPr marL="2154011" indent="-239335" defTabSz="1000552">
              <a:defRPr sz="2500">
                <a:solidFill>
                  <a:schemeClr val="tx1"/>
                </a:solidFill>
                <a:latin typeface="Times New Roman" pitchFamily="18" charset="0"/>
              </a:defRPr>
            </a:lvl5pPr>
            <a:lvl6pPr marL="2632681" indent="-239335" defTabSz="1000552" eaLnBrk="0" fontAlgn="base" hangingPunct="0">
              <a:spcBef>
                <a:spcPct val="0"/>
              </a:spcBef>
              <a:spcAft>
                <a:spcPct val="0"/>
              </a:spcAft>
              <a:defRPr sz="2500">
                <a:solidFill>
                  <a:schemeClr val="tx1"/>
                </a:solidFill>
                <a:latin typeface="Times New Roman" pitchFamily="18" charset="0"/>
              </a:defRPr>
            </a:lvl6pPr>
            <a:lvl7pPr marL="3111350" indent="-239335" defTabSz="1000552" eaLnBrk="0" fontAlgn="base" hangingPunct="0">
              <a:spcBef>
                <a:spcPct val="0"/>
              </a:spcBef>
              <a:spcAft>
                <a:spcPct val="0"/>
              </a:spcAft>
              <a:defRPr sz="2500">
                <a:solidFill>
                  <a:schemeClr val="tx1"/>
                </a:solidFill>
                <a:latin typeface="Times New Roman" pitchFamily="18" charset="0"/>
              </a:defRPr>
            </a:lvl7pPr>
            <a:lvl8pPr marL="3590019" indent="-239335" defTabSz="1000552" eaLnBrk="0" fontAlgn="base" hangingPunct="0">
              <a:spcBef>
                <a:spcPct val="0"/>
              </a:spcBef>
              <a:spcAft>
                <a:spcPct val="0"/>
              </a:spcAft>
              <a:defRPr sz="2500">
                <a:solidFill>
                  <a:schemeClr val="tx1"/>
                </a:solidFill>
                <a:latin typeface="Times New Roman" pitchFamily="18" charset="0"/>
              </a:defRPr>
            </a:lvl8pPr>
            <a:lvl9pPr marL="4068688" indent="-239335" defTabSz="1000552" eaLnBrk="0" fontAlgn="base" hangingPunct="0">
              <a:spcBef>
                <a:spcPct val="0"/>
              </a:spcBef>
              <a:spcAft>
                <a:spcPct val="0"/>
              </a:spcAft>
              <a:defRPr sz="2500">
                <a:solidFill>
                  <a:schemeClr val="tx1"/>
                </a:solidFill>
                <a:latin typeface="Times New Roman" pitchFamily="18" charset="0"/>
              </a:defRPr>
            </a:lvl9pPr>
          </a:lstStyle>
          <a:p>
            <a:fld id="{06FF3205-4DEE-4C75-A50E-AD5D0B02D990}" type="slidenum">
              <a:rPr lang="en-US" altLang="en-US" sz="1300">
                <a:latin typeface="Calibri" panose="020F0502020204030204" pitchFamily="34" charset="0"/>
              </a:rPr>
              <a:pPr/>
              <a:t>51</a:t>
            </a:fld>
            <a:endParaRPr lang="en-US" altLang="en-US" sz="1300" dirty="0">
              <a:latin typeface="Calibri" panose="020F0502020204030204" pitchFamily="34" charset="0"/>
            </a:endParaRPr>
          </a:p>
        </p:txBody>
      </p:sp>
      <p:sp>
        <p:nvSpPr>
          <p:cNvPr id="83971" name="Rectangle 2"/>
          <p:cNvSpPr>
            <a:spLocks noGrp="1" noRot="1" noChangeAspect="1" noChangeArrowheads="1" noTextEdit="1"/>
          </p:cNvSpPr>
          <p:nvPr>
            <p:ph type="sldImg"/>
          </p:nvPr>
        </p:nvSpPr>
        <p:spPr>
          <a:xfrm>
            <a:off x="1447800" y="755650"/>
            <a:ext cx="4906963" cy="3679825"/>
          </a:xfrm>
          <a:ln w="12700" cap="flat"/>
        </p:spPr>
      </p:sp>
      <p:sp>
        <p:nvSpPr>
          <p:cNvPr id="59399" name="Rectangle 3"/>
          <p:cNvSpPr>
            <a:spLocks noGrp="1" noChangeArrowheads="1"/>
          </p:cNvSpPr>
          <p:nvPr>
            <p:ph type="body" idx="1"/>
          </p:nvPr>
        </p:nvSpPr>
        <p:spPr>
          <a:xfrm>
            <a:off x="812800" y="4687472"/>
            <a:ext cx="6121400" cy="4075528"/>
          </a:xfrm>
        </p:spPr>
        <p:txBody>
          <a:bodyPr lIns="101885" tIns="50940" rIns="101885" bIns="50940"/>
          <a:lstStyle/>
          <a:p>
            <a:pPr>
              <a:spcBef>
                <a:spcPct val="50000"/>
              </a:spcBef>
              <a:defRPr/>
            </a:pPr>
            <a:r>
              <a:rPr lang="en-US" dirty="0">
                <a:latin typeface="+mn-lt"/>
              </a:rPr>
              <a:t>Arrive ahead of your appointed time.  Don’t dash in at the last minute, panting and out of breath, in your coat, umbrella, galoshes, backpack, juggling a bag of exhibit-hall geegaws.</a:t>
            </a:r>
          </a:p>
          <a:p>
            <a:pPr>
              <a:spcBef>
                <a:spcPct val="50000"/>
              </a:spcBef>
              <a:defRPr/>
            </a:pPr>
            <a:r>
              <a:rPr lang="en-US" dirty="0">
                <a:latin typeface="+mn-lt"/>
              </a:rPr>
              <a:t>Check everything before your talk.</a:t>
            </a:r>
            <a:endParaRPr lang="en-US" dirty="0"/>
          </a:p>
          <a:p>
            <a:pPr eaLnBrk="1" hangingPunct="1">
              <a:defRPr/>
            </a:pPr>
            <a:r>
              <a:rPr lang="en-US" dirty="0">
                <a:latin typeface="Calibri" pitchFamily="34" charset="0"/>
                <a:cs typeface="Calibri" pitchFamily="34" charset="0"/>
              </a:rPr>
              <a:t>Check the projector:</a:t>
            </a:r>
          </a:p>
          <a:p>
            <a:pPr lvl="1" eaLnBrk="1" hangingPunct="1">
              <a:defRPr/>
            </a:pPr>
            <a:r>
              <a:rPr lang="en-US" dirty="0">
                <a:latin typeface="Calibri" pitchFamily="34" charset="0"/>
                <a:cs typeface="Calibri" pitchFamily="34" charset="0"/>
              </a:rPr>
              <a:t>Make sure you know how to turn it on.</a:t>
            </a:r>
          </a:p>
          <a:p>
            <a:pPr lvl="1" eaLnBrk="1" hangingPunct="1">
              <a:defRPr/>
            </a:pPr>
            <a:r>
              <a:rPr lang="en-US" dirty="0">
                <a:latin typeface="Calibri" pitchFamily="34" charset="0"/>
                <a:cs typeface="Calibri" pitchFamily="34" charset="0"/>
              </a:rPr>
              <a:t>See that it is plugged in and accepting the signal from your laptop.</a:t>
            </a:r>
          </a:p>
          <a:p>
            <a:pPr lvl="1" eaLnBrk="1" hangingPunct="1">
              <a:defRPr/>
            </a:pPr>
            <a:r>
              <a:rPr lang="en-US" dirty="0">
                <a:latin typeface="Calibri" pitchFamily="34" charset="0"/>
                <a:cs typeface="Calibri" pitchFamily="34" charset="0"/>
              </a:rPr>
              <a:t>Adjust the focus.</a:t>
            </a:r>
          </a:p>
          <a:p>
            <a:pPr eaLnBrk="1" hangingPunct="1">
              <a:defRPr/>
            </a:pPr>
            <a:r>
              <a:rPr lang="en-US" dirty="0">
                <a:latin typeface="Calibri" pitchFamily="34" charset="0"/>
                <a:cs typeface="Calibri" pitchFamily="34" charset="0"/>
              </a:rPr>
              <a:t>Check microphones, pointer, other tools.</a:t>
            </a:r>
          </a:p>
          <a:p>
            <a:pPr eaLnBrk="1" hangingPunct="1">
              <a:defRPr/>
            </a:pPr>
            <a:r>
              <a:rPr lang="en-US" dirty="0">
                <a:latin typeface="Calibri" pitchFamily="34" charset="0"/>
                <a:cs typeface="Calibri" pitchFamily="34" charset="0"/>
              </a:rPr>
              <a:t>If a clip-on mike is used, make sure it is fastened securely, check the volume,  and then leave it alone.</a:t>
            </a:r>
          </a:p>
          <a:p>
            <a:pPr eaLnBrk="1" hangingPunct="1">
              <a:defRPr/>
            </a:pPr>
            <a:r>
              <a:rPr lang="en-US" dirty="0">
                <a:latin typeface="Calibri" pitchFamily="34" charset="0"/>
                <a:cs typeface="Calibri" pitchFamily="34" charset="0"/>
              </a:rPr>
              <a:t>Arrange your slides, notes, and other materials so you can reach everything without fumbling.</a:t>
            </a:r>
          </a:p>
          <a:p>
            <a:pPr eaLnBrk="1" hangingPunct="1">
              <a:defRPr/>
            </a:pPr>
            <a:r>
              <a:rPr lang="en-US" dirty="0">
                <a:latin typeface="Calibri" pitchFamily="34" charset="0"/>
                <a:cs typeface="Calibri" pitchFamily="34" charset="0"/>
              </a:rPr>
              <a:t>If the battery on your laptop dies or the bulb burns out on the LCD projector, can you still give your talk?  (Here’s where the hard copy of the notes pages is essential.) </a:t>
            </a:r>
            <a:endParaRPr lang="en-US" dirty="0"/>
          </a:p>
          <a:p>
            <a:pPr>
              <a:spcBef>
                <a:spcPct val="50000"/>
              </a:spcBef>
              <a:defRPr/>
            </a:pPr>
            <a:r>
              <a:rPr lang="en-US" dirty="0">
                <a:latin typeface="+mn-lt"/>
              </a:rPr>
              <a:t>Do not expect the conference organizers to take care of all your needs if you do not tell them what they are ahead of time.  Did you request an overhead projector? Slide projector?  An adapter for your Mac?</a:t>
            </a:r>
          </a:p>
          <a:p>
            <a:pPr>
              <a:spcBef>
                <a:spcPct val="50000"/>
              </a:spcBef>
              <a:defRPr/>
            </a:pPr>
            <a:r>
              <a:rPr lang="en-US" dirty="0">
                <a:latin typeface="+mn-lt"/>
              </a:rPr>
              <a:t>TURN OFF YOUR CELL PHONE!!</a:t>
            </a:r>
            <a:endParaRPr lang="en-US" dirty="0"/>
          </a:p>
        </p:txBody>
      </p:sp>
      <p:sp>
        <p:nvSpPr>
          <p:cNvPr id="13" name="Text Box 8"/>
          <p:cNvSpPr txBox="1">
            <a:spLocks noChangeArrowheads="1"/>
          </p:cNvSpPr>
          <p:nvPr/>
        </p:nvSpPr>
        <p:spPr bwMode="auto">
          <a:xfrm>
            <a:off x="3" y="9144001"/>
            <a:ext cx="3466712" cy="465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23" tIns="47861" rIns="95723" bIns="47861">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200" dirty="0">
                <a:latin typeface="Calibri" pitchFamily="34" charset="0"/>
              </a:rPr>
              <a:t>© 2025 Board of Trustees of the University of Illinois</a:t>
            </a:r>
            <a:br>
              <a:rPr lang="en-US" sz="1200" dirty="0">
                <a:latin typeface="Calibri" pitchFamily="34" charset="0"/>
              </a:rPr>
            </a:br>
            <a:r>
              <a:rPr lang="en-US" sz="1200" dirty="0">
                <a:latin typeface="Calibri" pitchFamily="34" charset="0"/>
              </a:rPr>
              <a:t>All rights Reserved</a:t>
            </a:r>
          </a:p>
        </p:txBody>
      </p:sp>
      <p:sp>
        <p:nvSpPr>
          <p:cNvPr id="9" name="Rectangle 2"/>
          <p:cNvSpPr>
            <a:spLocks noGrp="1" noChangeArrowheads="1"/>
          </p:cNvSpPr>
          <p:nvPr>
            <p:ph type="hdr" sz="quarter"/>
          </p:nvPr>
        </p:nvSpPr>
        <p:spPr>
          <a:xfrm>
            <a:off x="5" y="4"/>
            <a:ext cx="5486395" cy="474663"/>
          </a:xfrm>
          <a:noFill/>
        </p:spPr>
        <p:txBody>
          <a:bodyPr/>
          <a:lstStyle>
            <a:lvl1pPr defTabSz="964323">
              <a:defRPr sz="2400">
                <a:solidFill>
                  <a:schemeClr val="tx1"/>
                </a:solidFill>
                <a:latin typeface="Times New Roman" pitchFamily="18" charset="0"/>
              </a:defRPr>
            </a:lvl1pPr>
            <a:lvl2pPr marL="749674" indent="-288335" defTabSz="964323">
              <a:defRPr sz="2400">
                <a:solidFill>
                  <a:schemeClr val="tx1"/>
                </a:solidFill>
                <a:latin typeface="Times New Roman" pitchFamily="18" charset="0"/>
              </a:defRPr>
            </a:lvl2pPr>
            <a:lvl3pPr marL="1153343" indent="-230669" defTabSz="964323">
              <a:defRPr sz="2400">
                <a:solidFill>
                  <a:schemeClr val="tx1"/>
                </a:solidFill>
                <a:latin typeface="Times New Roman" pitchFamily="18" charset="0"/>
              </a:defRPr>
            </a:lvl3pPr>
            <a:lvl4pPr marL="1614682" indent="-230669" defTabSz="964323">
              <a:defRPr sz="2400">
                <a:solidFill>
                  <a:schemeClr val="tx1"/>
                </a:solidFill>
                <a:latin typeface="Times New Roman" pitchFamily="18" charset="0"/>
              </a:defRPr>
            </a:lvl4pPr>
            <a:lvl5pPr marL="2076017" indent="-230669" defTabSz="964323">
              <a:defRPr sz="2400">
                <a:solidFill>
                  <a:schemeClr val="tx1"/>
                </a:solidFill>
                <a:latin typeface="Times New Roman" pitchFamily="18" charset="0"/>
              </a:defRPr>
            </a:lvl5pPr>
            <a:lvl6pPr marL="2537355" indent="-230669" defTabSz="964323" eaLnBrk="0" fontAlgn="base" hangingPunct="0">
              <a:spcBef>
                <a:spcPct val="0"/>
              </a:spcBef>
              <a:spcAft>
                <a:spcPct val="0"/>
              </a:spcAft>
              <a:defRPr sz="2400">
                <a:solidFill>
                  <a:schemeClr val="tx1"/>
                </a:solidFill>
                <a:latin typeface="Times New Roman" pitchFamily="18" charset="0"/>
              </a:defRPr>
            </a:lvl6pPr>
            <a:lvl7pPr marL="2998691" indent="-230669" defTabSz="964323" eaLnBrk="0" fontAlgn="base" hangingPunct="0">
              <a:spcBef>
                <a:spcPct val="0"/>
              </a:spcBef>
              <a:spcAft>
                <a:spcPct val="0"/>
              </a:spcAft>
              <a:defRPr sz="2400">
                <a:solidFill>
                  <a:schemeClr val="tx1"/>
                </a:solidFill>
                <a:latin typeface="Times New Roman" pitchFamily="18" charset="0"/>
              </a:defRPr>
            </a:lvl7pPr>
            <a:lvl8pPr marL="3460029" indent="-230669" defTabSz="964323" eaLnBrk="0" fontAlgn="base" hangingPunct="0">
              <a:spcBef>
                <a:spcPct val="0"/>
              </a:spcBef>
              <a:spcAft>
                <a:spcPct val="0"/>
              </a:spcAft>
              <a:defRPr sz="2400">
                <a:solidFill>
                  <a:schemeClr val="tx1"/>
                </a:solidFill>
                <a:latin typeface="Times New Roman" pitchFamily="18" charset="0"/>
              </a:defRPr>
            </a:lvl8pPr>
            <a:lvl9pPr marL="3921364" indent="-230669" defTabSz="964323" eaLnBrk="0" fontAlgn="base" hangingPunct="0">
              <a:spcBef>
                <a:spcPct val="0"/>
              </a:spcBef>
              <a:spcAft>
                <a:spcPct val="0"/>
              </a:spcAft>
              <a:defRPr sz="2400">
                <a:solidFill>
                  <a:schemeClr val="tx1"/>
                </a:solidFill>
                <a:latin typeface="Times New Roman" pitchFamily="18" charset="0"/>
              </a:defRPr>
            </a:lvl9pPr>
          </a:lstStyle>
          <a:p>
            <a:r>
              <a:rPr lang="en-US" sz="1300" dirty="0">
                <a:latin typeface="+mn-lt"/>
              </a:rPr>
              <a:t>Communicating in Science--Celia’s Tips for Science Talks</a:t>
            </a:r>
          </a:p>
          <a:p>
            <a:r>
              <a:rPr lang="en-US" sz="1300" dirty="0">
                <a:latin typeface="+mn-lt"/>
              </a:rPr>
              <a:t>Celia M. Elliott, PHYS 496</a:t>
            </a:r>
          </a:p>
        </p:txBody>
      </p:sp>
      <p:sp>
        <p:nvSpPr>
          <p:cNvPr id="10" name="Rectangle 3"/>
          <p:cNvSpPr>
            <a:spLocks noGrp="1" noChangeArrowheads="1"/>
          </p:cNvSpPr>
          <p:nvPr>
            <p:ph type="dt" sz="quarter" idx="1"/>
          </p:nvPr>
        </p:nvSpPr>
        <p:spPr>
          <a:xfrm>
            <a:off x="4173538" y="4"/>
            <a:ext cx="3128962" cy="474663"/>
          </a:xfrm>
          <a:noFill/>
        </p:spPr>
        <p:txBody>
          <a:bodyPr/>
          <a:lstStyle>
            <a:lvl1pPr defTabSz="964323">
              <a:defRPr sz="2400">
                <a:solidFill>
                  <a:schemeClr val="tx1"/>
                </a:solidFill>
                <a:latin typeface="Times New Roman" pitchFamily="18" charset="0"/>
              </a:defRPr>
            </a:lvl1pPr>
            <a:lvl2pPr marL="749674" indent="-288335" defTabSz="964323">
              <a:defRPr sz="2400">
                <a:solidFill>
                  <a:schemeClr val="tx1"/>
                </a:solidFill>
                <a:latin typeface="Times New Roman" pitchFamily="18" charset="0"/>
              </a:defRPr>
            </a:lvl2pPr>
            <a:lvl3pPr marL="1153343" indent="-230669" defTabSz="964323">
              <a:defRPr sz="2400">
                <a:solidFill>
                  <a:schemeClr val="tx1"/>
                </a:solidFill>
                <a:latin typeface="Times New Roman" pitchFamily="18" charset="0"/>
              </a:defRPr>
            </a:lvl3pPr>
            <a:lvl4pPr marL="1614682" indent="-230669" defTabSz="964323">
              <a:defRPr sz="2400">
                <a:solidFill>
                  <a:schemeClr val="tx1"/>
                </a:solidFill>
                <a:latin typeface="Times New Roman" pitchFamily="18" charset="0"/>
              </a:defRPr>
            </a:lvl4pPr>
            <a:lvl5pPr marL="2076017" indent="-230669" defTabSz="964323">
              <a:defRPr sz="2400">
                <a:solidFill>
                  <a:schemeClr val="tx1"/>
                </a:solidFill>
                <a:latin typeface="Times New Roman" pitchFamily="18" charset="0"/>
              </a:defRPr>
            </a:lvl5pPr>
            <a:lvl6pPr marL="2537355" indent="-230669" defTabSz="964323" eaLnBrk="0" fontAlgn="base" hangingPunct="0">
              <a:spcBef>
                <a:spcPct val="0"/>
              </a:spcBef>
              <a:spcAft>
                <a:spcPct val="0"/>
              </a:spcAft>
              <a:defRPr sz="2400">
                <a:solidFill>
                  <a:schemeClr val="tx1"/>
                </a:solidFill>
                <a:latin typeface="Times New Roman" pitchFamily="18" charset="0"/>
              </a:defRPr>
            </a:lvl6pPr>
            <a:lvl7pPr marL="2998691" indent="-230669" defTabSz="964323" eaLnBrk="0" fontAlgn="base" hangingPunct="0">
              <a:spcBef>
                <a:spcPct val="0"/>
              </a:spcBef>
              <a:spcAft>
                <a:spcPct val="0"/>
              </a:spcAft>
              <a:defRPr sz="2400">
                <a:solidFill>
                  <a:schemeClr val="tx1"/>
                </a:solidFill>
                <a:latin typeface="Times New Roman" pitchFamily="18" charset="0"/>
              </a:defRPr>
            </a:lvl7pPr>
            <a:lvl8pPr marL="3460029" indent="-230669" defTabSz="964323" eaLnBrk="0" fontAlgn="base" hangingPunct="0">
              <a:spcBef>
                <a:spcPct val="0"/>
              </a:spcBef>
              <a:spcAft>
                <a:spcPct val="0"/>
              </a:spcAft>
              <a:defRPr sz="2400">
                <a:solidFill>
                  <a:schemeClr val="tx1"/>
                </a:solidFill>
                <a:latin typeface="Times New Roman" pitchFamily="18" charset="0"/>
              </a:defRPr>
            </a:lvl8pPr>
            <a:lvl9pPr marL="3921364" indent="-230669" defTabSz="964323" eaLnBrk="0" fontAlgn="base" hangingPunct="0">
              <a:spcBef>
                <a:spcPct val="0"/>
              </a:spcBef>
              <a:spcAft>
                <a:spcPct val="0"/>
              </a:spcAft>
              <a:defRPr sz="2400">
                <a:solidFill>
                  <a:schemeClr val="tx1"/>
                </a:solidFill>
                <a:latin typeface="Times New Roman" pitchFamily="18" charset="0"/>
              </a:defRPr>
            </a:lvl9pPr>
          </a:lstStyle>
          <a:p>
            <a:fld id="{707B822D-E7B5-4365-80E4-D1D3184701CC}" type="datetime1">
              <a:rPr lang="en-US" sz="1300" smtClean="0">
                <a:latin typeface="+mn-lt"/>
              </a:rPr>
              <a:t>9/12/25</a:t>
            </a:fld>
            <a:endParaRPr lang="en-US" sz="1300" dirty="0">
              <a:latin typeface="+mn-lt"/>
            </a:endParaRPr>
          </a:p>
        </p:txBody>
      </p:sp>
    </p:spTree>
    <p:extLst>
      <p:ext uri="{BB962C8B-B14F-4D97-AF65-F5344CB8AC3E}">
        <p14:creationId xmlns:p14="http://schemas.microsoft.com/office/powerpoint/2010/main" val="85408609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defTabSz="1000552">
              <a:defRPr sz="2500">
                <a:solidFill>
                  <a:schemeClr val="tx1"/>
                </a:solidFill>
                <a:latin typeface="Times New Roman" panose="02020603050405020304" pitchFamily="18" charset="0"/>
              </a:defRPr>
            </a:lvl1pPr>
            <a:lvl2pPr marL="777837" indent="-299169" defTabSz="1000552">
              <a:defRPr sz="2500">
                <a:solidFill>
                  <a:schemeClr val="tx1"/>
                </a:solidFill>
                <a:latin typeface="Times New Roman" panose="02020603050405020304" pitchFamily="18" charset="0"/>
              </a:defRPr>
            </a:lvl2pPr>
            <a:lvl3pPr marL="1196673" indent="-239335" defTabSz="1000552">
              <a:defRPr sz="2500">
                <a:solidFill>
                  <a:schemeClr val="tx1"/>
                </a:solidFill>
                <a:latin typeface="Times New Roman" panose="02020603050405020304" pitchFamily="18" charset="0"/>
              </a:defRPr>
            </a:lvl3pPr>
            <a:lvl4pPr marL="1675342" indent="-239335" defTabSz="1000552">
              <a:defRPr sz="2500">
                <a:solidFill>
                  <a:schemeClr val="tx1"/>
                </a:solidFill>
                <a:latin typeface="Times New Roman" panose="02020603050405020304" pitchFamily="18" charset="0"/>
              </a:defRPr>
            </a:lvl4pPr>
            <a:lvl5pPr marL="2154011" indent="-239335" defTabSz="1000552">
              <a:defRPr sz="2500">
                <a:solidFill>
                  <a:schemeClr val="tx1"/>
                </a:solidFill>
                <a:latin typeface="Times New Roman" panose="02020603050405020304" pitchFamily="18" charset="0"/>
              </a:defRPr>
            </a:lvl5pPr>
            <a:lvl6pPr marL="2632681" indent="-239335" defTabSz="1000552" eaLnBrk="0" fontAlgn="base" hangingPunct="0">
              <a:spcBef>
                <a:spcPct val="0"/>
              </a:spcBef>
              <a:spcAft>
                <a:spcPct val="0"/>
              </a:spcAft>
              <a:defRPr sz="2500">
                <a:solidFill>
                  <a:schemeClr val="tx1"/>
                </a:solidFill>
                <a:latin typeface="Times New Roman" panose="02020603050405020304" pitchFamily="18" charset="0"/>
              </a:defRPr>
            </a:lvl6pPr>
            <a:lvl7pPr marL="3111350" indent="-239335" defTabSz="1000552" eaLnBrk="0" fontAlgn="base" hangingPunct="0">
              <a:spcBef>
                <a:spcPct val="0"/>
              </a:spcBef>
              <a:spcAft>
                <a:spcPct val="0"/>
              </a:spcAft>
              <a:defRPr sz="2500">
                <a:solidFill>
                  <a:schemeClr val="tx1"/>
                </a:solidFill>
                <a:latin typeface="Times New Roman" panose="02020603050405020304" pitchFamily="18" charset="0"/>
              </a:defRPr>
            </a:lvl7pPr>
            <a:lvl8pPr marL="3590019" indent="-239335" defTabSz="1000552" eaLnBrk="0" fontAlgn="base" hangingPunct="0">
              <a:spcBef>
                <a:spcPct val="0"/>
              </a:spcBef>
              <a:spcAft>
                <a:spcPct val="0"/>
              </a:spcAft>
              <a:defRPr sz="2500">
                <a:solidFill>
                  <a:schemeClr val="tx1"/>
                </a:solidFill>
                <a:latin typeface="Times New Roman" panose="02020603050405020304" pitchFamily="18" charset="0"/>
              </a:defRPr>
            </a:lvl8pPr>
            <a:lvl9pPr marL="4068688" indent="-239335" defTabSz="1000552" eaLnBrk="0" fontAlgn="base" hangingPunct="0">
              <a:spcBef>
                <a:spcPct val="0"/>
              </a:spcBef>
              <a:spcAft>
                <a:spcPct val="0"/>
              </a:spcAft>
              <a:defRPr sz="2500">
                <a:solidFill>
                  <a:schemeClr val="tx1"/>
                </a:solidFill>
                <a:latin typeface="Times New Roman" panose="02020603050405020304" pitchFamily="18" charset="0"/>
              </a:defRPr>
            </a:lvl9pPr>
          </a:lstStyle>
          <a:p>
            <a:fld id="{F5BC38C8-C63D-40ED-A103-A73D1F415E79}" type="slidenum">
              <a:rPr lang="en-US" altLang="en-US" sz="1300"/>
              <a:pPr/>
              <a:t>52</a:t>
            </a:fld>
            <a:endParaRPr lang="en-US" altLang="en-US" sz="1300"/>
          </a:p>
        </p:txBody>
      </p:sp>
      <p:sp>
        <p:nvSpPr>
          <p:cNvPr id="82947" name="Rectangle 2"/>
          <p:cNvSpPr>
            <a:spLocks noGrp="1" noRot="1" noChangeAspect="1" noChangeArrowheads="1" noTextEdit="1"/>
          </p:cNvSpPr>
          <p:nvPr>
            <p:ph type="sldImg"/>
          </p:nvPr>
        </p:nvSpPr>
        <p:spPr>
          <a:ln/>
        </p:spPr>
      </p:sp>
      <p:sp>
        <p:nvSpPr>
          <p:cNvPr id="60423" name="Rectangle 3"/>
          <p:cNvSpPr>
            <a:spLocks noGrp="1" noChangeArrowheads="1"/>
          </p:cNvSpPr>
          <p:nvPr>
            <p:ph type="body" idx="1"/>
          </p:nvPr>
        </p:nvSpPr>
        <p:spPr>
          <a:xfrm>
            <a:off x="1219200" y="4595818"/>
            <a:ext cx="4860925" cy="4278312"/>
          </a:xfrm>
        </p:spPr>
        <p:txBody>
          <a:bodyPr/>
          <a:lstStyle/>
          <a:p>
            <a:pPr>
              <a:spcBef>
                <a:spcPct val="50000"/>
              </a:spcBef>
              <a:defRPr/>
            </a:pPr>
            <a:r>
              <a:rPr lang="en-US" dirty="0">
                <a:latin typeface="+mn-lt"/>
              </a:rPr>
              <a:t>The day of your talk is not the day to try out your new thong underwear or strapless underwire bra.</a:t>
            </a:r>
          </a:p>
          <a:p>
            <a:pPr>
              <a:spcBef>
                <a:spcPct val="50000"/>
              </a:spcBef>
              <a:defRPr/>
            </a:pPr>
            <a:r>
              <a:rPr lang="en-US" dirty="0">
                <a:latin typeface="+mn-lt"/>
              </a:rPr>
              <a:t>Wear comfortable shoes.</a:t>
            </a:r>
          </a:p>
          <a:p>
            <a:pPr>
              <a:spcBef>
                <a:spcPct val="50000"/>
              </a:spcBef>
              <a:defRPr/>
            </a:pPr>
            <a:r>
              <a:rPr lang="en-US" dirty="0">
                <a:latin typeface="+mn-lt"/>
              </a:rPr>
              <a:t>Wear a shirt or blouse that you can clip a portable microphone to, so that it is positioned about 5–6 in. below your mouth.  Turtlenecks and tee shirts should be avoided, because there’s no good place to clip the microphone where it won’t slip.</a:t>
            </a:r>
          </a:p>
          <a:p>
            <a:pPr>
              <a:spcBef>
                <a:spcPct val="50000"/>
              </a:spcBef>
              <a:defRPr/>
            </a:pPr>
            <a:r>
              <a:rPr lang="en-US" dirty="0">
                <a:latin typeface="+mn-lt"/>
              </a:rPr>
              <a:t>Wear slacks or a skirt with a waistband or pockets for the microphone’s power supply.</a:t>
            </a:r>
          </a:p>
          <a:p>
            <a:pPr>
              <a:defRPr/>
            </a:pPr>
            <a:endParaRPr lang="en-US" dirty="0"/>
          </a:p>
        </p:txBody>
      </p:sp>
      <p:sp>
        <p:nvSpPr>
          <p:cNvPr id="10" name="Rectangle 6"/>
          <p:cNvSpPr>
            <a:spLocks noGrp="1" noChangeArrowheads="1"/>
          </p:cNvSpPr>
          <p:nvPr>
            <p:ph type="ftr" sz="quarter" idx="4"/>
          </p:nvPr>
        </p:nvSpPr>
        <p:spPr>
          <a:xfrm>
            <a:off x="1" y="9067800"/>
            <a:ext cx="4632960" cy="490225"/>
          </a:xfrm>
        </p:spPr>
        <p:txBody>
          <a:bodyPr/>
          <a:lstStyle>
            <a:lvl1pPr defTabSz="1000552">
              <a:defRPr sz="2500">
                <a:solidFill>
                  <a:schemeClr val="tx1"/>
                </a:solidFill>
                <a:latin typeface="Times New Roman" pitchFamily="18" charset="0"/>
              </a:defRPr>
            </a:lvl1pPr>
            <a:lvl2pPr marL="777837" indent="-299169" defTabSz="1000552">
              <a:defRPr sz="2500">
                <a:solidFill>
                  <a:schemeClr val="tx1"/>
                </a:solidFill>
                <a:latin typeface="Times New Roman" pitchFamily="18" charset="0"/>
              </a:defRPr>
            </a:lvl2pPr>
            <a:lvl3pPr marL="1196673" indent="-239335" defTabSz="1000552">
              <a:defRPr sz="2500">
                <a:solidFill>
                  <a:schemeClr val="tx1"/>
                </a:solidFill>
                <a:latin typeface="Times New Roman" pitchFamily="18" charset="0"/>
              </a:defRPr>
            </a:lvl3pPr>
            <a:lvl4pPr marL="1675342" indent="-239335" defTabSz="1000552">
              <a:defRPr sz="2500">
                <a:solidFill>
                  <a:schemeClr val="tx1"/>
                </a:solidFill>
                <a:latin typeface="Times New Roman" pitchFamily="18" charset="0"/>
              </a:defRPr>
            </a:lvl4pPr>
            <a:lvl5pPr marL="2154011" indent="-239335" defTabSz="1000552">
              <a:defRPr sz="2500">
                <a:solidFill>
                  <a:schemeClr val="tx1"/>
                </a:solidFill>
                <a:latin typeface="Times New Roman" pitchFamily="18" charset="0"/>
              </a:defRPr>
            </a:lvl5pPr>
            <a:lvl6pPr marL="2632681" indent="-239335" defTabSz="1000552" eaLnBrk="0" fontAlgn="base" hangingPunct="0">
              <a:spcBef>
                <a:spcPct val="0"/>
              </a:spcBef>
              <a:spcAft>
                <a:spcPct val="0"/>
              </a:spcAft>
              <a:defRPr sz="2500">
                <a:solidFill>
                  <a:schemeClr val="tx1"/>
                </a:solidFill>
                <a:latin typeface="Times New Roman" pitchFamily="18" charset="0"/>
              </a:defRPr>
            </a:lvl6pPr>
            <a:lvl7pPr marL="3111350" indent="-239335" defTabSz="1000552" eaLnBrk="0" fontAlgn="base" hangingPunct="0">
              <a:spcBef>
                <a:spcPct val="0"/>
              </a:spcBef>
              <a:spcAft>
                <a:spcPct val="0"/>
              </a:spcAft>
              <a:defRPr sz="2500">
                <a:solidFill>
                  <a:schemeClr val="tx1"/>
                </a:solidFill>
                <a:latin typeface="Times New Roman" pitchFamily="18" charset="0"/>
              </a:defRPr>
            </a:lvl7pPr>
            <a:lvl8pPr marL="3590019" indent="-239335" defTabSz="1000552" eaLnBrk="0" fontAlgn="base" hangingPunct="0">
              <a:spcBef>
                <a:spcPct val="0"/>
              </a:spcBef>
              <a:spcAft>
                <a:spcPct val="0"/>
              </a:spcAft>
              <a:defRPr sz="2500">
                <a:solidFill>
                  <a:schemeClr val="tx1"/>
                </a:solidFill>
                <a:latin typeface="Times New Roman" pitchFamily="18" charset="0"/>
              </a:defRPr>
            </a:lvl8pPr>
            <a:lvl9pPr marL="4068688" indent="-239335" defTabSz="1000552" eaLnBrk="0" fontAlgn="base" hangingPunct="0">
              <a:spcBef>
                <a:spcPct val="0"/>
              </a:spcBef>
              <a:spcAft>
                <a:spcPct val="0"/>
              </a:spcAft>
              <a:defRPr sz="2500">
                <a:solidFill>
                  <a:schemeClr val="tx1"/>
                </a:solidFill>
                <a:latin typeface="Times New Roman" pitchFamily="18" charset="0"/>
              </a:defRPr>
            </a:lvl9pPr>
          </a:lstStyle>
          <a:p>
            <a:pPr>
              <a:defRPr/>
            </a:pPr>
            <a:r>
              <a:rPr lang="en-US" sz="1300" dirty="0">
                <a:latin typeface="+mn-lt"/>
              </a:rPr>
              <a:t>© 2025 The Board of Trustees of the University of Illinois</a:t>
            </a:r>
            <a:br>
              <a:rPr lang="en-US" sz="1300" dirty="0">
                <a:latin typeface="+mn-lt"/>
              </a:rPr>
            </a:br>
            <a:r>
              <a:rPr lang="en-US" sz="1300" dirty="0">
                <a:latin typeface="+mn-lt"/>
              </a:rPr>
              <a:t>All rights reserved</a:t>
            </a:r>
          </a:p>
        </p:txBody>
      </p:sp>
      <p:sp>
        <p:nvSpPr>
          <p:cNvPr id="11" name="Rectangle 2"/>
          <p:cNvSpPr>
            <a:spLocks noGrp="1" noChangeArrowheads="1"/>
          </p:cNvSpPr>
          <p:nvPr>
            <p:ph type="hdr" sz="quarter"/>
          </p:nvPr>
        </p:nvSpPr>
        <p:spPr>
          <a:xfrm>
            <a:off x="5" y="4"/>
            <a:ext cx="5486395" cy="474663"/>
          </a:xfrm>
          <a:noFill/>
        </p:spPr>
        <p:txBody>
          <a:bodyPr/>
          <a:lstStyle>
            <a:lvl1pPr defTabSz="964323">
              <a:defRPr sz="2400">
                <a:solidFill>
                  <a:schemeClr val="tx1"/>
                </a:solidFill>
                <a:latin typeface="Times New Roman" pitchFamily="18" charset="0"/>
              </a:defRPr>
            </a:lvl1pPr>
            <a:lvl2pPr marL="749674" indent="-288335" defTabSz="964323">
              <a:defRPr sz="2400">
                <a:solidFill>
                  <a:schemeClr val="tx1"/>
                </a:solidFill>
                <a:latin typeface="Times New Roman" pitchFamily="18" charset="0"/>
              </a:defRPr>
            </a:lvl2pPr>
            <a:lvl3pPr marL="1153343" indent="-230669" defTabSz="964323">
              <a:defRPr sz="2400">
                <a:solidFill>
                  <a:schemeClr val="tx1"/>
                </a:solidFill>
                <a:latin typeface="Times New Roman" pitchFamily="18" charset="0"/>
              </a:defRPr>
            </a:lvl3pPr>
            <a:lvl4pPr marL="1614682" indent="-230669" defTabSz="964323">
              <a:defRPr sz="2400">
                <a:solidFill>
                  <a:schemeClr val="tx1"/>
                </a:solidFill>
                <a:latin typeface="Times New Roman" pitchFamily="18" charset="0"/>
              </a:defRPr>
            </a:lvl4pPr>
            <a:lvl5pPr marL="2076017" indent="-230669" defTabSz="964323">
              <a:defRPr sz="2400">
                <a:solidFill>
                  <a:schemeClr val="tx1"/>
                </a:solidFill>
                <a:latin typeface="Times New Roman" pitchFamily="18" charset="0"/>
              </a:defRPr>
            </a:lvl5pPr>
            <a:lvl6pPr marL="2537355" indent="-230669" defTabSz="964323" eaLnBrk="0" fontAlgn="base" hangingPunct="0">
              <a:spcBef>
                <a:spcPct val="0"/>
              </a:spcBef>
              <a:spcAft>
                <a:spcPct val="0"/>
              </a:spcAft>
              <a:defRPr sz="2400">
                <a:solidFill>
                  <a:schemeClr val="tx1"/>
                </a:solidFill>
                <a:latin typeface="Times New Roman" pitchFamily="18" charset="0"/>
              </a:defRPr>
            </a:lvl6pPr>
            <a:lvl7pPr marL="2998691" indent="-230669" defTabSz="964323" eaLnBrk="0" fontAlgn="base" hangingPunct="0">
              <a:spcBef>
                <a:spcPct val="0"/>
              </a:spcBef>
              <a:spcAft>
                <a:spcPct val="0"/>
              </a:spcAft>
              <a:defRPr sz="2400">
                <a:solidFill>
                  <a:schemeClr val="tx1"/>
                </a:solidFill>
                <a:latin typeface="Times New Roman" pitchFamily="18" charset="0"/>
              </a:defRPr>
            </a:lvl7pPr>
            <a:lvl8pPr marL="3460029" indent="-230669" defTabSz="964323" eaLnBrk="0" fontAlgn="base" hangingPunct="0">
              <a:spcBef>
                <a:spcPct val="0"/>
              </a:spcBef>
              <a:spcAft>
                <a:spcPct val="0"/>
              </a:spcAft>
              <a:defRPr sz="2400">
                <a:solidFill>
                  <a:schemeClr val="tx1"/>
                </a:solidFill>
                <a:latin typeface="Times New Roman" pitchFamily="18" charset="0"/>
              </a:defRPr>
            </a:lvl8pPr>
            <a:lvl9pPr marL="3921364" indent="-230669" defTabSz="964323" eaLnBrk="0" fontAlgn="base" hangingPunct="0">
              <a:spcBef>
                <a:spcPct val="0"/>
              </a:spcBef>
              <a:spcAft>
                <a:spcPct val="0"/>
              </a:spcAft>
              <a:defRPr sz="2400">
                <a:solidFill>
                  <a:schemeClr val="tx1"/>
                </a:solidFill>
                <a:latin typeface="Times New Roman" pitchFamily="18" charset="0"/>
              </a:defRPr>
            </a:lvl9pPr>
          </a:lstStyle>
          <a:p>
            <a:r>
              <a:rPr lang="en-US" sz="1300" dirty="0">
                <a:latin typeface="+mn-lt"/>
              </a:rPr>
              <a:t>Communicating in Science--Celia’s Tips for Science Talks</a:t>
            </a:r>
          </a:p>
          <a:p>
            <a:r>
              <a:rPr lang="en-US" sz="1300" dirty="0">
                <a:latin typeface="+mn-lt"/>
              </a:rPr>
              <a:t>Celia M. Elliott, PHYS 496</a:t>
            </a:r>
          </a:p>
        </p:txBody>
      </p:sp>
      <p:sp>
        <p:nvSpPr>
          <p:cNvPr id="12" name="Rectangle 3"/>
          <p:cNvSpPr>
            <a:spLocks noGrp="1" noChangeArrowheads="1"/>
          </p:cNvSpPr>
          <p:nvPr>
            <p:ph type="dt" sz="quarter" idx="1"/>
          </p:nvPr>
        </p:nvSpPr>
        <p:spPr>
          <a:xfrm>
            <a:off x="4173538" y="4"/>
            <a:ext cx="3128962" cy="474663"/>
          </a:xfrm>
          <a:noFill/>
        </p:spPr>
        <p:txBody>
          <a:bodyPr/>
          <a:lstStyle>
            <a:lvl1pPr defTabSz="964323">
              <a:defRPr sz="2400">
                <a:solidFill>
                  <a:schemeClr val="tx1"/>
                </a:solidFill>
                <a:latin typeface="Times New Roman" pitchFamily="18" charset="0"/>
              </a:defRPr>
            </a:lvl1pPr>
            <a:lvl2pPr marL="749674" indent="-288335" defTabSz="964323">
              <a:defRPr sz="2400">
                <a:solidFill>
                  <a:schemeClr val="tx1"/>
                </a:solidFill>
                <a:latin typeface="Times New Roman" pitchFamily="18" charset="0"/>
              </a:defRPr>
            </a:lvl2pPr>
            <a:lvl3pPr marL="1153343" indent="-230669" defTabSz="964323">
              <a:defRPr sz="2400">
                <a:solidFill>
                  <a:schemeClr val="tx1"/>
                </a:solidFill>
                <a:latin typeface="Times New Roman" pitchFamily="18" charset="0"/>
              </a:defRPr>
            </a:lvl3pPr>
            <a:lvl4pPr marL="1614682" indent="-230669" defTabSz="964323">
              <a:defRPr sz="2400">
                <a:solidFill>
                  <a:schemeClr val="tx1"/>
                </a:solidFill>
                <a:latin typeface="Times New Roman" pitchFamily="18" charset="0"/>
              </a:defRPr>
            </a:lvl4pPr>
            <a:lvl5pPr marL="2076017" indent="-230669" defTabSz="964323">
              <a:defRPr sz="2400">
                <a:solidFill>
                  <a:schemeClr val="tx1"/>
                </a:solidFill>
                <a:latin typeface="Times New Roman" pitchFamily="18" charset="0"/>
              </a:defRPr>
            </a:lvl5pPr>
            <a:lvl6pPr marL="2537355" indent="-230669" defTabSz="964323" eaLnBrk="0" fontAlgn="base" hangingPunct="0">
              <a:spcBef>
                <a:spcPct val="0"/>
              </a:spcBef>
              <a:spcAft>
                <a:spcPct val="0"/>
              </a:spcAft>
              <a:defRPr sz="2400">
                <a:solidFill>
                  <a:schemeClr val="tx1"/>
                </a:solidFill>
                <a:latin typeface="Times New Roman" pitchFamily="18" charset="0"/>
              </a:defRPr>
            </a:lvl6pPr>
            <a:lvl7pPr marL="2998691" indent="-230669" defTabSz="964323" eaLnBrk="0" fontAlgn="base" hangingPunct="0">
              <a:spcBef>
                <a:spcPct val="0"/>
              </a:spcBef>
              <a:spcAft>
                <a:spcPct val="0"/>
              </a:spcAft>
              <a:defRPr sz="2400">
                <a:solidFill>
                  <a:schemeClr val="tx1"/>
                </a:solidFill>
                <a:latin typeface="Times New Roman" pitchFamily="18" charset="0"/>
              </a:defRPr>
            </a:lvl7pPr>
            <a:lvl8pPr marL="3460029" indent="-230669" defTabSz="964323" eaLnBrk="0" fontAlgn="base" hangingPunct="0">
              <a:spcBef>
                <a:spcPct val="0"/>
              </a:spcBef>
              <a:spcAft>
                <a:spcPct val="0"/>
              </a:spcAft>
              <a:defRPr sz="2400">
                <a:solidFill>
                  <a:schemeClr val="tx1"/>
                </a:solidFill>
                <a:latin typeface="Times New Roman" pitchFamily="18" charset="0"/>
              </a:defRPr>
            </a:lvl8pPr>
            <a:lvl9pPr marL="3921364" indent="-230669" defTabSz="964323" eaLnBrk="0" fontAlgn="base" hangingPunct="0">
              <a:spcBef>
                <a:spcPct val="0"/>
              </a:spcBef>
              <a:spcAft>
                <a:spcPct val="0"/>
              </a:spcAft>
              <a:defRPr sz="2400">
                <a:solidFill>
                  <a:schemeClr val="tx1"/>
                </a:solidFill>
                <a:latin typeface="Times New Roman" pitchFamily="18" charset="0"/>
              </a:defRPr>
            </a:lvl9pPr>
          </a:lstStyle>
          <a:p>
            <a:fld id="{20BA0FBE-DE31-42B7-8F62-C03D0CB71931}" type="datetime1">
              <a:rPr lang="en-US" sz="1300" smtClean="0">
                <a:latin typeface="+mn-lt"/>
              </a:rPr>
              <a:t>9/12/25</a:t>
            </a:fld>
            <a:endParaRPr lang="en-US" sz="1300" dirty="0">
              <a:latin typeface="+mn-lt"/>
            </a:endParaRPr>
          </a:p>
        </p:txBody>
      </p:sp>
    </p:spTree>
    <p:extLst>
      <p:ext uri="{BB962C8B-B14F-4D97-AF65-F5344CB8AC3E}">
        <p14:creationId xmlns:p14="http://schemas.microsoft.com/office/powerpoint/2010/main" val="170654101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lvl1pPr defTabSz="1000552">
              <a:defRPr sz="2500">
                <a:solidFill>
                  <a:schemeClr val="tx1"/>
                </a:solidFill>
                <a:latin typeface="Times New Roman" pitchFamily="18" charset="0"/>
              </a:defRPr>
            </a:lvl1pPr>
            <a:lvl2pPr marL="777837" indent="-299169" defTabSz="1000552">
              <a:defRPr sz="2500">
                <a:solidFill>
                  <a:schemeClr val="tx1"/>
                </a:solidFill>
                <a:latin typeface="Times New Roman" pitchFamily="18" charset="0"/>
              </a:defRPr>
            </a:lvl2pPr>
            <a:lvl3pPr marL="1196673" indent="-239335" defTabSz="1000552">
              <a:defRPr sz="2500">
                <a:solidFill>
                  <a:schemeClr val="tx1"/>
                </a:solidFill>
                <a:latin typeface="Times New Roman" pitchFamily="18" charset="0"/>
              </a:defRPr>
            </a:lvl3pPr>
            <a:lvl4pPr marL="1675342" indent="-239335" defTabSz="1000552">
              <a:defRPr sz="2500">
                <a:solidFill>
                  <a:schemeClr val="tx1"/>
                </a:solidFill>
                <a:latin typeface="Times New Roman" pitchFamily="18" charset="0"/>
              </a:defRPr>
            </a:lvl4pPr>
            <a:lvl5pPr marL="2154011" indent="-239335" defTabSz="1000552">
              <a:defRPr sz="2500">
                <a:solidFill>
                  <a:schemeClr val="tx1"/>
                </a:solidFill>
                <a:latin typeface="Times New Roman" pitchFamily="18" charset="0"/>
              </a:defRPr>
            </a:lvl5pPr>
            <a:lvl6pPr marL="2632681" indent="-239335" defTabSz="1000552" eaLnBrk="0" fontAlgn="base" hangingPunct="0">
              <a:spcBef>
                <a:spcPct val="0"/>
              </a:spcBef>
              <a:spcAft>
                <a:spcPct val="0"/>
              </a:spcAft>
              <a:defRPr sz="2500">
                <a:solidFill>
                  <a:schemeClr val="tx1"/>
                </a:solidFill>
                <a:latin typeface="Times New Roman" pitchFamily="18" charset="0"/>
              </a:defRPr>
            </a:lvl6pPr>
            <a:lvl7pPr marL="3111350" indent="-239335" defTabSz="1000552" eaLnBrk="0" fontAlgn="base" hangingPunct="0">
              <a:spcBef>
                <a:spcPct val="0"/>
              </a:spcBef>
              <a:spcAft>
                <a:spcPct val="0"/>
              </a:spcAft>
              <a:defRPr sz="2500">
                <a:solidFill>
                  <a:schemeClr val="tx1"/>
                </a:solidFill>
                <a:latin typeface="Times New Roman" pitchFamily="18" charset="0"/>
              </a:defRPr>
            </a:lvl7pPr>
            <a:lvl8pPr marL="3590019" indent="-239335" defTabSz="1000552" eaLnBrk="0" fontAlgn="base" hangingPunct="0">
              <a:spcBef>
                <a:spcPct val="0"/>
              </a:spcBef>
              <a:spcAft>
                <a:spcPct val="0"/>
              </a:spcAft>
              <a:defRPr sz="2500">
                <a:solidFill>
                  <a:schemeClr val="tx1"/>
                </a:solidFill>
                <a:latin typeface="Times New Roman" pitchFamily="18" charset="0"/>
              </a:defRPr>
            </a:lvl8pPr>
            <a:lvl9pPr marL="4068688" indent="-239335" defTabSz="1000552" eaLnBrk="0" fontAlgn="base" hangingPunct="0">
              <a:spcBef>
                <a:spcPct val="0"/>
              </a:spcBef>
              <a:spcAft>
                <a:spcPct val="0"/>
              </a:spcAft>
              <a:defRPr sz="2500">
                <a:solidFill>
                  <a:schemeClr val="tx1"/>
                </a:solidFill>
                <a:latin typeface="Times New Roman" pitchFamily="18" charset="0"/>
              </a:defRPr>
            </a:lvl9pPr>
          </a:lstStyle>
          <a:p>
            <a:fld id="{049ED51C-462D-4333-B232-55D6F9BF69BC}" type="slidenum">
              <a:rPr lang="en-US" altLang="en-US" sz="1300">
                <a:latin typeface="Calibri" panose="020F0502020204030204" pitchFamily="34" charset="0"/>
              </a:rPr>
              <a:pPr/>
              <a:t>53</a:t>
            </a:fld>
            <a:endParaRPr lang="en-US" altLang="en-US" sz="1300" dirty="0">
              <a:latin typeface="Calibri" panose="020F0502020204030204" pitchFamily="34" charset="0"/>
            </a:endParaRPr>
          </a:p>
        </p:txBody>
      </p:sp>
      <p:sp>
        <p:nvSpPr>
          <p:cNvPr id="71683" name="Rectangle 2"/>
          <p:cNvSpPr>
            <a:spLocks noGrp="1" noRot="1" noChangeAspect="1" noChangeArrowheads="1" noTextEdit="1"/>
          </p:cNvSpPr>
          <p:nvPr>
            <p:ph type="sldImg"/>
          </p:nvPr>
        </p:nvSpPr>
        <p:spPr>
          <a:xfrm>
            <a:off x="1447800" y="755650"/>
            <a:ext cx="4906963" cy="3679825"/>
          </a:xfrm>
          <a:ln w="12700" cap="flat"/>
        </p:spPr>
      </p:sp>
      <p:sp>
        <p:nvSpPr>
          <p:cNvPr id="54279" name="Rectangle 3"/>
          <p:cNvSpPr>
            <a:spLocks noGrp="1" noChangeArrowheads="1"/>
          </p:cNvSpPr>
          <p:nvPr>
            <p:ph type="body" idx="1"/>
          </p:nvPr>
        </p:nvSpPr>
        <p:spPr>
          <a:xfrm>
            <a:off x="1447800" y="4643204"/>
            <a:ext cx="4906963" cy="4119796"/>
          </a:xfrm>
        </p:spPr>
        <p:txBody>
          <a:bodyPr lIns="101885" tIns="50940" rIns="101885" bIns="50940"/>
          <a:lstStyle/>
          <a:p>
            <a:pPr>
              <a:spcBef>
                <a:spcPct val="50000"/>
              </a:spcBef>
              <a:defRPr/>
            </a:pPr>
            <a:r>
              <a:rPr lang="en-US" dirty="0">
                <a:latin typeface="+mn-lt"/>
              </a:rPr>
              <a:t>Always repeat the question (summarize or paraphrase it) before you plunge ahead with your answer.  Not everyone may have heard it, and repeating it not only allows the questioner to clarify if you’ve misunderstood, it also gives you a few precious seconds to think about your answer.</a:t>
            </a:r>
          </a:p>
          <a:p>
            <a:pPr>
              <a:spcBef>
                <a:spcPct val="50000"/>
              </a:spcBef>
              <a:defRPr/>
            </a:pPr>
            <a:endParaRPr lang="en-US" dirty="0">
              <a:latin typeface="+mn-lt"/>
            </a:endParaRPr>
          </a:p>
          <a:p>
            <a:pPr>
              <a:spcBef>
                <a:spcPct val="50000"/>
              </a:spcBef>
              <a:defRPr/>
            </a:pPr>
            <a:r>
              <a:rPr lang="en-US" dirty="0">
                <a:latin typeface="+mn-lt"/>
              </a:rPr>
              <a:t>If you don’t know the answer, don’t bluff!  Simply say, “That’s an excellent question.  We haven’t looked at that.” or “I’m not sure; I’ll have to think about that.”  It’s okay not to know the answer; it’s not okay to make something up on the fly.</a:t>
            </a:r>
          </a:p>
          <a:p>
            <a:pPr>
              <a:spcBef>
                <a:spcPct val="50000"/>
              </a:spcBef>
              <a:defRPr/>
            </a:pPr>
            <a:endParaRPr lang="en-US" dirty="0">
              <a:latin typeface="+mn-lt"/>
            </a:endParaRPr>
          </a:p>
          <a:p>
            <a:pPr>
              <a:spcBef>
                <a:spcPct val="50000"/>
              </a:spcBef>
              <a:defRPr/>
            </a:pPr>
            <a:r>
              <a:rPr lang="en-US" dirty="0">
                <a:latin typeface="+mn-lt"/>
              </a:rPr>
              <a:t>If the questioner disagrees, or wanders too far off-topic, you can always say, “Thank you for sharing these interesting ideas. Let’s talk about this further after the session...”</a:t>
            </a:r>
          </a:p>
          <a:p>
            <a:pPr>
              <a:spcBef>
                <a:spcPct val="50000"/>
              </a:spcBef>
              <a:defRPr/>
            </a:pPr>
            <a:endParaRPr lang="en-US" dirty="0">
              <a:latin typeface="+mn-lt"/>
            </a:endParaRPr>
          </a:p>
          <a:p>
            <a:pPr>
              <a:spcBef>
                <a:spcPct val="50000"/>
              </a:spcBef>
              <a:defRPr/>
            </a:pPr>
            <a:r>
              <a:rPr lang="en-US" dirty="0">
                <a:latin typeface="+mn-lt"/>
              </a:rPr>
              <a:t>Resist the temptation to set a questioner straight, particularly if the questioner is ignorant, deluded, or obnoxious.  You’ll just look bad.  A talk is a forum to share your ideas; it’s not a point-scoring debate. </a:t>
            </a:r>
          </a:p>
          <a:p>
            <a:pPr>
              <a:spcBef>
                <a:spcPct val="50000"/>
              </a:spcBef>
              <a:defRPr/>
            </a:pPr>
            <a:endParaRPr lang="en-US" dirty="0">
              <a:latin typeface="+mn-lt"/>
            </a:endParaRPr>
          </a:p>
          <a:p>
            <a:pPr>
              <a:spcBef>
                <a:spcPct val="50000"/>
              </a:spcBef>
              <a:defRPr/>
            </a:pPr>
            <a:endParaRPr lang="en-US" dirty="0">
              <a:latin typeface="+mn-lt"/>
            </a:endParaRPr>
          </a:p>
          <a:p>
            <a:pPr>
              <a:spcBef>
                <a:spcPct val="50000"/>
              </a:spcBef>
              <a:defRPr/>
            </a:pPr>
            <a:endParaRPr lang="en-US" dirty="0">
              <a:latin typeface="+mn-lt"/>
            </a:endParaRPr>
          </a:p>
        </p:txBody>
      </p:sp>
      <p:sp>
        <p:nvSpPr>
          <p:cNvPr id="10" name="Rectangle 6"/>
          <p:cNvSpPr>
            <a:spLocks noGrp="1" noChangeArrowheads="1"/>
          </p:cNvSpPr>
          <p:nvPr>
            <p:ph type="ftr" sz="quarter" idx="4"/>
          </p:nvPr>
        </p:nvSpPr>
        <p:spPr>
          <a:xfrm>
            <a:off x="1" y="9110975"/>
            <a:ext cx="4632960" cy="490225"/>
          </a:xfrm>
        </p:spPr>
        <p:txBody>
          <a:bodyPr/>
          <a:lstStyle>
            <a:lvl1pPr defTabSz="1000552">
              <a:defRPr sz="2500">
                <a:solidFill>
                  <a:schemeClr val="tx1"/>
                </a:solidFill>
                <a:latin typeface="Times New Roman" pitchFamily="18" charset="0"/>
              </a:defRPr>
            </a:lvl1pPr>
            <a:lvl2pPr marL="777837" indent="-299169" defTabSz="1000552">
              <a:defRPr sz="2500">
                <a:solidFill>
                  <a:schemeClr val="tx1"/>
                </a:solidFill>
                <a:latin typeface="Times New Roman" pitchFamily="18" charset="0"/>
              </a:defRPr>
            </a:lvl2pPr>
            <a:lvl3pPr marL="1196673" indent="-239335" defTabSz="1000552">
              <a:defRPr sz="2500">
                <a:solidFill>
                  <a:schemeClr val="tx1"/>
                </a:solidFill>
                <a:latin typeface="Times New Roman" pitchFamily="18" charset="0"/>
              </a:defRPr>
            </a:lvl3pPr>
            <a:lvl4pPr marL="1675342" indent="-239335" defTabSz="1000552">
              <a:defRPr sz="2500">
                <a:solidFill>
                  <a:schemeClr val="tx1"/>
                </a:solidFill>
                <a:latin typeface="Times New Roman" pitchFamily="18" charset="0"/>
              </a:defRPr>
            </a:lvl4pPr>
            <a:lvl5pPr marL="2154011" indent="-239335" defTabSz="1000552">
              <a:defRPr sz="2500">
                <a:solidFill>
                  <a:schemeClr val="tx1"/>
                </a:solidFill>
                <a:latin typeface="Times New Roman" pitchFamily="18" charset="0"/>
              </a:defRPr>
            </a:lvl5pPr>
            <a:lvl6pPr marL="2632681" indent="-239335" defTabSz="1000552" eaLnBrk="0" fontAlgn="base" hangingPunct="0">
              <a:spcBef>
                <a:spcPct val="0"/>
              </a:spcBef>
              <a:spcAft>
                <a:spcPct val="0"/>
              </a:spcAft>
              <a:defRPr sz="2500">
                <a:solidFill>
                  <a:schemeClr val="tx1"/>
                </a:solidFill>
                <a:latin typeface="Times New Roman" pitchFamily="18" charset="0"/>
              </a:defRPr>
            </a:lvl6pPr>
            <a:lvl7pPr marL="3111350" indent="-239335" defTabSz="1000552" eaLnBrk="0" fontAlgn="base" hangingPunct="0">
              <a:spcBef>
                <a:spcPct val="0"/>
              </a:spcBef>
              <a:spcAft>
                <a:spcPct val="0"/>
              </a:spcAft>
              <a:defRPr sz="2500">
                <a:solidFill>
                  <a:schemeClr val="tx1"/>
                </a:solidFill>
                <a:latin typeface="Times New Roman" pitchFamily="18" charset="0"/>
              </a:defRPr>
            </a:lvl7pPr>
            <a:lvl8pPr marL="3590019" indent="-239335" defTabSz="1000552" eaLnBrk="0" fontAlgn="base" hangingPunct="0">
              <a:spcBef>
                <a:spcPct val="0"/>
              </a:spcBef>
              <a:spcAft>
                <a:spcPct val="0"/>
              </a:spcAft>
              <a:defRPr sz="2500">
                <a:solidFill>
                  <a:schemeClr val="tx1"/>
                </a:solidFill>
                <a:latin typeface="Times New Roman" pitchFamily="18" charset="0"/>
              </a:defRPr>
            </a:lvl8pPr>
            <a:lvl9pPr marL="4068688" indent="-239335" defTabSz="1000552" eaLnBrk="0" fontAlgn="base" hangingPunct="0">
              <a:spcBef>
                <a:spcPct val="0"/>
              </a:spcBef>
              <a:spcAft>
                <a:spcPct val="0"/>
              </a:spcAft>
              <a:defRPr sz="2500">
                <a:solidFill>
                  <a:schemeClr val="tx1"/>
                </a:solidFill>
                <a:latin typeface="Times New Roman" pitchFamily="18" charset="0"/>
              </a:defRPr>
            </a:lvl9pPr>
          </a:lstStyle>
          <a:p>
            <a:pPr>
              <a:defRPr/>
            </a:pPr>
            <a:r>
              <a:rPr lang="en-US" sz="1300" dirty="0">
                <a:latin typeface="+mn-lt"/>
              </a:rPr>
              <a:t>© 2025 The Board of Trustees of the University of Illinois</a:t>
            </a:r>
            <a:br>
              <a:rPr lang="en-US" sz="1300" dirty="0">
                <a:latin typeface="+mn-lt"/>
              </a:rPr>
            </a:br>
            <a:r>
              <a:rPr lang="en-US" sz="1300" dirty="0">
                <a:latin typeface="+mn-lt"/>
              </a:rPr>
              <a:t>All rights reserved</a:t>
            </a:r>
          </a:p>
        </p:txBody>
      </p:sp>
      <p:sp>
        <p:nvSpPr>
          <p:cNvPr id="11" name="Rectangle 2"/>
          <p:cNvSpPr>
            <a:spLocks noGrp="1" noChangeArrowheads="1"/>
          </p:cNvSpPr>
          <p:nvPr>
            <p:ph type="hdr" sz="quarter"/>
          </p:nvPr>
        </p:nvSpPr>
        <p:spPr>
          <a:xfrm>
            <a:off x="5" y="4"/>
            <a:ext cx="5486395" cy="474663"/>
          </a:xfrm>
          <a:noFill/>
        </p:spPr>
        <p:txBody>
          <a:bodyPr/>
          <a:lstStyle>
            <a:lvl1pPr defTabSz="964323">
              <a:defRPr sz="2400">
                <a:solidFill>
                  <a:schemeClr val="tx1"/>
                </a:solidFill>
                <a:latin typeface="Times New Roman" pitchFamily="18" charset="0"/>
              </a:defRPr>
            </a:lvl1pPr>
            <a:lvl2pPr marL="749674" indent="-288335" defTabSz="964323">
              <a:defRPr sz="2400">
                <a:solidFill>
                  <a:schemeClr val="tx1"/>
                </a:solidFill>
                <a:latin typeface="Times New Roman" pitchFamily="18" charset="0"/>
              </a:defRPr>
            </a:lvl2pPr>
            <a:lvl3pPr marL="1153343" indent="-230669" defTabSz="964323">
              <a:defRPr sz="2400">
                <a:solidFill>
                  <a:schemeClr val="tx1"/>
                </a:solidFill>
                <a:latin typeface="Times New Roman" pitchFamily="18" charset="0"/>
              </a:defRPr>
            </a:lvl3pPr>
            <a:lvl4pPr marL="1614682" indent="-230669" defTabSz="964323">
              <a:defRPr sz="2400">
                <a:solidFill>
                  <a:schemeClr val="tx1"/>
                </a:solidFill>
                <a:latin typeface="Times New Roman" pitchFamily="18" charset="0"/>
              </a:defRPr>
            </a:lvl4pPr>
            <a:lvl5pPr marL="2076017" indent="-230669" defTabSz="964323">
              <a:defRPr sz="2400">
                <a:solidFill>
                  <a:schemeClr val="tx1"/>
                </a:solidFill>
                <a:latin typeface="Times New Roman" pitchFamily="18" charset="0"/>
              </a:defRPr>
            </a:lvl5pPr>
            <a:lvl6pPr marL="2537355" indent="-230669" defTabSz="964323" eaLnBrk="0" fontAlgn="base" hangingPunct="0">
              <a:spcBef>
                <a:spcPct val="0"/>
              </a:spcBef>
              <a:spcAft>
                <a:spcPct val="0"/>
              </a:spcAft>
              <a:defRPr sz="2400">
                <a:solidFill>
                  <a:schemeClr val="tx1"/>
                </a:solidFill>
                <a:latin typeface="Times New Roman" pitchFamily="18" charset="0"/>
              </a:defRPr>
            </a:lvl6pPr>
            <a:lvl7pPr marL="2998691" indent="-230669" defTabSz="964323" eaLnBrk="0" fontAlgn="base" hangingPunct="0">
              <a:spcBef>
                <a:spcPct val="0"/>
              </a:spcBef>
              <a:spcAft>
                <a:spcPct val="0"/>
              </a:spcAft>
              <a:defRPr sz="2400">
                <a:solidFill>
                  <a:schemeClr val="tx1"/>
                </a:solidFill>
                <a:latin typeface="Times New Roman" pitchFamily="18" charset="0"/>
              </a:defRPr>
            </a:lvl7pPr>
            <a:lvl8pPr marL="3460029" indent="-230669" defTabSz="964323" eaLnBrk="0" fontAlgn="base" hangingPunct="0">
              <a:spcBef>
                <a:spcPct val="0"/>
              </a:spcBef>
              <a:spcAft>
                <a:spcPct val="0"/>
              </a:spcAft>
              <a:defRPr sz="2400">
                <a:solidFill>
                  <a:schemeClr val="tx1"/>
                </a:solidFill>
                <a:latin typeface="Times New Roman" pitchFamily="18" charset="0"/>
              </a:defRPr>
            </a:lvl8pPr>
            <a:lvl9pPr marL="3921364" indent="-230669" defTabSz="964323" eaLnBrk="0" fontAlgn="base" hangingPunct="0">
              <a:spcBef>
                <a:spcPct val="0"/>
              </a:spcBef>
              <a:spcAft>
                <a:spcPct val="0"/>
              </a:spcAft>
              <a:defRPr sz="2400">
                <a:solidFill>
                  <a:schemeClr val="tx1"/>
                </a:solidFill>
                <a:latin typeface="Times New Roman" pitchFamily="18" charset="0"/>
              </a:defRPr>
            </a:lvl9pPr>
          </a:lstStyle>
          <a:p>
            <a:r>
              <a:rPr lang="en-US" sz="1300" dirty="0">
                <a:latin typeface="+mn-lt"/>
              </a:rPr>
              <a:t>Communicating in Science--Celia’s Tips for Science Talks</a:t>
            </a:r>
          </a:p>
          <a:p>
            <a:r>
              <a:rPr lang="en-US" sz="1300" dirty="0">
                <a:latin typeface="+mn-lt"/>
              </a:rPr>
              <a:t>Celia M. Elliott, PHYS 496</a:t>
            </a:r>
          </a:p>
        </p:txBody>
      </p:sp>
      <p:sp>
        <p:nvSpPr>
          <p:cNvPr id="12" name="Rectangle 3"/>
          <p:cNvSpPr>
            <a:spLocks noGrp="1" noChangeArrowheads="1"/>
          </p:cNvSpPr>
          <p:nvPr>
            <p:ph type="dt" sz="quarter" idx="1"/>
          </p:nvPr>
        </p:nvSpPr>
        <p:spPr>
          <a:xfrm>
            <a:off x="4173538" y="4"/>
            <a:ext cx="3128962" cy="474663"/>
          </a:xfrm>
          <a:noFill/>
        </p:spPr>
        <p:txBody>
          <a:bodyPr/>
          <a:lstStyle>
            <a:lvl1pPr defTabSz="964323">
              <a:defRPr sz="2400">
                <a:solidFill>
                  <a:schemeClr val="tx1"/>
                </a:solidFill>
                <a:latin typeface="Times New Roman" pitchFamily="18" charset="0"/>
              </a:defRPr>
            </a:lvl1pPr>
            <a:lvl2pPr marL="749674" indent="-288335" defTabSz="964323">
              <a:defRPr sz="2400">
                <a:solidFill>
                  <a:schemeClr val="tx1"/>
                </a:solidFill>
                <a:latin typeface="Times New Roman" pitchFamily="18" charset="0"/>
              </a:defRPr>
            </a:lvl2pPr>
            <a:lvl3pPr marL="1153343" indent="-230669" defTabSz="964323">
              <a:defRPr sz="2400">
                <a:solidFill>
                  <a:schemeClr val="tx1"/>
                </a:solidFill>
                <a:latin typeface="Times New Roman" pitchFamily="18" charset="0"/>
              </a:defRPr>
            </a:lvl3pPr>
            <a:lvl4pPr marL="1614682" indent="-230669" defTabSz="964323">
              <a:defRPr sz="2400">
                <a:solidFill>
                  <a:schemeClr val="tx1"/>
                </a:solidFill>
                <a:latin typeface="Times New Roman" pitchFamily="18" charset="0"/>
              </a:defRPr>
            </a:lvl4pPr>
            <a:lvl5pPr marL="2076017" indent="-230669" defTabSz="964323">
              <a:defRPr sz="2400">
                <a:solidFill>
                  <a:schemeClr val="tx1"/>
                </a:solidFill>
                <a:latin typeface="Times New Roman" pitchFamily="18" charset="0"/>
              </a:defRPr>
            </a:lvl5pPr>
            <a:lvl6pPr marL="2537355" indent="-230669" defTabSz="964323" eaLnBrk="0" fontAlgn="base" hangingPunct="0">
              <a:spcBef>
                <a:spcPct val="0"/>
              </a:spcBef>
              <a:spcAft>
                <a:spcPct val="0"/>
              </a:spcAft>
              <a:defRPr sz="2400">
                <a:solidFill>
                  <a:schemeClr val="tx1"/>
                </a:solidFill>
                <a:latin typeface="Times New Roman" pitchFamily="18" charset="0"/>
              </a:defRPr>
            </a:lvl6pPr>
            <a:lvl7pPr marL="2998691" indent="-230669" defTabSz="964323" eaLnBrk="0" fontAlgn="base" hangingPunct="0">
              <a:spcBef>
                <a:spcPct val="0"/>
              </a:spcBef>
              <a:spcAft>
                <a:spcPct val="0"/>
              </a:spcAft>
              <a:defRPr sz="2400">
                <a:solidFill>
                  <a:schemeClr val="tx1"/>
                </a:solidFill>
                <a:latin typeface="Times New Roman" pitchFamily="18" charset="0"/>
              </a:defRPr>
            </a:lvl7pPr>
            <a:lvl8pPr marL="3460029" indent="-230669" defTabSz="964323" eaLnBrk="0" fontAlgn="base" hangingPunct="0">
              <a:spcBef>
                <a:spcPct val="0"/>
              </a:spcBef>
              <a:spcAft>
                <a:spcPct val="0"/>
              </a:spcAft>
              <a:defRPr sz="2400">
                <a:solidFill>
                  <a:schemeClr val="tx1"/>
                </a:solidFill>
                <a:latin typeface="Times New Roman" pitchFamily="18" charset="0"/>
              </a:defRPr>
            </a:lvl8pPr>
            <a:lvl9pPr marL="3921364" indent="-230669" defTabSz="964323" eaLnBrk="0" fontAlgn="base" hangingPunct="0">
              <a:spcBef>
                <a:spcPct val="0"/>
              </a:spcBef>
              <a:spcAft>
                <a:spcPct val="0"/>
              </a:spcAft>
              <a:defRPr sz="2400">
                <a:solidFill>
                  <a:schemeClr val="tx1"/>
                </a:solidFill>
                <a:latin typeface="Times New Roman" pitchFamily="18" charset="0"/>
              </a:defRPr>
            </a:lvl9pPr>
          </a:lstStyle>
          <a:p>
            <a:fld id="{F5EBDB16-03DB-43FE-807B-D80F6C7352BA}" type="datetime1">
              <a:rPr lang="en-US" sz="1300" smtClean="0">
                <a:latin typeface="+mn-lt"/>
              </a:rPr>
              <a:t>9/12/25</a:t>
            </a:fld>
            <a:endParaRPr lang="en-US" sz="1300" dirty="0">
              <a:latin typeface="+mn-lt"/>
            </a:endParaRPr>
          </a:p>
        </p:txBody>
      </p:sp>
    </p:spTree>
    <p:extLst>
      <p:ext uri="{BB962C8B-B14F-4D97-AF65-F5344CB8AC3E}">
        <p14:creationId xmlns:p14="http://schemas.microsoft.com/office/powerpoint/2010/main" val="413553851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7"/>
          <p:cNvSpPr>
            <a:spLocks noGrp="1" noChangeArrowheads="1"/>
          </p:cNvSpPr>
          <p:nvPr>
            <p:ph type="sldNum" sz="quarter" idx="5"/>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397" tIns="48199" rIns="96397" bIns="48199" numCol="1" anchor="b" anchorCtr="0" compatLnSpc="1">
            <a:prstTxWarp prst="textNoShape">
              <a:avLst/>
            </a:prstTxWarp>
          </a:bodyPr>
          <a:lstStyle/>
          <a:p>
            <a:pPr defTabSz="925923"/>
            <a:fld id="{2D47B29B-0B11-4DD7-A0CD-EF6D3F668ECD}" type="slidenum">
              <a:rPr lang="en-US">
                <a:latin typeface="+mn-lt"/>
              </a:rPr>
              <a:pPr defTabSz="925923"/>
              <a:t>54</a:t>
            </a:fld>
            <a:endParaRPr lang="en-US">
              <a:latin typeface="+mn-lt"/>
            </a:endParaRPr>
          </a:p>
        </p:txBody>
      </p:sp>
      <p:sp>
        <p:nvSpPr>
          <p:cNvPr id="14341" name="Rectangle 2"/>
          <p:cNvSpPr>
            <a:spLocks noGrp="1" noRot="1" noChangeAspect="1" noChangeArrowheads="1" noTextEdit="1"/>
          </p:cNvSpPr>
          <p:nvPr>
            <p:ph type="sldImg"/>
          </p:nvPr>
        </p:nvSpPr>
        <p:spPr>
          <a:xfrm>
            <a:off x="1220788" y="703263"/>
            <a:ext cx="4568825" cy="3427412"/>
          </a:xfrm>
          <a:ln w="12700" cap="flat"/>
        </p:spPr>
      </p:sp>
      <p:sp>
        <p:nvSpPr>
          <p:cNvPr id="805891" name="Rectangle 3"/>
          <p:cNvSpPr>
            <a:spLocks noGrp="1" noChangeArrowheads="1"/>
          </p:cNvSpPr>
          <p:nvPr>
            <p:ph type="body" idx="1"/>
          </p:nvPr>
        </p:nvSpPr>
        <p:spPr>
          <a:xfrm>
            <a:off x="1022351" y="4324832"/>
            <a:ext cx="5139134" cy="4208767"/>
          </a:xfrm>
          <a:ln/>
        </p:spPr>
        <p:txBody>
          <a:bodyPr lIns="94286" tIns="47141" rIns="94286" bIns="47141"/>
          <a:lstStyle/>
          <a:p>
            <a:pPr>
              <a:defRPr/>
            </a:pPr>
            <a:r>
              <a:rPr lang="en-US" dirty="0">
                <a:latin typeface="+mn-lt"/>
              </a:rPr>
              <a:t>Notes and Questions: </a:t>
            </a:r>
          </a:p>
        </p:txBody>
      </p:sp>
      <p:sp>
        <p:nvSpPr>
          <p:cNvPr id="13" name="Text Box 8"/>
          <p:cNvSpPr txBox="1">
            <a:spLocks noChangeArrowheads="1"/>
          </p:cNvSpPr>
          <p:nvPr/>
        </p:nvSpPr>
        <p:spPr bwMode="auto">
          <a:xfrm>
            <a:off x="3" y="9144002"/>
            <a:ext cx="3466688" cy="465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11" tIns="47855" rIns="95711" bIns="47855">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200" dirty="0">
                <a:latin typeface="Calibri" pitchFamily="34" charset="0"/>
              </a:rPr>
              <a:t>© 2025 Board of Trustees of the University of Illinois</a:t>
            </a:r>
            <a:br>
              <a:rPr lang="en-US" sz="1200" dirty="0">
                <a:latin typeface="Calibri" pitchFamily="34" charset="0"/>
              </a:rPr>
            </a:br>
            <a:r>
              <a:rPr lang="en-US" sz="1200" dirty="0">
                <a:latin typeface="Calibri" pitchFamily="34" charset="0"/>
              </a:rPr>
              <a:t>All rights Reserved</a:t>
            </a:r>
          </a:p>
        </p:txBody>
      </p:sp>
      <p:sp>
        <p:nvSpPr>
          <p:cNvPr id="8" name="Rectangle 2"/>
          <p:cNvSpPr>
            <a:spLocks noGrp="1" noChangeArrowheads="1"/>
          </p:cNvSpPr>
          <p:nvPr>
            <p:ph type="hdr" sz="quarter"/>
          </p:nvPr>
        </p:nvSpPr>
        <p:spPr>
          <a:xfrm>
            <a:off x="5" y="4"/>
            <a:ext cx="5486395" cy="474663"/>
          </a:xfrm>
          <a:noFill/>
        </p:spPr>
        <p:txBody>
          <a:bodyPr/>
          <a:lstStyle>
            <a:lvl1pPr defTabSz="964323">
              <a:defRPr sz="2400">
                <a:solidFill>
                  <a:schemeClr val="tx1"/>
                </a:solidFill>
                <a:latin typeface="Times New Roman" pitchFamily="18" charset="0"/>
              </a:defRPr>
            </a:lvl1pPr>
            <a:lvl2pPr marL="749674" indent="-288335" defTabSz="964323">
              <a:defRPr sz="2400">
                <a:solidFill>
                  <a:schemeClr val="tx1"/>
                </a:solidFill>
                <a:latin typeface="Times New Roman" pitchFamily="18" charset="0"/>
              </a:defRPr>
            </a:lvl2pPr>
            <a:lvl3pPr marL="1153343" indent="-230669" defTabSz="964323">
              <a:defRPr sz="2400">
                <a:solidFill>
                  <a:schemeClr val="tx1"/>
                </a:solidFill>
                <a:latin typeface="Times New Roman" pitchFamily="18" charset="0"/>
              </a:defRPr>
            </a:lvl3pPr>
            <a:lvl4pPr marL="1614682" indent="-230669" defTabSz="964323">
              <a:defRPr sz="2400">
                <a:solidFill>
                  <a:schemeClr val="tx1"/>
                </a:solidFill>
                <a:latin typeface="Times New Roman" pitchFamily="18" charset="0"/>
              </a:defRPr>
            </a:lvl4pPr>
            <a:lvl5pPr marL="2076017" indent="-230669" defTabSz="964323">
              <a:defRPr sz="2400">
                <a:solidFill>
                  <a:schemeClr val="tx1"/>
                </a:solidFill>
                <a:latin typeface="Times New Roman" pitchFamily="18" charset="0"/>
              </a:defRPr>
            </a:lvl5pPr>
            <a:lvl6pPr marL="2537355" indent="-230669" defTabSz="964323" eaLnBrk="0" fontAlgn="base" hangingPunct="0">
              <a:spcBef>
                <a:spcPct val="0"/>
              </a:spcBef>
              <a:spcAft>
                <a:spcPct val="0"/>
              </a:spcAft>
              <a:defRPr sz="2400">
                <a:solidFill>
                  <a:schemeClr val="tx1"/>
                </a:solidFill>
                <a:latin typeface="Times New Roman" pitchFamily="18" charset="0"/>
              </a:defRPr>
            </a:lvl6pPr>
            <a:lvl7pPr marL="2998691" indent="-230669" defTabSz="964323" eaLnBrk="0" fontAlgn="base" hangingPunct="0">
              <a:spcBef>
                <a:spcPct val="0"/>
              </a:spcBef>
              <a:spcAft>
                <a:spcPct val="0"/>
              </a:spcAft>
              <a:defRPr sz="2400">
                <a:solidFill>
                  <a:schemeClr val="tx1"/>
                </a:solidFill>
                <a:latin typeface="Times New Roman" pitchFamily="18" charset="0"/>
              </a:defRPr>
            </a:lvl7pPr>
            <a:lvl8pPr marL="3460029" indent="-230669" defTabSz="964323" eaLnBrk="0" fontAlgn="base" hangingPunct="0">
              <a:spcBef>
                <a:spcPct val="0"/>
              </a:spcBef>
              <a:spcAft>
                <a:spcPct val="0"/>
              </a:spcAft>
              <a:defRPr sz="2400">
                <a:solidFill>
                  <a:schemeClr val="tx1"/>
                </a:solidFill>
                <a:latin typeface="Times New Roman" pitchFamily="18" charset="0"/>
              </a:defRPr>
            </a:lvl8pPr>
            <a:lvl9pPr marL="3921364" indent="-230669" defTabSz="964323" eaLnBrk="0" fontAlgn="base" hangingPunct="0">
              <a:spcBef>
                <a:spcPct val="0"/>
              </a:spcBef>
              <a:spcAft>
                <a:spcPct val="0"/>
              </a:spcAft>
              <a:defRPr sz="2400">
                <a:solidFill>
                  <a:schemeClr val="tx1"/>
                </a:solidFill>
                <a:latin typeface="Times New Roman" pitchFamily="18" charset="0"/>
              </a:defRPr>
            </a:lvl9pPr>
          </a:lstStyle>
          <a:p>
            <a:r>
              <a:rPr lang="en-US" sz="1300" dirty="0">
                <a:latin typeface="+mn-lt"/>
              </a:rPr>
              <a:t>Communicating in Science--Celia’s Tips for Science Talks</a:t>
            </a:r>
          </a:p>
          <a:p>
            <a:r>
              <a:rPr lang="en-US" sz="1300" dirty="0">
                <a:latin typeface="+mn-lt"/>
              </a:rPr>
              <a:t>Celia M. Elliott, PHYS 496</a:t>
            </a:r>
          </a:p>
        </p:txBody>
      </p:sp>
      <p:sp>
        <p:nvSpPr>
          <p:cNvPr id="11" name="Rectangle 3"/>
          <p:cNvSpPr>
            <a:spLocks noGrp="1" noChangeArrowheads="1"/>
          </p:cNvSpPr>
          <p:nvPr>
            <p:ph type="dt" sz="quarter" idx="1"/>
          </p:nvPr>
        </p:nvSpPr>
        <p:spPr>
          <a:xfrm>
            <a:off x="4173538" y="4"/>
            <a:ext cx="3128962" cy="474663"/>
          </a:xfrm>
          <a:noFill/>
        </p:spPr>
        <p:txBody>
          <a:bodyPr/>
          <a:lstStyle>
            <a:lvl1pPr defTabSz="964323">
              <a:defRPr sz="2400">
                <a:solidFill>
                  <a:schemeClr val="tx1"/>
                </a:solidFill>
                <a:latin typeface="Times New Roman" pitchFamily="18" charset="0"/>
              </a:defRPr>
            </a:lvl1pPr>
            <a:lvl2pPr marL="749674" indent="-288335" defTabSz="964323">
              <a:defRPr sz="2400">
                <a:solidFill>
                  <a:schemeClr val="tx1"/>
                </a:solidFill>
                <a:latin typeface="Times New Roman" pitchFamily="18" charset="0"/>
              </a:defRPr>
            </a:lvl2pPr>
            <a:lvl3pPr marL="1153343" indent="-230669" defTabSz="964323">
              <a:defRPr sz="2400">
                <a:solidFill>
                  <a:schemeClr val="tx1"/>
                </a:solidFill>
                <a:latin typeface="Times New Roman" pitchFamily="18" charset="0"/>
              </a:defRPr>
            </a:lvl3pPr>
            <a:lvl4pPr marL="1614682" indent="-230669" defTabSz="964323">
              <a:defRPr sz="2400">
                <a:solidFill>
                  <a:schemeClr val="tx1"/>
                </a:solidFill>
                <a:latin typeface="Times New Roman" pitchFamily="18" charset="0"/>
              </a:defRPr>
            </a:lvl4pPr>
            <a:lvl5pPr marL="2076017" indent="-230669" defTabSz="964323">
              <a:defRPr sz="2400">
                <a:solidFill>
                  <a:schemeClr val="tx1"/>
                </a:solidFill>
                <a:latin typeface="Times New Roman" pitchFamily="18" charset="0"/>
              </a:defRPr>
            </a:lvl5pPr>
            <a:lvl6pPr marL="2537355" indent="-230669" defTabSz="964323" eaLnBrk="0" fontAlgn="base" hangingPunct="0">
              <a:spcBef>
                <a:spcPct val="0"/>
              </a:spcBef>
              <a:spcAft>
                <a:spcPct val="0"/>
              </a:spcAft>
              <a:defRPr sz="2400">
                <a:solidFill>
                  <a:schemeClr val="tx1"/>
                </a:solidFill>
                <a:latin typeface="Times New Roman" pitchFamily="18" charset="0"/>
              </a:defRPr>
            </a:lvl6pPr>
            <a:lvl7pPr marL="2998691" indent="-230669" defTabSz="964323" eaLnBrk="0" fontAlgn="base" hangingPunct="0">
              <a:spcBef>
                <a:spcPct val="0"/>
              </a:spcBef>
              <a:spcAft>
                <a:spcPct val="0"/>
              </a:spcAft>
              <a:defRPr sz="2400">
                <a:solidFill>
                  <a:schemeClr val="tx1"/>
                </a:solidFill>
                <a:latin typeface="Times New Roman" pitchFamily="18" charset="0"/>
              </a:defRPr>
            </a:lvl7pPr>
            <a:lvl8pPr marL="3460029" indent="-230669" defTabSz="964323" eaLnBrk="0" fontAlgn="base" hangingPunct="0">
              <a:spcBef>
                <a:spcPct val="0"/>
              </a:spcBef>
              <a:spcAft>
                <a:spcPct val="0"/>
              </a:spcAft>
              <a:defRPr sz="2400">
                <a:solidFill>
                  <a:schemeClr val="tx1"/>
                </a:solidFill>
                <a:latin typeface="Times New Roman" pitchFamily="18" charset="0"/>
              </a:defRPr>
            </a:lvl8pPr>
            <a:lvl9pPr marL="3921364" indent="-230669" defTabSz="964323" eaLnBrk="0" fontAlgn="base" hangingPunct="0">
              <a:spcBef>
                <a:spcPct val="0"/>
              </a:spcBef>
              <a:spcAft>
                <a:spcPct val="0"/>
              </a:spcAft>
              <a:defRPr sz="2400">
                <a:solidFill>
                  <a:schemeClr val="tx1"/>
                </a:solidFill>
                <a:latin typeface="Times New Roman" pitchFamily="18" charset="0"/>
              </a:defRPr>
            </a:lvl9pPr>
          </a:lstStyle>
          <a:p>
            <a:fld id="{7033F265-BCE3-4FBF-BAE9-2E388ABFC6EB}" type="datetime1">
              <a:rPr lang="en-US" sz="1300" smtClean="0">
                <a:latin typeface="+mn-lt"/>
              </a:rPr>
              <a:t>9/12/25</a:t>
            </a:fld>
            <a:endParaRPr lang="en-US" sz="1300" dirty="0">
              <a:latin typeface="+mn-lt"/>
            </a:endParaRPr>
          </a:p>
        </p:txBody>
      </p:sp>
    </p:spTree>
    <p:extLst>
      <p:ext uri="{BB962C8B-B14F-4D97-AF65-F5344CB8AC3E}">
        <p14:creationId xmlns:p14="http://schemas.microsoft.com/office/powerpoint/2010/main" val="41180401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397" tIns="48199" rIns="96397" bIns="48199" numCol="1" anchor="b" anchorCtr="0" compatLnSpc="1">
            <a:prstTxWarp prst="textNoShape">
              <a:avLst/>
            </a:prstTxWarp>
          </a:bodyPr>
          <a:lstStyle/>
          <a:p>
            <a:pPr defTabSz="925923"/>
            <a:fld id="{EEA1B5F3-F40C-4349-A8D1-609A8FAAF178}" type="slidenum">
              <a:rPr lang="en-US" altLang="en-US">
                <a:latin typeface="+mn-lt"/>
              </a:rPr>
              <a:pPr defTabSz="925923"/>
              <a:t>6</a:t>
            </a:fld>
            <a:endParaRPr lang="en-US" altLang="en-US" dirty="0">
              <a:latin typeface="+mn-lt"/>
            </a:endParaRPr>
          </a:p>
        </p:txBody>
      </p:sp>
      <p:sp>
        <p:nvSpPr>
          <p:cNvPr id="56323" name="Rectangle 2"/>
          <p:cNvSpPr>
            <a:spLocks noGrp="1" noRot="1" noChangeAspect="1" noChangeArrowheads="1" noTextEdit="1"/>
          </p:cNvSpPr>
          <p:nvPr>
            <p:ph type="sldImg"/>
          </p:nvPr>
        </p:nvSpPr>
        <p:spPr>
          <a:xfrm>
            <a:off x="1219200" y="685800"/>
            <a:ext cx="4859338" cy="3644900"/>
          </a:xfrm>
          <a:ln/>
        </p:spPr>
      </p:sp>
      <p:sp>
        <p:nvSpPr>
          <p:cNvPr id="39943" name="Rectangle 3"/>
          <p:cNvSpPr>
            <a:spLocks noGrp="1" noChangeArrowheads="1"/>
          </p:cNvSpPr>
          <p:nvPr>
            <p:ph type="body" idx="1"/>
          </p:nvPr>
        </p:nvSpPr>
        <p:spPr>
          <a:xfrm>
            <a:off x="960440" y="4595815"/>
            <a:ext cx="5745162" cy="4278312"/>
          </a:xfrm>
        </p:spPr>
        <p:txBody>
          <a:bodyPr/>
          <a:lstStyle/>
          <a:p>
            <a:pPr>
              <a:defRPr/>
            </a:pPr>
            <a:endParaRPr lang="en-US" dirty="0"/>
          </a:p>
        </p:txBody>
      </p:sp>
      <p:sp>
        <p:nvSpPr>
          <p:cNvPr id="13" name="Rectangle 2"/>
          <p:cNvSpPr>
            <a:spLocks noGrp="1" noChangeArrowheads="1"/>
          </p:cNvSpPr>
          <p:nvPr>
            <p:ph type="hdr" sz="quarter"/>
          </p:nvPr>
        </p:nvSpPr>
        <p:spPr>
          <a:xfrm>
            <a:off x="5" y="4"/>
            <a:ext cx="5486395" cy="474663"/>
          </a:xfrm>
          <a:noFill/>
        </p:spPr>
        <p:txBody>
          <a:bodyPr/>
          <a:lstStyle>
            <a:lvl1pPr defTabSz="964323">
              <a:defRPr sz="2400">
                <a:solidFill>
                  <a:schemeClr val="tx1"/>
                </a:solidFill>
                <a:latin typeface="Times New Roman" pitchFamily="18" charset="0"/>
              </a:defRPr>
            </a:lvl1pPr>
            <a:lvl2pPr marL="749674" indent="-288335" defTabSz="964323">
              <a:defRPr sz="2400">
                <a:solidFill>
                  <a:schemeClr val="tx1"/>
                </a:solidFill>
                <a:latin typeface="Times New Roman" pitchFamily="18" charset="0"/>
              </a:defRPr>
            </a:lvl2pPr>
            <a:lvl3pPr marL="1153343" indent="-230669" defTabSz="964323">
              <a:defRPr sz="2400">
                <a:solidFill>
                  <a:schemeClr val="tx1"/>
                </a:solidFill>
                <a:latin typeface="Times New Roman" pitchFamily="18" charset="0"/>
              </a:defRPr>
            </a:lvl3pPr>
            <a:lvl4pPr marL="1614682" indent="-230669" defTabSz="964323">
              <a:defRPr sz="2400">
                <a:solidFill>
                  <a:schemeClr val="tx1"/>
                </a:solidFill>
                <a:latin typeface="Times New Roman" pitchFamily="18" charset="0"/>
              </a:defRPr>
            </a:lvl4pPr>
            <a:lvl5pPr marL="2076017" indent="-230669" defTabSz="964323">
              <a:defRPr sz="2400">
                <a:solidFill>
                  <a:schemeClr val="tx1"/>
                </a:solidFill>
                <a:latin typeface="Times New Roman" pitchFamily="18" charset="0"/>
              </a:defRPr>
            </a:lvl5pPr>
            <a:lvl6pPr marL="2537355" indent="-230669" defTabSz="964323" eaLnBrk="0" fontAlgn="base" hangingPunct="0">
              <a:spcBef>
                <a:spcPct val="0"/>
              </a:spcBef>
              <a:spcAft>
                <a:spcPct val="0"/>
              </a:spcAft>
              <a:defRPr sz="2400">
                <a:solidFill>
                  <a:schemeClr val="tx1"/>
                </a:solidFill>
                <a:latin typeface="Times New Roman" pitchFamily="18" charset="0"/>
              </a:defRPr>
            </a:lvl6pPr>
            <a:lvl7pPr marL="2998691" indent="-230669" defTabSz="964323" eaLnBrk="0" fontAlgn="base" hangingPunct="0">
              <a:spcBef>
                <a:spcPct val="0"/>
              </a:spcBef>
              <a:spcAft>
                <a:spcPct val="0"/>
              </a:spcAft>
              <a:defRPr sz="2400">
                <a:solidFill>
                  <a:schemeClr val="tx1"/>
                </a:solidFill>
                <a:latin typeface="Times New Roman" pitchFamily="18" charset="0"/>
              </a:defRPr>
            </a:lvl7pPr>
            <a:lvl8pPr marL="3460029" indent="-230669" defTabSz="964323" eaLnBrk="0" fontAlgn="base" hangingPunct="0">
              <a:spcBef>
                <a:spcPct val="0"/>
              </a:spcBef>
              <a:spcAft>
                <a:spcPct val="0"/>
              </a:spcAft>
              <a:defRPr sz="2400">
                <a:solidFill>
                  <a:schemeClr val="tx1"/>
                </a:solidFill>
                <a:latin typeface="Times New Roman" pitchFamily="18" charset="0"/>
              </a:defRPr>
            </a:lvl8pPr>
            <a:lvl9pPr marL="3921364" indent="-230669" defTabSz="964323" eaLnBrk="0" fontAlgn="base" hangingPunct="0">
              <a:spcBef>
                <a:spcPct val="0"/>
              </a:spcBef>
              <a:spcAft>
                <a:spcPct val="0"/>
              </a:spcAft>
              <a:defRPr sz="2400">
                <a:solidFill>
                  <a:schemeClr val="tx1"/>
                </a:solidFill>
                <a:latin typeface="Times New Roman" pitchFamily="18" charset="0"/>
              </a:defRPr>
            </a:lvl9pPr>
          </a:lstStyle>
          <a:p>
            <a:r>
              <a:rPr lang="en-US" sz="1300" dirty="0">
                <a:latin typeface="+mn-lt"/>
              </a:rPr>
              <a:t>Communicating in Science--Celia’s Tips for Science Talks</a:t>
            </a:r>
          </a:p>
          <a:p>
            <a:r>
              <a:rPr lang="en-US" sz="1300" dirty="0">
                <a:latin typeface="+mn-lt"/>
              </a:rPr>
              <a:t>Celia M. Elliott, PHYS 496</a:t>
            </a:r>
          </a:p>
        </p:txBody>
      </p:sp>
      <p:sp>
        <p:nvSpPr>
          <p:cNvPr id="15" name="Rectangle 3"/>
          <p:cNvSpPr>
            <a:spLocks noGrp="1" noChangeArrowheads="1"/>
          </p:cNvSpPr>
          <p:nvPr>
            <p:ph type="dt" sz="quarter" idx="1"/>
          </p:nvPr>
        </p:nvSpPr>
        <p:spPr>
          <a:xfrm>
            <a:off x="4173538" y="4"/>
            <a:ext cx="3128962" cy="474663"/>
          </a:xfrm>
          <a:noFill/>
        </p:spPr>
        <p:txBody>
          <a:bodyPr/>
          <a:lstStyle>
            <a:lvl1pPr defTabSz="964323">
              <a:defRPr sz="2400">
                <a:solidFill>
                  <a:schemeClr val="tx1"/>
                </a:solidFill>
                <a:latin typeface="Times New Roman" pitchFamily="18" charset="0"/>
              </a:defRPr>
            </a:lvl1pPr>
            <a:lvl2pPr marL="749674" indent="-288335" defTabSz="964323">
              <a:defRPr sz="2400">
                <a:solidFill>
                  <a:schemeClr val="tx1"/>
                </a:solidFill>
                <a:latin typeface="Times New Roman" pitchFamily="18" charset="0"/>
              </a:defRPr>
            </a:lvl2pPr>
            <a:lvl3pPr marL="1153343" indent="-230669" defTabSz="964323">
              <a:defRPr sz="2400">
                <a:solidFill>
                  <a:schemeClr val="tx1"/>
                </a:solidFill>
                <a:latin typeface="Times New Roman" pitchFamily="18" charset="0"/>
              </a:defRPr>
            </a:lvl3pPr>
            <a:lvl4pPr marL="1614682" indent="-230669" defTabSz="964323">
              <a:defRPr sz="2400">
                <a:solidFill>
                  <a:schemeClr val="tx1"/>
                </a:solidFill>
                <a:latin typeface="Times New Roman" pitchFamily="18" charset="0"/>
              </a:defRPr>
            </a:lvl4pPr>
            <a:lvl5pPr marL="2076017" indent="-230669" defTabSz="964323">
              <a:defRPr sz="2400">
                <a:solidFill>
                  <a:schemeClr val="tx1"/>
                </a:solidFill>
                <a:latin typeface="Times New Roman" pitchFamily="18" charset="0"/>
              </a:defRPr>
            </a:lvl5pPr>
            <a:lvl6pPr marL="2537355" indent="-230669" defTabSz="964323" eaLnBrk="0" fontAlgn="base" hangingPunct="0">
              <a:spcBef>
                <a:spcPct val="0"/>
              </a:spcBef>
              <a:spcAft>
                <a:spcPct val="0"/>
              </a:spcAft>
              <a:defRPr sz="2400">
                <a:solidFill>
                  <a:schemeClr val="tx1"/>
                </a:solidFill>
                <a:latin typeface="Times New Roman" pitchFamily="18" charset="0"/>
              </a:defRPr>
            </a:lvl6pPr>
            <a:lvl7pPr marL="2998691" indent="-230669" defTabSz="964323" eaLnBrk="0" fontAlgn="base" hangingPunct="0">
              <a:spcBef>
                <a:spcPct val="0"/>
              </a:spcBef>
              <a:spcAft>
                <a:spcPct val="0"/>
              </a:spcAft>
              <a:defRPr sz="2400">
                <a:solidFill>
                  <a:schemeClr val="tx1"/>
                </a:solidFill>
                <a:latin typeface="Times New Roman" pitchFamily="18" charset="0"/>
              </a:defRPr>
            </a:lvl7pPr>
            <a:lvl8pPr marL="3460029" indent="-230669" defTabSz="964323" eaLnBrk="0" fontAlgn="base" hangingPunct="0">
              <a:spcBef>
                <a:spcPct val="0"/>
              </a:spcBef>
              <a:spcAft>
                <a:spcPct val="0"/>
              </a:spcAft>
              <a:defRPr sz="2400">
                <a:solidFill>
                  <a:schemeClr val="tx1"/>
                </a:solidFill>
                <a:latin typeface="Times New Roman" pitchFamily="18" charset="0"/>
              </a:defRPr>
            </a:lvl8pPr>
            <a:lvl9pPr marL="3921364" indent="-230669" defTabSz="964323" eaLnBrk="0" fontAlgn="base" hangingPunct="0">
              <a:spcBef>
                <a:spcPct val="0"/>
              </a:spcBef>
              <a:spcAft>
                <a:spcPct val="0"/>
              </a:spcAft>
              <a:defRPr sz="2400">
                <a:solidFill>
                  <a:schemeClr val="tx1"/>
                </a:solidFill>
                <a:latin typeface="Times New Roman" pitchFamily="18" charset="0"/>
              </a:defRPr>
            </a:lvl9pPr>
          </a:lstStyle>
          <a:p>
            <a:fld id="{EC2853A4-D072-4199-9740-1EA066188BD7}" type="datetime1">
              <a:rPr lang="en-US" sz="1300" smtClean="0">
                <a:latin typeface="+mn-lt"/>
              </a:rPr>
              <a:t>9/12/25</a:t>
            </a:fld>
            <a:endParaRPr lang="en-US" sz="1300" dirty="0">
              <a:latin typeface="+mn-lt"/>
            </a:endParaRPr>
          </a:p>
        </p:txBody>
      </p:sp>
      <p:sp>
        <p:nvSpPr>
          <p:cNvPr id="16" name="Text Box 8"/>
          <p:cNvSpPr txBox="1">
            <a:spLocks noChangeArrowheads="1"/>
          </p:cNvSpPr>
          <p:nvPr/>
        </p:nvSpPr>
        <p:spPr bwMode="auto">
          <a:xfrm>
            <a:off x="3" y="9144001"/>
            <a:ext cx="3466712" cy="465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23" tIns="47861" rIns="95723" bIns="47861">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200" dirty="0">
                <a:latin typeface="Calibri" pitchFamily="34" charset="0"/>
              </a:rPr>
              <a:t>© 2025 Board of Trustees of the University of Illinois</a:t>
            </a:r>
            <a:br>
              <a:rPr lang="en-US" sz="1200" dirty="0">
                <a:latin typeface="Calibri" pitchFamily="34" charset="0"/>
              </a:rPr>
            </a:br>
            <a:r>
              <a:rPr lang="en-US" sz="1200" dirty="0">
                <a:latin typeface="Calibri" pitchFamily="34" charset="0"/>
              </a:rPr>
              <a:t>All rights Reserved</a:t>
            </a:r>
          </a:p>
        </p:txBody>
      </p:sp>
    </p:spTree>
    <p:extLst>
      <p:ext uri="{BB962C8B-B14F-4D97-AF65-F5344CB8AC3E}">
        <p14:creationId xmlns:p14="http://schemas.microsoft.com/office/powerpoint/2010/main" val="34380954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397" tIns="48199" rIns="96397" bIns="48199" numCol="1" anchor="b" anchorCtr="0" compatLnSpc="1">
            <a:prstTxWarp prst="textNoShape">
              <a:avLst/>
            </a:prstTxWarp>
          </a:bodyPr>
          <a:lstStyle/>
          <a:p>
            <a:pPr defTabSz="925923"/>
            <a:fld id="{EEA1B5F3-F40C-4349-A8D1-609A8FAAF178}" type="slidenum">
              <a:rPr lang="en-US" altLang="en-US">
                <a:latin typeface="+mn-lt"/>
              </a:rPr>
              <a:pPr defTabSz="925923"/>
              <a:t>7</a:t>
            </a:fld>
            <a:endParaRPr lang="en-US" altLang="en-US" dirty="0">
              <a:latin typeface="+mn-lt"/>
            </a:endParaRPr>
          </a:p>
        </p:txBody>
      </p:sp>
      <p:sp>
        <p:nvSpPr>
          <p:cNvPr id="56323" name="Rectangle 2"/>
          <p:cNvSpPr>
            <a:spLocks noGrp="1" noRot="1" noChangeAspect="1" noChangeArrowheads="1" noTextEdit="1"/>
          </p:cNvSpPr>
          <p:nvPr>
            <p:ph type="sldImg"/>
          </p:nvPr>
        </p:nvSpPr>
        <p:spPr>
          <a:xfrm>
            <a:off x="1219200" y="685800"/>
            <a:ext cx="4859338" cy="3644900"/>
          </a:xfrm>
          <a:ln/>
        </p:spPr>
      </p:sp>
      <p:sp>
        <p:nvSpPr>
          <p:cNvPr id="3" name="Notes Placeholder 2"/>
          <p:cNvSpPr>
            <a:spLocks noGrp="1"/>
          </p:cNvSpPr>
          <p:nvPr>
            <p:ph type="body" sz="quarter" idx="10"/>
          </p:nvPr>
        </p:nvSpPr>
        <p:spPr/>
        <p:txBody>
          <a:bodyPr/>
          <a:lstStyle/>
          <a:p>
            <a:endParaRPr lang="en-US" dirty="0"/>
          </a:p>
        </p:txBody>
      </p:sp>
      <p:sp>
        <p:nvSpPr>
          <p:cNvPr id="8" name="Rectangle 2"/>
          <p:cNvSpPr>
            <a:spLocks noGrp="1" noChangeArrowheads="1"/>
          </p:cNvSpPr>
          <p:nvPr>
            <p:ph type="hdr" sz="quarter"/>
          </p:nvPr>
        </p:nvSpPr>
        <p:spPr>
          <a:xfrm>
            <a:off x="5" y="4"/>
            <a:ext cx="5486395" cy="474663"/>
          </a:xfrm>
          <a:noFill/>
        </p:spPr>
        <p:txBody>
          <a:bodyPr/>
          <a:lstStyle>
            <a:lvl1pPr defTabSz="964323">
              <a:defRPr sz="2400">
                <a:solidFill>
                  <a:schemeClr val="tx1"/>
                </a:solidFill>
                <a:latin typeface="Times New Roman" pitchFamily="18" charset="0"/>
              </a:defRPr>
            </a:lvl1pPr>
            <a:lvl2pPr marL="749674" indent="-288335" defTabSz="964323">
              <a:defRPr sz="2400">
                <a:solidFill>
                  <a:schemeClr val="tx1"/>
                </a:solidFill>
                <a:latin typeface="Times New Roman" pitchFamily="18" charset="0"/>
              </a:defRPr>
            </a:lvl2pPr>
            <a:lvl3pPr marL="1153343" indent="-230669" defTabSz="964323">
              <a:defRPr sz="2400">
                <a:solidFill>
                  <a:schemeClr val="tx1"/>
                </a:solidFill>
                <a:latin typeface="Times New Roman" pitchFamily="18" charset="0"/>
              </a:defRPr>
            </a:lvl3pPr>
            <a:lvl4pPr marL="1614682" indent="-230669" defTabSz="964323">
              <a:defRPr sz="2400">
                <a:solidFill>
                  <a:schemeClr val="tx1"/>
                </a:solidFill>
                <a:latin typeface="Times New Roman" pitchFamily="18" charset="0"/>
              </a:defRPr>
            </a:lvl4pPr>
            <a:lvl5pPr marL="2076017" indent="-230669" defTabSz="964323">
              <a:defRPr sz="2400">
                <a:solidFill>
                  <a:schemeClr val="tx1"/>
                </a:solidFill>
                <a:latin typeface="Times New Roman" pitchFamily="18" charset="0"/>
              </a:defRPr>
            </a:lvl5pPr>
            <a:lvl6pPr marL="2537355" indent="-230669" defTabSz="964323" eaLnBrk="0" fontAlgn="base" hangingPunct="0">
              <a:spcBef>
                <a:spcPct val="0"/>
              </a:spcBef>
              <a:spcAft>
                <a:spcPct val="0"/>
              </a:spcAft>
              <a:defRPr sz="2400">
                <a:solidFill>
                  <a:schemeClr val="tx1"/>
                </a:solidFill>
                <a:latin typeface="Times New Roman" pitchFamily="18" charset="0"/>
              </a:defRPr>
            </a:lvl6pPr>
            <a:lvl7pPr marL="2998691" indent="-230669" defTabSz="964323" eaLnBrk="0" fontAlgn="base" hangingPunct="0">
              <a:spcBef>
                <a:spcPct val="0"/>
              </a:spcBef>
              <a:spcAft>
                <a:spcPct val="0"/>
              </a:spcAft>
              <a:defRPr sz="2400">
                <a:solidFill>
                  <a:schemeClr val="tx1"/>
                </a:solidFill>
                <a:latin typeface="Times New Roman" pitchFamily="18" charset="0"/>
              </a:defRPr>
            </a:lvl7pPr>
            <a:lvl8pPr marL="3460029" indent="-230669" defTabSz="964323" eaLnBrk="0" fontAlgn="base" hangingPunct="0">
              <a:spcBef>
                <a:spcPct val="0"/>
              </a:spcBef>
              <a:spcAft>
                <a:spcPct val="0"/>
              </a:spcAft>
              <a:defRPr sz="2400">
                <a:solidFill>
                  <a:schemeClr val="tx1"/>
                </a:solidFill>
                <a:latin typeface="Times New Roman" pitchFamily="18" charset="0"/>
              </a:defRPr>
            </a:lvl8pPr>
            <a:lvl9pPr marL="3921364" indent="-230669" defTabSz="964323" eaLnBrk="0" fontAlgn="base" hangingPunct="0">
              <a:spcBef>
                <a:spcPct val="0"/>
              </a:spcBef>
              <a:spcAft>
                <a:spcPct val="0"/>
              </a:spcAft>
              <a:defRPr sz="2400">
                <a:solidFill>
                  <a:schemeClr val="tx1"/>
                </a:solidFill>
                <a:latin typeface="Times New Roman" pitchFamily="18" charset="0"/>
              </a:defRPr>
            </a:lvl9pPr>
          </a:lstStyle>
          <a:p>
            <a:r>
              <a:rPr lang="en-US" sz="1300" dirty="0">
                <a:latin typeface="+mn-lt"/>
              </a:rPr>
              <a:t>Communicating in Science--Celia’s Tips for Science Talks</a:t>
            </a:r>
          </a:p>
          <a:p>
            <a:r>
              <a:rPr lang="en-US" sz="1300" dirty="0">
                <a:latin typeface="+mn-lt"/>
              </a:rPr>
              <a:t>Celia M. Elliott, PHYS 496</a:t>
            </a:r>
          </a:p>
        </p:txBody>
      </p:sp>
      <p:sp>
        <p:nvSpPr>
          <p:cNvPr id="9" name="Rectangle 3"/>
          <p:cNvSpPr>
            <a:spLocks noGrp="1" noChangeArrowheads="1"/>
          </p:cNvSpPr>
          <p:nvPr>
            <p:ph type="dt" sz="quarter" idx="1"/>
          </p:nvPr>
        </p:nvSpPr>
        <p:spPr>
          <a:xfrm>
            <a:off x="4173538" y="4"/>
            <a:ext cx="3128962" cy="474663"/>
          </a:xfrm>
          <a:noFill/>
        </p:spPr>
        <p:txBody>
          <a:bodyPr/>
          <a:lstStyle>
            <a:lvl1pPr defTabSz="964323">
              <a:defRPr sz="2400">
                <a:solidFill>
                  <a:schemeClr val="tx1"/>
                </a:solidFill>
                <a:latin typeface="Times New Roman" pitchFamily="18" charset="0"/>
              </a:defRPr>
            </a:lvl1pPr>
            <a:lvl2pPr marL="749674" indent="-288335" defTabSz="964323">
              <a:defRPr sz="2400">
                <a:solidFill>
                  <a:schemeClr val="tx1"/>
                </a:solidFill>
                <a:latin typeface="Times New Roman" pitchFamily="18" charset="0"/>
              </a:defRPr>
            </a:lvl2pPr>
            <a:lvl3pPr marL="1153343" indent="-230669" defTabSz="964323">
              <a:defRPr sz="2400">
                <a:solidFill>
                  <a:schemeClr val="tx1"/>
                </a:solidFill>
                <a:latin typeface="Times New Roman" pitchFamily="18" charset="0"/>
              </a:defRPr>
            </a:lvl3pPr>
            <a:lvl4pPr marL="1614682" indent="-230669" defTabSz="964323">
              <a:defRPr sz="2400">
                <a:solidFill>
                  <a:schemeClr val="tx1"/>
                </a:solidFill>
                <a:latin typeface="Times New Roman" pitchFamily="18" charset="0"/>
              </a:defRPr>
            </a:lvl4pPr>
            <a:lvl5pPr marL="2076017" indent="-230669" defTabSz="964323">
              <a:defRPr sz="2400">
                <a:solidFill>
                  <a:schemeClr val="tx1"/>
                </a:solidFill>
                <a:latin typeface="Times New Roman" pitchFamily="18" charset="0"/>
              </a:defRPr>
            </a:lvl5pPr>
            <a:lvl6pPr marL="2537355" indent="-230669" defTabSz="964323" eaLnBrk="0" fontAlgn="base" hangingPunct="0">
              <a:spcBef>
                <a:spcPct val="0"/>
              </a:spcBef>
              <a:spcAft>
                <a:spcPct val="0"/>
              </a:spcAft>
              <a:defRPr sz="2400">
                <a:solidFill>
                  <a:schemeClr val="tx1"/>
                </a:solidFill>
                <a:latin typeface="Times New Roman" pitchFamily="18" charset="0"/>
              </a:defRPr>
            </a:lvl6pPr>
            <a:lvl7pPr marL="2998691" indent="-230669" defTabSz="964323" eaLnBrk="0" fontAlgn="base" hangingPunct="0">
              <a:spcBef>
                <a:spcPct val="0"/>
              </a:spcBef>
              <a:spcAft>
                <a:spcPct val="0"/>
              </a:spcAft>
              <a:defRPr sz="2400">
                <a:solidFill>
                  <a:schemeClr val="tx1"/>
                </a:solidFill>
                <a:latin typeface="Times New Roman" pitchFamily="18" charset="0"/>
              </a:defRPr>
            </a:lvl7pPr>
            <a:lvl8pPr marL="3460029" indent="-230669" defTabSz="964323" eaLnBrk="0" fontAlgn="base" hangingPunct="0">
              <a:spcBef>
                <a:spcPct val="0"/>
              </a:spcBef>
              <a:spcAft>
                <a:spcPct val="0"/>
              </a:spcAft>
              <a:defRPr sz="2400">
                <a:solidFill>
                  <a:schemeClr val="tx1"/>
                </a:solidFill>
                <a:latin typeface="Times New Roman" pitchFamily="18" charset="0"/>
              </a:defRPr>
            </a:lvl8pPr>
            <a:lvl9pPr marL="3921364" indent="-230669" defTabSz="964323" eaLnBrk="0" fontAlgn="base" hangingPunct="0">
              <a:spcBef>
                <a:spcPct val="0"/>
              </a:spcBef>
              <a:spcAft>
                <a:spcPct val="0"/>
              </a:spcAft>
              <a:defRPr sz="2400">
                <a:solidFill>
                  <a:schemeClr val="tx1"/>
                </a:solidFill>
                <a:latin typeface="Times New Roman" pitchFamily="18" charset="0"/>
              </a:defRPr>
            </a:lvl9pPr>
          </a:lstStyle>
          <a:p>
            <a:fld id="{A51CF580-C729-4879-A6FA-18611FB55D97}" type="datetime1">
              <a:rPr lang="en-US" sz="1300" smtClean="0">
                <a:latin typeface="+mn-lt"/>
              </a:rPr>
              <a:t>9/12/25</a:t>
            </a:fld>
            <a:endParaRPr lang="en-US" sz="1300" dirty="0">
              <a:latin typeface="+mn-lt"/>
            </a:endParaRPr>
          </a:p>
        </p:txBody>
      </p:sp>
      <p:sp>
        <p:nvSpPr>
          <p:cNvPr id="10" name="Text Box 8"/>
          <p:cNvSpPr txBox="1">
            <a:spLocks noChangeArrowheads="1"/>
          </p:cNvSpPr>
          <p:nvPr/>
        </p:nvSpPr>
        <p:spPr bwMode="auto">
          <a:xfrm>
            <a:off x="3" y="9144001"/>
            <a:ext cx="3466712" cy="465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23" tIns="47861" rIns="95723" bIns="47861">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200" dirty="0">
                <a:latin typeface="Calibri" pitchFamily="34" charset="0"/>
              </a:rPr>
              <a:t>© 2025 Board of Trustees of the University of Illinois</a:t>
            </a:r>
            <a:br>
              <a:rPr lang="en-US" sz="1200" dirty="0">
                <a:latin typeface="Calibri" pitchFamily="34" charset="0"/>
              </a:rPr>
            </a:br>
            <a:r>
              <a:rPr lang="en-US" sz="1200" dirty="0">
                <a:latin typeface="Calibri" pitchFamily="34" charset="0"/>
              </a:rPr>
              <a:t>All rights Reserved</a:t>
            </a:r>
          </a:p>
        </p:txBody>
      </p:sp>
    </p:spTree>
    <p:extLst>
      <p:ext uri="{BB962C8B-B14F-4D97-AF65-F5344CB8AC3E}">
        <p14:creationId xmlns:p14="http://schemas.microsoft.com/office/powerpoint/2010/main" val="887837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397" tIns="48199" rIns="96397" bIns="48199" numCol="1" anchor="b" anchorCtr="0" compatLnSpc="1">
            <a:prstTxWarp prst="textNoShape">
              <a:avLst/>
            </a:prstTxWarp>
          </a:bodyPr>
          <a:lstStyle/>
          <a:p>
            <a:pPr defTabSz="925923"/>
            <a:fld id="{E033C33E-CDAE-4577-893B-242D62A54FBB}" type="slidenum">
              <a:rPr lang="en-US" altLang="en-US">
                <a:latin typeface="+mn-lt"/>
              </a:rPr>
              <a:pPr defTabSz="925923"/>
              <a:t>8</a:t>
            </a:fld>
            <a:endParaRPr lang="en-US" altLang="en-US" dirty="0">
              <a:latin typeface="+mn-lt"/>
            </a:endParaRPr>
          </a:p>
        </p:txBody>
      </p:sp>
      <p:sp>
        <p:nvSpPr>
          <p:cNvPr id="58371" name="Rectangle 2"/>
          <p:cNvSpPr>
            <a:spLocks noGrp="1" noRot="1" noChangeAspect="1" noChangeArrowheads="1" noTextEdit="1"/>
          </p:cNvSpPr>
          <p:nvPr>
            <p:ph type="sldImg"/>
          </p:nvPr>
        </p:nvSpPr>
        <p:spPr>
          <a:xfrm>
            <a:off x="1282700" y="731838"/>
            <a:ext cx="4749800" cy="3562350"/>
          </a:xfrm>
          <a:ln w="12700" cap="flat"/>
        </p:spPr>
      </p:sp>
      <p:sp>
        <p:nvSpPr>
          <p:cNvPr id="41991" name="Rectangle 3"/>
          <p:cNvSpPr>
            <a:spLocks noGrp="1" noChangeArrowheads="1"/>
          </p:cNvSpPr>
          <p:nvPr>
            <p:ph type="body" idx="1"/>
          </p:nvPr>
        </p:nvSpPr>
        <p:spPr>
          <a:xfrm>
            <a:off x="914402" y="4495801"/>
            <a:ext cx="5410201" cy="4375150"/>
          </a:xfrm>
        </p:spPr>
        <p:txBody>
          <a:bodyPr lIns="97278" tIns="48637" rIns="97278" bIns="48637"/>
          <a:lstStyle/>
          <a:p>
            <a:pPr>
              <a:spcBef>
                <a:spcPct val="50000"/>
              </a:spcBef>
              <a:defRPr/>
            </a:pPr>
            <a:r>
              <a:rPr lang="en-US" dirty="0">
                <a:latin typeface="+mn-lt"/>
              </a:rPr>
              <a:t>A talk is not your paper projected onto the wall. </a:t>
            </a:r>
          </a:p>
          <a:p>
            <a:pPr>
              <a:spcBef>
                <a:spcPct val="50000"/>
              </a:spcBef>
              <a:defRPr/>
            </a:pPr>
            <a:r>
              <a:rPr lang="en-US" dirty="0">
                <a:latin typeface="+mn-lt"/>
              </a:rPr>
              <a:t>Your job as a speaker is to thoughtfully select the important points in the paper and convey them in a way that is meaningful and memorable for the audience. </a:t>
            </a:r>
          </a:p>
        </p:txBody>
      </p:sp>
      <p:sp>
        <p:nvSpPr>
          <p:cNvPr id="10" name="Rectangle 2"/>
          <p:cNvSpPr>
            <a:spLocks noGrp="1" noChangeArrowheads="1"/>
          </p:cNvSpPr>
          <p:nvPr>
            <p:ph type="hdr" sz="quarter"/>
          </p:nvPr>
        </p:nvSpPr>
        <p:spPr>
          <a:xfrm>
            <a:off x="5" y="4"/>
            <a:ext cx="5486395" cy="474663"/>
          </a:xfrm>
          <a:noFill/>
        </p:spPr>
        <p:txBody>
          <a:bodyPr/>
          <a:lstStyle>
            <a:lvl1pPr defTabSz="964323">
              <a:defRPr sz="2400">
                <a:solidFill>
                  <a:schemeClr val="tx1"/>
                </a:solidFill>
                <a:latin typeface="Times New Roman" pitchFamily="18" charset="0"/>
              </a:defRPr>
            </a:lvl1pPr>
            <a:lvl2pPr marL="749674" indent="-288335" defTabSz="964323">
              <a:defRPr sz="2400">
                <a:solidFill>
                  <a:schemeClr val="tx1"/>
                </a:solidFill>
                <a:latin typeface="Times New Roman" pitchFamily="18" charset="0"/>
              </a:defRPr>
            </a:lvl2pPr>
            <a:lvl3pPr marL="1153343" indent="-230669" defTabSz="964323">
              <a:defRPr sz="2400">
                <a:solidFill>
                  <a:schemeClr val="tx1"/>
                </a:solidFill>
                <a:latin typeface="Times New Roman" pitchFamily="18" charset="0"/>
              </a:defRPr>
            </a:lvl3pPr>
            <a:lvl4pPr marL="1614682" indent="-230669" defTabSz="964323">
              <a:defRPr sz="2400">
                <a:solidFill>
                  <a:schemeClr val="tx1"/>
                </a:solidFill>
                <a:latin typeface="Times New Roman" pitchFamily="18" charset="0"/>
              </a:defRPr>
            </a:lvl4pPr>
            <a:lvl5pPr marL="2076017" indent="-230669" defTabSz="964323">
              <a:defRPr sz="2400">
                <a:solidFill>
                  <a:schemeClr val="tx1"/>
                </a:solidFill>
                <a:latin typeface="Times New Roman" pitchFamily="18" charset="0"/>
              </a:defRPr>
            </a:lvl5pPr>
            <a:lvl6pPr marL="2537355" indent="-230669" defTabSz="964323" eaLnBrk="0" fontAlgn="base" hangingPunct="0">
              <a:spcBef>
                <a:spcPct val="0"/>
              </a:spcBef>
              <a:spcAft>
                <a:spcPct val="0"/>
              </a:spcAft>
              <a:defRPr sz="2400">
                <a:solidFill>
                  <a:schemeClr val="tx1"/>
                </a:solidFill>
                <a:latin typeface="Times New Roman" pitchFamily="18" charset="0"/>
              </a:defRPr>
            </a:lvl6pPr>
            <a:lvl7pPr marL="2998691" indent="-230669" defTabSz="964323" eaLnBrk="0" fontAlgn="base" hangingPunct="0">
              <a:spcBef>
                <a:spcPct val="0"/>
              </a:spcBef>
              <a:spcAft>
                <a:spcPct val="0"/>
              </a:spcAft>
              <a:defRPr sz="2400">
                <a:solidFill>
                  <a:schemeClr val="tx1"/>
                </a:solidFill>
                <a:latin typeface="Times New Roman" pitchFamily="18" charset="0"/>
              </a:defRPr>
            </a:lvl7pPr>
            <a:lvl8pPr marL="3460029" indent="-230669" defTabSz="964323" eaLnBrk="0" fontAlgn="base" hangingPunct="0">
              <a:spcBef>
                <a:spcPct val="0"/>
              </a:spcBef>
              <a:spcAft>
                <a:spcPct val="0"/>
              </a:spcAft>
              <a:defRPr sz="2400">
                <a:solidFill>
                  <a:schemeClr val="tx1"/>
                </a:solidFill>
                <a:latin typeface="Times New Roman" pitchFamily="18" charset="0"/>
              </a:defRPr>
            </a:lvl8pPr>
            <a:lvl9pPr marL="3921364" indent="-230669" defTabSz="964323" eaLnBrk="0" fontAlgn="base" hangingPunct="0">
              <a:spcBef>
                <a:spcPct val="0"/>
              </a:spcBef>
              <a:spcAft>
                <a:spcPct val="0"/>
              </a:spcAft>
              <a:defRPr sz="2400">
                <a:solidFill>
                  <a:schemeClr val="tx1"/>
                </a:solidFill>
                <a:latin typeface="Times New Roman" pitchFamily="18" charset="0"/>
              </a:defRPr>
            </a:lvl9pPr>
          </a:lstStyle>
          <a:p>
            <a:r>
              <a:rPr lang="en-US" sz="1300" dirty="0">
                <a:latin typeface="+mn-lt"/>
              </a:rPr>
              <a:t>Communicating in Science--Celia’s Tips for Science Talks</a:t>
            </a:r>
          </a:p>
          <a:p>
            <a:r>
              <a:rPr lang="en-US" sz="1300" dirty="0">
                <a:latin typeface="+mn-lt"/>
              </a:rPr>
              <a:t>Celia M. Elliott, PHYS 496</a:t>
            </a:r>
          </a:p>
        </p:txBody>
      </p:sp>
      <p:sp>
        <p:nvSpPr>
          <p:cNvPr id="11" name="Rectangle 3"/>
          <p:cNvSpPr>
            <a:spLocks noGrp="1" noChangeArrowheads="1"/>
          </p:cNvSpPr>
          <p:nvPr>
            <p:ph type="dt" sz="quarter" idx="1"/>
          </p:nvPr>
        </p:nvSpPr>
        <p:spPr>
          <a:xfrm>
            <a:off x="4173538" y="4"/>
            <a:ext cx="3128962" cy="474663"/>
          </a:xfrm>
          <a:noFill/>
        </p:spPr>
        <p:txBody>
          <a:bodyPr/>
          <a:lstStyle>
            <a:lvl1pPr defTabSz="964323">
              <a:defRPr sz="2400">
                <a:solidFill>
                  <a:schemeClr val="tx1"/>
                </a:solidFill>
                <a:latin typeface="Times New Roman" pitchFamily="18" charset="0"/>
              </a:defRPr>
            </a:lvl1pPr>
            <a:lvl2pPr marL="749674" indent="-288335" defTabSz="964323">
              <a:defRPr sz="2400">
                <a:solidFill>
                  <a:schemeClr val="tx1"/>
                </a:solidFill>
                <a:latin typeface="Times New Roman" pitchFamily="18" charset="0"/>
              </a:defRPr>
            </a:lvl2pPr>
            <a:lvl3pPr marL="1153343" indent="-230669" defTabSz="964323">
              <a:defRPr sz="2400">
                <a:solidFill>
                  <a:schemeClr val="tx1"/>
                </a:solidFill>
                <a:latin typeface="Times New Roman" pitchFamily="18" charset="0"/>
              </a:defRPr>
            </a:lvl3pPr>
            <a:lvl4pPr marL="1614682" indent="-230669" defTabSz="964323">
              <a:defRPr sz="2400">
                <a:solidFill>
                  <a:schemeClr val="tx1"/>
                </a:solidFill>
                <a:latin typeface="Times New Roman" pitchFamily="18" charset="0"/>
              </a:defRPr>
            </a:lvl4pPr>
            <a:lvl5pPr marL="2076017" indent="-230669" defTabSz="964323">
              <a:defRPr sz="2400">
                <a:solidFill>
                  <a:schemeClr val="tx1"/>
                </a:solidFill>
                <a:latin typeface="Times New Roman" pitchFamily="18" charset="0"/>
              </a:defRPr>
            </a:lvl5pPr>
            <a:lvl6pPr marL="2537355" indent="-230669" defTabSz="964323" eaLnBrk="0" fontAlgn="base" hangingPunct="0">
              <a:spcBef>
                <a:spcPct val="0"/>
              </a:spcBef>
              <a:spcAft>
                <a:spcPct val="0"/>
              </a:spcAft>
              <a:defRPr sz="2400">
                <a:solidFill>
                  <a:schemeClr val="tx1"/>
                </a:solidFill>
                <a:latin typeface="Times New Roman" pitchFamily="18" charset="0"/>
              </a:defRPr>
            </a:lvl6pPr>
            <a:lvl7pPr marL="2998691" indent="-230669" defTabSz="964323" eaLnBrk="0" fontAlgn="base" hangingPunct="0">
              <a:spcBef>
                <a:spcPct val="0"/>
              </a:spcBef>
              <a:spcAft>
                <a:spcPct val="0"/>
              </a:spcAft>
              <a:defRPr sz="2400">
                <a:solidFill>
                  <a:schemeClr val="tx1"/>
                </a:solidFill>
                <a:latin typeface="Times New Roman" pitchFamily="18" charset="0"/>
              </a:defRPr>
            </a:lvl7pPr>
            <a:lvl8pPr marL="3460029" indent="-230669" defTabSz="964323" eaLnBrk="0" fontAlgn="base" hangingPunct="0">
              <a:spcBef>
                <a:spcPct val="0"/>
              </a:spcBef>
              <a:spcAft>
                <a:spcPct val="0"/>
              </a:spcAft>
              <a:defRPr sz="2400">
                <a:solidFill>
                  <a:schemeClr val="tx1"/>
                </a:solidFill>
                <a:latin typeface="Times New Roman" pitchFamily="18" charset="0"/>
              </a:defRPr>
            </a:lvl8pPr>
            <a:lvl9pPr marL="3921364" indent="-230669" defTabSz="964323" eaLnBrk="0" fontAlgn="base" hangingPunct="0">
              <a:spcBef>
                <a:spcPct val="0"/>
              </a:spcBef>
              <a:spcAft>
                <a:spcPct val="0"/>
              </a:spcAft>
              <a:defRPr sz="2400">
                <a:solidFill>
                  <a:schemeClr val="tx1"/>
                </a:solidFill>
                <a:latin typeface="Times New Roman" pitchFamily="18" charset="0"/>
              </a:defRPr>
            </a:lvl9pPr>
          </a:lstStyle>
          <a:p>
            <a:fld id="{C841EBA9-A195-41B1-A23C-56187E65C0F2}" type="datetime1">
              <a:rPr lang="en-US" sz="1300" smtClean="0">
                <a:latin typeface="+mn-lt"/>
              </a:rPr>
              <a:t>9/12/25</a:t>
            </a:fld>
            <a:endParaRPr lang="en-US" sz="1300" dirty="0">
              <a:latin typeface="+mn-lt"/>
            </a:endParaRPr>
          </a:p>
        </p:txBody>
      </p:sp>
      <p:sp>
        <p:nvSpPr>
          <p:cNvPr id="12" name="Text Box 8"/>
          <p:cNvSpPr txBox="1">
            <a:spLocks noChangeArrowheads="1"/>
          </p:cNvSpPr>
          <p:nvPr/>
        </p:nvSpPr>
        <p:spPr bwMode="auto">
          <a:xfrm>
            <a:off x="3" y="9144001"/>
            <a:ext cx="3466712" cy="465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23" tIns="47861" rIns="95723" bIns="47861">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200" dirty="0">
                <a:latin typeface="Calibri" pitchFamily="34" charset="0"/>
              </a:rPr>
              <a:t>© 2025 Board of Trustees of the University of Illinois</a:t>
            </a:r>
            <a:br>
              <a:rPr lang="en-US" sz="1200" dirty="0">
                <a:latin typeface="Calibri" pitchFamily="34" charset="0"/>
              </a:rPr>
            </a:br>
            <a:r>
              <a:rPr lang="en-US" sz="1200" dirty="0">
                <a:latin typeface="Calibri" pitchFamily="34" charset="0"/>
              </a:rPr>
              <a:t>All rights Reserved</a:t>
            </a:r>
          </a:p>
        </p:txBody>
      </p:sp>
    </p:spTree>
    <p:extLst>
      <p:ext uri="{BB962C8B-B14F-4D97-AF65-F5344CB8AC3E}">
        <p14:creationId xmlns:p14="http://schemas.microsoft.com/office/powerpoint/2010/main" val="24130182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409" tIns="48205" rIns="96409" bIns="48205" numCol="1" anchor="b" anchorCtr="0" compatLnSpc="1">
            <a:prstTxWarp prst="textNoShape">
              <a:avLst/>
            </a:prstTxWarp>
          </a:bodyPr>
          <a:lstStyle/>
          <a:p>
            <a:pPr defTabSz="926038"/>
            <a:fld id="{EEA1B5F3-F40C-4349-A8D1-609A8FAAF178}" type="slidenum">
              <a:rPr lang="en-US" altLang="en-US">
                <a:latin typeface="+mn-lt"/>
              </a:rPr>
              <a:pPr defTabSz="926038"/>
              <a:t>9</a:t>
            </a:fld>
            <a:endParaRPr lang="en-US" altLang="en-US" dirty="0">
              <a:latin typeface="+mn-lt"/>
            </a:endParaRPr>
          </a:p>
        </p:txBody>
      </p:sp>
      <p:sp>
        <p:nvSpPr>
          <p:cNvPr id="56323" name="Rectangle 2"/>
          <p:cNvSpPr>
            <a:spLocks noGrp="1" noRot="1" noChangeAspect="1" noChangeArrowheads="1" noTextEdit="1"/>
          </p:cNvSpPr>
          <p:nvPr>
            <p:ph type="sldImg"/>
          </p:nvPr>
        </p:nvSpPr>
        <p:spPr>
          <a:xfrm>
            <a:off x="1219200" y="685800"/>
            <a:ext cx="4859338" cy="3644900"/>
          </a:xfrm>
          <a:ln/>
        </p:spPr>
      </p:sp>
      <p:sp>
        <p:nvSpPr>
          <p:cNvPr id="39943" name="Rectangle 3"/>
          <p:cNvSpPr>
            <a:spLocks noGrp="1" noChangeArrowheads="1"/>
          </p:cNvSpPr>
          <p:nvPr>
            <p:ph type="body" idx="1"/>
          </p:nvPr>
        </p:nvSpPr>
        <p:spPr>
          <a:xfrm>
            <a:off x="960439" y="4595814"/>
            <a:ext cx="5745162" cy="4278312"/>
          </a:xfrm>
        </p:spPr>
        <p:txBody>
          <a:bodyPr/>
          <a:lstStyle/>
          <a:p>
            <a:pPr>
              <a:defRPr/>
            </a:pPr>
            <a:r>
              <a:rPr lang="en-US" dirty="0">
                <a:latin typeface="+mn-lt"/>
              </a:rPr>
              <a:t>The amount of time you’re allotted also determines the number of slides you should prepare.  In general, allow at least 2 min per slide, and more time for slides that present equations, plots, complex figures, or tabular data. </a:t>
            </a:r>
          </a:p>
          <a:p>
            <a:pPr>
              <a:defRPr/>
            </a:pPr>
            <a:r>
              <a:rPr lang="en-US" dirty="0">
                <a:latin typeface="+mn-lt"/>
              </a:rPr>
              <a:t>  </a:t>
            </a:r>
          </a:p>
        </p:txBody>
      </p:sp>
      <p:sp>
        <p:nvSpPr>
          <p:cNvPr id="10" name="Rectangle 2"/>
          <p:cNvSpPr>
            <a:spLocks noGrp="1" noChangeArrowheads="1"/>
          </p:cNvSpPr>
          <p:nvPr>
            <p:ph type="hdr" sz="quarter"/>
          </p:nvPr>
        </p:nvSpPr>
        <p:spPr>
          <a:xfrm>
            <a:off x="5" y="4"/>
            <a:ext cx="5486395" cy="474663"/>
          </a:xfrm>
          <a:noFill/>
        </p:spPr>
        <p:txBody>
          <a:bodyPr/>
          <a:lstStyle>
            <a:lvl1pPr defTabSz="964323">
              <a:defRPr sz="2400">
                <a:solidFill>
                  <a:schemeClr val="tx1"/>
                </a:solidFill>
                <a:latin typeface="Times New Roman" pitchFamily="18" charset="0"/>
              </a:defRPr>
            </a:lvl1pPr>
            <a:lvl2pPr marL="749674" indent="-288335" defTabSz="964323">
              <a:defRPr sz="2400">
                <a:solidFill>
                  <a:schemeClr val="tx1"/>
                </a:solidFill>
                <a:latin typeface="Times New Roman" pitchFamily="18" charset="0"/>
              </a:defRPr>
            </a:lvl2pPr>
            <a:lvl3pPr marL="1153343" indent="-230669" defTabSz="964323">
              <a:defRPr sz="2400">
                <a:solidFill>
                  <a:schemeClr val="tx1"/>
                </a:solidFill>
                <a:latin typeface="Times New Roman" pitchFamily="18" charset="0"/>
              </a:defRPr>
            </a:lvl3pPr>
            <a:lvl4pPr marL="1614682" indent="-230669" defTabSz="964323">
              <a:defRPr sz="2400">
                <a:solidFill>
                  <a:schemeClr val="tx1"/>
                </a:solidFill>
                <a:latin typeface="Times New Roman" pitchFamily="18" charset="0"/>
              </a:defRPr>
            </a:lvl4pPr>
            <a:lvl5pPr marL="2076017" indent="-230669" defTabSz="964323">
              <a:defRPr sz="2400">
                <a:solidFill>
                  <a:schemeClr val="tx1"/>
                </a:solidFill>
                <a:latin typeface="Times New Roman" pitchFamily="18" charset="0"/>
              </a:defRPr>
            </a:lvl5pPr>
            <a:lvl6pPr marL="2537355" indent="-230669" defTabSz="964323" eaLnBrk="0" fontAlgn="base" hangingPunct="0">
              <a:spcBef>
                <a:spcPct val="0"/>
              </a:spcBef>
              <a:spcAft>
                <a:spcPct val="0"/>
              </a:spcAft>
              <a:defRPr sz="2400">
                <a:solidFill>
                  <a:schemeClr val="tx1"/>
                </a:solidFill>
                <a:latin typeface="Times New Roman" pitchFamily="18" charset="0"/>
              </a:defRPr>
            </a:lvl6pPr>
            <a:lvl7pPr marL="2998691" indent="-230669" defTabSz="964323" eaLnBrk="0" fontAlgn="base" hangingPunct="0">
              <a:spcBef>
                <a:spcPct val="0"/>
              </a:spcBef>
              <a:spcAft>
                <a:spcPct val="0"/>
              </a:spcAft>
              <a:defRPr sz="2400">
                <a:solidFill>
                  <a:schemeClr val="tx1"/>
                </a:solidFill>
                <a:latin typeface="Times New Roman" pitchFamily="18" charset="0"/>
              </a:defRPr>
            </a:lvl7pPr>
            <a:lvl8pPr marL="3460029" indent="-230669" defTabSz="964323" eaLnBrk="0" fontAlgn="base" hangingPunct="0">
              <a:spcBef>
                <a:spcPct val="0"/>
              </a:spcBef>
              <a:spcAft>
                <a:spcPct val="0"/>
              </a:spcAft>
              <a:defRPr sz="2400">
                <a:solidFill>
                  <a:schemeClr val="tx1"/>
                </a:solidFill>
                <a:latin typeface="Times New Roman" pitchFamily="18" charset="0"/>
              </a:defRPr>
            </a:lvl8pPr>
            <a:lvl9pPr marL="3921364" indent="-230669" defTabSz="964323" eaLnBrk="0" fontAlgn="base" hangingPunct="0">
              <a:spcBef>
                <a:spcPct val="0"/>
              </a:spcBef>
              <a:spcAft>
                <a:spcPct val="0"/>
              </a:spcAft>
              <a:defRPr sz="2400">
                <a:solidFill>
                  <a:schemeClr val="tx1"/>
                </a:solidFill>
                <a:latin typeface="Times New Roman" pitchFamily="18" charset="0"/>
              </a:defRPr>
            </a:lvl9pPr>
          </a:lstStyle>
          <a:p>
            <a:r>
              <a:rPr lang="en-US" sz="1300" dirty="0">
                <a:latin typeface="+mn-lt"/>
              </a:rPr>
              <a:t>Communicating in Science--Celia’s Tips for Science Talks</a:t>
            </a:r>
          </a:p>
          <a:p>
            <a:r>
              <a:rPr lang="en-US" sz="1300" dirty="0">
                <a:latin typeface="+mn-lt"/>
              </a:rPr>
              <a:t>Celia M. Elliott, PHYS 496</a:t>
            </a:r>
          </a:p>
        </p:txBody>
      </p:sp>
      <p:sp>
        <p:nvSpPr>
          <p:cNvPr id="11" name="Rectangle 3"/>
          <p:cNvSpPr>
            <a:spLocks noGrp="1" noChangeArrowheads="1"/>
          </p:cNvSpPr>
          <p:nvPr>
            <p:ph type="dt" sz="quarter" idx="1"/>
          </p:nvPr>
        </p:nvSpPr>
        <p:spPr>
          <a:xfrm>
            <a:off x="4173538" y="4"/>
            <a:ext cx="3128962" cy="474663"/>
          </a:xfrm>
          <a:noFill/>
        </p:spPr>
        <p:txBody>
          <a:bodyPr/>
          <a:lstStyle>
            <a:lvl1pPr defTabSz="964323">
              <a:defRPr sz="2400">
                <a:solidFill>
                  <a:schemeClr val="tx1"/>
                </a:solidFill>
                <a:latin typeface="Times New Roman" pitchFamily="18" charset="0"/>
              </a:defRPr>
            </a:lvl1pPr>
            <a:lvl2pPr marL="749674" indent="-288335" defTabSz="964323">
              <a:defRPr sz="2400">
                <a:solidFill>
                  <a:schemeClr val="tx1"/>
                </a:solidFill>
                <a:latin typeface="Times New Roman" pitchFamily="18" charset="0"/>
              </a:defRPr>
            </a:lvl2pPr>
            <a:lvl3pPr marL="1153343" indent="-230669" defTabSz="964323">
              <a:defRPr sz="2400">
                <a:solidFill>
                  <a:schemeClr val="tx1"/>
                </a:solidFill>
                <a:latin typeface="Times New Roman" pitchFamily="18" charset="0"/>
              </a:defRPr>
            </a:lvl3pPr>
            <a:lvl4pPr marL="1614682" indent="-230669" defTabSz="964323">
              <a:defRPr sz="2400">
                <a:solidFill>
                  <a:schemeClr val="tx1"/>
                </a:solidFill>
                <a:latin typeface="Times New Roman" pitchFamily="18" charset="0"/>
              </a:defRPr>
            </a:lvl4pPr>
            <a:lvl5pPr marL="2076017" indent="-230669" defTabSz="964323">
              <a:defRPr sz="2400">
                <a:solidFill>
                  <a:schemeClr val="tx1"/>
                </a:solidFill>
                <a:latin typeface="Times New Roman" pitchFamily="18" charset="0"/>
              </a:defRPr>
            </a:lvl5pPr>
            <a:lvl6pPr marL="2537355" indent="-230669" defTabSz="964323" eaLnBrk="0" fontAlgn="base" hangingPunct="0">
              <a:spcBef>
                <a:spcPct val="0"/>
              </a:spcBef>
              <a:spcAft>
                <a:spcPct val="0"/>
              </a:spcAft>
              <a:defRPr sz="2400">
                <a:solidFill>
                  <a:schemeClr val="tx1"/>
                </a:solidFill>
                <a:latin typeface="Times New Roman" pitchFamily="18" charset="0"/>
              </a:defRPr>
            </a:lvl6pPr>
            <a:lvl7pPr marL="2998691" indent="-230669" defTabSz="964323" eaLnBrk="0" fontAlgn="base" hangingPunct="0">
              <a:spcBef>
                <a:spcPct val="0"/>
              </a:spcBef>
              <a:spcAft>
                <a:spcPct val="0"/>
              </a:spcAft>
              <a:defRPr sz="2400">
                <a:solidFill>
                  <a:schemeClr val="tx1"/>
                </a:solidFill>
                <a:latin typeface="Times New Roman" pitchFamily="18" charset="0"/>
              </a:defRPr>
            </a:lvl7pPr>
            <a:lvl8pPr marL="3460029" indent="-230669" defTabSz="964323" eaLnBrk="0" fontAlgn="base" hangingPunct="0">
              <a:spcBef>
                <a:spcPct val="0"/>
              </a:spcBef>
              <a:spcAft>
                <a:spcPct val="0"/>
              </a:spcAft>
              <a:defRPr sz="2400">
                <a:solidFill>
                  <a:schemeClr val="tx1"/>
                </a:solidFill>
                <a:latin typeface="Times New Roman" pitchFamily="18" charset="0"/>
              </a:defRPr>
            </a:lvl8pPr>
            <a:lvl9pPr marL="3921364" indent="-230669" defTabSz="964323" eaLnBrk="0" fontAlgn="base" hangingPunct="0">
              <a:spcBef>
                <a:spcPct val="0"/>
              </a:spcBef>
              <a:spcAft>
                <a:spcPct val="0"/>
              </a:spcAft>
              <a:defRPr sz="2400">
                <a:solidFill>
                  <a:schemeClr val="tx1"/>
                </a:solidFill>
                <a:latin typeface="Times New Roman" pitchFamily="18" charset="0"/>
              </a:defRPr>
            </a:lvl9pPr>
          </a:lstStyle>
          <a:p>
            <a:fld id="{4381A077-49AA-4162-A83F-378F164D91F3}" type="datetime1">
              <a:rPr lang="en-US" sz="1300" smtClean="0">
                <a:latin typeface="+mn-lt"/>
              </a:rPr>
              <a:t>9/12/25</a:t>
            </a:fld>
            <a:endParaRPr lang="en-US" sz="1300" dirty="0">
              <a:latin typeface="+mn-lt"/>
            </a:endParaRPr>
          </a:p>
        </p:txBody>
      </p:sp>
      <p:sp>
        <p:nvSpPr>
          <p:cNvPr id="12" name="Text Box 8"/>
          <p:cNvSpPr txBox="1">
            <a:spLocks noChangeArrowheads="1"/>
          </p:cNvSpPr>
          <p:nvPr/>
        </p:nvSpPr>
        <p:spPr bwMode="auto">
          <a:xfrm>
            <a:off x="3" y="9144001"/>
            <a:ext cx="3466712" cy="465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23" tIns="47861" rIns="95723" bIns="47861">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200" dirty="0">
                <a:latin typeface="Calibri" pitchFamily="34" charset="0"/>
              </a:rPr>
              <a:t>© 2025 Board of Trustees of the University of Illinois</a:t>
            </a:r>
            <a:br>
              <a:rPr lang="en-US" sz="1200" dirty="0">
                <a:latin typeface="Calibri" pitchFamily="34" charset="0"/>
              </a:rPr>
            </a:br>
            <a:r>
              <a:rPr lang="en-US" sz="1200" dirty="0">
                <a:latin typeface="Calibri" pitchFamily="34" charset="0"/>
              </a:rPr>
              <a:t>All rights Reserved</a:t>
            </a:r>
          </a:p>
        </p:txBody>
      </p:sp>
    </p:spTree>
    <p:extLst>
      <p:ext uri="{BB962C8B-B14F-4D97-AF65-F5344CB8AC3E}">
        <p14:creationId xmlns:p14="http://schemas.microsoft.com/office/powerpoint/2010/main" val="26758841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Celia M. Elliott </a:t>
            </a:r>
          </a:p>
        </p:txBody>
      </p:sp>
      <p:sp>
        <p:nvSpPr>
          <p:cNvPr id="6" name="Rectangle 6"/>
          <p:cNvSpPr>
            <a:spLocks noGrp="1" noChangeArrowheads="1"/>
          </p:cNvSpPr>
          <p:nvPr>
            <p:ph type="sldNum" sz="quarter" idx="12"/>
          </p:nvPr>
        </p:nvSpPr>
        <p:spPr>
          <a:ln/>
        </p:spPr>
        <p:txBody>
          <a:bodyPr/>
          <a:lstStyle>
            <a:lvl1pPr>
              <a:defRPr/>
            </a:lvl1pPr>
          </a:lstStyle>
          <a:p>
            <a:pPr>
              <a:defRPr/>
            </a:pPr>
            <a:fld id="{114430AF-FF45-4642-B4A7-4C00F906390D}" type="slidenum">
              <a:rPr lang="en-US"/>
              <a:pPr>
                <a:defRPr/>
              </a:pPr>
              <a:t>‹#›</a:t>
            </a:fld>
            <a:endParaRPr lang="en-US" b="0">
              <a:solidFill>
                <a:schemeClr val="tx1"/>
              </a:solidFill>
            </a:endParaRPr>
          </a:p>
        </p:txBody>
      </p:sp>
    </p:spTree>
    <p:extLst>
      <p:ext uri="{BB962C8B-B14F-4D97-AF65-F5344CB8AC3E}">
        <p14:creationId xmlns:p14="http://schemas.microsoft.com/office/powerpoint/2010/main" val="4217311385"/>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Celia M. Elliott </a:t>
            </a:r>
          </a:p>
        </p:txBody>
      </p:sp>
      <p:sp>
        <p:nvSpPr>
          <p:cNvPr id="6" name="Rectangle 6"/>
          <p:cNvSpPr>
            <a:spLocks noGrp="1" noChangeArrowheads="1"/>
          </p:cNvSpPr>
          <p:nvPr>
            <p:ph type="sldNum" sz="quarter" idx="12"/>
          </p:nvPr>
        </p:nvSpPr>
        <p:spPr>
          <a:ln/>
        </p:spPr>
        <p:txBody>
          <a:bodyPr/>
          <a:lstStyle>
            <a:lvl1pPr>
              <a:defRPr/>
            </a:lvl1pPr>
          </a:lstStyle>
          <a:p>
            <a:pPr>
              <a:defRPr/>
            </a:pPr>
            <a:fld id="{F2AF7810-8B88-48E5-A80A-BD1ADAE8D883}" type="slidenum">
              <a:rPr lang="en-US"/>
              <a:pPr>
                <a:defRPr/>
              </a:pPr>
              <a:t>‹#›</a:t>
            </a:fld>
            <a:endParaRPr lang="en-US" b="0">
              <a:solidFill>
                <a:schemeClr val="tx1"/>
              </a:solidFill>
            </a:endParaRPr>
          </a:p>
        </p:txBody>
      </p:sp>
    </p:spTree>
    <p:extLst>
      <p:ext uri="{BB962C8B-B14F-4D97-AF65-F5344CB8AC3E}">
        <p14:creationId xmlns:p14="http://schemas.microsoft.com/office/powerpoint/2010/main" val="3933033797"/>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Celia M. Elliott </a:t>
            </a:r>
          </a:p>
        </p:txBody>
      </p:sp>
      <p:sp>
        <p:nvSpPr>
          <p:cNvPr id="6" name="Rectangle 6"/>
          <p:cNvSpPr>
            <a:spLocks noGrp="1" noChangeArrowheads="1"/>
          </p:cNvSpPr>
          <p:nvPr>
            <p:ph type="sldNum" sz="quarter" idx="12"/>
          </p:nvPr>
        </p:nvSpPr>
        <p:spPr>
          <a:ln/>
        </p:spPr>
        <p:txBody>
          <a:bodyPr/>
          <a:lstStyle>
            <a:lvl1pPr>
              <a:defRPr/>
            </a:lvl1pPr>
          </a:lstStyle>
          <a:p>
            <a:pPr>
              <a:defRPr/>
            </a:pPr>
            <a:fld id="{8EFB8345-793C-431A-A38B-B1B2C9B4D3DB}" type="slidenum">
              <a:rPr lang="en-US"/>
              <a:pPr>
                <a:defRPr/>
              </a:pPr>
              <a:t>‹#›</a:t>
            </a:fld>
            <a:endParaRPr lang="en-US" b="0">
              <a:solidFill>
                <a:schemeClr val="tx1"/>
              </a:solidFill>
            </a:endParaRPr>
          </a:p>
        </p:txBody>
      </p:sp>
    </p:spTree>
    <p:extLst>
      <p:ext uri="{BB962C8B-B14F-4D97-AF65-F5344CB8AC3E}">
        <p14:creationId xmlns:p14="http://schemas.microsoft.com/office/powerpoint/2010/main" val="1973086820"/>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600200"/>
            <a:ext cx="38100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38100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Celia M. Elliott </a:t>
            </a:r>
          </a:p>
        </p:txBody>
      </p:sp>
      <p:sp>
        <p:nvSpPr>
          <p:cNvPr id="7" name="Rectangle 6"/>
          <p:cNvSpPr>
            <a:spLocks noGrp="1" noChangeArrowheads="1"/>
          </p:cNvSpPr>
          <p:nvPr>
            <p:ph type="sldNum" sz="quarter" idx="12"/>
          </p:nvPr>
        </p:nvSpPr>
        <p:spPr>
          <a:ln/>
        </p:spPr>
        <p:txBody>
          <a:bodyPr/>
          <a:lstStyle>
            <a:lvl1pPr>
              <a:defRPr/>
            </a:lvl1pPr>
          </a:lstStyle>
          <a:p>
            <a:pPr>
              <a:defRPr/>
            </a:pPr>
            <a:fld id="{9939EA6B-5ECD-4F0D-9B48-336E314C053B}" type="slidenum">
              <a:rPr lang="en-US"/>
              <a:pPr>
                <a:defRPr/>
              </a:pPr>
              <a:t>‹#›</a:t>
            </a:fld>
            <a:endParaRPr lang="en-US" b="0">
              <a:solidFill>
                <a:schemeClr val="tx1"/>
              </a:solidFill>
            </a:endParaRPr>
          </a:p>
        </p:txBody>
      </p:sp>
    </p:spTree>
    <p:extLst>
      <p:ext uri="{BB962C8B-B14F-4D97-AF65-F5344CB8AC3E}">
        <p14:creationId xmlns:p14="http://schemas.microsoft.com/office/powerpoint/2010/main" val="3288200711"/>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Celia M. Elliott </a:t>
            </a:r>
          </a:p>
        </p:txBody>
      </p:sp>
      <p:sp>
        <p:nvSpPr>
          <p:cNvPr id="6" name="Rectangle 6"/>
          <p:cNvSpPr>
            <a:spLocks noGrp="1" noChangeArrowheads="1"/>
          </p:cNvSpPr>
          <p:nvPr>
            <p:ph type="sldNum" sz="quarter" idx="12"/>
          </p:nvPr>
        </p:nvSpPr>
        <p:spPr>
          <a:ln/>
        </p:spPr>
        <p:txBody>
          <a:bodyPr/>
          <a:lstStyle>
            <a:lvl1pPr>
              <a:defRPr/>
            </a:lvl1pPr>
          </a:lstStyle>
          <a:p>
            <a:pPr>
              <a:defRPr/>
            </a:pPr>
            <a:fld id="{F25F50AA-9D41-4383-97FE-7CEF09CDF051}" type="slidenum">
              <a:rPr lang="en-US"/>
              <a:pPr>
                <a:defRPr/>
              </a:pPr>
              <a:t>‹#›</a:t>
            </a:fld>
            <a:endParaRPr lang="en-US" b="0">
              <a:solidFill>
                <a:schemeClr val="tx1"/>
              </a:solidFill>
            </a:endParaRPr>
          </a:p>
        </p:txBody>
      </p:sp>
    </p:spTree>
    <p:extLst>
      <p:ext uri="{BB962C8B-B14F-4D97-AF65-F5344CB8AC3E}">
        <p14:creationId xmlns:p14="http://schemas.microsoft.com/office/powerpoint/2010/main" val="4071364300"/>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Celia M. Elliott </a:t>
            </a:r>
          </a:p>
        </p:txBody>
      </p:sp>
      <p:sp>
        <p:nvSpPr>
          <p:cNvPr id="6" name="Rectangle 6"/>
          <p:cNvSpPr>
            <a:spLocks noGrp="1" noChangeArrowheads="1"/>
          </p:cNvSpPr>
          <p:nvPr>
            <p:ph type="sldNum" sz="quarter" idx="12"/>
          </p:nvPr>
        </p:nvSpPr>
        <p:spPr>
          <a:ln/>
        </p:spPr>
        <p:txBody>
          <a:bodyPr/>
          <a:lstStyle>
            <a:lvl1pPr>
              <a:defRPr/>
            </a:lvl1pPr>
          </a:lstStyle>
          <a:p>
            <a:pPr>
              <a:defRPr/>
            </a:pPr>
            <a:fld id="{0C3D420A-3147-497E-93C3-AFBE597AB927}" type="slidenum">
              <a:rPr lang="en-US"/>
              <a:pPr>
                <a:defRPr/>
              </a:pPr>
              <a:t>‹#›</a:t>
            </a:fld>
            <a:endParaRPr lang="en-US" b="0">
              <a:solidFill>
                <a:schemeClr val="tx1"/>
              </a:solidFill>
            </a:endParaRPr>
          </a:p>
        </p:txBody>
      </p:sp>
    </p:spTree>
    <p:extLst>
      <p:ext uri="{BB962C8B-B14F-4D97-AF65-F5344CB8AC3E}">
        <p14:creationId xmlns:p14="http://schemas.microsoft.com/office/powerpoint/2010/main" val="1774913029"/>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Celia M. Elliott </a:t>
            </a:r>
          </a:p>
        </p:txBody>
      </p:sp>
      <p:sp>
        <p:nvSpPr>
          <p:cNvPr id="6" name="Rectangle 6"/>
          <p:cNvSpPr>
            <a:spLocks noGrp="1" noChangeArrowheads="1"/>
          </p:cNvSpPr>
          <p:nvPr>
            <p:ph type="sldNum" sz="quarter" idx="12"/>
          </p:nvPr>
        </p:nvSpPr>
        <p:spPr>
          <a:ln/>
        </p:spPr>
        <p:txBody>
          <a:bodyPr/>
          <a:lstStyle>
            <a:lvl1pPr>
              <a:defRPr/>
            </a:lvl1pPr>
          </a:lstStyle>
          <a:p>
            <a:pPr>
              <a:defRPr/>
            </a:pPr>
            <a:fld id="{BBF3344D-4519-469F-8DB9-C1F014DE68B6}" type="slidenum">
              <a:rPr lang="en-US"/>
              <a:pPr>
                <a:defRPr/>
              </a:pPr>
              <a:t>‹#›</a:t>
            </a:fld>
            <a:endParaRPr lang="en-US" b="0">
              <a:solidFill>
                <a:schemeClr val="tx1"/>
              </a:solidFill>
            </a:endParaRPr>
          </a:p>
        </p:txBody>
      </p:sp>
    </p:spTree>
    <p:extLst>
      <p:ext uri="{BB962C8B-B14F-4D97-AF65-F5344CB8AC3E}">
        <p14:creationId xmlns:p14="http://schemas.microsoft.com/office/powerpoint/2010/main" val="1735935351"/>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Celia M. Elliott </a:t>
            </a:r>
          </a:p>
        </p:txBody>
      </p:sp>
      <p:sp>
        <p:nvSpPr>
          <p:cNvPr id="7" name="Rectangle 6"/>
          <p:cNvSpPr>
            <a:spLocks noGrp="1" noChangeArrowheads="1"/>
          </p:cNvSpPr>
          <p:nvPr>
            <p:ph type="sldNum" sz="quarter" idx="12"/>
          </p:nvPr>
        </p:nvSpPr>
        <p:spPr>
          <a:ln/>
        </p:spPr>
        <p:txBody>
          <a:bodyPr/>
          <a:lstStyle>
            <a:lvl1pPr>
              <a:defRPr/>
            </a:lvl1pPr>
          </a:lstStyle>
          <a:p>
            <a:pPr>
              <a:defRPr/>
            </a:pPr>
            <a:fld id="{ECF5B222-58C7-48DC-A012-939B701934C0}" type="slidenum">
              <a:rPr lang="en-US"/>
              <a:pPr>
                <a:defRPr/>
              </a:pPr>
              <a:t>‹#›</a:t>
            </a:fld>
            <a:endParaRPr lang="en-US" b="0">
              <a:solidFill>
                <a:schemeClr val="tx1"/>
              </a:solidFill>
            </a:endParaRPr>
          </a:p>
        </p:txBody>
      </p:sp>
    </p:spTree>
    <p:extLst>
      <p:ext uri="{BB962C8B-B14F-4D97-AF65-F5344CB8AC3E}">
        <p14:creationId xmlns:p14="http://schemas.microsoft.com/office/powerpoint/2010/main" val="2247707995"/>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Celia M. Elliott </a:t>
            </a:r>
          </a:p>
        </p:txBody>
      </p:sp>
      <p:sp>
        <p:nvSpPr>
          <p:cNvPr id="9" name="Rectangle 6"/>
          <p:cNvSpPr>
            <a:spLocks noGrp="1" noChangeArrowheads="1"/>
          </p:cNvSpPr>
          <p:nvPr>
            <p:ph type="sldNum" sz="quarter" idx="12"/>
          </p:nvPr>
        </p:nvSpPr>
        <p:spPr>
          <a:ln/>
        </p:spPr>
        <p:txBody>
          <a:bodyPr/>
          <a:lstStyle>
            <a:lvl1pPr>
              <a:defRPr/>
            </a:lvl1pPr>
          </a:lstStyle>
          <a:p>
            <a:pPr>
              <a:defRPr/>
            </a:pPr>
            <a:fld id="{18A1B8BF-A6F2-40B7-BA9F-84967C41A053}" type="slidenum">
              <a:rPr lang="en-US"/>
              <a:pPr>
                <a:defRPr/>
              </a:pPr>
              <a:t>‹#›</a:t>
            </a:fld>
            <a:endParaRPr lang="en-US" b="0">
              <a:solidFill>
                <a:schemeClr val="tx1"/>
              </a:solidFill>
            </a:endParaRPr>
          </a:p>
        </p:txBody>
      </p:sp>
    </p:spTree>
    <p:extLst>
      <p:ext uri="{BB962C8B-B14F-4D97-AF65-F5344CB8AC3E}">
        <p14:creationId xmlns:p14="http://schemas.microsoft.com/office/powerpoint/2010/main" val="516535845"/>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Celia M. Elliott </a:t>
            </a:r>
          </a:p>
        </p:txBody>
      </p:sp>
      <p:sp>
        <p:nvSpPr>
          <p:cNvPr id="5" name="Rectangle 6"/>
          <p:cNvSpPr>
            <a:spLocks noGrp="1" noChangeArrowheads="1"/>
          </p:cNvSpPr>
          <p:nvPr>
            <p:ph type="sldNum" sz="quarter" idx="12"/>
          </p:nvPr>
        </p:nvSpPr>
        <p:spPr>
          <a:ln/>
        </p:spPr>
        <p:txBody>
          <a:bodyPr/>
          <a:lstStyle>
            <a:lvl1pPr>
              <a:defRPr/>
            </a:lvl1pPr>
          </a:lstStyle>
          <a:p>
            <a:pPr>
              <a:defRPr/>
            </a:pPr>
            <a:fld id="{C70FFA80-67A4-4C9A-A4DD-93DC7372458A}" type="slidenum">
              <a:rPr lang="en-US"/>
              <a:pPr>
                <a:defRPr/>
              </a:pPr>
              <a:t>‹#›</a:t>
            </a:fld>
            <a:endParaRPr lang="en-US" b="0">
              <a:solidFill>
                <a:schemeClr val="tx1"/>
              </a:solidFill>
            </a:endParaRPr>
          </a:p>
        </p:txBody>
      </p:sp>
    </p:spTree>
    <p:extLst>
      <p:ext uri="{BB962C8B-B14F-4D97-AF65-F5344CB8AC3E}">
        <p14:creationId xmlns:p14="http://schemas.microsoft.com/office/powerpoint/2010/main" val="324376225"/>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t>Celia M. Elliott </a:t>
            </a:r>
          </a:p>
        </p:txBody>
      </p:sp>
      <p:sp>
        <p:nvSpPr>
          <p:cNvPr id="4" name="Rectangle 6"/>
          <p:cNvSpPr>
            <a:spLocks noGrp="1" noChangeArrowheads="1"/>
          </p:cNvSpPr>
          <p:nvPr>
            <p:ph type="sldNum" sz="quarter" idx="12"/>
          </p:nvPr>
        </p:nvSpPr>
        <p:spPr>
          <a:ln/>
        </p:spPr>
        <p:txBody>
          <a:bodyPr/>
          <a:lstStyle>
            <a:lvl1pPr>
              <a:defRPr/>
            </a:lvl1pPr>
          </a:lstStyle>
          <a:p>
            <a:pPr>
              <a:defRPr/>
            </a:pPr>
            <a:fld id="{FC04828E-5AF3-47A3-B0F7-26EB5E7F67DE}" type="slidenum">
              <a:rPr lang="en-US"/>
              <a:pPr>
                <a:defRPr/>
              </a:pPr>
              <a:t>‹#›</a:t>
            </a:fld>
            <a:endParaRPr lang="en-US" b="0">
              <a:solidFill>
                <a:schemeClr val="tx1"/>
              </a:solidFill>
            </a:endParaRPr>
          </a:p>
        </p:txBody>
      </p:sp>
    </p:spTree>
    <p:extLst>
      <p:ext uri="{BB962C8B-B14F-4D97-AF65-F5344CB8AC3E}">
        <p14:creationId xmlns:p14="http://schemas.microsoft.com/office/powerpoint/2010/main" val="401386753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Celia M. Elliott </a:t>
            </a:r>
          </a:p>
        </p:txBody>
      </p:sp>
      <p:sp>
        <p:nvSpPr>
          <p:cNvPr id="6" name="Rectangle 6"/>
          <p:cNvSpPr>
            <a:spLocks noGrp="1" noChangeArrowheads="1"/>
          </p:cNvSpPr>
          <p:nvPr>
            <p:ph type="sldNum" sz="quarter" idx="12"/>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lang="en-US" smtClean="0">
                <a:solidFill>
                  <a:schemeClr val="accent6">
                    <a:lumMod val="50000"/>
                  </a:schemeClr>
                </a:solidFill>
                <a:latin typeface="Calibri" panose="020F0502020204030204" pitchFamily="34" charset="0"/>
                <a:cs typeface="Calibri" panose="020F0502020204030204" pitchFamily="34" charset="0"/>
              </a:defRPr>
            </a:lvl1pPr>
          </a:lstStyle>
          <a:p>
            <a:fld id="{6843B6BD-D4B5-4BEE-963D-B2D76D004E71}" type="slidenum">
              <a:rPr lang="en-US" smtClean="0"/>
              <a:pPr/>
              <a:t>‹#›</a:t>
            </a:fld>
            <a:endParaRPr lang="en-US"/>
          </a:p>
        </p:txBody>
      </p:sp>
    </p:spTree>
    <p:extLst>
      <p:ext uri="{BB962C8B-B14F-4D97-AF65-F5344CB8AC3E}">
        <p14:creationId xmlns:p14="http://schemas.microsoft.com/office/powerpoint/2010/main" val="2181912821"/>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Celia M. Elliott </a:t>
            </a:r>
          </a:p>
        </p:txBody>
      </p:sp>
      <p:sp>
        <p:nvSpPr>
          <p:cNvPr id="7" name="Rectangle 6"/>
          <p:cNvSpPr>
            <a:spLocks noGrp="1" noChangeArrowheads="1"/>
          </p:cNvSpPr>
          <p:nvPr>
            <p:ph type="sldNum" sz="quarter" idx="12"/>
          </p:nvPr>
        </p:nvSpPr>
        <p:spPr>
          <a:ln/>
        </p:spPr>
        <p:txBody>
          <a:bodyPr/>
          <a:lstStyle>
            <a:lvl1pPr>
              <a:defRPr/>
            </a:lvl1pPr>
          </a:lstStyle>
          <a:p>
            <a:pPr>
              <a:defRPr/>
            </a:pPr>
            <a:fld id="{BC9A51D4-AF02-4C97-9240-07AB1594D1FB}" type="slidenum">
              <a:rPr lang="en-US"/>
              <a:pPr>
                <a:defRPr/>
              </a:pPr>
              <a:t>‹#›</a:t>
            </a:fld>
            <a:endParaRPr lang="en-US" b="0">
              <a:solidFill>
                <a:schemeClr val="tx1"/>
              </a:solidFill>
            </a:endParaRPr>
          </a:p>
        </p:txBody>
      </p:sp>
    </p:spTree>
    <p:extLst>
      <p:ext uri="{BB962C8B-B14F-4D97-AF65-F5344CB8AC3E}">
        <p14:creationId xmlns:p14="http://schemas.microsoft.com/office/powerpoint/2010/main" val="250505495"/>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Celia M. Elliott </a:t>
            </a:r>
          </a:p>
        </p:txBody>
      </p:sp>
      <p:sp>
        <p:nvSpPr>
          <p:cNvPr id="7" name="Rectangle 6"/>
          <p:cNvSpPr>
            <a:spLocks noGrp="1" noChangeArrowheads="1"/>
          </p:cNvSpPr>
          <p:nvPr>
            <p:ph type="sldNum" sz="quarter" idx="12"/>
          </p:nvPr>
        </p:nvSpPr>
        <p:spPr>
          <a:ln/>
        </p:spPr>
        <p:txBody>
          <a:bodyPr/>
          <a:lstStyle>
            <a:lvl1pPr>
              <a:defRPr/>
            </a:lvl1pPr>
          </a:lstStyle>
          <a:p>
            <a:pPr>
              <a:defRPr/>
            </a:pPr>
            <a:fld id="{0A4EA2B9-47BE-457E-9C64-01375F2A8D1F}" type="slidenum">
              <a:rPr lang="en-US"/>
              <a:pPr>
                <a:defRPr/>
              </a:pPr>
              <a:t>‹#›</a:t>
            </a:fld>
            <a:endParaRPr lang="en-US" b="0">
              <a:solidFill>
                <a:schemeClr val="tx1"/>
              </a:solidFill>
            </a:endParaRPr>
          </a:p>
        </p:txBody>
      </p:sp>
    </p:spTree>
    <p:extLst>
      <p:ext uri="{BB962C8B-B14F-4D97-AF65-F5344CB8AC3E}">
        <p14:creationId xmlns:p14="http://schemas.microsoft.com/office/powerpoint/2010/main" val="212908111"/>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Celia M. Elliott </a:t>
            </a:r>
          </a:p>
        </p:txBody>
      </p:sp>
      <p:sp>
        <p:nvSpPr>
          <p:cNvPr id="6" name="Rectangle 6"/>
          <p:cNvSpPr>
            <a:spLocks noGrp="1" noChangeArrowheads="1"/>
          </p:cNvSpPr>
          <p:nvPr>
            <p:ph type="sldNum" sz="quarter" idx="12"/>
          </p:nvPr>
        </p:nvSpPr>
        <p:spPr>
          <a:ln/>
        </p:spPr>
        <p:txBody>
          <a:bodyPr/>
          <a:lstStyle>
            <a:lvl1pPr>
              <a:defRPr/>
            </a:lvl1pPr>
          </a:lstStyle>
          <a:p>
            <a:pPr>
              <a:defRPr/>
            </a:pPr>
            <a:fld id="{DB0591FD-A8E0-48D4-8C81-1553BE5B53CB}" type="slidenum">
              <a:rPr lang="en-US"/>
              <a:pPr>
                <a:defRPr/>
              </a:pPr>
              <a:t>‹#›</a:t>
            </a:fld>
            <a:endParaRPr lang="en-US" b="0">
              <a:solidFill>
                <a:schemeClr val="tx1"/>
              </a:solidFill>
            </a:endParaRPr>
          </a:p>
        </p:txBody>
      </p:sp>
    </p:spTree>
    <p:extLst>
      <p:ext uri="{BB962C8B-B14F-4D97-AF65-F5344CB8AC3E}">
        <p14:creationId xmlns:p14="http://schemas.microsoft.com/office/powerpoint/2010/main" val="2367140700"/>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Celia M. Elliott </a:t>
            </a:r>
          </a:p>
        </p:txBody>
      </p:sp>
      <p:sp>
        <p:nvSpPr>
          <p:cNvPr id="6" name="Rectangle 6"/>
          <p:cNvSpPr>
            <a:spLocks noGrp="1" noChangeArrowheads="1"/>
          </p:cNvSpPr>
          <p:nvPr>
            <p:ph type="sldNum" sz="quarter" idx="12"/>
          </p:nvPr>
        </p:nvSpPr>
        <p:spPr>
          <a:ln/>
        </p:spPr>
        <p:txBody>
          <a:bodyPr/>
          <a:lstStyle>
            <a:lvl1pPr>
              <a:defRPr/>
            </a:lvl1pPr>
          </a:lstStyle>
          <a:p>
            <a:pPr>
              <a:defRPr/>
            </a:pPr>
            <a:fld id="{8CBA5154-25BD-4074-9053-53F7AE486BCA}" type="slidenum">
              <a:rPr lang="en-US"/>
              <a:pPr>
                <a:defRPr/>
              </a:pPr>
              <a:t>‹#›</a:t>
            </a:fld>
            <a:endParaRPr lang="en-US" b="0">
              <a:solidFill>
                <a:schemeClr val="tx1"/>
              </a:solidFill>
            </a:endParaRPr>
          </a:p>
        </p:txBody>
      </p:sp>
    </p:spTree>
    <p:extLst>
      <p:ext uri="{BB962C8B-B14F-4D97-AF65-F5344CB8AC3E}">
        <p14:creationId xmlns:p14="http://schemas.microsoft.com/office/powerpoint/2010/main" val="295644717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Celia M. Elliott </a:t>
            </a:r>
          </a:p>
        </p:txBody>
      </p:sp>
      <p:sp>
        <p:nvSpPr>
          <p:cNvPr id="6" name="Rectangle 6"/>
          <p:cNvSpPr>
            <a:spLocks noGrp="1" noChangeArrowheads="1"/>
          </p:cNvSpPr>
          <p:nvPr>
            <p:ph type="sldNum" sz="quarter" idx="12"/>
          </p:nvPr>
        </p:nvSpPr>
        <p:spPr>
          <a:ln/>
        </p:spPr>
        <p:txBody>
          <a:bodyPr/>
          <a:lstStyle>
            <a:lvl1pPr>
              <a:defRPr/>
            </a:lvl1pPr>
          </a:lstStyle>
          <a:p>
            <a:pPr>
              <a:defRPr/>
            </a:pPr>
            <a:fld id="{20A6ACCF-E05E-4A67-9107-B5F167E5EC1F}" type="slidenum">
              <a:rPr lang="en-US"/>
              <a:pPr>
                <a:defRPr/>
              </a:pPr>
              <a:t>‹#›</a:t>
            </a:fld>
            <a:endParaRPr lang="en-US" b="0">
              <a:solidFill>
                <a:schemeClr val="tx1"/>
              </a:solidFill>
            </a:endParaRPr>
          </a:p>
        </p:txBody>
      </p:sp>
    </p:spTree>
    <p:extLst>
      <p:ext uri="{BB962C8B-B14F-4D97-AF65-F5344CB8AC3E}">
        <p14:creationId xmlns:p14="http://schemas.microsoft.com/office/powerpoint/2010/main" val="377810473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Celia M. Elliott </a:t>
            </a:r>
          </a:p>
        </p:txBody>
      </p:sp>
      <p:sp>
        <p:nvSpPr>
          <p:cNvPr id="7" name="Rectangle 6"/>
          <p:cNvSpPr>
            <a:spLocks noGrp="1" noChangeArrowheads="1"/>
          </p:cNvSpPr>
          <p:nvPr>
            <p:ph type="sldNum" sz="quarter" idx="12"/>
          </p:nvPr>
        </p:nvSpPr>
        <p:spPr>
          <a:ln/>
        </p:spPr>
        <p:txBody>
          <a:bodyPr/>
          <a:lstStyle>
            <a:lvl1pPr>
              <a:defRPr/>
            </a:lvl1pPr>
          </a:lstStyle>
          <a:p>
            <a:pPr>
              <a:defRPr/>
            </a:pPr>
            <a:fld id="{B1292EEE-A3CB-47E5-947F-D90812C9B244}" type="slidenum">
              <a:rPr lang="en-US"/>
              <a:pPr>
                <a:defRPr/>
              </a:pPr>
              <a:t>‹#›</a:t>
            </a:fld>
            <a:endParaRPr lang="en-US" b="0">
              <a:solidFill>
                <a:schemeClr val="tx1"/>
              </a:solidFill>
            </a:endParaRPr>
          </a:p>
        </p:txBody>
      </p:sp>
    </p:spTree>
    <p:extLst>
      <p:ext uri="{BB962C8B-B14F-4D97-AF65-F5344CB8AC3E}">
        <p14:creationId xmlns:p14="http://schemas.microsoft.com/office/powerpoint/2010/main" val="257976414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Celia M. Elliott </a:t>
            </a:r>
          </a:p>
        </p:txBody>
      </p:sp>
      <p:sp>
        <p:nvSpPr>
          <p:cNvPr id="9" name="Rectangle 6"/>
          <p:cNvSpPr>
            <a:spLocks noGrp="1" noChangeArrowheads="1"/>
          </p:cNvSpPr>
          <p:nvPr>
            <p:ph type="sldNum" sz="quarter" idx="12"/>
          </p:nvPr>
        </p:nvSpPr>
        <p:spPr>
          <a:ln/>
        </p:spPr>
        <p:txBody>
          <a:bodyPr/>
          <a:lstStyle>
            <a:lvl1pPr>
              <a:defRPr/>
            </a:lvl1pPr>
          </a:lstStyle>
          <a:p>
            <a:pPr>
              <a:defRPr/>
            </a:pPr>
            <a:fld id="{66879639-15B7-4965-9FA9-D65B2AB46F6B}" type="slidenum">
              <a:rPr lang="en-US"/>
              <a:pPr>
                <a:defRPr/>
              </a:pPr>
              <a:t>‹#›</a:t>
            </a:fld>
            <a:endParaRPr lang="en-US" b="0">
              <a:solidFill>
                <a:schemeClr val="tx1"/>
              </a:solidFill>
            </a:endParaRPr>
          </a:p>
        </p:txBody>
      </p:sp>
    </p:spTree>
    <p:extLst>
      <p:ext uri="{BB962C8B-B14F-4D97-AF65-F5344CB8AC3E}">
        <p14:creationId xmlns:p14="http://schemas.microsoft.com/office/powerpoint/2010/main" val="3647088895"/>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Celia M. Elliott </a:t>
            </a:r>
          </a:p>
        </p:txBody>
      </p:sp>
      <p:sp>
        <p:nvSpPr>
          <p:cNvPr id="5" name="Rectangle 6"/>
          <p:cNvSpPr>
            <a:spLocks noGrp="1" noChangeArrowheads="1"/>
          </p:cNvSpPr>
          <p:nvPr>
            <p:ph type="sldNum" sz="quarter" idx="12"/>
          </p:nvPr>
        </p:nvSpPr>
        <p:spPr>
          <a:ln/>
        </p:spPr>
        <p:txBody>
          <a:bodyPr/>
          <a:lstStyle>
            <a:lvl1pPr>
              <a:defRPr/>
            </a:lvl1pPr>
          </a:lstStyle>
          <a:p>
            <a:pPr>
              <a:defRPr/>
            </a:pPr>
            <a:fld id="{862CB76E-5436-4E7D-ABCE-C3486FC7EFE4}" type="slidenum">
              <a:rPr lang="en-US"/>
              <a:pPr>
                <a:defRPr/>
              </a:pPr>
              <a:t>‹#›</a:t>
            </a:fld>
            <a:endParaRPr lang="en-US" b="0">
              <a:solidFill>
                <a:schemeClr val="tx1"/>
              </a:solidFill>
            </a:endParaRPr>
          </a:p>
        </p:txBody>
      </p:sp>
    </p:spTree>
    <p:extLst>
      <p:ext uri="{BB962C8B-B14F-4D97-AF65-F5344CB8AC3E}">
        <p14:creationId xmlns:p14="http://schemas.microsoft.com/office/powerpoint/2010/main" val="535984726"/>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t>Celia M. Elliott </a:t>
            </a:r>
          </a:p>
        </p:txBody>
      </p:sp>
      <p:sp>
        <p:nvSpPr>
          <p:cNvPr id="4" name="Rectangle 6"/>
          <p:cNvSpPr>
            <a:spLocks noGrp="1" noChangeArrowheads="1"/>
          </p:cNvSpPr>
          <p:nvPr>
            <p:ph type="sldNum" sz="quarter" idx="12"/>
          </p:nvPr>
        </p:nvSpPr>
        <p:spPr>
          <a:ln/>
        </p:spPr>
        <p:txBody>
          <a:bodyPr/>
          <a:lstStyle>
            <a:lvl1pPr>
              <a:defRPr/>
            </a:lvl1pPr>
          </a:lstStyle>
          <a:p>
            <a:pPr>
              <a:defRPr/>
            </a:pPr>
            <a:fld id="{783DFA89-2141-45D7-B56F-8693183DBD63}" type="slidenum">
              <a:rPr lang="en-US"/>
              <a:pPr>
                <a:defRPr/>
              </a:pPr>
              <a:t>‹#›</a:t>
            </a:fld>
            <a:endParaRPr lang="en-US" b="0">
              <a:solidFill>
                <a:schemeClr val="tx1"/>
              </a:solidFill>
            </a:endParaRPr>
          </a:p>
        </p:txBody>
      </p:sp>
    </p:spTree>
    <p:extLst>
      <p:ext uri="{BB962C8B-B14F-4D97-AF65-F5344CB8AC3E}">
        <p14:creationId xmlns:p14="http://schemas.microsoft.com/office/powerpoint/2010/main" val="2447651720"/>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Celia M. Elliott </a:t>
            </a:r>
          </a:p>
        </p:txBody>
      </p:sp>
      <p:sp>
        <p:nvSpPr>
          <p:cNvPr id="7" name="Rectangle 6"/>
          <p:cNvSpPr>
            <a:spLocks noGrp="1" noChangeArrowheads="1"/>
          </p:cNvSpPr>
          <p:nvPr>
            <p:ph type="sldNum" sz="quarter" idx="12"/>
          </p:nvPr>
        </p:nvSpPr>
        <p:spPr>
          <a:ln/>
        </p:spPr>
        <p:txBody>
          <a:bodyPr/>
          <a:lstStyle>
            <a:lvl1pPr>
              <a:defRPr/>
            </a:lvl1pPr>
          </a:lstStyle>
          <a:p>
            <a:pPr>
              <a:defRPr/>
            </a:pPr>
            <a:fld id="{7663FAE6-2CBB-49F5-8061-AA25851CFF26}" type="slidenum">
              <a:rPr lang="en-US"/>
              <a:pPr>
                <a:defRPr/>
              </a:pPr>
              <a:t>‹#›</a:t>
            </a:fld>
            <a:endParaRPr lang="en-US" b="0">
              <a:solidFill>
                <a:schemeClr val="tx1"/>
              </a:solidFill>
            </a:endParaRPr>
          </a:p>
        </p:txBody>
      </p:sp>
    </p:spTree>
    <p:extLst>
      <p:ext uri="{BB962C8B-B14F-4D97-AF65-F5344CB8AC3E}">
        <p14:creationId xmlns:p14="http://schemas.microsoft.com/office/powerpoint/2010/main" val="2506386139"/>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Celia M. Elliott </a:t>
            </a:r>
          </a:p>
        </p:txBody>
      </p:sp>
      <p:sp>
        <p:nvSpPr>
          <p:cNvPr id="7" name="Rectangle 6"/>
          <p:cNvSpPr>
            <a:spLocks noGrp="1" noChangeArrowheads="1"/>
          </p:cNvSpPr>
          <p:nvPr>
            <p:ph type="sldNum" sz="quarter" idx="12"/>
          </p:nvPr>
        </p:nvSpPr>
        <p:spPr>
          <a:ln/>
        </p:spPr>
        <p:txBody>
          <a:bodyPr/>
          <a:lstStyle>
            <a:lvl1pPr>
              <a:defRPr/>
            </a:lvl1pPr>
          </a:lstStyle>
          <a:p>
            <a:pPr>
              <a:defRPr/>
            </a:pPr>
            <a:fld id="{ACBB0218-E363-465D-87A4-59B765BEEB2C}" type="slidenum">
              <a:rPr lang="en-US"/>
              <a:pPr>
                <a:defRPr/>
              </a:pPr>
              <a:t>‹#›</a:t>
            </a:fld>
            <a:endParaRPr lang="en-US" b="0">
              <a:solidFill>
                <a:schemeClr val="tx1"/>
              </a:solidFill>
            </a:endParaRPr>
          </a:p>
        </p:txBody>
      </p:sp>
    </p:spTree>
    <p:extLst>
      <p:ext uri="{BB962C8B-B14F-4D97-AF65-F5344CB8AC3E}">
        <p14:creationId xmlns:p14="http://schemas.microsoft.com/office/powerpoint/2010/main" val="309102120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600200"/>
            <a:ext cx="77724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r>
              <a:rPr lang="en-US"/>
              <a:t>Celia M. Elliott </a:t>
            </a:r>
          </a:p>
        </p:txBody>
      </p:sp>
      <p:sp>
        <p:nvSpPr>
          <p:cNvPr id="3078" name="Rectangle 6"/>
          <p:cNvSpPr>
            <a:spLocks noGrp="1" noChangeArrowheads="1"/>
          </p:cNvSpPr>
          <p:nvPr>
            <p:ph type="sldNum" sz="quarter" idx="4"/>
          </p:nvPr>
        </p:nvSpPr>
        <p:spPr bwMode="auto">
          <a:xfrm>
            <a:off x="6705600" y="6400800"/>
            <a:ext cx="1905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1">
                <a:solidFill>
                  <a:srgbClr val="000066"/>
                </a:solidFill>
              </a:defRPr>
            </a:lvl1pPr>
          </a:lstStyle>
          <a:p>
            <a:pPr>
              <a:defRPr/>
            </a:pPr>
            <a:fld id="{D6B93551-AE9C-4B56-A0B9-0DA4BE1A77E3}" type="slidenum">
              <a:rPr lang="en-US"/>
              <a:pPr>
                <a:defRPr/>
              </a:pPr>
              <a:t>‹#›</a:t>
            </a:fld>
            <a:endParaRPr lang="en-US" b="0">
              <a:solidFill>
                <a:schemeClr val="tx1"/>
              </a:solidFill>
            </a:endParaRPr>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73" r:id="rId12"/>
  </p:sldLayoutIdLst>
  <p:transition/>
  <p:hf hdr="0" ftr="0" dt="0"/>
  <p:txStyles>
    <p:titleStyle>
      <a:lvl1pPr algn="l" rtl="0" eaLnBrk="0" fontAlgn="base" hangingPunct="0">
        <a:spcBef>
          <a:spcPct val="0"/>
        </a:spcBef>
        <a:spcAft>
          <a:spcPct val="0"/>
        </a:spcAft>
        <a:defRPr sz="3600" b="1">
          <a:solidFill>
            <a:schemeClr val="folHlink"/>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3600" b="1">
          <a:solidFill>
            <a:schemeClr val="folHlink"/>
          </a:solidFill>
          <a:effectLst>
            <a:outerShdw blurRad="38100" dist="38100" dir="2700000" algn="tl">
              <a:srgbClr val="C0C0C0"/>
            </a:outerShdw>
          </a:effectLst>
          <a:latin typeface="Arial" charset="0"/>
        </a:defRPr>
      </a:lvl2pPr>
      <a:lvl3pPr algn="l" rtl="0" eaLnBrk="0" fontAlgn="base" hangingPunct="0">
        <a:spcBef>
          <a:spcPct val="0"/>
        </a:spcBef>
        <a:spcAft>
          <a:spcPct val="0"/>
        </a:spcAft>
        <a:defRPr sz="3600" b="1">
          <a:solidFill>
            <a:schemeClr val="folHlink"/>
          </a:solidFill>
          <a:effectLst>
            <a:outerShdw blurRad="38100" dist="38100" dir="2700000" algn="tl">
              <a:srgbClr val="C0C0C0"/>
            </a:outerShdw>
          </a:effectLst>
          <a:latin typeface="Arial" charset="0"/>
        </a:defRPr>
      </a:lvl3pPr>
      <a:lvl4pPr algn="l" rtl="0" eaLnBrk="0" fontAlgn="base" hangingPunct="0">
        <a:spcBef>
          <a:spcPct val="0"/>
        </a:spcBef>
        <a:spcAft>
          <a:spcPct val="0"/>
        </a:spcAft>
        <a:defRPr sz="3600" b="1">
          <a:solidFill>
            <a:schemeClr val="folHlink"/>
          </a:solidFill>
          <a:effectLst>
            <a:outerShdw blurRad="38100" dist="38100" dir="2700000" algn="tl">
              <a:srgbClr val="C0C0C0"/>
            </a:outerShdw>
          </a:effectLst>
          <a:latin typeface="Arial" charset="0"/>
        </a:defRPr>
      </a:lvl4pPr>
      <a:lvl5pPr algn="l" rtl="0" eaLnBrk="0" fontAlgn="base" hangingPunct="0">
        <a:spcBef>
          <a:spcPct val="0"/>
        </a:spcBef>
        <a:spcAft>
          <a:spcPct val="0"/>
        </a:spcAft>
        <a:defRPr sz="3600" b="1">
          <a:solidFill>
            <a:schemeClr val="folHlink"/>
          </a:solidFill>
          <a:effectLst>
            <a:outerShdw blurRad="38100" dist="38100" dir="2700000" algn="tl">
              <a:srgbClr val="C0C0C0"/>
            </a:outerShdw>
          </a:effectLst>
          <a:latin typeface="Arial" charset="0"/>
        </a:defRPr>
      </a:lvl5pPr>
      <a:lvl6pPr marL="457200" algn="l" rtl="0" eaLnBrk="0" fontAlgn="base" hangingPunct="0">
        <a:spcBef>
          <a:spcPct val="0"/>
        </a:spcBef>
        <a:spcAft>
          <a:spcPct val="0"/>
        </a:spcAft>
        <a:defRPr sz="3600" b="1">
          <a:solidFill>
            <a:schemeClr val="folHlink"/>
          </a:solidFill>
          <a:effectLst>
            <a:outerShdw blurRad="38100" dist="38100" dir="2700000" algn="tl">
              <a:srgbClr val="C0C0C0"/>
            </a:outerShdw>
          </a:effectLst>
          <a:latin typeface="Arial" charset="0"/>
        </a:defRPr>
      </a:lvl6pPr>
      <a:lvl7pPr marL="914400" algn="l" rtl="0" eaLnBrk="0" fontAlgn="base" hangingPunct="0">
        <a:spcBef>
          <a:spcPct val="0"/>
        </a:spcBef>
        <a:spcAft>
          <a:spcPct val="0"/>
        </a:spcAft>
        <a:defRPr sz="3600" b="1">
          <a:solidFill>
            <a:schemeClr val="folHlink"/>
          </a:solidFill>
          <a:effectLst>
            <a:outerShdw blurRad="38100" dist="38100" dir="2700000" algn="tl">
              <a:srgbClr val="C0C0C0"/>
            </a:outerShdw>
          </a:effectLst>
          <a:latin typeface="Arial" charset="0"/>
        </a:defRPr>
      </a:lvl7pPr>
      <a:lvl8pPr marL="1371600" algn="l" rtl="0" eaLnBrk="0" fontAlgn="base" hangingPunct="0">
        <a:spcBef>
          <a:spcPct val="0"/>
        </a:spcBef>
        <a:spcAft>
          <a:spcPct val="0"/>
        </a:spcAft>
        <a:defRPr sz="3600" b="1">
          <a:solidFill>
            <a:schemeClr val="folHlink"/>
          </a:solidFill>
          <a:effectLst>
            <a:outerShdw blurRad="38100" dist="38100" dir="2700000" algn="tl">
              <a:srgbClr val="C0C0C0"/>
            </a:outerShdw>
          </a:effectLst>
          <a:latin typeface="Arial" charset="0"/>
        </a:defRPr>
      </a:lvl8pPr>
      <a:lvl9pPr marL="1828800" algn="l" rtl="0" eaLnBrk="0" fontAlgn="base" hangingPunct="0">
        <a:spcBef>
          <a:spcPct val="0"/>
        </a:spcBef>
        <a:spcAft>
          <a:spcPct val="0"/>
        </a:spcAft>
        <a:defRPr sz="3600" b="1">
          <a:solidFill>
            <a:schemeClr val="folHlink"/>
          </a:solidFill>
          <a:effectLst>
            <a:outerShdw blurRad="38100" dist="38100" dir="2700000" algn="tl">
              <a:srgbClr val="C0C0C0"/>
            </a:outerShdw>
          </a:effectLst>
          <a:latin typeface="Arial" charset="0"/>
        </a:defRPr>
      </a:lvl9pPr>
    </p:titleStyle>
    <p:bodyStyle>
      <a:lvl1pPr marL="342900" indent="-342900" algn="l" rtl="0" eaLnBrk="0" fontAlgn="base" hangingPunct="0">
        <a:lnSpc>
          <a:spcPct val="90000"/>
        </a:lnSpc>
        <a:spcBef>
          <a:spcPct val="20000"/>
        </a:spcBef>
        <a:spcAft>
          <a:spcPct val="0"/>
        </a:spcAft>
        <a:buClr>
          <a:srgbClr val="CC3300"/>
        </a:buClr>
        <a:buSzPct val="85000"/>
        <a:buFont typeface="Symbol" pitchFamily="18" charset="2"/>
        <a:defRPr sz="3200" b="1">
          <a:solidFill>
            <a:srgbClr val="000066"/>
          </a:solidFill>
          <a:latin typeface="+mn-lt"/>
          <a:ea typeface="+mn-ea"/>
          <a:cs typeface="+mn-cs"/>
        </a:defRPr>
      </a:lvl1pPr>
      <a:lvl2pPr marL="742950" indent="-285750" algn="l" rtl="0" eaLnBrk="0" fontAlgn="base" hangingPunct="0">
        <a:lnSpc>
          <a:spcPct val="90000"/>
        </a:lnSpc>
        <a:spcBef>
          <a:spcPct val="0"/>
        </a:spcBef>
        <a:spcAft>
          <a:spcPct val="0"/>
        </a:spcAft>
        <a:buClr>
          <a:srgbClr val="CC3300"/>
        </a:buClr>
        <a:buSzPct val="55000"/>
        <a:buFont typeface="ZapfDingbats" pitchFamily="82" charset="2"/>
        <a:defRPr sz="2800" b="1">
          <a:solidFill>
            <a:srgbClr val="000066"/>
          </a:solidFill>
          <a:latin typeface="+mn-lt"/>
        </a:defRPr>
      </a:lvl2pPr>
      <a:lvl3pPr marL="1143000" indent="-228600" algn="l" rtl="0" eaLnBrk="0" fontAlgn="base" hangingPunct="0">
        <a:lnSpc>
          <a:spcPct val="85000"/>
        </a:lnSpc>
        <a:spcBef>
          <a:spcPct val="0"/>
        </a:spcBef>
        <a:spcAft>
          <a:spcPct val="0"/>
        </a:spcAft>
        <a:buClr>
          <a:srgbClr val="FF3300"/>
        </a:buClr>
        <a:defRPr sz="2400" b="1">
          <a:solidFill>
            <a:srgbClr val="000066"/>
          </a:solidFill>
          <a:latin typeface="+mn-lt"/>
        </a:defRPr>
      </a:lvl3pPr>
      <a:lvl4pPr marL="1600200" indent="-228600" algn="l" rtl="0" eaLnBrk="0" fontAlgn="base" hangingPunct="0">
        <a:spcBef>
          <a:spcPct val="20000"/>
        </a:spcBef>
        <a:spcAft>
          <a:spcPct val="0"/>
        </a:spcAft>
        <a:defRPr sz="2000">
          <a:solidFill>
            <a:srgbClr val="000066"/>
          </a:solidFill>
          <a:latin typeface="Times New Roman" pitchFamily="18" charset="0"/>
        </a:defRPr>
      </a:lvl4pPr>
      <a:lvl5pPr marL="2057400" indent="-228600" algn="l" rtl="0" eaLnBrk="0" fontAlgn="base" hangingPunct="0">
        <a:spcBef>
          <a:spcPct val="20000"/>
        </a:spcBef>
        <a:spcAft>
          <a:spcPct val="0"/>
        </a:spcAft>
        <a:defRPr sz="2000">
          <a:solidFill>
            <a:srgbClr val="000066"/>
          </a:solidFill>
          <a:latin typeface="Times New Roman" pitchFamily="18" charset="0"/>
        </a:defRPr>
      </a:lvl5pPr>
      <a:lvl6pPr marL="2514600" indent="-228600" algn="l" rtl="0" eaLnBrk="0" fontAlgn="base" hangingPunct="0">
        <a:spcBef>
          <a:spcPct val="20000"/>
        </a:spcBef>
        <a:spcAft>
          <a:spcPct val="0"/>
        </a:spcAft>
        <a:defRPr sz="2000">
          <a:solidFill>
            <a:srgbClr val="000066"/>
          </a:solidFill>
          <a:latin typeface="Times New Roman" pitchFamily="18" charset="0"/>
        </a:defRPr>
      </a:lvl6pPr>
      <a:lvl7pPr marL="2971800" indent="-228600" algn="l" rtl="0" eaLnBrk="0" fontAlgn="base" hangingPunct="0">
        <a:spcBef>
          <a:spcPct val="20000"/>
        </a:spcBef>
        <a:spcAft>
          <a:spcPct val="0"/>
        </a:spcAft>
        <a:defRPr sz="2000">
          <a:solidFill>
            <a:srgbClr val="000066"/>
          </a:solidFill>
          <a:latin typeface="Times New Roman" pitchFamily="18" charset="0"/>
        </a:defRPr>
      </a:lvl7pPr>
      <a:lvl8pPr marL="3429000" indent="-228600" algn="l" rtl="0" eaLnBrk="0" fontAlgn="base" hangingPunct="0">
        <a:spcBef>
          <a:spcPct val="20000"/>
        </a:spcBef>
        <a:spcAft>
          <a:spcPct val="0"/>
        </a:spcAft>
        <a:defRPr sz="2000">
          <a:solidFill>
            <a:srgbClr val="000066"/>
          </a:solidFill>
          <a:latin typeface="Times New Roman" pitchFamily="18" charset="0"/>
        </a:defRPr>
      </a:lvl8pPr>
      <a:lvl9pPr marL="3886200" indent="-228600" algn="l" rtl="0" eaLnBrk="0" fontAlgn="base" hangingPunct="0">
        <a:spcBef>
          <a:spcPct val="20000"/>
        </a:spcBef>
        <a:spcAft>
          <a:spcPct val="0"/>
        </a:spcAft>
        <a:defRPr sz="2000">
          <a:solidFill>
            <a:srgbClr val="000066"/>
          </a:solidFill>
          <a:latin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4098"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685800" y="1600200"/>
            <a:ext cx="77724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44100"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644101"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r>
              <a:rPr lang="en-US"/>
              <a:t>Celia M. Elliott </a:t>
            </a:r>
          </a:p>
        </p:txBody>
      </p:sp>
      <p:sp>
        <p:nvSpPr>
          <p:cNvPr id="644102" name="Rectangle 6"/>
          <p:cNvSpPr>
            <a:spLocks noGrp="1" noChangeArrowheads="1"/>
          </p:cNvSpPr>
          <p:nvPr>
            <p:ph type="sldNum" sz="quarter" idx="4"/>
          </p:nvPr>
        </p:nvSpPr>
        <p:spPr bwMode="auto">
          <a:xfrm>
            <a:off x="6705600" y="6400800"/>
            <a:ext cx="1905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1">
                <a:solidFill>
                  <a:srgbClr val="000066"/>
                </a:solidFill>
              </a:defRPr>
            </a:lvl1pPr>
          </a:lstStyle>
          <a:p>
            <a:pPr>
              <a:defRPr/>
            </a:pPr>
            <a:fld id="{3B2E1453-0641-4EF8-8F51-0A9CE6CDEB23}" type="slidenum">
              <a:rPr lang="en-US"/>
              <a:pPr>
                <a:defRPr/>
              </a:pPr>
              <a:t>‹#›</a:t>
            </a:fld>
            <a:endParaRPr lang="en-US" b="0">
              <a:solidFill>
                <a:schemeClr val="tx1"/>
              </a:solidFill>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ransition/>
  <p:hf hdr="0" ftr="0" dt="0"/>
  <p:txStyles>
    <p:titleStyle>
      <a:lvl1pPr algn="l" rtl="0" eaLnBrk="0" fontAlgn="base" hangingPunct="0">
        <a:spcBef>
          <a:spcPct val="0"/>
        </a:spcBef>
        <a:spcAft>
          <a:spcPct val="0"/>
        </a:spcAft>
        <a:defRPr sz="3600" b="1">
          <a:solidFill>
            <a:srgbClr val="000066"/>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3600" b="1">
          <a:solidFill>
            <a:srgbClr val="000066"/>
          </a:solidFill>
          <a:effectLst>
            <a:outerShdw blurRad="38100" dist="38100" dir="2700000" algn="tl">
              <a:srgbClr val="C0C0C0"/>
            </a:outerShdw>
          </a:effectLst>
          <a:latin typeface="Arial" charset="0"/>
        </a:defRPr>
      </a:lvl2pPr>
      <a:lvl3pPr algn="l" rtl="0" eaLnBrk="0" fontAlgn="base" hangingPunct="0">
        <a:spcBef>
          <a:spcPct val="0"/>
        </a:spcBef>
        <a:spcAft>
          <a:spcPct val="0"/>
        </a:spcAft>
        <a:defRPr sz="3600" b="1">
          <a:solidFill>
            <a:srgbClr val="000066"/>
          </a:solidFill>
          <a:effectLst>
            <a:outerShdw blurRad="38100" dist="38100" dir="2700000" algn="tl">
              <a:srgbClr val="C0C0C0"/>
            </a:outerShdw>
          </a:effectLst>
          <a:latin typeface="Arial" charset="0"/>
        </a:defRPr>
      </a:lvl3pPr>
      <a:lvl4pPr algn="l" rtl="0" eaLnBrk="0" fontAlgn="base" hangingPunct="0">
        <a:spcBef>
          <a:spcPct val="0"/>
        </a:spcBef>
        <a:spcAft>
          <a:spcPct val="0"/>
        </a:spcAft>
        <a:defRPr sz="3600" b="1">
          <a:solidFill>
            <a:srgbClr val="000066"/>
          </a:solidFill>
          <a:effectLst>
            <a:outerShdw blurRad="38100" dist="38100" dir="2700000" algn="tl">
              <a:srgbClr val="C0C0C0"/>
            </a:outerShdw>
          </a:effectLst>
          <a:latin typeface="Arial" charset="0"/>
        </a:defRPr>
      </a:lvl4pPr>
      <a:lvl5pPr algn="l" rtl="0" eaLnBrk="0" fontAlgn="base" hangingPunct="0">
        <a:spcBef>
          <a:spcPct val="0"/>
        </a:spcBef>
        <a:spcAft>
          <a:spcPct val="0"/>
        </a:spcAft>
        <a:defRPr sz="3600" b="1">
          <a:solidFill>
            <a:srgbClr val="000066"/>
          </a:solidFill>
          <a:effectLst>
            <a:outerShdw blurRad="38100" dist="38100" dir="2700000" algn="tl">
              <a:srgbClr val="C0C0C0"/>
            </a:outerShdw>
          </a:effectLst>
          <a:latin typeface="Arial" charset="0"/>
        </a:defRPr>
      </a:lvl5pPr>
      <a:lvl6pPr marL="457200" algn="l" rtl="0" fontAlgn="base">
        <a:spcBef>
          <a:spcPct val="0"/>
        </a:spcBef>
        <a:spcAft>
          <a:spcPct val="0"/>
        </a:spcAft>
        <a:defRPr sz="3600" b="1">
          <a:solidFill>
            <a:srgbClr val="000066"/>
          </a:solidFill>
          <a:effectLst>
            <a:outerShdw blurRad="38100" dist="38100" dir="2700000" algn="tl">
              <a:srgbClr val="C0C0C0"/>
            </a:outerShdw>
          </a:effectLst>
          <a:latin typeface="Arial" charset="0"/>
        </a:defRPr>
      </a:lvl6pPr>
      <a:lvl7pPr marL="914400" algn="l" rtl="0" fontAlgn="base">
        <a:spcBef>
          <a:spcPct val="0"/>
        </a:spcBef>
        <a:spcAft>
          <a:spcPct val="0"/>
        </a:spcAft>
        <a:defRPr sz="3600" b="1">
          <a:solidFill>
            <a:srgbClr val="000066"/>
          </a:solidFill>
          <a:effectLst>
            <a:outerShdw blurRad="38100" dist="38100" dir="2700000" algn="tl">
              <a:srgbClr val="C0C0C0"/>
            </a:outerShdw>
          </a:effectLst>
          <a:latin typeface="Arial" charset="0"/>
        </a:defRPr>
      </a:lvl7pPr>
      <a:lvl8pPr marL="1371600" algn="l" rtl="0" fontAlgn="base">
        <a:spcBef>
          <a:spcPct val="0"/>
        </a:spcBef>
        <a:spcAft>
          <a:spcPct val="0"/>
        </a:spcAft>
        <a:defRPr sz="3600" b="1">
          <a:solidFill>
            <a:srgbClr val="000066"/>
          </a:solidFill>
          <a:effectLst>
            <a:outerShdw blurRad="38100" dist="38100" dir="2700000" algn="tl">
              <a:srgbClr val="C0C0C0"/>
            </a:outerShdw>
          </a:effectLst>
          <a:latin typeface="Arial" charset="0"/>
        </a:defRPr>
      </a:lvl8pPr>
      <a:lvl9pPr marL="1828800" algn="l" rtl="0" fontAlgn="base">
        <a:spcBef>
          <a:spcPct val="0"/>
        </a:spcBef>
        <a:spcAft>
          <a:spcPct val="0"/>
        </a:spcAft>
        <a:defRPr sz="3600" b="1">
          <a:solidFill>
            <a:srgbClr val="000066"/>
          </a:solidFill>
          <a:effectLst>
            <a:outerShdw blurRad="38100" dist="38100" dir="2700000" algn="tl">
              <a:srgbClr val="C0C0C0"/>
            </a:outerShdw>
          </a:effectLst>
          <a:latin typeface="Arial" charset="0"/>
        </a:defRPr>
      </a:lvl9pPr>
    </p:titleStyle>
    <p:bodyStyle>
      <a:lvl1pPr marL="342900" indent="-342900" algn="l" rtl="0" eaLnBrk="0" fontAlgn="base" hangingPunct="0">
        <a:lnSpc>
          <a:spcPct val="90000"/>
        </a:lnSpc>
        <a:spcBef>
          <a:spcPct val="20000"/>
        </a:spcBef>
        <a:spcAft>
          <a:spcPct val="0"/>
        </a:spcAft>
        <a:buClr>
          <a:srgbClr val="CC3300"/>
        </a:buClr>
        <a:buSzPct val="85000"/>
        <a:buFont typeface="Symbol" pitchFamily="18" charset="2"/>
        <a:defRPr sz="3200" b="1">
          <a:solidFill>
            <a:srgbClr val="000066"/>
          </a:solidFill>
          <a:latin typeface="+mn-lt"/>
          <a:ea typeface="+mn-ea"/>
          <a:cs typeface="+mn-cs"/>
        </a:defRPr>
      </a:lvl1pPr>
      <a:lvl2pPr marL="742950" indent="-285750" algn="l" rtl="0" eaLnBrk="0" fontAlgn="base" hangingPunct="0">
        <a:lnSpc>
          <a:spcPct val="90000"/>
        </a:lnSpc>
        <a:spcBef>
          <a:spcPct val="0"/>
        </a:spcBef>
        <a:spcAft>
          <a:spcPct val="0"/>
        </a:spcAft>
        <a:buClr>
          <a:srgbClr val="CC3300"/>
        </a:buClr>
        <a:buSzPct val="55000"/>
        <a:buFont typeface="ZapfDingbats" pitchFamily="82" charset="2"/>
        <a:defRPr sz="2800" b="1">
          <a:solidFill>
            <a:srgbClr val="000066"/>
          </a:solidFill>
          <a:latin typeface="+mn-lt"/>
        </a:defRPr>
      </a:lvl2pPr>
      <a:lvl3pPr marL="1143000" indent="-228600" algn="l" rtl="0" eaLnBrk="0" fontAlgn="base" hangingPunct="0">
        <a:lnSpc>
          <a:spcPct val="85000"/>
        </a:lnSpc>
        <a:spcBef>
          <a:spcPct val="0"/>
        </a:spcBef>
        <a:spcAft>
          <a:spcPct val="0"/>
        </a:spcAft>
        <a:buClr>
          <a:srgbClr val="FF3300"/>
        </a:buClr>
        <a:defRPr sz="2400" b="1">
          <a:solidFill>
            <a:srgbClr val="000066"/>
          </a:solidFill>
          <a:latin typeface="+mn-lt"/>
        </a:defRPr>
      </a:lvl3pPr>
      <a:lvl4pPr marL="1600200" indent="-228600" algn="l" rtl="0" eaLnBrk="0" fontAlgn="base" hangingPunct="0">
        <a:spcBef>
          <a:spcPct val="20000"/>
        </a:spcBef>
        <a:spcAft>
          <a:spcPct val="0"/>
        </a:spcAft>
        <a:defRPr sz="2000">
          <a:solidFill>
            <a:srgbClr val="000066"/>
          </a:solidFill>
          <a:latin typeface="Times New Roman" pitchFamily="18" charset="0"/>
        </a:defRPr>
      </a:lvl4pPr>
      <a:lvl5pPr marL="2057400" indent="-228600" algn="l" rtl="0" eaLnBrk="0" fontAlgn="base" hangingPunct="0">
        <a:spcBef>
          <a:spcPct val="20000"/>
        </a:spcBef>
        <a:spcAft>
          <a:spcPct val="0"/>
        </a:spcAft>
        <a:defRPr sz="2000">
          <a:solidFill>
            <a:srgbClr val="000066"/>
          </a:solidFill>
          <a:latin typeface="Times New Roman" pitchFamily="18" charset="0"/>
        </a:defRPr>
      </a:lvl5pPr>
      <a:lvl6pPr marL="2514600" indent="-228600" algn="l" rtl="0" fontAlgn="base">
        <a:spcBef>
          <a:spcPct val="20000"/>
        </a:spcBef>
        <a:spcAft>
          <a:spcPct val="0"/>
        </a:spcAft>
        <a:defRPr sz="2000">
          <a:solidFill>
            <a:srgbClr val="000066"/>
          </a:solidFill>
          <a:latin typeface="Times New Roman" pitchFamily="18" charset="0"/>
        </a:defRPr>
      </a:lvl6pPr>
      <a:lvl7pPr marL="2971800" indent="-228600" algn="l" rtl="0" fontAlgn="base">
        <a:spcBef>
          <a:spcPct val="20000"/>
        </a:spcBef>
        <a:spcAft>
          <a:spcPct val="0"/>
        </a:spcAft>
        <a:defRPr sz="2000">
          <a:solidFill>
            <a:srgbClr val="000066"/>
          </a:solidFill>
          <a:latin typeface="Times New Roman" pitchFamily="18" charset="0"/>
        </a:defRPr>
      </a:lvl7pPr>
      <a:lvl8pPr marL="3429000" indent="-228600" algn="l" rtl="0" fontAlgn="base">
        <a:spcBef>
          <a:spcPct val="20000"/>
        </a:spcBef>
        <a:spcAft>
          <a:spcPct val="0"/>
        </a:spcAft>
        <a:defRPr sz="2000">
          <a:solidFill>
            <a:srgbClr val="000066"/>
          </a:solidFill>
          <a:latin typeface="Times New Roman" pitchFamily="18" charset="0"/>
        </a:defRPr>
      </a:lvl8pPr>
      <a:lvl9pPr marL="3886200" indent="-228600" algn="l" rtl="0" fontAlgn="base">
        <a:spcBef>
          <a:spcPct val="20000"/>
        </a:spcBef>
        <a:spcAft>
          <a:spcPct val="0"/>
        </a:spcAft>
        <a:defRPr sz="2000">
          <a:solidFill>
            <a:srgbClr val="000066"/>
          </a:solidFill>
          <a:latin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14.xml"/><Relationship Id="rId5" Type="http://schemas.openxmlformats.org/officeDocument/2006/relationships/image" Target="../media/image21.jpeg"/><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5.xml"/><Relationship Id="rId1" Type="http://schemas.openxmlformats.org/officeDocument/2006/relationships/slideLayout" Target="../slideLayouts/slideLayout14.xml"/><Relationship Id="rId5" Type="http://schemas.openxmlformats.org/officeDocument/2006/relationships/image" Target="../media/image24.JPG"/><Relationship Id="rId4" Type="http://schemas.openxmlformats.org/officeDocument/2006/relationships/image" Target="../media/image23.JPG"/></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14.xml"/><Relationship Id="rId4" Type="http://schemas.openxmlformats.org/officeDocument/2006/relationships/image" Target="../media/image35.gif"/></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14.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6.xml"/><Relationship Id="rId1" Type="http://schemas.openxmlformats.org/officeDocument/2006/relationships/slideLayout" Target="../slideLayouts/slideLayout14.xml"/><Relationship Id="rId4" Type="http://schemas.openxmlformats.org/officeDocument/2006/relationships/image" Target="../media/image39.gif"/></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14.xml"/><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5.xml"/><Relationship Id="rId1" Type="http://schemas.openxmlformats.org/officeDocument/2006/relationships/slideLayout" Target="../slideLayouts/slideLayout14.xml"/><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7.xml"/><Relationship Id="rId1" Type="http://schemas.openxmlformats.org/officeDocument/2006/relationships/slideLayout" Target="../slideLayouts/slideLayout14.xml"/><Relationship Id="rId4" Type="http://schemas.openxmlformats.org/officeDocument/2006/relationships/image" Target="../media/image50.png"/></Relationships>
</file>

<file path=ppt/slides/_rels/slide3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8.xml"/><Relationship Id="rId1" Type="http://schemas.openxmlformats.org/officeDocument/2006/relationships/slideLayout" Target="../slideLayouts/slideLayout14.xml"/><Relationship Id="rId5" Type="http://schemas.openxmlformats.org/officeDocument/2006/relationships/image" Target="../media/image53.jpg"/><Relationship Id="rId4" Type="http://schemas.openxmlformats.org/officeDocument/2006/relationships/image" Target="../media/image52.jpg"/></Relationships>
</file>

<file path=ppt/slides/_rels/slide3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0.xml"/><Relationship Id="rId1" Type="http://schemas.openxmlformats.org/officeDocument/2006/relationships/slideLayout" Target="../slideLayouts/slideLayout14.xml"/><Relationship Id="rId5" Type="http://schemas.openxmlformats.org/officeDocument/2006/relationships/image" Target="../media/image53.jpg"/><Relationship Id="rId4" Type="http://schemas.openxmlformats.org/officeDocument/2006/relationships/image" Target="../media/image51.jpg"/></Relationships>
</file>

<file path=ppt/slides/_rels/slide41.xml.rels><?xml version="1.0" encoding="UTF-8" standalone="yes"?>
<Relationships xmlns="http://schemas.openxmlformats.org/package/2006/relationships"><Relationship Id="rId3" Type="http://schemas.openxmlformats.org/officeDocument/2006/relationships/image" Target="../media/image54.JPG"/><Relationship Id="rId7" Type="http://schemas.openxmlformats.org/officeDocument/2006/relationships/image" Target="../media/image58.png"/><Relationship Id="rId2" Type="http://schemas.openxmlformats.org/officeDocument/2006/relationships/notesSlide" Target="../notesSlides/notesSlide41.xml"/><Relationship Id="rId1" Type="http://schemas.openxmlformats.org/officeDocument/2006/relationships/slideLayout" Target="../slideLayouts/slideLayout14.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G"/></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2.xml"/><Relationship Id="rId1" Type="http://schemas.openxmlformats.org/officeDocument/2006/relationships/slideLayout" Target="../slideLayouts/slideLayout14.xml"/><Relationship Id="rId5" Type="http://schemas.openxmlformats.org/officeDocument/2006/relationships/image" Target="../media/image60.jpeg"/><Relationship Id="rId4" Type="http://schemas.microsoft.com/office/2007/relationships/hdphoto" Target="../media/hdphoto1.wdp"/></Relationships>
</file>

<file path=ppt/slides/_rels/slide4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4.xml"/><Relationship Id="rId1" Type="http://schemas.openxmlformats.org/officeDocument/2006/relationships/slideLayout" Target="../slideLayouts/slideLayout14.xml"/><Relationship Id="rId5" Type="http://schemas.microsoft.com/office/2007/relationships/hdphoto" Target="../media/hdphoto2.wdp"/><Relationship Id="rId4" Type="http://schemas.openxmlformats.org/officeDocument/2006/relationships/image" Target="../media/image63.png"/></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7.xml"/><Relationship Id="rId1" Type="http://schemas.openxmlformats.org/officeDocument/2006/relationships/slideLayout" Target="../slideLayouts/slideLayout14.xml"/><Relationship Id="rId4" Type="http://schemas.openxmlformats.org/officeDocument/2006/relationships/image" Target="../media/image67.png"/></Relationships>
</file>

<file path=ppt/slides/_rels/slide4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8.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9.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xml"/><Relationship Id="rId1" Type="http://schemas.openxmlformats.org/officeDocument/2006/relationships/vmlDrawing" Target="../drawings/vmlDrawing1.vml"/><Relationship Id="rId5" Type="http://schemas.openxmlformats.org/officeDocument/2006/relationships/image" Target="../media/image6.wmf"/><Relationship Id="rId4" Type="http://schemas.openxmlformats.org/officeDocument/2006/relationships/oleObject" Target="../embeddings/oleObject1.bin"/></Relationships>
</file>

<file path=ppt/slides/_rels/slide5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0.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1.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2.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3.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14.xml"/><Relationship Id="rId1" Type="http://schemas.openxmlformats.org/officeDocument/2006/relationships/vmlDrawing" Target="../drawings/vmlDrawing5.vml"/><Relationship Id="rId6" Type="http://schemas.openxmlformats.org/officeDocument/2006/relationships/image" Target="../media/image74.wmf"/><Relationship Id="rId5" Type="http://schemas.openxmlformats.org/officeDocument/2006/relationships/oleObject" Target="../embeddings/oleObject5.bin"/><Relationship Id="rId4" Type="http://schemas.openxmlformats.org/officeDocument/2006/relationships/image" Target="../media/image75.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2.xml"/><Relationship Id="rId1" Type="http://schemas.openxmlformats.org/officeDocument/2006/relationships/vmlDrawing" Target="../drawings/vmlDrawing2.vml"/><Relationship Id="rId5" Type="http://schemas.openxmlformats.org/officeDocument/2006/relationships/image" Target="../media/image6.wmf"/><Relationship Id="rId4" Type="http://schemas.openxmlformats.org/officeDocument/2006/relationships/oleObject" Target="../embeddings/oleObject2.bin"/></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2.xml"/><Relationship Id="rId1" Type="http://schemas.openxmlformats.org/officeDocument/2006/relationships/vmlDrawing" Target="../drawings/vmlDrawing3.vml"/><Relationship Id="rId5" Type="http://schemas.openxmlformats.org/officeDocument/2006/relationships/image" Target="../media/image8.wmf"/><Relationship Id="rId4" Type="http://schemas.openxmlformats.org/officeDocument/2006/relationships/oleObject" Target="../embeddings/oleObject3.bin"/></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2.xml"/><Relationship Id="rId1" Type="http://schemas.openxmlformats.org/officeDocument/2006/relationships/vmlDrawing" Target="../drawings/vmlDrawing4.vml"/><Relationship Id="rId6" Type="http://schemas.openxmlformats.org/officeDocument/2006/relationships/image" Target="../media/image10.wmf"/><Relationship Id="rId5" Type="http://schemas.openxmlformats.org/officeDocument/2006/relationships/oleObject" Target="../embeddings/oleObject4.bin"/><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6"/>
          <p:cNvSpPr>
            <a:spLocks noChangeArrowheads="1"/>
          </p:cNvSpPr>
          <p:nvPr/>
        </p:nvSpPr>
        <p:spPr bwMode="auto">
          <a:xfrm>
            <a:off x="4467225" y="4717681"/>
            <a:ext cx="4114800" cy="1360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20000"/>
              </a:spcBef>
              <a:buClr>
                <a:srgbClr val="CC3300"/>
              </a:buClr>
              <a:buSzPct val="85000"/>
              <a:buFont typeface="Symbol" pitchFamily="18" charset="2"/>
              <a:buNone/>
            </a:pPr>
            <a:r>
              <a:rPr lang="en-US" sz="2000" b="1" dirty="0">
                <a:solidFill>
                  <a:schemeClr val="folHlink"/>
                </a:solidFill>
                <a:latin typeface="Calibri" pitchFamily="34" charset="0"/>
              </a:rPr>
              <a:t>Celia M. Elliott</a:t>
            </a:r>
          </a:p>
          <a:p>
            <a:pPr algn="ctr">
              <a:lnSpc>
                <a:spcPct val="90000"/>
              </a:lnSpc>
              <a:spcBef>
                <a:spcPct val="20000"/>
              </a:spcBef>
              <a:buClr>
                <a:srgbClr val="CC3300"/>
              </a:buClr>
              <a:buSzPct val="85000"/>
              <a:buFont typeface="Symbol" pitchFamily="18" charset="2"/>
              <a:buNone/>
            </a:pPr>
            <a:r>
              <a:rPr lang="en-US" sz="1600" b="1" i="1" dirty="0">
                <a:solidFill>
                  <a:srgbClr val="EF6132"/>
                </a:solidFill>
                <a:latin typeface="Calibri" pitchFamily="34" charset="0"/>
              </a:rPr>
              <a:t>Department of Physics</a:t>
            </a:r>
          </a:p>
          <a:p>
            <a:pPr algn="ctr">
              <a:lnSpc>
                <a:spcPct val="90000"/>
              </a:lnSpc>
              <a:spcBef>
                <a:spcPct val="20000"/>
              </a:spcBef>
              <a:buClr>
                <a:srgbClr val="CC3300"/>
              </a:buClr>
              <a:buSzPct val="85000"/>
              <a:buFont typeface="Symbol" pitchFamily="18" charset="2"/>
              <a:buNone/>
            </a:pPr>
            <a:r>
              <a:rPr lang="en-US" sz="1600" dirty="0">
                <a:solidFill>
                  <a:schemeClr val="folHlink"/>
                </a:solidFill>
                <a:latin typeface="Calibri" pitchFamily="34" charset="0"/>
              </a:rPr>
              <a:t>University of Illinois at Urbana-Champaign</a:t>
            </a:r>
            <a:br>
              <a:rPr lang="en-US" sz="1600" dirty="0">
                <a:solidFill>
                  <a:schemeClr val="folHlink"/>
                </a:solidFill>
                <a:latin typeface="Calibri" pitchFamily="34" charset="0"/>
              </a:rPr>
            </a:br>
            <a:endParaRPr lang="en-US" sz="1400" dirty="0">
              <a:solidFill>
                <a:schemeClr val="folHlink"/>
              </a:solidFill>
              <a:latin typeface="Calibri" pitchFamily="34" charset="0"/>
            </a:endParaRPr>
          </a:p>
        </p:txBody>
      </p:sp>
      <p:sp>
        <p:nvSpPr>
          <p:cNvPr id="3076" name="Text Box 8"/>
          <p:cNvSpPr txBox="1">
            <a:spLocks noChangeArrowheads="1"/>
          </p:cNvSpPr>
          <p:nvPr/>
        </p:nvSpPr>
        <p:spPr bwMode="auto">
          <a:xfrm>
            <a:off x="228600" y="6286500"/>
            <a:ext cx="291938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000" dirty="0">
                <a:solidFill>
                  <a:schemeClr val="folHlink"/>
                </a:solidFill>
                <a:latin typeface="Calibri" pitchFamily="34" charset="0"/>
              </a:rPr>
              <a:t>© 2025 Board of Trustees of the University of Illinois</a:t>
            </a:r>
            <a:br>
              <a:rPr lang="en-US" sz="1000" dirty="0">
                <a:solidFill>
                  <a:schemeClr val="folHlink"/>
                </a:solidFill>
                <a:latin typeface="Calibri" pitchFamily="34" charset="0"/>
              </a:rPr>
            </a:br>
            <a:r>
              <a:rPr lang="en-US" sz="1000" dirty="0">
                <a:solidFill>
                  <a:schemeClr val="folHlink"/>
                </a:solidFill>
                <a:latin typeface="Calibri" pitchFamily="34" charset="0"/>
              </a:rPr>
              <a:t>All rights Reserved</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727" y="1997401"/>
            <a:ext cx="1457325" cy="1114425"/>
          </a:xfrm>
          <a:prstGeom prst="rect">
            <a:avLst/>
          </a:prstGeom>
        </p:spPr>
      </p:pic>
      <p:sp>
        <p:nvSpPr>
          <p:cNvPr id="9" name="TextBox 8"/>
          <p:cNvSpPr txBox="1"/>
          <p:nvPr/>
        </p:nvSpPr>
        <p:spPr>
          <a:xfrm>
            <a:off x="368300" y="3276600"/>
            <a:ext cx="8470900" cy="830997"/>
          </a:xfrm>
          <a:prstGeom prst="rect">
            <a:avLst/>
          </a:prstGeom>
          <a:noFill/>
        </p:spPr>
        <p:txBody>
          <a:bodyPr wrap="square" rtlCol="0">
            <a:spAutoFit/>
          </a:bodyPr>
          <a:lstStyle/>
          <a:p>
            <a:pPr algn="ctr"/>
            <a:r>
              <a:rPr lang="en-US" sz="1600" dirty="0">
                <a:solidFill>
                  <a:schemeClr val="accent2">
                    <a:lumMod val="50000"/>
                  </a:schemeClr>
                </a:solidFill>
                <a:latin typeface="Calibri" panose="020F0502020204030204" pitchFamily="34" charset="0"/>
              </a:rPr>
              <a:t>“Death by PowerPoint”</a:t>
            </a:r>
            <a:br>
              <a:rPr lang="en-US" sz="1600" dirty="0">
                <a:solidFill>
                  <a:schemeClr val="accent2">
                    <a:lumMod val="50000"/>
                  </a:schemeClr>
                </a:solidFill>
                <a:latin typeface="Calibri" panose="020F0502020204030204" pitchFamily="34" charset="0"/>
              </a:rPr>
            </a:br>
            <a:r>
              <a:rPr lang="en-US" sz="1600" dirty="0">
                <a:solidFill>
                  <a:schemeClr val="accent2">
                    <a:lumMod val="50000"/>
                  </a:schemeClr>
                </a:solidFill>
                <a:latin typeface="Calibri" panose="020F0502020204030204" pitchFamily="34" charset="0"/>
              </a:rPr>
              <a:t>Alexei </a:t>
            </a:r>
            <a:r>
              <a:rPr lang="en-US" sz="1600" dirty="0" err="1">
                <a:solidFill>
                  <a:schemeClr val="accent2">
                    <a:lumMod val="50000"/>
                  </a:schemeClr>
                </a:solidFill>
                <a:latin typeface="Calibri" panose="020F0502020204030204" pitchFamily="34" charset="0"/>
              </a:rPr>
              <a:t>Kapterev</a:t>
            </a:r>
            <a:br>
              <a:rPr lang="en-US" sz="1600" dirty="0">
                <a:solidFill>
                  <a:schemeClr val="accent2">
                    <a:lumMod val="50000"/>
                  </a:schemeClr>
                </a:solidFill>
                <a:latin typeface="Calibri" panose="020F0502020204030204" pitchFamily="34" charset="0"/>
              </a:rPr>
            </a:br>
            <a:r>
              <a:rPr lang="en-US" sz="1600" dirty="0">
                <a:solidFill>
                  <a:schemeClr val="accent2">
                    <a:lumMod val="50000"/>
                  </a:schemeClr>
                </a:solidFill>
                <a:latin typeface="Calibri" panose="020F0502020204030204" pitchFamily="34" charset="0"/>
              </a:rPr>
              <a:t>http://www.slideshare.net/thecroaker/death-by-powerpoint/</a:t>
            </a:r>
          </a:p>
        </p:txBody>
      </p:sp>
      <p:sp>
        <p:nvSpPr>
          <p:cNvPr id="13" name="Rectangle 3"/>
          <p:cNvSpPr txBox="1">
            <a:spLocks noChangeArrowheads="1"/>
          </p:cNvSpPr>
          <p:nvPr/>
        </p:nvSpPr>
        <p:spPr bwMode="auto">
          <a:xfrm>
            <a:off x="381000" y="228600"/>
            <a:ext cx="84582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eaLnBrk="0" fontAlgn="base" hangingPunct="0">
              <a:lnSpc>
                <a:spcPct val="90000"/>
              </a:lnSpc>
              <a:spcBef>
                <a:spcPct val="20000"/>
              </a:spcBef>
              <a:spcAft>
                <a:spcPct val="0"/>
              </a:spcAft>
              <a:buClr>
                <a:srgbClr val="CC3300"/>
              </a:buClr>
              <a:buSzPct val="85000"/>
              <a:buFont typeface="Symbol" pitchFamily="18" charset="2"/>
              <a:buNone/>
              <a:defRPr sz="3200" b="1">
                <a:solidFill>
                  <a:srgbClr val="000066"/>
                </a:solidFill>
                <a:latin typeface="+mn-lt"/>
                <a:ea typeface="+mn-ea"/>
                <a:cs typeface="+mn-cs"/>
              </a:defRPr>
            </a:lvl1pPr>
            <a:lvl2pPr marL="457200" indent="0" algn="ctr" rtl="0" eaLnBrk="0" fontAlgn="base" hangingPunct="0">
              <a:lnSpc>
                <a:spcPct val="90000"/>
              </a:lnSpc>
              <a:spcBef>
                <a:spcPct val="0"/>
              </a:spcBef>
              <a:spcAft>
                <a:spcPct val="0"/>
              </a:spcAft>
              <a:buClr>
                <a:srgbClr val="CC3300"/>
              </a:buClr>
              <a:buSzPct val="55000"/>
              <a:buFont typeface="ZapfDingbats" pitchFamily="82" charset="2"/>
              <a:buNone/>
              <a:defRPr sz="2800" b="1">
                <a:solidFill>
                  <a:srgbClr val="000066"/>
                </a:solidFill>
                <a:latin typeface="+mn-lt"/>
              </a:defRPr>
            </a:lvl2pPr>
            <a:lvl3pPr marL="914400" indent="0" algn="ctr" rtl="0" eaLnBrk="0" fontAlgn="base" hangingPunct="0">
              <a:lnSpc>
                <a:spcPct val="85000"/>
              </a:lnSpc>
              <a:spcBef>
                <a:spcPct val="0"/>
              </a:spcBef>
              <a:spcAft>
                <a:spcPct val="0"/>
              </a:spcAft>
              <a:buClr>
                <a:srgbClr val="FF3300"/>
              </a:buClr>
              <a:buNone/>
              <a:defRPr sz="2400" b="1">
                <a:solidFill>
                  <a:srgbClr val="000066"/>
                </a:solidFill>
                <a:latin typeface="+mn-lt"/>
              </a:defRPr>
            </a:lvl3pPr>
            <a:lvl4pPr marL="1371600" indent="0" algn="ctr" rtl="0" eaLnBrk="0" fontAlgn="base" hangingPunct="0">
              <a:spcBef>
                <a:spcPct val="20000"/>
              </a:spcBef>
              <a:spcAft>
                <a:spcPct val="0"/>
              </a:spcAft>
              <a:buNone/>
              <a:defRPr sz="2000">
                <a:solidFill>
                  <a:srgbClr val="000066"/>
                </a:solidFill>
                <a:latin typeface="Times New Roman" pitchFamily="18" charset="0"/>
              </a:defRPr>
            </a:lvl4pPr>
            <a:lvl5pPr marL="1828800" indent="0" algn="ctr" rtl="0" eaLnBrk="0" fontAlgn="base" hangingPunct="0">
              <a:spcBef>
                <a:spcPct val="20000"/>
              </a:spcBef>
              <a:spcAft>
                <a:spcPct val="0"/>
              </a:spcAft>
              <a:buNone/>
              <a:defRPr sz="2000">
                <a:solidFill>
                  <a:srgbClr val="000066"/>
                </a:solidFill>
                <a:latin typeface="Times New Roman" pitchFamily="18" charset="0"/>
              </a:defRPr>
            </a:lvl5pPr>
            <a:lvl6pPr marL="2286000" indent="0" algn="ctr" rtl="0" eaLnBrk="0" fontAlgn="base" hangingPunct="0">
              <a:spcBef>
                <a:spcPct val="20000"/>
              </a:spcBef>
              <a:spcAft>
                <a:spcPct val="0"/>
              </a:spcAft>
              <a:buNone/>
              <a:defRPr sz="2000">
                <a:solidFill>
                  <a:srgbClr val="000066"/>
                </a:solidFill>
                <a:latin typeface="Times New Roman" pitchFamily="18" charset="0"/>
              </a:defRPr>
            </a:lvl6pPr>
            <a:lvl7pPr marL="2743200" indent="0" algn="ctr" rtl="0" eaLnBrk="0" fontAlgn="base" hangingPunct="0">
              <a:spcBef>
                <a:spcPct val="20000"/>
              </a:spcBef>
              <a:spcAft>
                <a:spcPct val="0"/>
              </a:spcAft>
              <a:buNone/>
              <a:defRPr sz="2000">
                <a:solidFill>
                  <a:srgbClr val="000066"/>
                </a:solidFill>
                <a:latin typeface="Times New Roman" pitchFamily="18" charset="0"/>
              </a:defRPr>
            </a:lvl7pPr>
            <a:lvl8pPr marL="3200400" indent="0" algn="ctr" rtl="0" eaLnBrk="0" fontAlgn="base" hangingPunct="0">
              <a:spcBef>
                <a:spcPct val="20000"/>
              </a:spcBef>
              <a:spcAft>
                <a:spcPct val="0"/>
              </a:spcAft>
              <a:buNone/>
              <a:defRPr sz="2000">
                <a:solidFill>
                  <a:srgbClr val="000066"/>
                </a:solidFill>
                <a:latin typeface="Times New Roman" pitchFamily="18" charset="0"/>
              </a:defRPr>
            </a:lvl8pPr>
            <a:lvl9pPr marL="3657600" indent="0" algn="ctr" rtl="0" eaLnBrk="0" fontAlgn="base" hangingPunct="0">
              <a:spcBef>
                <a:spcPct val="20000"/>
              </a:spcBef>
              <a:spcAft>
                <a:spcPct val="0"/>
              </a:spcAft>
              <a:buNone/>
              <a:defRPr sz="2000">
                <a:solidFill>
                  <a:srgbClr val="000066"/>
                </a:solidFill>
                <a:latin typeface="Times New Roman" pitchFamily="18" charset="0"/>
              </a:defRPr>
            </a:lvl9pPr>
          </a:lstStyle>
          <a:p>
            <a:r>
              <a:rPr lang="en-US" sz="4800" kern="0" dirty="0">
                <a:latin typeface="Calibri" panose="020F0502020204030204" pitchFamily="34" charset="0"/>
              </a:rPr>
              <a:t>Communicating in Science—Celia’s Tips for Science Talks</a:t>
            </a:r>
            <a:endParaRPr lang="en-US" altLang="en-US" sz="4800" kern="0" dirty="0">
              <a:solidFill>
                <a:schemeClr val="folHlink"/>
              </a:solidFill>
              <a:latin typeface="Calibri" pitchFamily="34" charset="0"/>
              <a:ea typeface="Calibri" pitchFamily="34" charset="0"/>
              <a:cs typeface="Calibri" pitchFamily="34" charset="0"/>
            </a:endParaRPr>
          </a:p>
        </p:txBody>
      </p:sp>
      <p:sp>
        <p:nvSpPr>
          <p:cNvPr id="2" name="Rectangle 1"/>
          <p:cNvSpPr/>
          <p:nvPr/>
        </p:nvSpPr>
        <p:spPr bwMode="auto">
          <a:xfrm>
            <a:off x="2242053" y="1997401"/>
            <a:ext cx="1457577" cy="1114425"/>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100" b="1" i="0" u="none" strike="noStrike" cap="none" normalizeH="0" baseline="0" dirty="0">
              <a:ln>
                <a:noFill/>
              </a:ln>
              <a:solidFill>
                <a:schemeClr val="tx1"/>
              </a:solidFill>
              <a:effectLst/>
              <a:latin typeface="Calibri" panose="020F0502020204030204"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Calibri" panose="020F0502020204030204" pitchFamily="34" charset="0"/>
              </a:rPr>
              <a:t>There are </a:t>
            </a:r>
            <a:r>
              <a:rPr kumimoji="0" lang="en-US" sz="1100" b="1" i="0" u="none" strike="noStrike" cap="none" normalizeH="0" baseline="0" dirty="0">
                <a:ln>
                  <a:noFill/>
                </a:ln>
                <a:solidFill>
                  <a:srgbClr val="FF9900"/>
                </a:solidFill>
                <a:effectLst/>
                <a:latin typeface="Calibri" panose="020F0502020204030204" pitchFamily="34" charset="0"/>
              </a:rPr>
              <a:t>300 million</a:t>
            </a:r>
            <a:br>
              <a:rPr kumimoji="0" lang="en-US" sz="1100" b="1" i="0" u="none" strike="noStrike" cap="none" normalizeH="0" baseline="0" dirty="0">
                <a:ln>
                  <a:noFill/>
                </a:ln>
                <a:solidFill>
                  <a:schemeClr val="tx1"/>
                </a:solidFill>
                <a:effectLst/>
                <a:latin typeface="Calibri" panose="020F0502020204030204" pitchFamily="34" charset="0"/>
              </a:rPr>
            </a:br>
            <a:r>
              <a:rPr kumimoji="0" lang="en-US" sz="1100" b="1" i="0" u="none" strike="noStrike" cap="none" normalizeH="0" baseline="0" dirty="0">
                <a:ln>
                  <a:noFill/>
                </a:ln>
                <a:solidFill>
                  <a:schemeClr val="tx1"/>
                </a:solidFill>
                <a:effectLst/>
                <a:latin typeface="Calibri" panose="020F0502020204030204" pitchFamily="34" charset="0"/>
              </a:rPr>
              <a:t>PowerPoint users </a:t>
            </a:r>
            <a:br>
              <a:rPr kumimoji="0" lang="en-US" sz="1100" b="1" i="0" u="none" strike="noStrike" cap="none" normalizeH="0" baseline="0" dirty="0">
                <a:ln>
                  <a:noFill/>
                </a:ln>
                <a:solidFill>
                  <a:schemeClr val="tx1"/>
                </a:solidFill>
                <a:effectLst/>
                <a:latin typeface="Calibri" panose="020F0502020204030204" pitchFamily="34" charset="0"/>
              </a:rPr>
            </a:br>
            <a:r>
              <a:rPr kumimoji="0" lang="en-US" sz="1100" b="1" i="0" u="none" strike="noStrike" cap="none" normalizeH="0" baseline="0" dirty="0">
                <a:ln>
                  <a:noFill/>
                </a:ln>
                <a:solidFill>
                  <a:schemeClr val="tx1"/>
                </a:solidFill>
                <a:effectLst/>
                <a:latin typeface="Calibri" panose="020F0502020204030204" pitchFamily="34" charset="0"/>
              </a:rPr>
              <a:t>in the world*</a:t>
            </a:r>
          </a:p>
          <a:p>
            <a:pPr marL="0" marR="0" indent="0" algn="ctr" defTabSz="914400" rtl="0" eaLnBrk="0" fontAlgn="base" latinLnBrk="0" hangingPunct="0">
              <a:lnSpc>
                <a:spcPct val="100000"/>
              </a:lnSpc>
              <a:spcBef>
                <a:spcPct val="0"/>
              </a:spcBef>
              <a:spcAft>
                <a:spcPct val="0"/>
              </a:spcAft>
              <a:buClrTx/>
              <a:buSzTx/>
              <a:buFontTx/>
              <a:buNone/>
              <a:tabLst/>
            </a:pPr>
            <a:endParaRPr kumimoji="0" lang="en-US" sz="1100" b="1" i="0" u="none" strike="noStrike" cap="none" normalizeH="0" baseline="0" dirty="0">
              <a:ln>
                <a:noFill/>
              </a:ln>
              <a:solidFill>
                <a:schemeClr val="tx1"/>
              </a:solidFill>
              <a:effectLst/>
              <a:latin typeface="Calibri" panose="020F0502020204030204"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r>
              <a:rPr lang="en-US" sz="1100" b="1" dirty="0">
                <a:latin typeface="Calibri" panose="020F0502020204030204" pitchFamily="34" charset="0"/>
              </a:rPr>
              <a:t>                    </a:t>
            </a:r>
            <a:r>
              <a:rPr lang="en-US" sz="1050" b="1" dirty="0">
                <a:latin typeface="Calibri" panose="020F0502020204030204" pitchFamily="34" charset="0"/>
              </a:rPr>
              <a:t> *estimate</a:t>
            </a:r>
            <a:endParaRPr kumimoji="0" lang="en-US" sz="1050" b="1" i="0" u="none" strike="noStrike" cap="none" normalizeH="0" baseline="0" dirty="0">
              <a:ln>
                <a:noFill/>
              </a:ln>
              <a:solidFill>
                <a:schemeClr val="tx1"/>
              </a:solidFill>
              <a:effectLst/>
              <a:latin typeface="Calibri" panose="020F0502020204030204" pitchFamily="34" charset="0"/>
            </a:endParaRPr>
          </a:p>
        </p:txBody>
      </p:sp>
      <p:sp>
        <p:nvSpPr>
          <p:cNvPr id="18" name="Rectangle 17"/>
          <p:cNvSpPr/>
          <p:nvPr/>
        </p:nvSpPr>
        <p:spPr bwMode="auto">
          <a:xfrm>
            <a:off x="3858631" y="1997401"/>
            <a:ext cx="1457577" cy="1114425"/>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100" b="1" i="0" u="none" strike="noStrike" cap="none" normalizeH="0" baseline="0" dirty="0">
              <a:ln>
                <a:noFill/>
              </a:ln>
              <a:solidFill>
                <a:schemeClr val="tx1"/>
              </a:solidFill>
              <a:effectLst/>
              <a:latin typeface="Calibri" panose="020F0502020204030204"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r>
              <a:rPr lang="en-US" sz="1100" b="1" dirty="0">
                <a:latin typeface="Calibri" panose="020F0502020204030204" pitchFamily="34" charset="0"/>
              </a:rPr>
              <a:t>They do</a:t>
            </a:r>
            <a:r>
              <a:rPr kumimoji="0" lang="en-US" sz="1100" b="1" i="0" u="none" strike="noStrike" cap="none" normalizeH="0" baseline="0" dirty="0">
                <a:ln>
                  <a:noFill/>
                </a:ln>
                <a:solidFill>
                  <a:schemeClr val="tx1"/>
                </a:solidFill>
                <a:effectLst/>
                <a:latin typeface="Calibri" panose="020F0502020204030204" pitchFamily="34" charset="0"/>
              </a:rPr>
              <a:t> </a:t>
            </a:r>
            <a:r>
              <a:rPr kumimoji="0" lang="en-US" sz="1100" b="1" i="0" u="none" strike="noStrike" cap="none" normalizeH="0" baseline="0" dirty="0">
                <a:ln>
                  <a:noFill/>
                </a:ln>
                <a:effectLst/>
                <a:latin typeface="Calibri" panose="020F0502020204030204" pitchFamily="34" charset="0"/>
              </a:rPr>
              <a:t>30 million</a:t>
            </a:r>
            <a:br>
              <a:rPr kumimoji="0" lang="en-US" sz="1100" b="1" i="0" u="none" strike="noStrike" cap="none" normalizeH="0" baseline="0" dirty="0">
                <a:ln>
                  <a:noFill/>
                </a:ln>
                <a:solidFill>
                  <a:schemeClr val="tx1"/>
                </a:solidFill>
                <a:effectLst/>
                <a:latin typeface="Calibri" panose="020F0502020204030204" pitchFamily="34" charset="0"/>
              </a:rPr>
            </a:br>
            <a:r>
              <a:rPr kumimoji="0" lang="en-US" sz="1100" b="1" i="0" u="none" strike="noStrike" cap="none" normalizeH="0" baseline="0" dirty="0">
                <a:ln>
                  <a:noFill/>
                </a:ln>
                <a:solidFill>
                  <a:schemeClr val="tx1"/>
                </a:solidFill>
                <a:effectLst/>
                <a:latin typeface="Calibri" panose="020F0502020204030204" pitchFamily="34" charset="0"/>
              </a:rPr>
              <a:t>presentations</a:t>
            </a:r>
            <a:br>
              <a:rPr kumimoji="0" lang="en-US" sz="1100" b="1" i="0" u="none" strike="noStrike" cap="none" normalizeH="0" baseline="0" dirty="0">
                <a:ln>
                  <a:noFill/>
                </a:ln>
                <a:solidFill>
                  <a:schemeClr val="tx1"/>
                </a:solidFill>
                <a:effectLst/>
                <a:latin typeface="Calibri" panose="020F0502020204030204" pitchFamily="34" charset="0"/>
              </a:rPr>
            </a:br>
            <a:r>
              <a:rPr kumimoji="0" lang="en-US" sz="1200" b="1" i="0" u="none" strike="noStrike" cap="none" normalizeH="0" baseline="0" dirty="0">
                <a:ln>
                  <a:noFill/>
                </a:ln>
                <a:solidFill>
                  <a:srgbClr val="FF9900"/>
                </a:solidFill>
                <a:effectLst/>
                <a:latin typeface="Calibri" panose="020F0502020204030204" pitchFamily="34" charset="0"/>
              </a:rPr>
              <a:t>each day</a:t>
            </a:r>
            <a:r>
              <a:rPr kumimoji="0" lang="en-US" sz="1100" b="1" i="0" u="none" strike="noStrike" cap="none" normalizeH="0" baseline="0" dirty="0">
                <a:ln>
                  <a:noFill/>
                </a:ln>
                <a:solidFill>
                  <a:schemeClr val="tx1"/>
                </a:solidFill>
                <a:effectLst/>
                <a:latin typeface="Calibri" panose="020F0502020204030204" pitchFamily="34" charset="0"/>
              </a:rPr>
              <a:t>*</a:t>
            </a:r>
          </a:p>
          <a:p>
            <a:pPr marL="0" marR="0" indent="0" algn="ctr" defTabSz="914400" rtl="0" eaLnBrk="0" fontAlgn="base" latinLnBrk="0" hangingPunct="0">
              <a:lnSpc>
                <a:spcPct val="100000"/>
              </a:lnSpc>
              <a:spcBef>
                <a:spcPct val="0"/>
              </a:spcBef>
              <a:spcAft>
                <a:spcPct val="0"/>
              </a:spcAft>
              <a:buClrTx/>
              <a:buSzTx/>
              <a:buFontTx/>
              <a:buNone/>
              <a:tabLst/>
            </a:pPr>
            <a:endParaRPr kumimoji="0" lang="en-US" sz="1100" b="1" i="0" u="none" strike="noStrike" cap="none" normalizeH="0" baseline="0" dirty="0">
              <a:ln>
                <a:noFill/>
              </a:ln>
              <a:solidFill>
                <a:schemeClr val="tx1"/>
              </a:solidFill>
              <a:effectLst/>
              <a:latin typeface="Calibri" panose="020F0502020204030204"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r>
              <a:rPr lang="en-US" sz="1100" b="1" dirty="0">
                <a:latin typeface="Calibri" panose="020F0502020204030204" pitchFamily="34" charset="0"/>
              </a:rPr>
              <a:t>                     </a:t>
            </a:r>
            <a:r>
              <a:rPr lang="en-US" sz="1050" b="1" dirty="0">
                <a:latin typeface="Calibri" panose="020F0502020204030204" pitchFamily="34" charset="0"/>
              </a:rPr>
              <a:t>*estimate</a:t>
            </a:r>
            <a:endParaRPr kumimoji="0" lang="en-US" sz="1100" b="1" i="0" u="none" strike="noStrike" cap="none" normalizeH="0" baseline="0" dirty="0">
              <a:ln>
                <a:noFill/>
              </a:ln>
              <a:solidFill>
                <a:schemeClr val="tx1"/>
              </a:solidFill>
              <a:effectLst/>
              <a:latin typeface="Calibri" panose="020F0502020204030204" pitchFamily="34" charset="0"/>
            </a:endParaRPr>
          </a:p>
        </p:txBody>
      </p:sp>
      <p:sp>
        <p:nvSpPr>
          <p:cNvPr id="19" name="Rectangle 18"/>
          <p:cNvSpPr/>
          <p:nvPr/>
        </p:nvSpPr>
        <p:spPr bwMode="auto">
          <a:xfrm>
            <a:off x="5475210" y="1997401"/>
            <a:ext cx="1457577" cy="1114425"/>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100" b="1" i="0" u="none" strike="noStrike" cap="none" normalizeH="0" baseline="0" dirty="0">
              <a:ln>
                <a:noFill/>
              </a:ln>
              <a:solidFill>
                <a:schemeClr val="tx1"/>
              </a:solidFill>
              <a:effectLst/>
              <a:latin typeface="Calibri" panose="020F0502020204030204"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r>
              <a:rPr lang="en-US" sz="1100" b="1" dirty="0">
                <a:latin typeface="Calibri" panose="020F0502020204030204" pitchFamily="34" charset="0"/>
              </a:rPr>
              <a:t>About a </a:t>
            </a:r>
            <a:r>
              <a:rPr lang="en-US" sz="1200" b="1" dirty="0">
                <a:solidFill>
                  <a:srgbClr val="FF9900"/>
                </a:solidFill>
                <a:latin typeface="Calibri" panose="020F0502020204030204" pitchFamily="34" charset="0"/>
              </a:rPr>
              <a:t>million</a:t>
            </a:r>
            <a:br>
              <a:rPr lang="en-US" sz="1100" b="1" dirty="0">
                <a:latin typeface="Calibri" panose="020F0502020204030204" pitchFamily="34" charset="0"/>
              </a:rPr>
            </a:br>
            <a:r>
              <a:rPr lang="en-US" sz="1100" b="1" dirty="0">
                <a:latin typeface="Calibri" panose="020F0502020204030204" pitchFamily="34" charset="0"/>
              </a:rPr>
              <a:t>presentations are</a:t>
            </a:r>
            <a:br>
              <a:rPr lang="en-US" sz="1100" b="1" dirty="0">
                <a:latin typeface="Calibri" panose="020F0502020204030204" pitchFamily="34" charset="0"/>
              </a:rPr>
            </a:br>
            <a:r>
              <a:rPr lang="en-US" sz="1100" b="1" dirty="0">
                <a:latin typeface="Calibri" panose="020F0502020204030204" pitchFamily="34" charset="0"/>
              </a:rPr>
              <a:t>going on right now</a:t>
            </a:r>
            <a:r>
              <a:rPr kumimoji="0" lang="en-US" sz="1100" b="1" i="0" u="none" strike="noStrike" cap="none" normalizeH="0" baseline="0" dirty="0">
                <a:ln>
                  <a:noFill/>
                </a:ln>
                <a:solidFill>
                  <a:schemeClr val="tx1"/>
                </a:solidFill>
                <a:effectLst/>
                <a:latin typeface="Calibri" panose="020F0502020204030204" pitchFamily="34" charset="0"/>
              </a:rPr>
              <a:t>*</a:t>
            </a:r>
          </a:p>
          <a:p>
            <a:pPr marL="0" marR="0" indent="0" algn="ctr" defTabSz="914400" rtl="0" eaLnBrk="0" fontAlgn="base" latinLnBrk="0" hangingPunct="0">
              <a:lnSpc>
                <a:spcPct val="100000"/>
              </a:lnSpc>
              <a:spcBef>
                <a:spcPct val="0"/>
              </a:spcBef>
              <a:spcAft>
                <a:spcPct val="0"/>
              </a:spcAft>
              <a:buClrTx/>
              <a:buSzTx/>
              <a:buFontTx/>
              <a:buNone/>
              <a:tabLst/>
            </a:pPr>
            <a:endParaRPr kumimoji="0" lang="en-US" sz="1100" b="1" i="0" u="none" strike="noStrike" cap="none" normalizeH="0" baseline="0" dirty="0">
              <a:ln>
                <a:noFill/>
              </a:ln>
              <a:solidFill>
                <a:schemeClr val="tx1"/>
              </a:solidFill>
              <a:effectLst/>
              <a:latin typeface="Calibri" panose="020F0502020204030204"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r>
              <a:rPr lang="en-US" sz="1100" b="1" dirty="0">
                <a:latin typeface="Calibri" panose="020F0502020204030204" pitchFamily="34" charset="0"/>
              </a:rPr>
              <a:t>                     </a:t>
            </a:r>
            <a:r>
              <a:rPr lang="en-US" sz="1050" b="1" dirty="0">
                <a:latin typeface="Calibri" panose="020F0502020204030204" pitchFamily="34" charset="0"/>
              </a:rPr>
              <a:t>*estimate</a:t>
            </a:r>
            <a:endParaRPr kumimoji="0" lang="en-US" sz="1050" b="1" i="0" u="none" strike="noStrike" cap="none" normalizeH="0" baseline="0" dirty="0">
              <a:ln>
                <a:noFill/>
              </a:ln>
              <a:solidFill>
                <a:schemeClr val="tx1"/>
              </a:solidFill>
              <a:effectLst/>
              <a:latin typeface="Calibri" panose="020F0502020204030204" pitchFamily="34" charset="0"/>
            </a:endParaRPr>
          </a:p>
        </p:txBody>
      </p:sp>
      <p:sp>
        <p:nvSpPr>
          <p:cNvPr id="20" name="Rectangle 19"/>
          <p:cNvSpPr/>
          <p:nvPr/>
        </p:nvSpPr>
        <p:spPr bwMode="auto">
          <a:xfrm>
            <a:off x="7091789" y="1997401"/>
            <a:ext cx="1490236" cy="1114425"/>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100" b="1" i="0" u="none" strike="noStrike" cap="none" normalizeH="0" baseline="0" dirty="0">
              <a:ln>
                <a:noFill/>
              </a:ln>
              <a:solidFill>
                <a:schemeClr val="tx1"/>
              </a:solidFill>
              <a:effectLst/>
              <a:latin typeface="Calibri" panose="020F0502020204030204"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endParaRPr lang="en-US" sz="1100" b="1" dirty="0">
              <a:latin typeface="Calibri" panose="020F0502020204030204"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r>
              <a:rPr lang="en-US" sz="1100" b="1" dirty="0">
                <a:latin typeface="Calibri" panose="020F0502020204030204" pitchFamily="34" charset="0"/>
              </a:rPr>
              <a:t>50% of them are</a:t>
            </a:r>
            <a:br>
              <a:rPr lang="en-US" sz="1100" b="1" dirty="0">
                <a:latin typeface="Calibri" panose="020F0502020204030204" pitchFamily="34" charset="0"/>
              </a:rPr>
            </a:br>
            <a:r>
              <a:rPr lang="en-US" sz="1400" b="1" dirty="0">
                <a:solidFill>
                  <a:srgbClr val="FF9900"/>
                </a:solidFill>
                <a:latin typeface="Calibri" panose="020F0502020204030204" pitchFamily="34" charset="0"/>
              </a:rPr>
              <a:t>unbearable</a:t>
            </a:r>
            <a:r>
              <a:rPr kumimoji="0" lang="en-US" sz="1100" b="1" i="0" u="none" strike="noStrike" cap="none" normalizeH="0" baseline="0" dirty="0">
                <a:ln>
                  <a:noFill/>
                </a:ln>
                <a:solidFill>
                  <a:schemeClr val="tx1"/>
                </a:solidFill>
                <a:effectLst/>
                <a:latin typeface="Calibri" panose="020F0502020204030204" pitchFamily="34" charset="0"/>
              </a:rPr>
              <a:t>*</a:t>
            </a:r>
          </a:p>
          <a:p>
            <a:pPr marL="0" marR="0" indent="0" algn="ctr" defTabSz="914400" rtl="0" eaLnBrk="0" fontAlgn="base" latinLnBrk="0" hangingPunct="0">
              <a:lnSpc>
                <a:spcPct val="100000"/>
              </a:lnSpc>
              <a:spcBef>
                <a:spcPct val="0"/>
              </a:spcBef>
              <a:spcAft>
                <a:spcPct val="0"/>
              </a:spcAft>
              <a:buClrTx/>
              <a:buSzTx/>
              <a:buFontTx/>
              <a:buNone/>
              <a:tabLst/>
            </a:pPr>
            <a:endParaRPr lang="en-US" sz="1100" b="1" dirty="0">
              <a:latin typeface="Calibri" panose="020F0502020204030204" pitchFamily="34" charset="0"/>
            </a:endParaRPr>
          </a:p>
          <a:p>
            <a:pPr marL="0" marR="0" indent="0" defTabSz="914400" rtl="0" eaLnBrk="0" fontAlgn="base" latinLnBrk="0" hangingPunct="0">
              <a:lnSpc>
                <a:spcPct val="100000"/>
              </a:lnSpc>
              <a:spcBef>
                <a:spcPct val="0"/>
              </a:spcBef>
              <a:spcAft>
                <a:spcPct val="0"/>
              </a:spcAft>
              <a:buClrTx/>
              <a:buSzTx/>
              <a:buFontTx/>
              <a:buNone/>
              <a:tabLst/>
            </a:pPr>
            <a:r>
              <a:rPr lang="en-US" sz="1050" b="1" dirty="0">
                <a:latin typeface="Calibri" panose="020F0502020204030204" pitchFamily="34" charset="0"/>
              </a:rPr>
              <a:t>*conservative estimate</a:t>
            </a:r>
            <a:endParaRPr kumimoji="0" lang="en-US" sz="1050" b="1" i="0" u="none" strike="noStrike" cap="none" normalizeH="0" baseline="0" dirty="0">
              <a:ln>
                <a:noFill/>
              </a:ln>
              <a:solidFill>
                <a:schemeClr val="tx1"/>
              </a:solidFill>
              <a:effectLst/>
              <a:latin typeface="Calibri" panose="020F0502020204030204" pitchFamily="34"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0" y="6393696"/>
            <a:ext cx="1066800" cy="185718"/>
          </a:xfrm>
          <a:prstGeom prst="rect">
            <a:avLst/>
          </a:prstGeom>
        </p:spPr>
      </p:pic>
    </p:spTree>
    <p:extLst>
      <p:ext uri="{BB962C8B-B14F-4D97-AF65-F5344CB8AC3E}">
        <p14:creationId xmlns:p14="http://schemas.microsoft.com/office/powerpoint/2010/main" val="4110585720"/>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5029200" y="1593850"/>
            <a:ext cx="4114800" cy="351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2"/>
          <p:cNvSpPr>
            <a:spLocks noGrp="1" noChangeArrowheads="1"/>
          </p:cNvSpPr>
          <p:nvPr>
            <p:ph type="title"/>
          </p:nvPr>
        </p:nvSpPr>
        <p:spPr>
          <a:xfrm>
            <a:off x="381000" y="685800"/>
            <a:ext cx="7924800" cy="609600"/>
          </a:xfrm>
        </p:spPr>
        <p:txBody>
          <a:bodyPr lIns="92075" tIns="46038" rIns="92075" bIns="46038" anchor="b"/>
          <a:lstStyle/>
          <a:p>
            <a:pPr eaLnBrk="1" hangingPunct="1">
              <a:lnSpc>
                <a:spcPct val="90000"/>
              </a:lnSpc>
            </a:pPr>
            <a:r>
              <a:rPr lang="en-US" altLang="en-US" sz="4000" dirty="0">
                <a:solidFill>
                  <a:schemeClr val="folHlink"/>
                </a:solidFill>
                <a:effectLst/>
                <a:latin typeface="Calibri" pitchFamily="34" charset="0"/>
                <a:ea typeface="Calibri" pitchFamily="34" charset="0"/>
                <a:cs typeface="Calibri" pitchFamily="34" charset="0"/>
              </a:rPr>
              <a:t>How do you start?—with the ideas! </a:t>
            </a:r>
          </a:p>
        </p:txBody>
      </p:sp>
      <p:sp>
        <p:nvSpPr>
          <p:cNvPr id="11268" name="Rectangle 3"/>
          <p:cNvSpPr txBox="1">
            <a:spLocks noChangeArrowheads="1"/>
          </p:cNvSpPr>
          <p:nvPr/>
        </p:nvSpPr>
        <p:spPr bwMode="auto">
          <a:xfrm>
            <a:off x="381000" y="1593850"/>
            <a:ext cx="6934200" cy="343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marL="342900" indent="-342900">
              <a:lnSpc>
                <a:spcPct val="90000"/>
              </a:lnSpc>
              <a:spcBef>
                <a:spcPct val="20000"/>
              </a:spcBef>
              <a:buClr>
                <a:srgbClr val="CC3300"/>
              </a:buClr>
              <a:buSzPct val="85000"/>
              <a:buFont typeface="Symbol" pitchFamily="18" charset="2"/>
              <a:defRPr sz="3200" b="1">
                <a:solidFill>
                  <a:srgbClr val="000066"/>
                </a:solidFill>
                <a:latin typeface="Arial" charset="0"/>
              </a:defRPr>
            </a:lvl1pPr>
            <a:lvl2pPr marL="742950" indent="-285750">
              <a:lnSpc>
                <a:spcPct val="90000"/>
              </a:lnSpc>
              <a:buClr>
                <a:srgbClr val="CC3300"/>
              </a:buClr>
              <a:buSzPct val="55000"/>
              <a:buFont typeface="ZapfDingbats"/>
              <a:defRPr sz="2800" b="1">
                <a:solidFill>
                  <a:srgbClr val="000066"/>
                </a:solidFill>
                <a:latin typeface="Arial" charset="0"/>
              </a:defRPr>
            </a:lvl2pPr>
            <a:lvl3pPr marL="1143000" indent="-228600">
              <a:lnSpc>
                <a:spcPct val="85000"/>
              </a:lnSpc>
              <a:buClr>
                <a:srgbClr val="FF3300"/>
              </a:buClr>
              <a:defRPr sz="2400" b="1">
                <a:solidFill>
                  <a:srgbClr val="000066"/>
                </a:solidFill>
                <a:latin typeface="Arial" charset="0"/>
              </a:defRPr>
            </a:lvl3pPr>
            <a:lvl4pPr marL="1600200" indent="-228600">
              <a:spcBef>
                <a:spcPct val="20000"/>
              </a:spcBef>
              <a:defRPr sz="2000">
                <a:solidFill>
                  <a:srgbClr val="000066"/>
                </a:solidFill>
                <a:latin typeface="Times New Roman" pitchFamily="18" charset="0"/>
              </a:defRPr>
            </a:lvl4pPr>
            <a:lvl5pPr marL="2057400" indent="-228600">
              <a:spcBef>
                <a:spcPct val="20000"/>
              </a:spcBef>
              <a:defRPr sz="2000">
                <a:solidFill>
                  <a:srgbClr val="000066"/>
                </a:solidFill>
                <a:latin typeface="Times New Roman" pitchFamily="18" charset="0"/>
              </a:defRPr>
            </a:lvl5pPr>
            <a:lvl6pPr marL="2514600" indent="-228600" eaLnBrk="0" fontAlgn="base" hangingPunct="0">
              <a:spcBef>
                <a:spcPct val="20000"/>
              </a:spcBef>
              <a:spcAft>
                <a:spcPct val="0"/>
              </a:spcAft>
              <a:defRPr sz="2000">
                <a:solidFill>
                  <a:srgbClr val="000066"/>
                </a:solidFill>
                <a:latin typeface="Times New Roman" pitchFamily="18" charset="0"/>
              </a:defRPr>
            </a:lvl6pPr>
            <a:lvl7pPr marL="2971800" indent="-228600" eaLnBrk="0" fontAlgn="base" hangingPunct="0">
              <a:spcBef>
                <a:spcPct val="20000"/>
              </a:spcBef>
              <a:spcAft>
                <a:spcPct val="0"/>
              </a:spcAft>
              <a:defRPr sz="2000">
                <a:solidFill>
                  <a:srgbClr val="000066"/>
                </a:solidFill>
                <a:latin typeface="Times New Roman" pitchFamily="18" charset="0"/>
              </a:defRPr>
            </a:lvl7pPr>
            <a:lvl8pPr marL="3429000" indent="-228600" eaLnBrk="0" fontAlgn="base" hangingPunct="0">
              <a:spcBef>
                <a:spcPct val="20000"/>
              </a:spcBef>
              <a:spcAft>
                <a:spcPct val="0"/>
              </a:spcAft>
              <a:defRPr sz="2000">
                <a:solidFill>
                  <a:srgbClr val="000066"/>
                </a:solidFill>
                <a:latin typeface="Times New Roman" pitchFamily="18" charset="0"/>
              </a:defRPr>
            </a:lvl8pPr>
            <a:lvl9pPr marL="3886200" indent="-228600" eaLnBrk="0" fontAlgn="base" hangingPunct="0">
              <a:spcBef>
                <a:spcPct val="20000"/>
              </a:spcBef>
              <a:spcAft>
                <a:spcPct val="0"/>
              </a:spcAft>
              <a:defRPr sz="2000">
                <a:solidFill>
                  <a:srgbClr val="000066"/>
                </a:solidFill>
                <a:latin typeface="Times New Roman" pitchFamily="18" charset="0"/>
              </a:defRPr>
            </a:lvl9pPr>
          </a:lstStyle>
          <a:p>
            <a:pPr eaLnBrk="1" hangingPunct="1">
              <a:spcBef>
                <a:spcPct val="0"/>
              </a:spcBef>
              <a:spcAft>
                <a:spcPts val="1800"/>
              </a:spcAft>
            </a:pPr>
            <a:r>
              <a:rPr lang="en-US" altLang="en-US" dirty="0">
                <a:latin typeface="Calibri" pitchFamily="34" charset="0"/>
                <a:ea typeface="Calibri" pitchFamily="34" charset="0"/>
                <a:cs typeface="Calibri" pitchFamily="34" charset="0"/>
              </a:rPr>
              <a:t>What are the (2 or 3, at most) </a:t>
            </a:r>
            <a:br>
              <a:rPr lang="en-US" altLang="en-US" dirty="0">
                <a:latin typeface="Calibri" pitchFamily="34" charset="0"/>
                <a:ea typeface="Calibri" pitchFamily="34" charset="0"/>
                <a:cs typeface="Calibri" pitchFamily="34" charset="0"/>
              </a:rPr>
            </a:br>
            <a:r>
              <a:rPr lang="en-US" altLang="en-US" u="sng" dirty="0">
                <a:latin typeface="Calibri" pitchFamily="34" charset="0"/>
                <a:ea typeface="Calibri" pitchFamily="34" charset="0"/>
                <a:cs typeface="Calibri" pitchFamily="34" charset="0"/>
              </a:rPr>
              <a:t>main ideas</a:t>
            </a:r>
            <a:r>
              <a:rPr lang="en-US" altLang="en-US" dirty="0">
                <a:latin typeface="Calibri" pitchFamily="34" charset="0"/>
                <a:ea typeface="Calibri" pitchFamily="34" charset="0"/>
                <a:cs typeface="Calibri" pitchFamily="34" charset="0"/>
              </a:rPr>
              <a:t> that I want to</a:t>
            </a:r>
            <a:br>
              <a:rPr lang="en-US" altLang="en-US" dirty="0">
                <a:latin typeface="Calibri" pitchFamily="34" charset="0"/>
                <a:ea typeface="Calibri" pitchFamily="34" charset="0"/>
                <a:cs typeface="Calibri" pitchFamily="34" charset="0"/>
              </a:rPr>
            </a:br>
            <a:r>
              <a:rPr lang="en-US" altLang="en-US" dirty="0">
                <a:latin typeface="Calibri" pitchFamily="34" charset="0"/>
                <a:ea typeface="Calibri" pitchFamily="34" charset="0"/>
                <a:cs typeface="Calibri" pitchFamily="34" charset="0"/>
              </a:rPr>
              <a:t>convey to the audience?</a:t>
            </a:r>
          </a:p>
          <a:p>
            <a:pPr eaLnBrk="1" hangingPunct="1"/>
            <a:r>
              <a:rPr lang="en-US" altLang="en-US" dirty="0">
                <a:latin typeface="Calibri" pitchFamily="34" charset="0"/>
                <a:ea typeface="Calibri" pitchFamily="34" charset="0"/>
                <a:cs typeface="Calibri" pitchFamily="34" charset="0"/>
              </a:rPr>
              <a:t>What is the best (easiest to</a:t>
            </a:r>
            <a:br>
              <a:rPr lang="en-US" altLang="en-US" dirty="0">
                <a:latin typeface="Calibri" pitchFamily="34" charset="0"/>
                <a:ea typeface="Calibri" pitchFamily="34" charset="0"/>
                <a:cs typeface="Calibri" pitchFamily="34" charset="0"/>
              </a:rPr>
            </a:br>
            <a:r>
              <a:rPr lang="en-US" altLang="en-US" dirty="0">
                <a:latin typeface="Calibri" pitchFamily="34" charset="0"/>
                <a:ea typeface="Calibri" pitchFamily="34" charset="0"/>
                <a:cs typeface="Calibri" pitchFamily="34" charset="0"/>
              </a:rPr>
              <a:t>understand, most memorable)</a:t>
            </a:r>
            <a:br>
              <a:rPr lang="en-US" altLang="en-US" dirty="0">
                <a:latin typeface="Calibri" pitchFamily="34" charset="0"/>
                <a:ea typeface="Calibri" pitchFamily="34" charset="0"/>
                <a:cs typeface="Calibri" pitchFamily="34" charset="0"/>
              </a:rPr>
            </a:br>
            <a:r>
              <a:rPr lang="en-US" altLang="en-US" dirty="0">
                <a:latin typeface="Calibri" pitchFamily="34" charset="0"/>
                <a:ea typeface="Calibri" pitchFamily="34" charset="0"/>
                <a:cs typeface="Calibri" pitchFamily="34" charset="0"/>
              </a:rPr>
              <a:t>way to show them that information?*</a:t>
            </a:r>
          </a:p>
        </p:txBody>
      </p:sp>
      <p:sp>
        <p:nvSpPr>
          <p:cNvPr id="11269" name="Rectangle 3"/>
          <p:cNvSpPr txBox="1">
            <a:spLocks noChangeArrowheads="1"/>
          </p:cNvSpPr>
          <p:nvPr/>
        </p:nvSpPr>
        <p:spPr bwMode="auto">
          <a:xfrm>
            <a:off x="838200" y="5327650"/>
            <a:ext cx="7620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marL="342900" indent="-342900">
              <a:lnSpc>
                <a:spcPct val="90000"/>
              </a:lnSpc>
              <a:spcBef>
                <a:spcPct val="20000"/>
              </a:spcBef>
              <a:buClr>
                <a:srgbClr val="CC3300"/>
              </a:buClr>
              <a:buSzPct val="85000"/>
              <a:buFont typeface="Symbol" pitchFamily="18" charset="2"/>
              <a:defRPr sz="3200" b="1">
                <a:solidFill>
                  <a:srgbClr val="000066"/>
                </a:solidFill>
                <a:latin typeface="Arial" charset="0"/>
              </a:defRPr>
            </a:lvl1pPr>
            <a:lvl2pPr marL="742950" indent="-285750">
              <a:lnSpc>
                <a:spcPct val="90000"/>
              </a:lnSpc>
              <a:buClr>
                <a:srgbClr val="CC3300"/>
              </a:buClr>
              <a:buSzPct val="55000"/>
              <a:buFont typeface="ZapfDingbats"/>
              <a:defRPr sz="2800" b="1">
                <a:solidFill>
                  <a:srgbClr val="000066"/>
                </a:solidFill>
                <a:latin typeface="Arial" charset="0"/>
              </a:defRPr>
            </a:lvl2pPr>
            <a:lvl3pPr marL="1143000" indent="-228600">
              <a:lnSpc>
                <a:spcPct val="85000"/>
              </a:lnSpc>
              <a:buClr>
                <a:srgbClr val="FF3300"/>
              </a:buClr>
              <a:defRPr sz="2400" b="1">
                <a:solidFill>
                  <a:srgbClr val="000066"/>
                </a:solidFill>
                <a:latin typeface="Arial" charset="0"/>
              </a:defRPr>
            </a:lvl3pPr>
            <a:lvl4pPr marL="1600200" indent="-228600">
              <a:spcBef>
                <a:spcPct val="20000"/>
              </a:spcBef>
              <a:defRPr sz="2000">
                <a:solidFill>
                  <a:srgbClr val="000066"/>
                </a:solidFill>
                <a:latin typeface="Times New Roman" pitchFamily="18" charset="0"/>
              </a:defRPr>
            </a:lvl4pPr>
            <a:lvl5pPr marL="2057400" indent="-228600">
              <a:spcBef>
                <a:spcPct val="20000"/>
              </a:spcBef>
              <a:defRPr sz="2000">
                <a:solidFill>
                  <a:srgbClr val="000066"/>
                </a:solidFill>
                <a:latin typeface="Times New Roman" pitchFamily="18" charset="0"/>
              </a:defRPr>
            </a:lvl5pPr>
            <a:lvl6pPr marL="2514600" indent="-228600" eaLnBrk="0" fontAlgn="base" hangingPunct="0">
              <a:spcBef>
                <a:spcPct val="20000"/>
              </a:spcBef>
              <a:spcAft>
                <a:spcPct val="0"/>
              </a:spcAft>
              <a:defRPr sz="2000">
                <a:solidFill>
                  <a:srgbClr val="000066"/>
                </a:solidFill>
                <a:latin typeface="Times New Roman" pitchFamily="18" charset="0"/>
              </a:defRPr>
            </a:lvl6pPr>
            <a:lvl7pPr marL="2971800" indent="-228600" eaLnBrk="0" fontAlgn="base" hangingPunct="0">
              <a:spcBef>
                <a:spcPct val="20000"/>
              </a:spcBef>
              <a:spcAft>
                <a:spcPct val="0"/>
              </a:spcAft>
              <a:defRPr sz="2000">
                <a:solidFill>
                  <a:srgbClr val="000066"/>
                </a:solidFill>
                <a:latin typeface="Times New Roman" pitchFamily="18" charset="0"/>
              </a:defRPr>
            </a:lvl7pPr>
            <a:lvl8pPr marL="3429000" indent="-228600" eaLnBrk="0" fontAlgn="base" hangingPunct="0">
              <a:spcBef>
                <a:spcPct val="20000"/>
              </a:spcBef>
              <a:spcAft>
                <a:spcPct val="0"/>
              </a:spcAft>
              <a:defRPr sz="2000">
                <a:solidFill>
                  <a:srgbClr val="000066"/>
                </a:solidFill>
                <a:latin typeface="Times New Roman" pitchFamily="18" charset="0"/>
              </a:defRPr>
            </a:lvl8pPr>
            <a:lvl9pPr marL="3886200" indent="-228600" eaLnBrk="0" fontAlgn="base" hangingPunct="0">
              <a:spcBef>
                <a:spcPct val="20000"/>
              </a:spcBef>
              <a:spcAft>
                <a:spcPct val="0"/>
              </a:spcAft>
              <a:defRPr sz="2000">
                <a:solidFill>
                  <a:srgbClr val="000066"/>
                </a:solidFill>
                <a:latin typeface="Times New Roman" pitchFamily="18" charset="0"/>
              </a:defRPr>
            </a:lvl9pPr>
          </a:lstStyle>
          <a:p>
            <a:pPr indent="0" eaLnBrk="1" hangingPunct="1"/>
            <a:r>
              <a:rPr lang="en-US" altLang="en-US" sz="2800" dirty="0">
                <a:solidFill>
                  <a:srgbClr val="EF6132"/>
                </a:solidFill>
                <a:latin typeface="Calibri" pitchFamily="34" charset="0"/>
                <a:ea typeface="Calibri" pitchFamily="34" charset="0"/>
                <a:cs typeface="Calibri" pitchFamily="34" charset="0"/>
              </a:rPr>
              <a:t>*Hint: It’s probably not by written words </a:t>
            </a:r>
            <a:br>
              <a:rPr lang="en-US" altLang="en-US" sz="2800" dirty="0">
                <a:solidFill>
                  <a:srgbClr val="EF6132"/>
                </a:solidFill>
                <a:latin typeface="Calibri" pitchFamily="34" charset="0"/>
                <a:ea typeface="Calibri" pitchFamily="34" charset="0"/>
                <a:cs typeface="Calibri" pitchFamily="34" charset="0"/>
              </a:rPr>
            </a:br>
            <a:r>
              <a:rPr lang="en-US" altLang="en-US" sz="2800" dirty="0">
                <a:solidFill>
                  <a:srgbClr val="EF6132"/>
                </a:solidFill>
                <a:latin typeface="Calibri" pitchFamily="34" charset="0"/>
                <a:ea typeface="Calibri" pitchFamily="34" charset="0"/>
                <a:cs typeface="Calibri" pitchFamily="34" charset="0"/>
              </a:rPr>
              <a:t>that you read off the screen</a:t>
            </a:r>
            <a:r>
              <a:rPr lang="en-US" altLang="en-US" dirty="0">
                <a:solidFill>
                  <a:srgbClr val="EF6132"/>
                </a:solidFill>
                <a:latin typeface="Calibri" pitchFamily="34" charset="0"/>
                <a:ea typeface="Calibri" pitchFamily="34" charset="0"/>
                <a:cs typeface="Calibri" pitchFamily="34" charset="0"/>
              </a:rPr>
              <a:t> </a:t>
            </a:r>
            <a:endParaRPr lang="en-US" altLang="en-US" b="0" dirty="0">
              <a:solidFill>
                <a:srgbClr val="EF6132"/>
              </a:solidFill>
              <a:latin typeface="Calibri" pitchFamily="34" charset="0"/>
              <a:ea typeface="Calibri" pitchFamily="34" charset="0"/>
              <a:cs typeface="Calibri" pitchFamily="34" charset="0"/>
            </a:endParaRPr>
          </a:p>
          <a:p>
            <a:pPr eaLnBrk="1" hangingPunct="1"/>
            <a:endParaRPr lang="en-US" altLang="en-US" sz="800" b="0" dirty="0">
              <a:solidFill>
                <a:srgbClr val="EF6132"/>
              </a:solidFill>
              <a:latin typeface="Calibri" pitchFamily="34" charset="0"/>
              <a:ea typeface="Calibri" pitchFamily="34" charset="0"/>
              <a:cs typeface="Calibri" pitchFamily="34" charset="0"/>
            </a:endParaRPr>
          </a:p>
        </p:txBody>
      </p:sp>
      <p:sp>
        <p:nvSpPr>
          <p:cNvPr id="2" name="Slide Number Placeholder 1">
            <a:extLst>
              <a:ext uri="{FF2B5EF4-FFF2-40B4-BE49-F238E27FC236}">
                <a16:creationId xmlns:a16="http://schemas.microsoft.com/office/drawing/2014/main" id="{4C08502A-EF7F-4135-A5D3-84B6CDAAEB6C}"/>
              </a:ext>
            </a:extLst>
          </p:cNvPr>
          <p:cNvSpPr>
            <a:spLocks noGrp="1"/>
          </p:cNvSpPr>
          <p:nvPr>
            <p:ph type="sldNum" sz="quarter" idx="12"/>
          </p:nvPr>
        </p:nvSpPr>
        <p:spPr/>
        <p:txBody>
          <a:bodyPr/>
          <a:lstStyle/>
          <a:p>
            <a:pPr>
              <a:defRPr/>
            </a:pPr>
            <a:fld id="{6843B6BD-D4B5-4BEE-963D-B2D76D004E71}" type="slidenum">
              <a:rPr lang="en-US" smtClean="0"/>
              <a:pPr>
                <a:defRPr/>
              </a:pPr>
              <a:t>10</a:t>
            </a:fld>
            <a:endParaRPr lang="en-US" b="0">
              <a:solidFill>
                <a:schemeClr val="tx1"/>
              </a:solidFill>
            </a:endParaRPr>
          </a:p>
        </p:txBody>
      </p:sp>
    </p:spTree>
    <p:extLst>
      <p:ext uri="{BB962C8B-B14F-4D97-AF65-F5344CB8AC3E}">
        <p14:creationId xmlns:p14="http://schemas.microsoft.com/office/powerpoint/2010/main" val="17426860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269"/>
                                        </p:tgtEl>
                                        <p:attrNameLst>
                                          <p:attrName>style.visibility</p:attrName>
                                        </p:attrNameLst>
                                      </p:cBhvr>
                                      <p:to>
                                        <p:strVal val="visible"/>
                                      </p:to>
                                    </p:set>
                                    <p:animEffect transition="in" filter="fade">
                                      <p:cBhvr>
                                        <p:cTn id="7" dur="500"/>
                                        <p:tgtEl>
                                          <p:spTgt spid="11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604055" y="1545953"/>
            <a:ext cx="6537841" cy="2751042"/>
          </a:xfrm>
        </p:spPr>
        <p:txBody>
          <a:bodyPr lIns="92075" tIns="46038" rIns="92075" bIns="46038" anchor="b"/>
          <a:lstStyle/>
          <a:p>
            <a:pPr indent="-320040" eaLnBrk="1" hangingPunct="1">
              <a:lnSpc>
                <a:spcPct val="90000"/>
              </a:lnSpc>
              <a:spcAft>
                <a:spcPts val="1200"/>
              </a:spcAft>
            </a:pPr>
            <a:r>
              <a:rPr lang="en-US" sz="3200" dirty="0">
                <a:solidFill>
                  <a:schemeClr val="folHlink"/>
                </a:solidFill>
                <a:effectLst/>
                <a:latin typeface="Calibri" pitchFamily="34" charset="0"/>
                <a:ea typeface="Calibri" pitchFamily="34" charset="0"/>
                <a:cs typeface="Calibri" pitchFamily="34" charset="0"/>
              </a:rPr>
              <a:t>The sentences become slide titles</a:t>
            </a:r>
            <a:br>
              <a:rPr lang="en-US" sz="3200" dirty="0">
                <a:solidFill>
                  <a:schemeClr val="folHlink"/>
                </a:solidFill>
                <a:effectLst/>
                <a:latin typeface="Calibri" pitchFamily="34" charset="0"/>
                <a:ea typeface="Calibri" pitchFamily="34" charset="0"/>
                <a:cs typeface="Calibri" pitchFamily="34" charset="0"/>
              </a:rPr>
            </a:br>
            <a:r>
              <a:rPr lang="en-US" sz="3200" dirty="0">
                <a:solidFill>
                  <a:schemeClr val="folHlink"/>
                </a:solidFill>
                <a:effectLst/>
                <a:latin typeface="Calibri" pitchFamily="34" charset="0"/>
                <a:ea typeface="Calibri" pitchFamily="34" charset="0"/>
                <a:cs typeface="Calibri" pitchFamily="34" charset="0"/>
              </a:rPr>
              <a:t>—one main idea per slide</a:t>
            </a:r>
            <a:br>
              <a:rPr lang="en-US" sz="3200" dirty="0">
                <a:solidFill>
                  <a:schemeClr val="folHlink"/>
                </a:solidFill>
                <a:effectLst/>
                <a:latin typeface="Calibri" pitchFamily="34" charset="0"/>
                <a:ea typeface="Calibri" pitchFamily="34" charset="0"/>
                <a:cs typeface="Calibri" pitchFamily="34" charset="0"/>
              </a:rPr>
            </a:br>
            <a:br>
              <a:rPr lang="en-US" sz="3200" dirty="0">
                <a:solidFill>
                  <a:schemeClr val="folHlink"/>
                </a:solidFill>
                <a:effectLst/>
                <a:latin typeface="Calibri" pitchFamily="34" charset="0"/>
                <a:ea typeface="Calibri" pitchFamily="34" charset="0"/>
                <a:cs typeface="Calibri" pitchFamily="34" charset="0"/>
              </a:rPr>
            </a:br>
            <a:r>
              <a:rPr lang="en-US" sz="3200" dirty="0">
                <a:solidFill>
                  <a:schemeClr val="folHlink"/>
                </a:solidFill>
                <a:effectLst/>
                <a:latin typeface="Calibri" pitchFamily="34" charset="0"/>
                <a:ea typeface="Calibri" pitchFamily="34" charset="0"/>
                <a:cs typeface="Calibri" pitchFamily="34" charset="0"/>
              </a:rPr>
              <a:t>Use the rest of the slide to explain and support the statement at the </a:t>
            </a:r>
            <a:br>
              <a:rPr lang="en-US" sz="3200" dirty="0">
                <a:solidFill>
                  <a:schemeClr val="folHlink"/>
                </a:solidFill>
                <a:effectLst/>
                <a:latin typeface="Calibri" pitchFamily="34" charset="0"/>
                <a:ea typeface="Calibri" pitchFamily="34" charset="0"/>
                <a:cs typeface="Calibri" pitchFamily="34" charset="0"/>
              </a:rPr>
            </a:br>
            <a:r>
              <a:rPr lang="en-US" sz="3200" dirty="0">
                <a:solidFill>
                  <a:schemeClr val="folHlink"/>
                </a:solidFill>
                <a:effectLst/>
                <a:latin typeface="Calibri" pitchFamily="34" charset="0"/>
                <a:ea typeface="Calibri" pitchFamily="34" charset="0"/>
                <a:cs typeface="Calibri" pitchFamily="34" charset="0"/>
              </a:rPr>
              <a:t>top of the slide </a:t>
            </a:r>
            <a:endParaRPr lang="en-US" sz="4000" dirty="0">
              <a:solidFill>
                <a:schemeClr val="folHlink"/>
              </a:solidFill>
              <a:effectLst/>
              <a:latin typeface="Calibri" pitchFamily="34" charset="0"/>
              <a:ea typeface="Calibri" pitchFamily="34" charset="0"/>
              <a:cs typeface="Calibri" pitchFamily="34" charset="0"/>
            </a:endParaRPr>
          </a:p>
        </p:txBody>
      </p:sp>
      <p:cxnSp>
        <p:nvCxnSpPr>
          <p:cNvPr id="8" name="Straight Arrow Connector 7"/>
          <p:cNvCxnSpPr/>
          <p:nvPr/>
        </p:nvCxnSpPr>
        <p:spPr bwMode="auto">
          <a:xfrm>
            <a:off x="5142963" y="2209800"/>
            <a:ext cx="1722967" cy="0"/>
          </a:xfrm>
          <a:prstGeom prst="straightConnector1">
            <a:avLst/>
          </a:prstGeom>
          <a:solidFill>
            <a:schemeClr val="accent1"/>
          </a:solidFill>
          <a:ln w="76200" cap="flat" cmpd="sng" algn="ctr">
            <a:solidFill>
              <a:srgbClr val="EF6132"/>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Rectangle 2"/>
          <p:cNvSpPr txBox="1">
            <a:spLocks noChangeArrowheads="1"/>
          </p:cNvSpPr>
          <p:nvPr/>
        </p:nvSpPr>
        <p:spPr bwMode="auto">
          <a:xfrm>
            <a:off x="228600" y="4495129"/>
            <a:ext cx="8542324" cy="168499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b="1">
                <a:solidFill>
                  <a:srgbClr val="000066"/>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3600" b="1">
                <a:solidFill>
                  <a:srgbClr val="000066"/>
                </a:solidFill>
                <a:effectLst>
                  <a:outerShdw blurRad="38100" dist="38100" dir="2700000" algn="tl">
                    <a:srgbClr val="C0C0C0"/>
                  </a:outerShdw>
                </a:effectLst>
                <a:latin typeface="Arial" pitchFamily="34" charset="0"/>
              </a:defRPr>
            </a:lvl2pPr>
            <a:lvl3pPr algn="l" rtl="0" eaLnBrk="0" fontAlgn="base" hangingPunct="0">
              <a:spcBef>
                <a:spcPct val="0"/>
              </a:spcBef>
              <a:spcAft>
                <a:spcPct val="0"/>
              </a:spcAft>
              <a:defRPr sz="3600" b="1">
                <a:solidFill>
                  <a:srgbClr val="000066"/>
                </a:solidFill>
                <a:effectLst>
                  <a:outerShdw blurRad="38100" dist="38100" dir="2700000" algn="tl">
                    <a:srgbClr val="C0C0C0"/>
                  </a:outerShdw>
                </a:effectLst>
                <a:latin typeface="Arial" pitchFamily="34" charset="0"/>
              </a:defRPr>
            </a:lvl3pPr>
            <a:lvl4pPr algn="l" rtl="0" eaLnBrk="0" fontAlgn="base" hangingPunct="0">
              <a:spcBef>
                <a:spcPct val="0"/>
              </a:spcBef>
              <a:spcAft>
                <a:spcPct val="0"/>
              </a:spcAft>
              <a:defRPr sz="3600" b="1">
                <a:solidFill>
                  <a:srgbClr val="000066"/>
                </a:solidFill>
                <a:effectLst>
                  <a:outerShdw blurRad="38100" dist="38100" dir="2700000" algn="tl">
                    <a:srgbClr val="C0C0C0"/>
                  </a:outerShdw>
                </a:effectLst>
                <a:latin typeface="Arial" pitchFamily="34" charset="0"/>
              </a:defRPr>
            </a:lvl4pPr>
            <a:lvl5pPr algn="l" rtl="0" eaLnBrk="0" fontAlgn="base" hangingPunct="0">
              <a:spcBef>
                <a:spcPct val="0"/>
              </a:spcBef>
              <a:spcAft>
                <a:spcPct val="0"/>
              </a:spcAft>
              <a:defRPr sz="3600" b="1">
                <a:solidFill>
                  <a:srgbClr val="000066"/>
                </a:solidFill>
                <a:effectLst>
                  <a:outerShdw blurRad="38100" dist="38100" dir="2700000" algn="tl">
                    <a:srgbClr val="C0C0C0"/>
                  </a:outerShdw>
                </a:effectLst>
                <a:latin typeface="Arial" pitchFamily="34" charset="0"/>
              </a:defRPr>
            </a:lvl5pPr>
            <a:lvl6pPr marL="457200" algn="l" rtl="0" fontAlgn="base">
              <a:spcBef>
                <a:spcPct val="0"/>
              </a:spcBef>
              <a:spcAft>
                <a:spcPct val="0"/>
              </a:spcAft>
              <a:defRPr sz="3600" b="1">
                <a:solidFill>
                  <a:srgbClr val="000066"/>
                </a:solidFill>
                <a:effectLst>
                  <a:outerShdw blurRad="38100" dist="38100" dir="2700000" algn="tl">
                    <a:srgbClr val="C0C0C0"/>
                  </a:outerShdw>
                </a:effectLst>
                <a:latin typeface="Arial" pitchFamily="34" charset="0"/>
              </a:defRPr>
            </a:lvl6pPr>
            <a:lvl7pPr marL="914400" algn="l" rtl="0" fontAlgn="base">
              <a:spcBef>
                <a:spcPct val="0"/>
              </a:spcBef>
              <a:spcAft>
                <a:spcPct val="0"/>
              </a:spcAft>
              <a:defRPr sz="3600" b="1">
                <a:solidFill>
                  <a:srgbClr val="000066"/>
                </a:solidFill>
                <a:effectLst>
                  <a:outerShdw blurRad="38100" dist="38100" dir="2700000" algn="tl">
                    <a:srgbClr val="C0C0C0"/>
                  </a:outerShdw>
                </a:effectLst>
                <a:latin typeface="Arial" pitchFamily="34" charset="0"/>
              </a:defRPr>
            </a:lvl7pPr>
            <a:lvl8pPr marL="1371600" algn="l" rtl="0" fontAlgn="base">
              <a:spcBef>
                <a:spcPct val="0"/>
              </a:spcBef>
              <a:spcAft>
                <a:spcPct val="0"/>
              </a:spcAft>
              <a:defRPr sz="3600" b="1">
                <a:solidFill>
                  <a:srgbClr val="000066"/>
                </a:solidFill>
                <a:effectLst>
                  <a:outerShdw blurRad="38100" dist="38100" dir="2700000" algn="tl">
                    <a:srgbClr val="C0C0C0"/>
                  </a:outerShdw>
                </a:effectLst>
                <a:latin typeface="Arial" pitchFamily="34" charset="0"/>
              </a:defRPr>
            </a:lvl8pPr>
            <a:lvl9pPr marL="1828800" algn="l" rtl="0" fontAlgn="base">
              <a:spcBef>
                <a:spcPct val="0"/>
              </a:spcBef>
              <a:spcAft>
                <a:spcPct val="0"/>
              </a:spcAft>
              <a:defRPr sz="3600" b="1">
                <a:solidFill>
                  <a:srgbClr val="000066"/>
                </a:solidFill>
                <a:effectLst>
                  <a:outerShdw blurRad="38100" dist="38100" dir="2700000" algn="tl">
                    <a:srgbClr val="C0C0C0"/>
                  </a:outerShdw>
                </a:effectLst>
                <a:latin typeface="Arial" pitchFamily="34" charset="0"/>
              </a:defRPr>
            </a:lvl9pPr>
          </a:lstStyle>
          <a:p>
            <a:pPr eaLnBrk="1" hangingPunct="1"/>
            <a:r>
              <a:rPr lang="en-US" sz="2800" dirty="0">
                <a:solidFill>
                  <a:srgbClr val="EF6132"/>
                </a:solidFill>
                <a:effectLst/>
                <a:latin typeface="Calibri" pitchFamily="34" charset="0"/>
                <a:ea typeface="Calibri" pitchFamily="34" charset="0"/>
                <a:cs typeface="Calibri" pitchFamily="34" charset="0"/>
              </a:rPr>
              <a:t>Tip: Read the sentences one after the other. </a:t>
            </a:r>
            <a:br>
              <a:rPr lang="en-US" sz="2800" dirty="0">
                <a:solidFill>
                  <a:srgbClr val="EF6132"/>
                </a:solidFill>
                <a:effectLst/>
                <a:latin typeface="Calibri" pitchFamily="34" charset="0"/>
                <a:ea typeface="Calibri" pitchFamily="34" charset="0"/>
                <a:cs typeface="Calibri" pitchFamily="34" charset="0"/>
              </a:rPr>
            </a:br>
            <a:r>
              <a:rPr lang="en-US" sz="2800" dirty="0">
                <a:solidFill>
                  <a:srgbClr val="EF6132"/>
                </a:solidFill>
                <a:effectLst/>
                <a:latin typeface="Calibri" pitchFamily="34" charset="0"/>
                <a:ea typeface="Calibri" pitchFamily="34" charset="0"/>
                <a:cs typeface="Calibri" pitchFamily="34" charset="0"/>
              </a:rPr>
              <a:t>Do they form a logical narrative?</a:t>
            </a:r>
          </a:p>
          <a:p>
            <a:pPr eaLnBrk="1" hangingPunct="1"/>
            <a:r>
              <a:rPr lang="en-US" sz="2800" dirty="0">
                <a:solidFill>
                  <a:srgbClr val="EF6132"/>
                </a:solidFill>
                <a:effectLst/>
                <a:latin typeface="Calibri" pitchFamily="34" charset="0"/>
                <a:ea typeface="Calibri" pitchFamily="34" charset="0"/>
                <a:cs typeface="Calibri" pitchFamily="34" charset="0"/>
              </a:rPr>
              <a:t>In “outline” view, moving slides around </a:t>
            </a:r>
            <a:br>
              <a:rPr lang="en-US" sz="2800" dirty="0">
                <a:solidFill>
                  <a:srgbClr val="EF6132"/>
                </a:solidFill>
                <a:effectLst/>
                <a:latin typeface="Calibri" pitchFamily="34" charset="0"/>
                <a:ea typeface="Calibri" pitchFamily="34" charset="0"/>
                <a:cs typeface="Calibri" pitchFamily="34" charset="0"/>
              </a:rPr>
            </a:br>
            <a:r>
              <a:rPr lang="en-US" sz="2800" dirty="0">
                <a:solidFill>
                  <a:srgbClr val="EF6132"/>
                </a:solidFill>
                <a:effectLst/>
                <a:latin typeface="Calibri" pitchFamily="34" charset="0"/>
                <a:ea typeface="Calibri" pitchFamily="34" charset="0"/>
                <a:cs typeface="Calibri" pitchFamily="34" charset="0"/>
              </a:rPr>
              <a:t>to ensure a logical story is easy!</a:t>
            </a:r>
          </a:p>
        </p:txBody>
      </p:sp>
      <p:sp>
        <p:nvSpPr>
          <p:cNvPr id="10" name="Rectangle 2"/>
          <p:cNvSpPr txBox="1">
            <a:spLocks noChangeArrowheads="1"/>
          </p:cNvSpPr>
          <p:nvPr/>
        </p:nvSpPr>
        <p:spPr bwMode="auto">
          <a:xfrm>
            <a:off x="701410" y="405811"/>
            <a:ext cx="6164520" cy="1034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b" anchorCtr="0" compatLnSpc="1">
            <a:prstTxWarp prst="textNoShape">
              <a:avLst/>
            </a:prstTxWarp>
          </a:bodyPr>
          <a:lstStyle>
            <a:lvl1pPr algn="l" rtl="0" eaLnBrk="0" fontAlgn="base" hangingPunct="0">
              <a:spcBef>
                <a:spcPct val="0"/>
              </a:spcBef>
              <a:spcAft>
                <a:spcPct val="0"/>
              </a:spcAft>
              <a:defRPr sz="3600" b="1">
                <a:solidFill>
                  <a:srgbClr val="000066"/>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3600" b="1">
                <a:solidFill>
                  <a:srgbClr val="000066"/>
                </a:solidFill>
                <a:effectLst>
                  <a:outerShdw blurRad="38100" dist="38100" dir="2700000" algn="tl">
                    <a:srgbClr val="C0C0C0"/>
                  </a:outerShdw>
                </a:effectLst>
                <a:latin typeface="Arial" pitchFamily="34" charset="0"/>
              </a:defRPr>
            </a:lvl2pPr>
            <a:lvl3pPr algn="l" rtl="0" eaLnBrk="0" fontAlgn="base" hangingPunct="0">
              <a:spcBef>
                <a:spcPct val="0"/>
              </a:spcBef>
              <a:spcAft>
                <a:spcPct val="0"/>
              </a:spcAft>
              <a:defRPr sz="3600" b="1">
                <a:solidFill>
                  <a:srgbClr val="000066"/>
                </a:solidFill>
                <a:effectLst>
                  <a:outerShdw blurRad="38100" dist="38100" dir="2700000" algn="tl">
                    <a:srgbClr val="C0C0C0"/>
                  </a:outerShdw>
                </a:effectLst>
                <a:latin typeface="Arial" pitchFamily="34" charset="0"/>
              </a:defRPr>
            </a:lvl3pPr>
            <a:lvl4pPr algn="l" rtl="0" eaLnBrk="0" fontAlgn="base" hangingPunct="0">
              <a:spcBef>
                <a:spcPct val="0"/>
              </a:spcBef>
              <a:spcAft>
                <a:spcPct val="0"/>
              </a:spcAft>
              <a:defRPr sz="3600" b="1">
                <a:solidFill>
                  <a:srgbClr val="000066"/>
                </a:solidFill>
                <a:effectLst>
                  <a:outerShdw blurRad="38100" dist="38100" dir="2700000" algn="tl">
                    <a:srgbClr val="C0C0C0"/>
                  </a:outerShdw>
                </a:effectLst>
                <a:latin typeface="Arial" pitchFamily="34" charset="0"/>
              </a:defRPr>
            </a:lvl4pPr>
            <a:lvl5pPr algn="l" rtl="0" eaLnBrk="0" fontAlgn="base" hangingPunct="0">
              <a:spcBef>
                <a:spcPct val="0"/>
              </a:spcBef>
              <a:spcAft>
                <a:spcPct val="0"/>
              </a:spcAft>
              <a:defRPr sz="3600" b="1">
                <a:solidFill>
                  <a:srgbClr val="000066"/>
                </a:solidFill>
                <a:effectLst>
                  <a:outerShdw blurRad="38100" dist="38100" dir="2700000" algn="tl">
                    <a:srgbClr val="C0C0C0"/>
                  </a:outerShdw>
                </a:effectLst>
                <a:latin typeface="Arial" pitchFamily="34" charset="0"/>
              </a:defRPr>
            </a:lvl5pPr>
            <a:lvl6pPr marL="457200" algn="l" rtl="0" fontAlgn="base">
              <a:spcBef>
                <a:spcPct val="0"/>
              </a:spcBef>
              <a:spcAft>
                <a:spcPct val="0"/>
              </a:spcAft>
              <a:defRPr sz="3600" b="1">
                <a:solidFill>
                  <a:srgbClr val="000066"/>
                </a:solidFill>
                <a:effectLst>
                  <a:outerShdw blurRad="38100" dist="38100" dir="2700000" algn="tl">
                    <a:srgbClr val="C0C0C0"/>
                  </a:outerShdw>
                </a:effectLst>
                <a:latin typeface="Arial" pitchFamily="34" charset="0"/>
              </a:defRPr>
            </a:lvl6pPr>
            <a:lvl7pPr marL="914400" algn="l" rtl="0" fontAlgn="base">
              <a:spcBef>
                <a:spcPct val="0"/>
              </a:spcBef>
              <a:spcAft>
                <a:spcPct val="0"/>
              </a:spcAft>
              <a:defRPr sz="3600" b="1">
                <a:solidFill>
                  <a:srgbClr val="000066"/>
                </a:solidFill>
                <a:effectLst>
                  <a:outerShdw blurRad="38100" dist="38100" dir="2700000" algn="tl">
                    <a:srgbClr val="C0C0C0"/>
                  </a:outerShdw>
                </a:effectLst>
                <a:latin typeface="Arial" pitchFamily="34" charset="0"/>
              </a:defRPr>
            </a:lvl7pPr>
            <a:lvl8pPr marL="1371600" algn="l" rtl="0" fontAlgn="base">
              <a:spcBef>
                <a:spcPct val="0"/>
              </a:spcBef>
              <a:spcAft>
                <a:spcPct val="0"/>
              </a:spcAft>
              <a:defRPr sz="3600" b="1">
                <a:solidFill>
                  <a:srgbClr val="000066"/>
                </a:solidFill>
                <a:effectLst>
                  <a:outerShdw blurRad="38100" dist="38100" dir="2700000" algn="tl">
                    <a:srgbClr val="C0C0C0"/>
                  </a:outerShdw>
                </a:effectLst>
                <a:latin typeface="Arial" pitchFamily="34" charset="0"/>
              </a:defRPr>
            </a:lvl8pPr>
            <a:lvl9pPr marL="1828800" algn="l" rtl="0" fontAlgn="base">
              <a:spcBef>
                <a:spcPct val="0"/>
              </a:spcBef>
              <a:spcAft>
                <a:spcPct val="0"/>
              </a:spcAft>
              <a:defRPr sz="3600" b="1">
                <a:solidFill>
                  <a:srgbClr val="000066"/>
                </a:solidFill>
                <a:effectLst>
                  <a:outerShdw blurRad="38100" dist="38100" dir="2700000" algn="tl">
                    <a:srgbClr val="C0C0C0"/>
                  </a:outerShdw>
                </a:effectLst>
                <a:latin typeface="Arial" pitchFamily="34" charset="0"/>
              </a:defRPr>
            </a:lvl9pPr>
          </a:lstStyle>
          <a:p>
            <a:pPr eaLnBrk="1" hangingPunct="1">
              <a:lnSpc>
                <a:spcPct val="85000"/>
              </a:lnSpc>
            </a:pPr>
            <a:r>
              <a:rPr lang="en-US" altLang="en-US" sz="4000" kern="0" dirty="0">
                <a:solidFill>
                  <a:schemeClr val="folHlink"/>
                </a:solidFill>
                <a:effectLst/>
                <a:latin typeface="Calibri" pitchFamily="34" charset="0"/>
                <a:ea typeface="Calibri" pitchFamily="34" charset="0"/>
                <a:cs typeface="Calibri" pitchFamily="34" charset="0"/>
              </a:rPr>
              <a:t>Write out main ideas in full </a:t>
            </a:r>
            <a:br>
              <a:rPr lang="en-US" altLang="en-US" sz="4000" kern="0" dirty="0">
                <a:solidFill>
                  <a:schemeClr val="folHlink"/>
                </a:solidFill>
                <a:effectLst/>
                <a:latin typeface="Calibri" pitchFamily="34" charset="0"/>
                <a:ea typeface="Calibri" pitchFamily="34" charset="0"/>
                <a:cs typeface="Calibri" pitchFamily="34" charset="0"/>
              </a:rPr>
            </a:br>
            <a:r>
              <a:rPr lang="en-US" altLang="en-US" sz="4000" kern="0" dirty="0">
                <a:solidFill>
                  <a:schemeClr val="folHlink"/>
                </a:solidFill>
                <a:effectLst/>
                <a:latin typeface="Calibri" pitchFamily="34" charset="0"/>
                <a:ea typeface="Calibri" pitchFamily="34" charset="0"/>
                <a:cs typeface="Calibri" pitchFamily="34" charset="0"/>
              </a:rPr>
              <a:t>sentences</a:t>
            </a:r>
          </a:p>
        </p:txBody>
      </p:sp>
      <p:cxnSp>
        <p:nvCxnSpPr>
          <p:cNvPr id="7" name="Straight Arrow Connector 6"/>
          <p:cNvCxnSpPr/>
          <p:nvPr/>
        </p:nvCxnSpPr>
        <p:spPr bwMode="auto">
          <a:xfrm>
            <a:off x="4914363" y="3901794"/>
            <a:ext cx="1951567" cy="0"/>
          </a:xfrm>
          <a:prstGeom prst="straightConnector1">
            <a:avLst/>
          </a:prstGeom>
          <a:solidFill>
            <a:schemeClr val="accent1"/>
          </a:solidFill>
          <a:ln w="76200" cap="flat" cmpd="sng" algn="ctr">
            <a:solidFill>
              <a:srgbClr val="EF6132"/>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 name="Slide Number Placeholder 4">
            <a:extLst>
              <a:ext uri="{FF2B5EF4-FFF2-40B4-BE49-F238E27FC236}">
                <a16:creationId xmlns:a16="http://schemas.microsoft.com/office/drawing/2014/main" id="{7402F17D-2EED-4535-851E-7D9343877A67}"/>
              </a:ext>
            </a:extLst>
          </p:cNvPr>
          <p:cNvSpPr>
            <a:spLocks noGrp="1"/>
          </p:cNvSpPr>
          <p:nvPr>
            <p:ph type="sldNum" sz="quarter" idx="12"/>
          </p:nvPr>
        </p:nvSpPr>
        <p:spPr/>
        <p:txBody>
          <a:bodyPr/>
          <a:lstStyle/>
          <a:p>
            <a:pPr>
              <a:defRPr/>
            </a:pPr>
            <a:fld id="{6843B6BD-D4B5-4BEE-963D-B2D76D004E71}" type="slidenum">
              <a:rPr lang="en-US" smtClean="0"/>
              <a:pPr>
                <a:defRPr/>
              </a:pPr>
              <a:t>11</a:t>
            </a:fld>
            <a:endParaRPr lang="en-US" b="0" dirty="0">
              <a:solidFill>
                <a:schemeClr val="tx1"/>
              </a:solidFill>
            </a:endParaRPr>
          </a:p>
        </p:txBody>
      </p:sp>
      <p:grpSp>
        <p:nvGrpSpPr>
          <p:cNvPr id="12" name="Group 11"/>
          <p:cNvGrpSpPr/>
          <p:nvPr/>
        </p:nvGrpSpPr>
        <p:grpSpPr>
          <a:xfrm>
            <a:off x="6921135" y="217367"/>
            <a:ext cx="1689465" cy="6125605"/>
            <a:chOff x="8919362" y="756771"/>
            <a:chExt cx="1981200" cy="6125605"/>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16611"/>
            <a:stretch/>
          </p:blipFill>
          <p:spPr>
            <a:xfrm>
              <a:off x="8919362" y="756771"/>
              <a:ext cx="1981200" cy="6125605"/>
            </a:xfrm>
            <a:prstGeom prst="rect">
              <a:avLst/>
            </a:prstGeom>
            <a:ln>
              <a:noFill/>
            </a:ln>
            <a:effectLst>
              <a:outerShdw blurRad="292100" dist="139700" dir="2700000" algn="tl" rotWithShape="0">
                <a:srgbClr val="333333">
                  <a:alpha val="65000"/>
                </a:srgbClr>
              </a:outerShdw>
            </a:effectLst>
          </p:spPr>
        </p:pic>
        <p:sp>
          <p:nvSpPr>
            <p:cNvPr id="4" name="Oval 3"/>
            <p:cNvSpPr/>
            <p:nvPr/>
          </p:nvSpPr>
          <p:spPr bwMode="auto">
            <a:xfrm>
              <a:off x="9708527" y="756771"/>
              <a:ext cx="762000" cy="304799"/>
            </a:xfrm>
            <a:prstGeom prst="ellipse">
              <a:avLst/>
            </a:prstGeom>
            <a:noFill/>
            <a:ln w="38100" cap="flat" cmpd="sng" algn="ctr">
              <a:solidFill>
                <a:srgbClr val="EF613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175087" y="4419929"/>
            <a:ext cx="1068799" cy="609600"/>
          </a:xfrm>
          <a:prstGeom prst="rect">
            <a:avLst/>
          </a:prstGeom>
        </p:spPr>
      </p:pic>
      <p:pic>
        <p:nvPicPr>
          <p:cNvPr id="11" name="Picture 25" descr="syn_rad_patter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64094" y="5655751"/>
            <a:ext cx="999107" cy="4741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xmlns="" w="9525">
                <a:solidFill>
                  <a:srgbClr val="000000"/>
                </a:solidFill>
                <a:miter lim="800000"/>
                <a:headEnd/>
                <a:tailEnd/>
              </a14:hiddenLine>
            </a:ext>
          </a:extLst>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25797" y="3392936"/>
            <a:ext cx="1018606" cy="508858"/>
          </a:xfrm>
          <a:prstGeom prst="rect">
            <a:avLst/>
          </a:prstGeom>
        </p:spPr>
      </p:pic>
    </p:spTree>
    <p:extLst>
      <p:ext uri="{BB962C8B-B14F-4D97-AF65-F5344CB8AC3E}">
        <p14:creationId xmlns:p14="http://schemas.microsoft.com/office/powerpoint/2010/main" val="22993098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376767" y="381000"/>
            <a:ext cx="8458200" cy="1143000"/>
          </a:xfrm>
        </p:spPr>
        <p:txBody>
          <a:bodyPr/>
          <a:lstStyle/>
          <a:p>
            <a:pPr eaLnBrk="1" hangingPunct="1">
              <a:lnSpc>
                <a:spcPct val="90000"/>
              </a:lnSpc>
            </a:pPr>
            <a:r>
              <a:rPr lang="en-US" dirty="0">
                <a:effectLst/>
                <a:latin typeface="Calibri" pitchFamily="34" charset="0"/>
              </a:rPr>
              <a:t>Every other element that you put on the slide should explain or amplify the motivating statement</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6467" y="1890345"/>
            <a:ext cx="5638800" cy="4226170"/>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2438400" y="6204719"/>
            <a:ext cx="4532010" cy="577081"/>
          </a:xfrm>
          <a:prstGeom prst="rect">
            <a:avLst/>
          </a:prstGeom>
          <a:noFill/>
        </p:spPr>
        <p:txBody>
          <a:bodyPr wrap="none" rtlCol="0">
            <a:spAutoFit/>
          </a:bodyPr>
          <a:lstStyle/>
          <a:p>
            <a:r>
              <a:rPr lang="en-US" sz="1050" dirty="0" err="1">
                <a:latin typeface="Calibri" pitchFamily="34" charset="0"/>
              </a:rPr>
              <a:t>Yulin</a:t>
            </a:r>
            <a:r>
              <a:rPr lang="en-US" sz="1050" dirty="0">
                <a:latin typeface="Calibri" pitchFamily="34" charset="0"/>
              </a:rPr>
              <a:t> Chen, “Direct Probing the Electronic Structures of Topological Insulators,” </a:t>
            </a:r>
            <a:br>
              <a:rPr lang="en-US" sz="1050" dirty="0">
                <a:latin typeface="Calibri" pitchFamily="34" charset="0"/>
              </a:rPr>
            </a:br>
            <a:r>
              <a:rPr lang="en-US" sz="1050" dirty="0">
                <a:latin typeface="Calibri" pitchFamily="34" charset="0"/>
              </a:rPr>
              <a:t>Tutorial on topological insulators, APS March meeting, 2011</a:t>
            </a:r>
            <a:br>
              <a:rPr lang="en-US" sz="1050" dirty="0">
                <a:latin typeface="Calibri" pitchFamily="34" charset="0"/>
              </a:rPr>
            </a:br>
            <a:r>
              <a:rPr lang="en-US" sz="1050" dirty="0">
                <a:latin typeface="Calibri" pitchFamily="34" charset="0"/>
              </a:rPr>
              <a:t>http://www.stanford.edu/~chenyl/APS_Tutorial_2011_YulinChen.pdf</a:t>
            </a:r>
          </a:p>
        </p:txBody>
      </p:sp>
      <p:sp>
        <p:nvSpPr>
          <p:cNvPr id="4" name="TextBox 3"/>
          <p:cNvSpPr txBox="1"/>
          <p:nvPr/>
        </p:nvSpPr>
        <p:spPr>
          <a:xfrm>
            <a:off x="0" y="5427660"/>
            <a:ext cx="2333780" cy="830997"/>
          </a:xfrm>
          <a:prstGeom prst="rect">
            <a:avLst/>
          </a:prstGeom>
          <a:noFill/>
        </p:spPr>
        <p:txBody>
          <a:bodyPr wrap="none" rtlCol="0">
            <a:spAutoFit/>
          </a:bodyPr>
          <a:lstStyle/>
          <a:p>
            <a:r>
              <a:rPr lang="en-US" b="1" dirty="0">
                <a:solidFill>
                  <a:schemeClr val="accent6">
                    <a:lumMod val="50000"/>
                  </a:schemeClr>
                </a:solidFill>
                <a:latin typeface="Calibri" pitchFamily="34" charset="0"/>
              </a:rPr>
              <a:t>Should be larger </a:t>
            </a:r>
            <a:br>
              <a:rPr lang="en-US" b="1" dirty="0">
                <a:solidFill>
                  <a:schemeClr val="accent6">
                    <a:lumMod val="50000"/>
                  </a:schemeClr>
                </a:solidFill>
                <a:latin typeface="Calibri" pitchFamily="34" charset="0"/>
              </a:rPr>
            </a:br>
            <a:endParaRPr lang="en-US" b="1" dirty="0">
              <a:solidFill>
                <a:schemeClr val="accent6">
                  <a:lumMod val="50000"/>
                </a:schemeClr>
              </a:solidFill>
              <a:latin typeface="Calibri" pitchFamily="34" charset="0"/>
            </a:endParaRPr>
          </a:p>
        </p:txBody>
      </p:sp>
      <p:sp>
        <p:nvSpPr>
          <p:cNvPr id="5" name="Right Arrow 4"/>
          <p:cNvSpPr/>
          <p:nvPr/>
        </p:nvSpPr>
        <p:spPr bwMode="auto">
          <a:xfrm>
            <a:off x="2209800" y="5597098"/>
            <a:ext cx="609600" cy="194102"/>
          </a:xfrm>
          <a:prstGeom prst="rightArrow">
            <a:avLst/>
          </a:prstGeom>
          <a:solidFill>
            <a:srgbClr val="FF8223"/>
          </a:solidFill>
          <a:ln w="9525" cap="flat" cmpd="sng" algn="ctr">
            <a:solidFill>
              <a:schemeClr val="accent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 name="Slide Number Placeholder 5">
            <a:extLst>
              <a:ext uri="{FF2B5EF4-FFF2-40B4-BE49-F238E27FC236}">
                <a16:creationId xmlns:a16="http://schemas.microsoft.com/office/drawing/2014/main" id="{B4F64522-FF56-4323-AB2C-B324ECF535BB}"/>
              </a:ext>
            </a:extLst>
          </p:cNvPr>
          <p:cNvSpPr>
            <a:spLocks noGrp="1"/>
          </p:cNvSpPr>
          <p:nvPr>
            <p:ph type="sldNum" sz="quarter" idx="12"/>
          </p:nvPr>
        </p:nvSpPr>
        <p:spPr/>
        <p:txBody>
          <a:bodyPr/>
          <a:lstStyle/>
          <a:p>
            <a:pPr>
              <a:defRPr/>
            </a:pPr>
            <a:fld id="{6843B6BD-D4B5-4BEE-963D-B2D76D004E71}" type="slidenum">
              <a:rPr lang="en-US" smtClean="0"/>
              <a:pPr>
                <a:defRPr/>
              </a:pPr>
              <a:t>12</a:t>
            </a:fld>
            <a:endParaRPr lang="en-US" b="0">
              <a:solidFill>
                <a:schemeClr val="tx1"/>
              </a:solidFill>
            </a:endParaRPr>
          </a:p>
        </p:txBody>
      </p:sp>
    </p:spTree>
    <p:extLst>
      <p:ext uri="{BB962C8B-B14F-4D97-AF65-F5344CB8AC3E}">
        <p14:creationId xmlns:p14="http://schemas.microsoft.com/office/powerpoint/2010/main" val="40918253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609600" y="381000"/>
            <a:ext cx="8382000" cy="533400"/>
          </a:xfrm>
        </p:spPr>
        <p:txBody>
          <a:bodyPr lIns="92075" tIns="46038" rIns="92075" bIns="46038" anchor="b"/>
          <a:lstStyle/>
          <a:p>
            <a:r>
              <a:rPr lang="en-US" altLang="en-US" sz="4000" dirty="0">
                <a:effectLst/>
                <a:latin typeface="Calibri" panose="020F0502020204030204" pitchFamily="34" charset="0"/>
                <a:ea typeface="Calibri" pitchFamily="34" charset="0"/>
              </a:rPr>
              <a:t>Step 2: MAKE effective slides</a:t>
            </a:r>
          </a:p>
        </p:txBody>
      </p:sp>
      <p:sp>
        <p:nvSpPr>
          <p:cNvPr id="7171" name="Rectangle 3"/>
          <p:cNvSpPr>
            <a:spLocks noGrp="1" noChangeArrowheads="1"/>
          </p:cNvSpPr>
          <p:nvPr>
            <p:ph type="body" idx="1"/>
          </p:nvPr>
        </p:nvSpPr>
        <p:spPr>
          <a:xfrm>
            <a:off x="685800" y="990600"/>
            <a:ext cx="7848600" cy="2895600"/>
          </a:xfrm>
          <a:noFill/>
        </p:spPr>
        <p:txBody>
          <a:bodyPr lIns="92075" tIns="46038" rIns="92075" bIns="46038"/>
          <a:lstStyle/>
          <a:p>
            <a:pPr>
              <a:spcBef>
                <a:spcPts val="0"/>
              </a:spcBef>
              <a:spcAft>
                <a:spcPts val="1200"/>
              </a:spcAft>
            </a:pPr>
            <a:r>
              <a:rPr lang="en-US" altLang="en-US" dirty="0">
                <a:solidFill>
                  <a:schemeClr val="folHlink"/>
                </a:solidFill>
                <a:latin typeface="Calibri" panose="020F0502020204030204" pitchFamily="34" charset="0"/>
                <a:ea typeface="Calibri" pitchFamily="34" charset="0"/>
              </a:rPr>
              <a:t>Think of each slide as a paragraph in a paper</a:t>
            </a:r>
          </a:p>
          <a:p>
            <a:pPr>
              <a:spcBef>
                <a:spcPts val="0"/>
              </a:spcBef>
              <a:spcAft>
                <a:spcPts val="1200"/>
              </a:spcAft>
            </a:pPr>
            <a:r>
              <a:rPr lang="en-US" altLang="en-US" dirty="0">
                <a:solidFill>
                  <a:schemeClr val="folHlink"/>
                </a:solidFill>
                <a:latin typeface="Calibri" panose="020F0502020204030204" pitchFamily="34" charset="0"/>
                <a:ea typeface="Calibri" pitchFamily="34" charset="0"/>
              </a:rPr>
              <a:t>“Topic sentence” goes at the top of the slide</a:t>
            </a:r>
          </a:p>
          <a:p>
            <a:pPr>
              <a:spcBef>
                <a:spcPts val="0"/>
              </a:spcBef>
              <a:spcAft>
                <a:spcPts val="0"/>
              </a:spcAft>
            </a:pPr>
            <a:r>
              <a:rPr lang="en-US" altLang="en-US" dirty="0">
                <a:solidFill>
                  <a:schemeClr val="folHlink"/>
                </a:solidFill>
                <a:latin typeface="Calibri" panose="020F0502020204030204" pitchFamily="34" charset="0"/>
                <a:ea typeface="Calibri" pitchFamily="34" charset="0"/>
              </a:rPr>
              <a:t>Everything else on the slide</a:t>
            </a:r>
          </a:p>
          <a:p>
            <a:pPr lvl="1">
              <a:spcBef>
                <a:spcPts val="0"/>
              </a:spcBef>
              <a:spcAft>
                <a:spcPts val="1200"/>
              </a:spcAft>
            </a:pPr>
            <a:r>
              <a:rPr lang="en-US" altLang="en-US" dirty="0">
                <a:solidFill>
                  <a:schemeClr val="folHlink"/>
                </a:solidFill>
                <a:latin typeface="Calibri" panose="020F0502020204030204" pitchFamily="34" charset="0"/>
                <a:ea typeface="Calibri" pitchFamily="34" charset="0"/>
              </a:rPr>
              <a:t>	1.  Explains</a:t>
            </a:r>
            <a:br>
              <a:rPr lang="en-US" altLang="en-US" dirty="0">
                <a:solidFill>
                  <a:schemeClr val="folHlink"/>
                </a:solidFill>
                <a:latin typeface="Calibri" panose="020F0502020204030204" pitchFamily="34" charset="0"/>
                <a:ea typeface="Calibri" pitchFamily="34" charset="0"/>
              </a:rPr>
            </a:br>
            <a:r>
              <a:rPr lang="en-US" altLang="en-US" dirty="0">
                <a:solidFill>
                  <a:schemeClr val="folHlink"/>
                </a:solidFill>
                <a:latin typeface="Calibri" panose="020F0502020204030204" pitchFamily="34" charset="0"/>
                <a:ea typeface="Calibri" pitchFamily="34" charset="0"/>
              </a:rPr>
              <a:t>2.  Expands on</a:t>
            </a:r>
            <a:br>
              <a:rPr lang="en-US" altLang="en-US" dirty="0">
                <a:solidFill>
                  <a:schemeClr val="folHlink"/>
                </a:solidFill>
                <a:latin typeface="Calibri" panose="020F0502020204030204" pitchFamily="34" charset="0"/>
                <a:ea typeface="Calibri" pitchFamily="34" charset="0"/>
              </a:rPr>
            </a:br>
            <a:r>
              <a:rPr lang="en-US" altLang="en-US" dirty="0">
                <a:solidFill>
                  <a:schemeClr val="folHlink"/>
                </a:solidFill>
                <a:latin typeface="Calibri" panose="020F0502020204030204" pitchFamily="34" charset="0"/>
                <a:ea typeface="Calibri" pitchFamily="34" charset="0"/>
              </a:rPr>
              <a:t>3.  Gives evidence for that statement</a:t>
            </a:r>
          </a:p>
          <a:p>
            <a:pPr>
              <a:spcBef>
                <a:spcPts val="0"/>
              </a:spcBef>
              <a:spcAft>
                <a:spcPts val="1200"/>
              </a:spcAft>
            </a:pPr>
            <a:endParaRPr lang="en-US" altLang="en-US" dirty="0">
              <a:solidFill>
                <a:schemeClr val="folHlink"/>
              </a:solidFill>
              <a:latin typeface="Calibri" panose="020F0502020204030204" pitchFamily="34" charset="0"/>
              <a:ea typeface="Calibri" pitchFamily="34" charset="0"/>
            </a:endParaRPr>
          </a:p>
        </p:txBody>
      </p:sp>
      <p:sp>
        <p:nvSpPr>
          <p:cNvPr id="2" name="Slide Number Placeholder 1">
            <a:extLst>
              <a:ext uri="{FF2B5EF4-FFF2-40B4-BE49-F238E27FC236}">
                <a16:creationId xmlns:a16="http://schemas.microsoft.com/office/drawing/2014/main" id="{D2CD054D-A4B5-4599-8C74-181754001036}"/>
              </a:ext>
            </a:extLst>
          </p:cNvPr>
          <p:cNvSpPr>
            <a:spLocks noGrp="1"/>
          </p:cNvSpPr>
          <p:nvPr>
            <p:ph type="sldNum" sz="quarter" idx="12"/>
          </p:nvPr>
        </p:nvSpPr>
        <p:spPr>
          <a:xfrm>
            <a:off x="6705600" y="6327338"/>
            <a:ext cx="1905000" cy="304800"/>
          </a:xfrm>
        </p:spPr>
        <p:txBody>
          <a:bodyPr/>
          <a:lstStyle/>
          <a:p>
            <a:pPr>
              <a:defRPr/>
            </a:pPr>
            <a:fld id="{6843B6BD-D4B5-4BEE-963D-B2D76D004E71}" type="slidenum">
              <a:rPr lang="en-US" smtClean="0"/>
              <a:pPr>
                <a:defRPr/>
              </a:pPr>
              <a:t>13</a:t>
            </a:fld>
            <a:endParaRPr lang="en-US" b="0">
              <a:solidFill>
                <a:schemeClr val="tx1"/>
              </a:solidFill>
            </a:endParaRPr>
          </a:p>
        </p:txBody>
      </p:sp>
      <p:sp>
        <p:nvSpPr>
          <p:cNvPr id="9" name="TextBox 8">
            <a:extLst>
              <a:ext uri="{FF2B5EF4-FFF2-40B4-BE49-F238E27FC236}">
                <a16:creationId xmlns:a16="http://schemas.microsoft.com/office/drawing/2014/main" id="{CEBA187B-1122-CC1E-F5A7-F02D25D19FA8}"/>
              </a:ext>
            </a:extLst>
          </p:cNvPr>
          <p:cNvSpPr txBox="1"/>
          <p:nvPr/>
        </p:nvSpPr>
        <p:spPr>
          <a:xfrm>
            <a:off x="4925291" y="4460437"/>
            <a:ext cx="4191000" cy="646331"/>
          </a:xfrm>
          <a:prstGeom prst="rect">
            <a:avLst/>
          </a:prstGeom>
          <a:noFill/>
        </p:spPr>
        <p:txBody>
          <a:bodyPr wrap="square" rtlCol="0">
            <a:spAutoFit/>
          </a:bodyPr>
          <a:lstStyle/>
          <a:p>
            <a:r>
              <a:rPr lang="en-US" sz="3600" b="1" dirty="0">
                <a:latin typeface="Calibri" panose="020F0502020204030204" pitchFamily="34" charset="0"/>
                <a:ea typeface="Calibri" panose="020F0502020204030204" pitchFamily="34" charset="0"/>
                <a:cs typeface="Calibri" panose="020F0502020204030204" pitchFamily="34" charset="0"/>
              </a:rPr>
              <a:t>First, the “</a:t>
            </a:r>
            <a:r>
              <a:rPr lang="en-US" sz="3600" b="1" dirty="0" err="1">
                <a:latin typeface="Calibri" panose="020F0502020204030204" pitchFamily="34" charset="0"/>
                <a:ea typeface="Calibri" panose="020F0502020204030204" pitchFamily="34" charset="0"/>
                <a:cs typeface="Calibri" panose="020F0502020204030204" pitchFamily="34" charset="0"/>
              </a:rPr>
              <a:t>don’t”s</a:t>
            </a:r>
            <a:r>
              <a:rPr lang="en-US" sz="3600" b="1" dirty="0">
                <a:latin typeface="Calibri" panose="020F0502020204030204" pitchFamily="34" charset="0"/>
                <a:ea typeface="Calibri" panose="020F0502020204030204" pitchFamily="34" charset="0"/>
                <a:cs typeface="Calibri" panose="020F0502020204030204" pitchFamily="34" charset="0"/>
              </a:rPr>
              <a:t> …</a:t>
            </a:r>
          </a:p>
        </p:txBody>
      </p:sp>
      <p:pic>
        <p:nvPicPr>
          <p:cNvPr id="13" name="Picture 12">
            <a:extLst>
              <a:ext uri="{FF2B5EF4-FFF2-40B4-BE49-F238E27FC236}">
                <a16:creationId xmlns:a16="http://schemas.microsoft.com/office/drawing/2014/main" id="{94A87543-9F20-355E-9EEF-CFB7DFF46E77}"/>
              </a:ext>
            </a:extLst>
          </p:cNvPr>
          <p:cNvPicPr>
            <a:picLocks noChangeAspect="1"/>
          </p:cNvPicPr>
          <p:nvPr/>
        </p:nvPicPr>
        <p:blipFill>
          <a:blip r:embed="rId3"/>
          <a:stretch>
            <a:fillRect/>
          </a:stretch>
        </p:blipFill>
        <p:spPr>
          <a:xfrm>
            <a:off x="606274" y="3925500"/>
            <a:ext cx="3965726" cy="2669738"/>
          </a:xfrm>
          <a:prstGeom prst="rect">
            <a:avLst/>
          </a:prstGeom>
          <a:ln>
            <a:noFill/>
          </a:ln>
          <a:effectLst>
            <a:outerShdw blurRad="292100" dist="139700" dir="2700000" algn="tl" rotWithShape="0">
              <a:srgbClr val="333333">
                <a:alpha val="65000"/>
              </a:srgbClr>
            </a:outerShdw>
          </a:effectLst>
        </p:spPr>
      </p:pic>
      <p:sp>
        <p:nvSpPr>
          <p:cNvPr id="14" name="TextBox 13">
            <a:extLst>
              <a:ext uri="{FF2B5EF4-FFF2-40B4-BE49-F238E27FC236}">
                <a16:creationId xmlns:a16="http://schemas.microsoft.com/office/drawing/2014/main" id="{427BA1ED-9157-3216-34C0-62F3A36F4A2D}"/>
              </a:ext>
            </a:extLst>
          </p:cNvPr>
          <p:cNvSpPr txBox="1"/>
          <p:nvPr/>
        </p:nvSpPr>
        <p:spPr>
          <a:xfrm>
            <a:off x="3469409" y="6599474"/>
            <a:ext cx="1143000" cy="276999"/>
          </a:xfrm>
          <a:prstGeom prst="rect">
            <a:avLst/>
          </a:prstGeom>
          <a:noFill/>
        </p:spPr>
        <p:txBody>
          <a:bodyPr wrap="square" rtlCol="0">
            <a:spAutoFit/>
          </a:bodyPr>
          <a:lstStyle/>
          <a:p>
            <a:r>
              <a:rPr lang="en-US" sz="1200" dirty="0">
                <a:solidFill>
                  <a:schemeClr val="accent2">
                    <a:lumMod val="50000"/>
                  </a:schemeClr>
                </a:solidFill>
                <a:latin typeface="Calibri" panose="020F0502020204030204" pitchFamily="34" charset="0"/>
              </a:rPr>
              <a:t>Alexei </a:t>
            </a:r>
            <a:r>
              <a:rPr lang="en-US" sz="1200" dirty="0" err="1">
                <a:solidFill>
                  <a:schemeClr val="accent2">
                    <a:lumMod val="50000"/>
                  </a:schemeClr>
                </a:solidFill>
                <a:latin typeface="Calibri" panose="020F0502020204030204" pitchFamily="34" charset="0"/>
              </a:rPr>
              <a:t>Kapterev</a:t>
            </a:r>
            <a:endParaRPr lang="en-US" sz="1200" dirty="0"/>
          </a:p>
        </p:txBody>
      </p:sp>
      <p:sp>
        <p:nvSpPr>
          <p:cNvPr id="17" name="TextBox 16">
            <a:extLst>
              <a:ext uri="{FF2B5EF4-FFF2-40B4-BE49-F238E27FC236}">
                <a16:creationId xmlns:a16="http://schemas.microsoft.com/office/drawing/2014/main" id="{4A2F58A1-8DE9-EDFE-7CA4-D06E23826676}"/>
              </a:ext>
            </a:extLst>
          </p:cNvPr>
          <p:cNvSpPr txBox="1"/>
          <p:nvPr/>
        </p:nvSpPr>
        <p:spPr>
          <a:xfrm rot="19784853">
            <a:off x="1138454" y="5093950"/>
            <a:ext cx="2230076" cy="584775"/>
          </a:xfrm>
          <a:prstGeom prst="rect">
            <a:avLst/>
          </a:prstGeom>
          <a:solidFill>
            <a:schemeClr val="bg1"/>
          </a:solidFill>
          <a:ln>
            <a:solidFill>
              <a:srgbClr val="FF0000"/>
            </a:solidFill>
          </a:ln>
          <a:effectLst>
            <a:outerShdw blurRad="50800" dist="38100" dir="2700000" algn="tl" rotWithShape="0">
              <a:prstClr val="black">
                <a:alpha val="40000"/>
              </a:prstClr>
            </a:outerShdw>
          </a:effectLst>
        </p:spPr>
        <p:txBody>
          <a:bodyPr wrap="square">
            <a:spAutoFit/>
          </a:bodyPr>
          <a:lstStyle/>
          <a:p>
            <a:pPr>
              <a:defRPr/>
            </a:pPr>
            <a:r>
              <a:rPr lang="en-US" sz="3200" dirty="0">
                <a:solidFill>
                  <a:srgbClr val="FF0000"/>
                </a:solidFill>
                <a:latin typeface="Stencil" pitchFamily="82" charset="0"/>
              </a:rPr>
              <a:t>REJECTED</a:t>
            </a:r>
          </a:p>
        </p:txBody>
      </p:sp>
    </p:spTree>
    <p:extLst>
      <p:ext uri="{BB962C8B-B14F-4D97-AF65-F5344CB8AC3E}">
        <p14:creationId xmlns:p14="http://schemas.microsoft.com/office/powerpoint/2010/main" val="14945350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xEl>
                                              <p:pRg st="1" end="1"/>
                                            </p:txEl>
                                          </p:spTgt>
                                        </p:tgtEl>
                                        <p:attrNameLst>
                                          <p:attrName>style.visibility</p:attrName>
                                        </p:attrNameLst>
                                      </p:cBhvr>
                                      <p:to>
                                        <p:strVal val="visible"/>
                                      </p:to>
                                    </p:set>
                                    <p:animEffect transition="in" filter="fade">
                                      <p:cBhvr>
                                        <p:cTn id="7" dur="500"/>
                                        <p:tgtEl>
                                          <p:spTgt spid="717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71">
                                            <p:txEl>
                                              <p:pRg st="2" end="2"/>
                                            </p:txEl>
                                          </p:spTgt>
                                        </p:tgtEl>
                                        <p:attrNameLst>
                                          <p:attrName>style.visibility</p:attrName>
                                        </p:attrNameLst>
                                      </p:cBhvr>
                                      <p:to>
                                        <p:strVal val="visible"/>
                                      </p:to>
                                    </p:set>
                                    <p:animEffect transition="in" filter="fade">
                                      <p:cBhvr>
                                        <p:cTn id="12" dur="500"/>
                                        <p:tgtEl>
                                          <p:spTgt spid="7171">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7171">
                                            <p:txEl>
                                              <p:pRg st="3" end="3"/>
                                            </p:txEl>
                                          </p:spTgt>
                                        </p:tgtEl>
                                        <p:attrNameLst>
                                          <p:attrName>style.visibility</p:attrName>
                                        </p:attrNameLst>
                                      </p:cBhvr>
                                      <p:to>
                                        <p:strVal val="visible"/>
                                      </p:to>
                                    </p:set>
                                    <p:animEffect transition="in" filter="fade">
                                      <p:cBhvr>
                                        <p:cTn id="15" dur="500"/>
                                        <p:tgtEl>
                                          <p:spTgt spid="7171">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57200" y="381000"/>
            <a:ext cx="8229600" cy="1143000"/>
          </a:xfrm>
        </p:spPr>
        <p:txBody>
          <a:bodyPr/>
          <a:lstStyle/>
          <a:p>
            <a:pPr eaLnBrk="1" hangingPunct="1">
              <a:lnSpc>
                <a:spcPct val="90000"/>
              </a:lnSpc>
            </a:pPr>
            <a:r>
              <a:rPr lang="en-US" u="sng" dirty="0">
                <a:effectLst/>
                <a:latin typeface="Calibri" pitchFamily="34" charset="0"/>
              </a:rPr>
              <a:t>Don’t</a:t>
            </a:r>
            <a:r>
              <a:rPr lang="en-US" dirty="0">
                <a:effectLst/>
                <a:latin typeface="Calibri" pitchFamily="34" charset="0"/>
              </a:rPr>
              <a:t> use photographic or “fill” backgrounds</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1524000"/>
            <a:ext cx="2844800" cy="2133600"/>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684255" y="1522911"/>
            <a:ext cx="2472152" cy="2062103"/>
          </a:xfrm>
          <a:prstGeom prst="rect">
            <a:avLst/>
          </a:prstGeom>
          <a:noFill/>
          <a:ln>
            <a:noFill/>
          </a:ln>
          <a:effectLst>
            <a:outerShdw blurRad="25400" dist="25400" dir="5400000" algn="ctr" rotWithShape="0">
              <a:schemeClr val="bg1">
                <a:lumMod val="75000"/>
              </a:schemeClr>
            </a:outerShdw>
          </a:effectLst>
        </p:spPr>
        <p:txBody>
          <a:bodyPr wrap="none" rtlCol="0">
            <a:spAutoFit/>
          </a:bodyPr>
          <a:lstStyle/>
          <a:p>
            <a:r>
              <a:rPr lang="en-US" sz="3200" b="1" dirty="0">
                <a:solidFill>
                  <a:schemeClr val="accent2">
                    <a:lumMod val="50000"/>
                  </a:schemeClr>
                </a:solidFill>
                <a:effectLst>
                  <a:outerShdw blurRad="38100" dist="38100" dir="2700000" algn="tl">
                    <a:srgbClr val="000000">
                      <a:alpha val="43137"/>
                    </a:srgbClr>
                  </a:outerShdw>
                </a:effectLst>
                <a:latin typeface="Calibri" panose="020F0502020204030204" pitchFamily="34" charset="0"/>
              </a:rPr>
              <a:t>Yes, it’s Illini </a:t>
            </a:r>
            <a:br>
              <a:rPr lang="en-US" sz="3200" b="1" dirty="0">
                <a:solidFill>
                  <a:schemeClr val="accent2">
                    <a:lumMod val="50000"/>
                  </a:schemeClr>
                </a:solidFill>
                <a:effectLst>
                  <a:outerShdw blurRad="38100" dist="38100" dir="2700000" algn="tl">
                    <a:srgbClr val="000000">
                      <a:alpha val="43137"/>
                    </a:srgbClr>
                  </a:outerShdw>
                </a:effectLst>
                <a:latin typeface="Calibri" panose="020F0502020204030204" pitchFamily="34" charset="0"/>
              </a:rPr>
            </a:br>
            <a:r>
              <a:rPr lang="en-US" sz="3200" b="1" dirty="0">
                <a:solidFill>
                  <a:schemeClr val="accent2">
                    <a:lumMod val="50000"/>
                  </a:schemeClr>
                </a:solidFill>
                <a:effectLst>
                  <a:outerShdw blurRad="38100" dist="38100" dir="2700000" algn="tl">
                    <a:srgbClr val="000000">
                      <a:alpha val="43137"/>
                    </a:srgbClr>
                  </a:outerShdw>
                </a:effectLst>
                <a:latin typeface="Calibri" panose="020F0502020204030204" pitchFamily="34" charset="0"/>
              </a:rPr>
              <a:t>Orange, but </a:t>
            </a:r>
            <a:br>
              <a:rPr lang="en-US" sz="3200" b="1" dirty="0">
                <a:solidFill>
                  <a:schemeClr val="accent2">
                    <a:lumMod val="50000"/>
                  </a:schemeClr>
                </a:solidFill>
                <a:effectLst>
                  <a:outerShdw blurRad="38100" dist="38100" dir="2700000" algn="tl">
                    <a:srgbClr val="000000">
                      <a:alpha val="43137"/>
                    </a:srgbClr>
                  </a:outerShdw>
                </a:effectLst>
                <a:latin typeface="Calibri" panose="020F0502020204030204" pitchFamily="34" charset="0"/>
              </a:rPr>
            </a:br>
            <a:r>
              <a:rPr lang="en-US" sz="3200" b="1" dirty="0">
                <a:solidFill>
                  <a:schemeClr val="accent2">
                    <a:lumMod val="50000"/>
                  </a:schemeClr>
                </a:solidFill>
                <a:effectLst>
                  <a:outerShdw blurRad="38100" dist="38100" dir="2700000" algn="tl">
                    <a:srgbClr val="000000">
                      <a:alpha val="43137"/>
                    </a:srgbClr>
                  </a:outerShdw>
                </a:effectLst>
                <a:latin typeface="Calibri" panose="020F0502020204030204" pitchFamily="34" charset="0"/>
              </a:rPr>
              <a:t>nobody can </a:t>
            </a:r>
            <a:br>
              <a:rPr lang="en-US" sz="3200" b="1" dirty="0">
                <a:solidFill>
                  <a:schemeClr val="accent2">
                    <a:lumMod val="50000"/>
                  </a:schemeClr>
                </a:solidFill>
                <a:effectLst>
                  <a:outerShdw blurRad="38100" dist="38100" dir="2700000" algn="tl">
                    <a:srgbClr val="000000">
                      <a:alpha val="43137"/>
                    </a:srgbClr>
                  </a:outerShdw>
                </a:effectLst>
                <a:latin typeface="Calibri" panose="020F0502020204030204" pitchFamily="34" charset="0"/>
              </a:rPr>
            </a:br>
            <a:r>
              <a:rPr lang="en-US" sz="3200" b="1" dirty="0">
                <a:solidFill>
                  <a:schemeClr val="accent2">
                    <a:lumMod val="50000"/>
                  </a:schemeClr>
                </a:solidFill>
                <a:effectLst>
                  <a:outerShdw blurRad="38100" dist="38100" dir="2700000" algn="tl">
                    <a:srgbClr val="000000">
                      <a:alpha val="43137"/>
                    </a:srgbClr>
                  </a:outerShdw>
                </a:effectLst>
                <a:latin typeface="Calibri" panose="020F0502020204030204" pitchFamily="34" charset="0"/>
              </a:rPr>
              <a:t>read the text</a:t>
            </a:r>
            <a:r>
              <a:rPr lang="en-US" sz="3200" b="1" dirty="0">
                <a:solidFill>
                  <a:schemeClr val="accent2">
                    <a:lumMod val="50000"/>
                  </a:schemeClr>
                </a:solidFill>
                <a:latin typeface="Calibri" panose="020F0502020204030204" pitchFamily="34" charset="0"/>
              </a:rPr>
              <a:t> </a:t>
            </a:r>
          </a:p>
        </p:txBody>
      </p:sp>
      <p:sp>
        <p:nvSpPr>
          <p:cNvPr id="4" name="TextBox 3"/>
          <p:cNvSpPr txBox="1"/>
          <p:nvPr/>
        </p:nvSpPr>
        <p:spPr>
          <a:xfrm>
            <a:off x="3651721" y="1371616"/>
            <a:ext cx="5130194" cy="2492990"/>
          </a:xfrm>
          <a:prstGeom prst="rect">
            <a:avLst/>
          </a:prstGeom>
          <a:noFill/>
        </p:spPr>
        <p:txBody>
          <a:bodyPr wrap="square" rtlCol="0">
            <a:spAutoFit/>
          </a:bodyPr>
          <a:lstStyle/>
          <a:p>
            <a:pPr>
              <a:lnSpc>
                <a:spcPct val="85000"/>
              </a:lnSpc>
              <a:spcAft>
                <a:spcPts val="1200"/>
              </a:spcAft>
            </a:pPr>
            <a:r>
              <a:rPr lang="en-US" sz="3200" b="1" dirty="0">
                <a:solidFill>
                  <a:schemeClr val="accent6">
                    <a:lumMod val="50000"/>
                  </a:schemeClr>
                </a:solidFill>
                <a:latin typeface="Calibri" panose="020F0502020204030204" pitchFamily="34" charset="0"/>
              </a:rPr>
              <a:t>They’re distracting</a:t>
            </a:r>
          </a:p>
          <a:p>
            <a:pPr>
              <a:lnSpc>
                <a:spcPct val="85000"/>
              </a:lnSpc>
              <a:spcAft>
                <a:spcPts val="1200"/>
              </a:spcAft>
            </a:pPr>
            <a:r>
              <a:rPr lang="en-US" sz="3200" b="1" dirty="0">
                <a:solidFill>
                  <a:schemeClr val="accent6">
                    <a:lumMod val="50000"/>
                  </a:schemeClr>
                </a:solidFill>
                <a:latin typeface="Calibri" panose="020F0502020204030204" pitchFamily="34" charset="0"/>
              </a:rPr>
              <a:t>They make your text too</a:t>
            </a:r>
            <a:br>
              <a:rPr lang="en-US" sz="3200" b="1" dirty="0">
                <a:solidFill>
                  <a:schemeClr val="accent6">
                    <a:lumMod val="50000"/>
                  </a:schemeClr>
                </a:solidFill>
                <a:latin typeface="Calibri" panose="020F0502020204030204" pitchFamily="34" charset="0"/>
              </a:rPr>
            </a:br>
            <a:r>
              <a:rPr lang="en-US" sz="3200" b="1" dirty="0">
                <a:solidFill>
                  <a:schemeClr val="accent6">
                    <a:lumMod val="50000"/>
                  </a:schemeClr>
                </a:solidFill>
                <a:latin typeface="Calibri" panose="020F0502020204030204" pitchFamily="34" charset="0"/>
              </a:rPr>
              <a:t>   hard to read</a:t>
            </a:r>
          </a:p>
          <a:p>
            <a:pPr>
              <a:lnSpc>
                <a:spcPct val="85000"/>
              </a:lnSpc>
              <a:spcAft>
                <a:spcPts val="1200"/>
              </a:spcAft>
            </a:pPr>
            <a:r>
              <a:rPr lang="en-US" sz="3200" b="1" dirty="0">
                <a:solidFill>
                  <a:schemeClr val="accent6">
                    <a:lumMod val="50000"/>
                  </a:schemeClr>
                </a:solidFill>
                <a:latin typeface="Calibri" panose="020F0502020204030204" pitchFamily="34" charset="0"/>
              </a:rPr>
              <a:t>They get boring after the first</a:t>
            </a:r>
            <a:br>
              <a:rPr lang="en-US" sz="3200" b="1" dirty="0">
                <a:solidFill>
                  <a:schemeClr val="accent6">
                    <a:lumMod val="50000"/>
                  </a:schemeClr>
                </a:solidFill>
                <a:latin typeface="Calibri" panose="020F0502020204030204" pitchFamily="34" charset="0"/>
              </a:rPr>
            </a:br>
            <a:r>
              <a:rPr lang="en-US" sz="3200" b="1" dirty="0">
                <a:solidFill>
                  <a:schemeClr val="accent6">
                    <a:lumMod val="50000"/>
                  </a:schemeClr>
                </a:solidFill>
                <a:latin typeface="Calibri" panose="020F0502020204030204" pitchFamily="34" charset="0"/>
              </a:rPr>
              <a:t>   two or three</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3847011"/>
            <a:ext cx="2844800" cy="2156694"/>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179265" y="4386748"/>
            <a:ext cx="3008709" cy="1077218"/>
          </a:xfrm>
          <a:prstGeom prst="rect">
            <a:avLst/>
          </a:prstGeom>
          <a:noFill/>
        </p:spPr>
        <p:txBody>
          <a:bodyPr wrap="none" rtlCol="0">
            <a:spAutoFit/>
          </a:bodyPr>
          <a:lstStyle/>
          <a:p>
            <a:r>
              <a:rPr lang="en-US" sz="3200" b="1" dirty="0">
                <a:solidFill>
                  <a:srgbClr val="FFFF00"/>
                </a:solidFill>
                <a:effectLst>
                  <a:outerShdw blurRad="38100" dist="38100" dir="2700000" algn="tl">
                    <a:srgbClr val="000000">
                      <a:alpha val="43137"/>
                    </a:srgbClr>
                  </a:outerShdw>
                </a:effectLst>
                <a:latin typeface="Calibri" panose="020F0502020204030204" pitchFamily="34" charset="0"/>
              </a:rPr>
              <a:t>Even if your talk </a:t>
            </a:r>
            <a:br>
              <a:rPr lang="en-US" sz="3200" b="1" dirty="0">
                <a:solidFill>
                  <a:srgbClr val="FFFF00"/>
                </a:solidFill>
                <a:effectLst>
                  <a:outerShdw blurRad="38100" dist="38100" dir="2700000" algn="tl">
                    <a:srgbClr val="000000">
                      <a:alpha val="43137"/>
                    </a:srgbClr>
                  </a:outerShdw>
                </a:effectLst>
                <a:latin typeface="Calibri" panose="020F0502020204030204" pitchFamily="34" charset="0"/>
              </a:rPr>
            </a:br>
            <a:r>
              <a:rPr lang="en-US" sz="3200" b="1" dirty="0">
                <a:solidFill>
                  <a:srgbClr val="FFFF00"/>
                </a:solidFill>
                <a:effectLst>
                  <a:outerShdw blurRad="38100" dist="38100" dir="2700000" algn="tl">
                    <a:srgbClr val="000000">
                      <a:alpha val="43137"/>
                    </a:srgbClr>
                  </a:outerShdw>
                </a:effectLst>
                <a:latin typeface="Calibri" panose="020F0502020204030204" pitchFamily="34" charset="0"/>
              </a:rPr>
              <a:t>is about koalas </a:t>
            </a:r>
          </a:p>
        </p:txBody>
      </p:sp>
      <p:sp>
        <p:nvSpPr>
          <p:cNvPr id="7" name="Rectangle 6"/>
          <p:cNvSpPr/>
          <p:nvPr/>
        </p:nvSpPr>
        <p:spPr bwMode="auto">
          <a:xfrm>
            <a:off x="3251200" y="3847011"/>
            <a:ext cx="2743200" cy="2156694"/>
          </a:xfrm>
          <a:prstGeom prst="rect">
            <a:avLst/>
          </a:prstGeom>
          <a:blipFill>
            <a:blip r:embed="rId5"/>
            <a:tile tx="0" ty="0" sx="100000" sy="100000" flip="none" algn="tl"/>
          </a:blipFill>
          <a:ln w="9525" cap="flat" cmpd="sng" algn="ctr">
            <a:noFill/>
            <a:prstDash val="solid"/>
            <a:round/>
            <a:headEnd type="none" w="med" len="med"/>
            <a:tailEnd type="none" w="med" len="med"/>
          </a:ln>
          <a:effectLst>
            <a:outerShdw blurRad="127000" dist="127000" dir="2700000" algn="tl" rotWithShape="0">
              <a:schemeClr val="bg1">
                <a:lumMod val="50000"/>
                <a:alpha val="40000"/>
              </a:scheme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3" name="TextBox 12"/>
          <p:cNvSpPr txBox="1"/>
          <p:nvPr/>
        </p:nvSpPr>
        <p:spPr>
          <a:xfrm>
            <a:off x="3376660" y="4114663"/>
            <a:ext cx="2442528" cy="1569660"/>
          </a:xfrm>
          <a:prstGeom prst="rect">
            <a:avLst/>
          </a:prstGeom>
          <a:noFill/>
        </p:spPr>
        <p:txBody>
          <a:bodyPr wrap="none" rtlCol="0">
            <a:spAutoFit/>
          </a:bodyPr>
          <a:lstStyle/>
          <a:p>
            <a:r>
              <a:rPr lang="en-US" sz="3200" b="1" dirty="0">
                <a:solidFill>
                  <a:schemeClr val="accent6">
                    <a:lumMod val="75000"/>
                  </a:schemeClr>
                </a:solidFill>
                <a:effectLst>
                  <a:outerShdw blurRad="38100" dist="38100" dir="2700000" algn="tl">
                    <a:srgbClr val="000000">
                      <a:alpha val="43137"/>
                    </a:srgbClr>
                  </a:outerShdw>
                </a:effectLst>
                <a:latin typeface="Calibri" panose="020F0502020204030204" pitchFamily="34" charset="0"/>
              </a:rPr>
              <a:t>Even if it’s on</a:t>
            </a:r>
            <a:br>
              <a:rPr lang="en-US" sz="3200" b="1" dirty="0">
                <a:solidFill>
                  <a:schemeClr val="accent6">
                    <a:lumMod val="75000"/>
                  </a:schemeClr>
                </a:solidFill>
                <a:effectLst>
                  <a:outerShdw blurRad="38100" dist="38100" dir="2700000" algn="tl">
                    <a:srgbClr val="000000">
                      <a:alpha val="43137"/>
                    </a:srgbClr>
                  </a:outerShdw>
                </a:effectLst>
                <a:latin typeface="Calibri" panose="020F0502020204030204" pitchFamily="34" charset="0"/>
              </a:rPr>
            </a:br>
            <a:r>
              <a:rPr lang="en-US" sz="3200" b="1" dirty="0">
                <a:solidFill>
                  <a:schemeClr val="accent6">
                    <a:lumMod val="75000"/>
                  </a:schemeClr>
                </a:solidFill>
                <a:effectLst>
                  <a:outerShdw blurRad="38100" dist="38100" dir="2700000" algn="tl">
                    <a:srgbClr val="000000">
                      <a:alpha val="43137"/>
                    </a:srgbClr>
                  </a:outerShdw>
                </a:effectLst>
                <a:latin typeface="Calibri" panose="020F0502020204030204" pitchFamily="34" charset="0"/>
              </a:rPr>
              <a:t>hydrophobic </a:t>
            </a:r>
            <a:br>
              <a:rPr lang="en-US" sz="3200" b="1" dirty="0">
                <a:solidFill>
                  <a:schemeClr val="accent6">
                    <a:lumMod val="75000"/>
                  </a:schemeClr>
                </a:solidFill>
                <a:effectLst>
                  <a:outerShdw blurRad="38100" dist="38100" dir="2700000" algn="tl">
                    <a:srgbClr val="000000">
                      <a:alpha val="43137"/>
                    </a:srgbClr>
                  </a:outerShdw>
                </a:effectLst>
                <a:latin typeface="Calibri" panose="020F0502020204030204" pitchFamily="34" charset="0"/>
              </a:rPr>
            </a:br>
            <a:r>
              <a:rPr lang="en-US" sz="3200" b="1" dirty="0">
                <a:solidFill>
                  <a:schemeClr val="accent6">
                    <a:lumMod val="75000"/>
                  </a:schemeClr>
                </a:solidFill>
                <a:effectLst>
                  <a:outerShdw blurRad="38100" dist="38100" dir="2700000" algn="tl">
                    <a:srgbClr val="000000">
                      <a:alpha val="43137"/>
                    </a:srgbClr>
                  </a:outerShdw>
                </a:effectLst>
                <a:latin typeface="Calibri" panose="020F0502020204030204" pitchFamily="34" charset="0"/>
              </a:rPr>
              <a:t>materials</a:t>
            </a:r>
          </a:p>
        </p:txBody>
      </p:sp>
      <p:sp>
        <p:nvSpPr>
          <p:cNvPr id="14" name="Rectangle 13"/>
          <p:cNvSpPr/>
          <p:nvPr/>
        </p:nvSpPr>
        <p:spPr bwMode="auto">
          <a:xfrm>
            <a:off x="6172200" y="3847011"/>
            <a:ext cx="2743200" cy="2156694"/>
          </a:xfrm>
          <a:prstGeom prst="rect">
            <a:avLst/>
          </a:prstGeom>
          <a:pattFill prst="diagBrick">
            <a:fgClr>
              <a:schemeClr val="accent1"/>
            </a:fgClr>
            <a:bgClr>
              <a:schemeClr val="bg1"/>
            </a:bgClr>
          </a:pattFill>
          <a:ln w="9525" cap="flat" cmpd="sng" algn="ctr">
            <a:noFill/>
            <a:prstDash val="solid"/>
            <a:round/>
            <a:headEnd type="none" w="med" len="med"/>
            <a:tailEnd type="none" w="med" len="med"/>
          </a:ln>
          <a:effectLst>
            <a:outerShdw blurRad="127000" dist="127000" dir="2700000" algn="tl" rotWithShape="0">
              <a:schemeClr val="bg1">
                <a:lumMod val="50000"/>
                <a:alpha val="40000"/>
              </a:scheme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5" name="TextBox 14"/>
          <p:cNvSpPr txBox="1"/>
          <p:nvPr/>
        </p:nvSpPr>
        <p:spPr>
          <a:xfrm>
            <a:off x="6299805" y="4145833"/>
            <a:ext cx="2487989" cy="1569660"/>
          </a:xfrm>
          <a:prstGeom prst="rect">
            <a:avLst/>
          </a:prstGeom>
          <a:noFill/>
        </p:spPr>
        <p:txBody>
          <a:bodyPr wrap="none" rtlCol="0">
            <a:spAutoFit/>
          </a:bodyPr>
          <a:lstStyle/>
          <a:p>
            <a:r>
              <a:rPr lang="en-US" sz="3200" b="1" dirty="0">
                <a:solidFill>
                  <a:srgbClr val="00B050"/>
                </a:solidFill>
                <a:effectLst>
                  <a:outerShdw blurRad="38100" dist="38100" dir="2700000" algn="tl">
                    <a:srgbClr val="000000">
                      <a:alpha val="43137"/>
                    </a:srgbClr>
                  </a:outerShdw>
                </a:effectLst>
                <a:latin typeface="Calibri" panose="020F0502020204030204" pitchFamily="34" charset="0"/>
              </a:rPr>
              <a:t>Even if you </a:t>
            </a:r>
            <a:br>
              <a:rPr lang="en-US" sz="3200" b="1" dirty="0">
                <a:solidFill>
                  <a:srgbClr val="00B050"/>
                </a:solidFill>
                <a:effectLst>
                  <a:outerShdw blurRad="38100" dist="38100" dir="2700000" algn="tl">
                    <a:srgbClr val="000000">
                      <a:alpha val="43137"/>
                    </a:srgbClr>
                  </a:outerShdw>
                </a:effectLst>
                <a:latin typeface="Calibri" panose="020F0502020204030204" pitchFamily="34" charset="0"/>
              </a:rPr>
            </a:br>
            <a:r>
              <a:rPr lang="en-US" sz="3200" b="1" dirty="0">
                <a:solidFill>
                  <a:srgbClr val="00B050"/>
                </a:solidFill>
                <a:effectLst>
                  <a:outerShdw blurRad="38100" dist="38100" dir="2700000" algn="tl">
                    <a:srgbClr val="000000">
                      <a:alpha val="43137"/>
                    </a:srgbClr>
                  </a:outerShdw>
                </a:effectLst>
                <a:latin typeface="Calibri" panose="020F0502020204030204" pitchFamily="34" charset="0"/>
              </a:rPr>
              <a:t>think it looks </a:t>
            </a:r>
            <a:br>
              <a:rPr lang="en-US" sz="3200" b="1" dirty="0">
                <a:solidFill>
                  <a:srgbClr val="00B050"/>
                </a:solidFill>
                <a:effectLst>
                  <a:outerShdw blurRad="38100" dist="38100" dir="2700000" algn="tl">
                    <a:srgbClr val="000000">
                      <a:alpha val="43137"/>
                    </a:srgbClr>
                  </a:outerShdw>
                </a:effectLst>
                <a:latin typeface="Calibri" panose="020F0502020204030204" pitchFamily="34" charset="0"/>
              </a:rPr>
            </a:br>
            <a:r>
              <a:rPr lang="en-US" sz="3200" b="1" dirty="0">
                <a:solidFill>
                  <a:srgbClr val="00B050"/>
                </a:solidFill>
                <a:effectLst>
                  <a:outerShdw blurRad="38100" dist="38100" dir="2700000" algn="tl">
                    <a:srgbClr val="000000">
                      <a:alpha val="43137"/>
                    </a:srgbClr>
                  </a:outerShdw>
                </a:effectLst>
                <a:latin typeface="Calibri" panose="020F0502020204030204" pitchFamily="34" charset="0"/>
              </a:rPr>
              <a:t>really cool</a:t>
            </a:r>
          </a:p>
        </p:txBody>
      </p:sp>
      <p:sp>
        <p:nvSpPr>
          <p:cNvPr id="12" name="TextBox 11"/>
          <p:cNvSpPr txBox="1"/>
          <p:nvPr/>
        </p:nvSpPr>
        <p:spPr>
          <a:xfrm>
            <a:off x="5219700" y="6144016"/>
            <a:ext cx="2971800" cy="584775"/>
          </a:xfrm>
          <a:prstGeom prst="rect">
            <a:avLst/>
          </a:prstGeom>
          <a:noFill/>
        </p:spPr>
        <p:txBody>
          <a:bodyPr wrap="square" rtlCol="0">
            <a:spAutoFit/>
          </a:bodyPr>
          <a:lstStyle/>
          <a:p>
            <a:r>
              <a:rPr lang="en-US" sz="3200" b="1" i="1" dirty="0">
                <a:solidFill>
                  <a:srgbClr val="EF6132"/>
                </a:solidFill>
                <a:latin typeface="Calibri" pitchFamily="34" charset="0"/>
                <a:ea typeface="+mj-ea"/>
                <a:cs typeface="+mj-cs"/>
              </a:rPr>
              <a:t>Just don’t do it!</a:t>
            </a:r>
          </a:p>
        </p:txBody>
      </p:sp>
      <p:sp>
        <p:nvSpPr>
          <p:cNvPr id="8" name="Slide Number Placeholder 7">
            <a:extLst>
              <a:ext uri="{FF2B5EF4-FFF2-40B4-BE49-F238E27FC236}">
                <a16:creationId xmlns:a16="http://schemas.microsoft.com/office/drawing/2014/main" id="{F0D62A68-B4B2-4356-BD92-010DD217D685}"/>
              </a:ext>
            </a:extLst>
          </p:cNvPr>
          <p:cNvSpPr>
            <a:spLocks noGrp="1"/>
          </p:cNvSpPr>
          <p:nvPr>
            <p:ph type="sldNum" sz="quarter" idx="12"/>
          </p:nvPr>
        </p:nvSpPr>
        <p:spPr/>
        <p:txBody>
          <a:bodyPr/>
          <a:lstStyle/>
          <a:p>
            <a:pPr>
              <a:defRPr/>
            </a:pPr>
            <a:fld id="{0C3D420A-3147-497E-93C3-AFBE597AB927}" type="slidenum">
              <a:rPr lang="en-US" smtClean="0"/>
              <a:pPr>
                <a:defRPr/>
              </a:pPr>
              <a:t>14</a:t>
            </a:fld>
            <a:endParaRPr lang="en-US" b="0">
              <a:solidFill>
                <a:schemeClr val="tx1"/>
              </a:solidFill>
            </a:endParaRPr>
          </a:p>
        </p:txBody>
      </p:sp>
    </p:spTree>
    <p:extLst>
      <p:ext uri="{BB962C8B-B14F-4D97-AF65-F5344CB8AC3E}">
        <p14:creationId xmlns:p14="http://schemas.microsoft.com/office/powerpoint/2010/main" val="16996192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13" grpId="0"/>
      <p:bldP spid="14" grpId="0" animBg="1"/>
      <p:bldP spid="15"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57200" y="170442"/>
            <a:ext cx="8229600" cy="1143000"/>
          </a:xfrm>
        </p:spPr>
        <p:txBody>
          <a:bodyPr/>
          <a:lstStyle/>
          <a:p>
            <a:pPr eaLnBrk="1" hangingPunct="1">
              <a:lnSpc>
                <a:spcPct val="90000"/>
              </a:lnSpc>
            </a:pPr>
            <a:r>
              <a:rPr lang="en-US" u="sng" dirty="0">
                <a:effectLst/>
                <a:latin typeface="Calibri" pitchFamily="34" charset="0"/>
              </a:rPr>
              <a:t>Don’t</a:t>
            </a:r>
            <a:r>
              <a:rPr lang="en-US" dirty="0">
                <a:effectLst/>
                <a:latin typeface="Calibri" pitchFamily="34" charset="0"/>
              </a:rPr>
              <a:t> use one of the PPT templates </a:t>
            </a:r>
          </a:p>
        </p:txBody>
      </p:sp>
      <p:sp>
        <p:nvSpPr>
          <p:cNvPr id="4" name="TextBox 3"/>
          <p:cNvSpPr txBox="1"/>
          <p:nvPr/>
        </p:nvSpPr>
        <p:spPr>
          <a:xfrm>
            <a:off x="457200" y="1066800"/>
            <a:ext cx="8001000" cy="3656386"/>
          </a:xfrm>
          <a:prstGeom prst="rect">
            <a:avLst/>
          </a:prstGeom>
          <a:noFill/>
        </p:spPr>
        <p:txBody>
          <a:bodyPr wrap="square" rtlCol="0">
            <a:spAutoFit/>
          </a:bodyPr>
          <a:lstStyle/>
          <a:p>
            <a:pPr>
              <a:lnSpc>
                <a:spcPct val="90000"/>
              </a:lnSpc>
              <a:spcAft>
                <a:spcPts val="1200"/>
              </a:spcAft>
            </a:pPr>
            <a:r>
              <a:rPr lang="en-US" sz="3200" b="1" dirty="0">
                <a:solidFill>
                  <a:schemeClr val="accent6">
                    <a:lumMod val="50000"/>
                  </a:schemeClr>
                </a:solidFill>
                <a:latin typeface="Calibri" panose="020F0502020204030204" pitchFamily="34" charset="0"/>
              </a:rPr>
              <a:t>They take up too much real estate with</a:t>
            </a:r>
            <a:br>
              <a:rPr lang="en-US" sz="3200" b="1" dirty="0">
                <a:solidFill>
                  <a:schemeClr val="accent6">
                    <a:lumMod val="50000"/>
                  </a:schemeClr>
                </a:solidFill>
                <a:latin typeface="Calibri" panose="020F0502020204030204" pitchFamily="34" charset="0"/>
              </a:rPr>
            </a:br>
            <a:r>
              <a:rPr lang="en-US" sz="3200" b="1" dirty="0">
                <a:solidFill>
                  <a:schemeClr val="accent6">
                    <a:lumMod val="50000"/>
                  </a:schemeClr>
                </a:solidFill>
                <a:latin typeface="Calibri" panose="020F0502020204030204" pitchFamily="34" charset="0"/>
              </a:rPr>
              <a:t>    meaningless graphics</a:t>
            </a:r>
          </a:p>
          <a:p>
            <a:pPr>
              <a:lnSpc>
                <a:spcPct val="90000"/>
              </a:lnSpc>
              <a:spcAft>
                <a:spcPts val="1200"/>
              </a:spcAft>
            </a:pPr>
            <a:r>
              <a:rPr lang="en-US" sz="3200" b="1" dirty="0">
                <a:solidFill>
                  <a:schemeClr val="accent6">
                    <a:lumMod val="50000"/>
                  </a:schemeClr>
                </a:solidFill>
                <a:latin typeface="Calibri" panose="020F0502020204030204" pitchFamily="34" charset="0"/>
              </a:rPr>
              <a:t>They force you to devote 25% of the slide to </a:t>
            </a:r>
            <a:br>
              <a:rPr lang="en-US" sz="3200" b="1" dirty="0">
                <a:solidFill>
                  <a:schemeClr val="accent6">
                    <a:lumMod val="50000"/>
                  </a:schemeClr>
                </a:solidFill>
                <a:latin typeface="Calibri" panose="020F0502020204030204" pitchFamily="34" charset="0"/>
              </a:rPr>
            </a:br>
            <a:r>
              <a:rPr lang="en-US" sz="3200" b="1" dirty="0">
                <a:solidFill>
                  <a:schemeClr val="accent6">
                    <a:lumMod val="50000"/>
                  </a:schemeClr>
                </a:solidFill>
                <a:latin typeface="Calibri" panose="020F0502020204030204" pitchFamily="34" charset="0"/>
              </a:rPr>
              <a:t>    the “title”</a:t>
            </a:r>
          </a:p>
          <a:p>
            <a:pPr>
              <a:lnSpc>
                <a:spcPct val="90000"/>
              </a:lnSpc>
              <a:spcAft>
                <a:spcPts val="1200"/>
              </a:spcAft>
            </a:pPr>
            <a:r>
              <a:rPr lang="en-US" sz="3200" b="1" dirty="0">
                <a:solidFill>
                  <a:schemeClr val="accent6">
                    <a:lumMod val="50000"/>
                  </a:schemeClr>
                </a:solidFill>
                <a:latin typeface="Calibri" panose="020F0502020204030204" pitchFamily="34" charset="0"/>
              </a:rPr>
              <a:t>They trivialize your message by promoting</a:t>
            </a:r>
            <a:br>
              <a:rPr lang="en-US" sz="3200" b="1" dirty="0">
                <a:solidFill>
                  <a:schemeClr val="accent6">
                    <a:lumMod val="50000"/>
                  </a:schemeClr>
                </a:solidFill>
                <a:latin typeface="Calibri" panose="020F0502020204030204" pitchFamily="34" charset="0"/>
              </a:rPr>
            </a:br>
            <a:r>
              <a:rPr lang="en-US" sz="3200" b="1" dirty="0">
                <a:solidFill>
                  <a:schemeClr val="accent6">
                    <a:lumMod val="50000"/>
                  </a:schemeClr>
                </a:solidFill>
                <a:latin typeface="Calibri" panose="020F0502020204030204" pitchFamily="34" charset="0"/>
              </a:rPr>
              <a:t>   style over substance</a:t>
            </a:r>
          </a:p>
          <a:p>
            <a:pPr>
              <a:lnSpc>
                <a:spcPct val="90000"/>
              </a:lnSpc>
              <a:spcAft>
                <a:spcPts val="1200"/>
              </a:spcAft>
            </a:pPr>
            <a:r>
              <a:rPr lang="en-US" sz="3200" b="1" dirty="0">
                <a:solidFill>
                  <a:schemeClr val="accent6">
                    <a:lumMod val="50000"/>
                  </a:schemeClr>
                </a:solidFill>
                <a:latin typeface="Calibri" panose="020F0502020204030204" pitchFamily="34" charset="0"/>
              </a:rPr>
              <a:t>Many are just hideous</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5092" y="4879329"/>
            <a:ext cx="2808176" cy="1589204"/>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91082" y="4896263"/>
            <a:ext cx="2815160" cy="1589204"/>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44056" y="4896263"/>
            <a:ext cx="2795144" cy="1572270"/>
          </a:xfrm>
          <a:prstGeom prst="rect">
            <a:avLst/>
          </a:prstGeom>
          <a:ln>
            <a:noFill/>
          </a:ln>
          <a:effectLst>
            <a:outerShdw blurRad="292100" dist="139700" dir="2700000" algn="tl" rotWithShape="0">
              <a:srgbClr val="333333">
                <a:alpha val="65000"/>
              </a:srgbClr>
            </a:outerShdw>
          </a:effectLst>
        </p:spPr>
      </p:pic>
      <p:sp>
        <p:nvSpPr>
          <p:cNvPr id="2" name="Oval 1"/>
          <p:cNvSpPr/>
          <p:nvPr/>
        </p:nvSpPr>
        <p:spPr bwMode="auto">
          <a:xfrm>
            <a:off x="228600" y="4723186"/>
            <a:ext cx="533400" cy="1906214"/>
          </a:xfrm>
          <a:prstGeom prst="ellipse">
            <a:avLst/>
          </a:prstGeom>
          <a:noFill/>
          <a:ln w="38100" cap="flat" cmpd="sng" algn="ctr">
            <a:solidFill>
              <a:srgbClr val="EF6132"/>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1" name="Oval 10"/>
          <p:cNvSpPr/>
          <p:nvPr/>
        </p:nvSpPr>
        <p:spPr bwMode="auto">
          <a:xfrm>
            <a:off x="2734168" y="4720824"/>
            <a:ext cx="533400" cy="1906214"/>
          </a:xfrm>
          <a:prstGeom prst="ellipse">
            <a:avLst/>
          </a:prstGeom>
          <a:noFill/>
          <a:ln w="38100" cap="flat" cmpd="sng" algn="ctr">
            <a:solidFill>
              <a:srgbClr val="EF6132"/>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2" name="Oval 11"/>
          <p:cNvSpPr/>
          <p:nvPr/>
        </p:nvSpPr>
        <p:spPr bwMode="auto">
          <a:xfrm>
            <a:off x="4343400" y="5930576"/>
            <a:ext cx="1913440" cy="696462"/>
          </a:xfrm>
          <a:prstGeom prst="ellipse">
            <a:avLst/>
          </a:prstGeom>
          <a:noFill/>
          <a:ln w="38100" cap="flat" cmpd="sng" algn="ctr">
            <a:solidFill>
              <a:srgbClr val="EF6132"/>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3" name="Oval 12"/>
          <p:cNvSpPr/>
          <p:nvPr/>
        </p:nvSpPr>
        <p:spPr bwMode="auto">
          <a:xfrm>
            <a:off x="5791200" y="4754692"/>
            <a:ext cx="3219648" cy="736433"/>
          </a:xfrm>
          <a:prstGeom prst="ellipse">
            <a:avLst/>
          </a:prstGeom>
          <a:noFill/>
          <a:ln w="38100" cap="flat" cmpd="sng" algn="ctr">
            <a:solidFill>
              <a:srgbClr val="EF6132"/>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 name="Slide Number Placeholder 2">
            <a:extLst>
              <a:ext uri="{FF2B5EF4-FFF2-40B4-BE49-F238E27FC236}">
                <a16:creationId xmlns:a16="http://schemas.microsoft.com/office/drawing/2014/main" id="{9818F3EF-F851-45A9-BDC3-E149F523751C}"/>
              </a:ext>
            </a:extLst>
          </p:cNvPr>
          <p:cNvSpPr>
            <a:spLocks noGrp="1"/>
          </p:cNvSpPr>
          <p:nvPr>
            <p:ph type="sldNum" sz="quarter" idx="12"/>
          </p:nvPr>
        </p:nvSpPr>
        <p:spPr>
          <a:xfrm>
            <a:off x="6991892" y="6180667"/>
            <a:ext cx="1905000" cy="304800"/>
          </a:xfrm>
        </p:spPr>
        <p:txBody>
          <a:bodyPr/>
          <a:lstStyle/>
          <a:p>
            <a:pPr>
              <a:defRPr/>
            </a:pPr>
            <a:fld id="{0C3D420A-3147-497E-93C3-AFBE597AB927}" type="slidenum">
              <a:rPr lang="en-US" smtClean="0">
                <a:solidFill>
                  <a:schemeClr val="bg1"/>
                </a:solidFill>
              </a:rPr>
              <a:pPr>
                <a:defRPr/>
              </a:pPr>
              <a:t>15</a:t>
            </a:fld>
            <a:endParaRPr lang="en-US" b="0" dirty="0">
              <a:solidFill>
                <a:schemeClr val="bg1"/>
              </a:solidFill>
            </a:endParaRPr>
          </a:p>
        </p:txBody>
      </p:sp>
    </p:spTree>
    <p:extLst>
      <p:ext uri="{BB962C8B-B14F-4D97-AF65-F5344CB8AC3E}">
        <p14:creationId xmlns:p14="http://schemas.microsoft.com/office/powerpoint/2010/main" val="14876699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2"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7"/>
          <p:cNvSpPr>
            <a:spLocks noGrp="1" noChangeArrowheads="1"/>
          </p:cNvSpPr>
          <p:nvPr>
            <p:ph type="title"/>
          </p:nvPr>
        </p:nvSpPr>
        <p:spPr>
          <a:xfrm>
            <a:off x="762000" y="268146"/>
            <a:ext cx="7169242" cy="863596"/>
          </a:xfrm>
          <a:noFill/>
        </p:spPr>
        <p:txBody>
          <a:bodyPr/>
          <a:lstStyle/>
          <a:p>
            <a:pPr eaLnBrk="1" hangingPunct="1">
              <a:lnSpc>
                <a:spcPct val="90000"/>
              </a:lnSpc>
            </a:pPr>
            <a:r>
              <a:rPr lang="en-US" u="sng" dirty="0">
                <a:effectLst/>
                <a:latin typeface="Calibri" pitchFamily="34" charset="0"/>
              </a:rPr>
              <a:t>Don’t</a:t>
            </a:r>
            <a:r>
              <a:rPr lang="en-US" dirty="0">
                <a:effectLst/>
                <a:latin typeface="Calibri" pitchFamily="34" charset="0"/>
              </a:rPr>
              <a:t> use                     unless you are presenting an actual list</a:t>
            </a:r>
          </a:p>
        </p:txBody>
      </p:sp>
      <p:sp>
        <p:nvSpPr>
          <p:cNvPr id="5125" name="Text Box 9"/>
          <p:cNvSpPr txBox="1">
            <a:spLocks noChangeArrowheads="1"/>
          </p:cNvSpPr>
          <p:nvPr/>
        </p:nvSpPr>
        <p:spPr bwMode="auto">
          <a:xfrm>
            <a:off x="1788886" y="2112390"/>
            <a:ext cx="1451428" cy="19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endParaRPr lang="en-US"/>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219200"/>
            <a:ext cx="7093042" cy="5328936"/>
          </a:xfrm>
          <a:prstGeom prst="rect">
            <a:avLst/>
          </a:prstGeom>
        </p:spPr>
      </p:pic>
      <p:sp>
        <p:nvSpPr>
          <p:cNvPr id="6" name="TextBox 5"/>
          <p:cNvSpPr txBox="1"/>
          <p:nvPr/>
        </p:nvSpPr>
        <p:spPr>
          <a:xfrm rot="19784853">
            <a:off x="1327216" y="3289043"/>
            <a:ext cx="5413634" cy="1323439"/>
          </a:xfrm>
          <a:prstGeom prst="rect">
            <a:avLst/>
          </a:prstGeom>
          <a:solidFill>
            <a:schemeClr val="bg1"/>
          </a:solidFill>
          <a:ln>
            <a:solidFill>
              <a:srgbClr val="FF0000"/>
            </a:solidFill>
          </a:ln>
          <a:effectLst>
            <a:outerShdw blurRad="50800" dist="38100" dir="2700000" algn="tl" rotWithShape="0">
              <a:prstClr val="black">
                <a:alpha val="40000"/>
              </a:prstClr>
            </a:outerShdw>
          </a:effectLst>
        </p:spPr>
        <p:txBody>
          <a:bodyPr wrap="square">
            <a:spAutoFit/>
          </a:bodyPr>
          <a:lstStyle/>
          <a:p>
            <a:pPr>
              <a:defRPr/>
            </a:pPr>
            <a:r>
              <a:rPr lang="en-US" sz="8000" dirty="0">
                <a:solidFill>
                  <a:srgbClr val="FF0000"/>
                </a:solidFill>
                <a:latin typeface="Stencil" pitchFamily="82" charset="0"/>
              </a:rPr>
              <a:t>REJECTED</a:t>
            </a:r>
          </a:p>
        </p:txBody>
      </p:sp>
      <p:sp>
        <p:nvSpPr>
          <p:cNvPr id="2" name="Slide Number Placeholder 1">
            <a:extLst>
              <a:ext uri="{FF2B5EF4-FFF2-40B4-BE49-F238E27FC236}">
                <a16:creationId xmlns:a16="http://schemas.microsoft.com/office/drawing/2014/main" id="{D7C751AC-AE13-4B7B-A056-EB6CDB01FF94}"/>
              </a:ext>
            </a:extLst>
          </p:cNvPr>
          <p:cNvSpPr>
            <a:spLocks noGrp="1"/>
          </p:cNvSpPr>
          <p:nvPr>
            <p:ph type="sldNum" sz="quarter" idx="12"/>
          </p:nvPr>
        </p:nvSpPr>
        <p:spPr/>
        <p:txBody>
          <a:bodyPr/>
          <a:lstStyle/>
          <a:p>
            <a:pPr>
              <a:defRPr/>
            </a:pPr>
            <a:fld id="{6843B6BD-D4B5-4BEE-963D-B2D76D004E71}" type="slidenum">
              <a:rPr lang="en-US" smtClean="0"/>
              <a:pPr>
                <a:defRPr/>
              </a:pPr>
              <a:t>16</a:t>
            </a:fld>
            <a:endParaRPr lang="en-US" b="0">
              <a:solidFill>
                <a:schemeClr val="tx1"/>
              </a:solidFill>
            </a:endParaRPr>
          </a:p>
        </p:txBody>
      </p: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b="9803"/>
          <a:stretch/>
        </p:blipFill>
        <p:spPr>
          <a:xfrm>
            <a:off x="2741868" y="59549"/>
            <a:ext cx="1068132" cy="644940"/>
          </a:xfrm>
          <a:prstGeom prst="rect">
            <a:avLst/>
          </a:prstGeom>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b="9803"/>
          <a:stretch/>
        </p:blipFill>
        <p:spPr>
          <a:xfrm>
            <a:off x="3732468" y="59549"/>
            <a:ext cx="1068132" cy="644940"/>
          </a:xfrm>
          <a:prstGeom prst="rect">
            <a:avLst/>
          </a:prstGeom>
        </p:spPr>
      </p:pic>
    </p:spTree>
    <p:extLst>
      <p:ext uri="{BB962C8B-B14F-4D97-AF65-F5344CB8AC3E}">
        <p14:creationId xmlns:p14="http://schemas.microsoft.com/office/powerpoint/2010/main" val="1706226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42" name="Rectangle 2"/>
          <p:cNvSpPr>
            <a:spLocks noGrp="1" noChangeArrowheads="1"/>
          </p:cNvSpPr>
          <p:nvPr>
            <p:ph type="title"/>
          </p:nvPr>
        </p:nvSpPr>
        <p:spPr>
          <a:xfrm>
            <a:off x="473223" y="554555"/>
            <a:ext cx="8077200" cy="762000"/>
          </a:xfrm>
        </p:spPr>
        <p:txBody>
          <a:bodyPr/>
          <a:lstStyle/>
          <a:p>
            <a:pPr>
              <a:defRPr/>
            </a:pPr>
            <a:r>
              <a:rPr lang="en-US" sz="4000" u="sng" kern="1200" dirty="0">
                <a:solidFill>
                  <a:schemeClr val="accent6">
                    <a:lumMod val="50000"/>
                  </a:schemeClr>
                </a:solidFill>
                <a:effectLst/>
                <a:latin typeface="Calibri" pitchFamily="34" charset="0"/>
                <a:cs typeface="Calibri" pitchFamily="34" charset="0"/>
              </a:rPr>
              <a:t>Don’t</a:t>
            </a:r>
            <a:r>
              <a:rPr lang="en-US" sz="4000" kern="1200" dirty="0">
                <a:solidFill>
                  <a:schemeClr val="accent6">
                    <a:lumMod val="50000"/>
                  </a:schemeClr>
                </a:solidFill>
                <a:effectLst/>
                <a:latin typeface="Calibri" pitchFamily="34" charset="0"/>
                <a:cs typeface="Calibri" pitchFamily="34" charset="0"/>
              </a:rPr>
              <a:t> use red or green to convey important information*</a:t>
            </a:r>
          </a:p>
        </p:txBody>
      </p:sp>
      <p:sp>
        <p:nvSpPr>
          <p:cNvPr id="21508" name="Text Box 5"/>
          <p:cNvSpPr txBox="1">
            <a:spLocks noChangeArrowheads="1"/>
          </p:cNvSpPr>
          <p:nvPr/>
        </p:nvSpPr>
        <p:spPr bwMode="auto">
          <a:xfrm>
            <a:off x="904009" y="5546725"/>
            <a:ext cx="801139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ct val="20000"/>
              </a:spcBef>
              <a:buClr>
                <a:srgbClr val="CC3300"/>
              </a:buClr>
              <a:buSzPct val="85000"/>
              <a:buFont typeface="Symbol" pitchFamily="18" charset="2"/>
              <a:defRPr sz="3200" b="1">
                <a:solidFill>
                  <a:srgbClr val="000066"/>
                </a:solidFill>
                <a:latin typeface="Arial" charset="0"/>
              </a:defRPr>
            </a:lvl1pPr>
            <a:lvl2pPr marL="742950" indent="-285750">
              <a:lnSpc>
                <a:spcPct val="90000"/>
              </a:lnSpc>
              <a:buClr>
                <a:srgbClr val="CC3300"/>
              </a:buClr>
              <a:buSzPct val="55000"/>
              <a:buFont typeface="ZapfDingbats"/>
              <a:defRPr sz="2800" b="1">
                <a:solidFill>
                  <a:srgbClr val="000066"/>
                </a:solidFill>
                <a:latin typeface="Arial" charset="0"/>
              </a:defRPr>
            </a:lvl2pPr>
            <a:lvl3pPr marL="1143000" indent="-228600">
              <a:lnSpc>
                <a:spcPct val="85000"/>
              </a:lnSpc>
              <a:buClr>
                <a:srgbClr val="FF3300"/>
              </a:buClr>
              <a:defRPr sz="2400" b="1">
                <a:solidFill>
                  <a:srgbClr val="000066"/>
                </a:solidFill>
                <a:latin typeface="Arial" charset="0"/>
              </a:defRPr>
            </a:lvl3pPr>
            <a:lvl4pPr marL="1600200" indent="-228600">
              <a:spcBef>
                <a:spcPct val="20000"/>
              </a:spcBef>
              <a:defRPr sz="2000">
                <a:solidFill>
                  <a:srgbClr val="000066"/>
                </a:solidFill>
                <a:latin typeface="Times New Roman" pitchFamily="18" charset="0"/>
              </a:defRPr>
            </a:lvl4pPr>
            <a:lvl5pPr marL="2057400" indent="-228600">
              <a:spcBef>
                <a:spcPct val="20000"/>
              </a:spcBef>
              <a:defRPr sz="2000">
                <a:solidFill>
                  <a:srgbClr val="000066"/>
                </a:solidFill>
                <a:latin typeface="Times New Roman" pitchFamily="18" charset="0"/>
              </a:defRPr>
            </a:lvl5pPr>
            <a:lvl6pPr marL="2514600" indent="-228600" eaLnBrk="0" fontAlgn="base" hangingPunct="0">
              <a:spcBef>
                <a:spcPct val="20000"/>
              </a:spcBef>
              <a:spcAft>
                <a:spcPct val="0"/>
              </a:spcAft>
              <a:defRPr sz="2000">
                <a:solidFill>
                  <a:srgbClr val="000066"/>
                </a:solidFill>
                <a:latin typeface="Times New Roman" pitchFamily="18" charset="0"/>
              </a:defRPr>
            </a:lvl6pPr>
            <a:lvl7pPr marL="2971800" indent="-228600" eaLnBrk="0" fontAlgn="base" hangingPunct="0">
              <a:spcBef>
                <a:spcPct val="20000"/>
              </a:spcBef>
              <a:spcAft>
                <a:spcPct val="0"/>
              </a:spcAft>
              <a:defRPr sz="2000">
                <a:solidFill>
                  <a:srgbClr val="000066"/>
                </a:solidFill>
                <a:latin typeface="Times New Roman" pitchFamily="18" charset="0"/>
              </a:defRPr>
            </a:lvl7pPr>
            <a:lvl8pPr marL="3429000" indent="-228600" eaLnBrk="0" fontAlgn="base" hangingPunct="0">
              <a:spcBef>
                <a:spcPct val="20000"/>
              </a:spcBef>
              <a:spcAft>
                <a:spcPct val="0"/>
              </a:spcAft>
              <a:defRPr sz="2000">
                <a:solidFill>
                  <a:srgbClr val="000066"/>
                </a:solidFill>
                <a:latin typeface="Times New Roman" pitchFamily="18" charset="0"/>
              </a:defRPr>
            </a:lvl8pPr>
            <a:lvl9pPr marL="3886200" indent="-228600" eaLnBrk="0" fontAlgn="base" hangingPunct="0">
              <a:spcBef>
                <a:spcPct val="20000"/>
              </a:spcBef>
              <a:spcAft>
                <a:spcPct val="0"/>
              </a:spcAft>
              <a:defRPr sz="2000">
                <a:solidFill>
                  <a:srgbClr val="000066"/>
                </a:solidFill>
                <a:latin typeface="Times New Roman" pitchFamily="18" charset="0"/>
              </a:defRPr>
            </a:lvl9pPr>
          </a:lstStyle>
          <a:p>
            <a:pPr>
              <a:lnSpc>
                <a:spcPct val="100000"/>
              </a:lnSpc>
              <a:spcBef>
                <a:spcPct val="0"/>
              </a:spcBef>
              <a:buClrTx/>
              <a:buSzTx/>
              <a:buFontTx/>
              <a:buNone/>
            </a:pPr>
            <a:r>
              <a:rPr lang="en-US" altLang="en-US" sz="2400" dirty="0">
                <a:solidFill>
                  <a:srgbClr val="EF6132"/>
                </a:solidFill>
                <a:latin typeface="Calibri" pitchFamily="34" charset="0"/>
                <a:ea typeface="Calibri" pitchFamily="34" charset="0"/>
                <a:cs typeface="Calibri" pitchFamily="34" charset="0"/>
              </a:rPr>
              <a:t>*Between 8 and 12 percent of white males are red-green colorblind—who’s your audience?</a:t>
            </a:r>
          </a:p>
        </p:txBody>
      </p:sp>
      <p:pic>
        <p:nvPicPr>
          <p:cNvPr id="21512" name="Picture 9" descr="colorblind1"/>
          <p:cNvPicPr>
            <a:picLocks noChangeAspect="1" noChangeArrowheads="1"/>
          </p:cNvPicPr>
          <p:nvPr/>
        </p:nvPicPr>
        <p:blipFill rotWithShape="1">
          <a:blip r:embed="rId3">
            <a:extLst>
              <a:ext uri="{28A0092B-C50C-407E-A947-70E740481C1C}">
                <a14:useLocalDpi xmlns:a14="http://schemas.microsoft.com/office/drawing/2010/main" val="0"/>
              </a:ext>
            </a:extLst>
          </a:blip>
          <a:srcRect t="692" r="1755" b="3042"/>
          <a:stretch/>
        </p:blipFill>
        <p:spPr bwMode="auto">
          <a:xfrm>
            <a:off x="663533" y="1863447"/>
            <a:ext cx="3765174" cy="31197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10" descr="colorblind2"/>
          <p:cNvPicPr>
            <a:picLocks noChangeAspect="1" noChangeArrowheads="1"/>
          </p:cNvPicPr>
          <p:nvPr/>
        </p:nvPicPr>
        <p:blipFill rotWithShape="1">
          <a:blip r:embed="rId4">
            <a:extLst>
              <a:ext uri="{28A0092B-C50C-407E-A947-70E740481C1C}">
                <a14:useLocalDpi xmlns:a14="http://schemas.microsoft.com/office/drawing/2010/main" val="0"/>
              </a:ext>
            </a:extLst>
          </a:blip>
          <a:srcRect l="2768" r="3114" b="3333"/>
          <a:stretch/>
        </p:blipFill>
        <p:spPr bwMode="auto">
          <a:xfrm>
            <a:off x="4762500" y="1871782"/>
            <a:ext cx="3657600" cy="31197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663533" y="4991498"/>
            <a:ext cx="3848290" cy="430887"/>
          </a:xfrm>
          <a:prstGeom prst="rect">
            <a:avLst/>
          </a:prstGeom>
          <a:noFill/>
        </p:spPr>
        <p:txBody>
          <a:bodyPr wrap="square" rtlCol="0">
            <a:spAutoFit/>
          </a:bodyPr>
          <a:lstStyle/>
          <a:p>
            <a:r>
              <a:rPr lang="en-US" sz="1100" dirty="0">
                <a:latin typeface="Calibri" panose="020F0502020204030204" pitchFamily="34" charset="0"/>
              </a:rPr>
              <a:t>Development of turbulence in a soap film as its surface is raked by a wire comb. </a:t>
            </a:r>
            <a:r>
              <a:rPr lang="en-US" sz="1100" i="1" dirty="0">
                <a:latin typeface="Calibri" panose="020F0502020204030204" pitchFamily="34" charset="0"/>
              </a:rPr>
              <a:t>Courtesy Nigel D. Goldenfeld</a:t>
            </a:r>
          </a:p>
        </p:txBody>
      </p:sp>
      <p:sp>
        <p:nvSpPr>
          <p:cNvPr id="2" name="Slide Number Placeholder 1">
            <a:extLst>
              <a:ext uri="{FF2B5EF4-FFF2-40B4-BE49-F238E27FC236}">
                <a16:creationId xmlns:a16="http://schemas.microsoft.com/office/drawing/2014/main" id="{5A3E0123-A8F2-4D3D-BF26-733DD138F7A9}"/>
              </a:ext>
            </a:extLst>
          </p:cNvPr>
          <p:cNvSpPr>
            <a:spLocks noGrp="1"/>
          </p:cNvSpPr>
          <p:nvPr>
            <p:ph type="sldNum" sz="quarter" idx="12"/>
          </p:nvPr>
        </p:nvSpPr>
        <p:spPr/>
        <p:txBody>
          <a:bodyPr/>
          <a:lstStyle/>
          <a:p>
            <a:pPr>
              <a:defRPr/>
            </a:pPr>
            <a:fld id="{0C3D420A-3147-497E-93C3-AFBE597AB927}" type="slidenum">
              <a:rPr lang="en-US" smtClean="0"/>
              <a:pPr>
                <a:defRPr/>
              </a:pPr>
              <a:t>17</a:t>
            </a:fld>
            <a:endParaRPr lang="en-US" b="0">
              <a:solidFill>
                <a:schemeClr val="tx1"/>
              </a:solidFill>
            </a:endParaRPr>
          </a:p>
        </p:txBody>
      </p:sp>
    </p:spTree>
    <p:extLst>
      <p:ext uri="{BB962C8B-B14F-4D97-AF65-F5344CB8AC3E}">
        <p14:creationId xmlns:p14="http://schemas.microsoft.com/office/powerpoint/2010/main" val="10039609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513"/>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21508"/>
                                        </p:tgtEl>
                                        <p:attrNameLst>
                                          <p:attrName>style.visibility</p:attrName>
                                        </p:attrNameLst>
                                      </p:cBhvr>
                                      <p:to>
                                        <p:strVal val="visible"/>
                                      </p:to>
                                    </p:set>
                                    <p:animEffect transition="in" filter="fade">
                                      <p:cBhvr>
                                        <p:cTn id="9" dur="500"/>
                                        <p:tgtEl>
                                          <p:spTgt spid="215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auto">
          <a:xfrm>
            <a:off x="4776638" y="1490689"/>
            <a:ext cx="4038600" cy="34154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 name="Rectangle 5"/>
          <p:cNvSpPr/>
          <p:nvPr/>
        </p:nvSpPr>
        <p:spPr bwMode="auto">
          <a:xfrm>
            <a:off x="533400" y="1490689"/>
            <a:ext cx="4038600" cy="34154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4098" name="Rectangle 2"/>
          <p:cNvSpPr>
            <a:spLocks noGrp="1" noChangeArrowheads="1"/>
          </p:cNvSpPr>
          <p:nvPr>
            <p:ph type="title"/>
          </p:nvPr>
        </p:nvSpPr>
        <p:spPr>
          <a:xfrm>
            <a:off x="381000" y="271489"/>
            <a:ext cx="8458200" cy="1143000"/>
          </a:xfrm>
        </p:spPr>
        <p:txBody>
          <a:bodyPr/>
          <a:lstStyle/>
          <a:p>
            <a:pPr eaLnBrk="1" hangingPunct="1">
              <a:lnSpc>
                <a:spcPct val="90000"/>
              </a:lnSpc>
            </a:pPr>
            <a:r>
              <a:rPr lang="en-US" u="sng" dirty="0">
                <a:effectLst/>
                <a:latin typeface="Calibri" pitchFamily="34" charset="0"/>
              </a:rPr>
              <a:t>DO</a:t>
            </a:r>
            <a:r>
              <a:rPr lang="en-US" dirty="0">
                <a:effectLst/>
                <a:latin typeface="Calibri" pitchFamily="34" charset="0"/>
              </a:rPr>
              <a:t> replace the content-less PPT “title” with a meaningful motivating statement</a:t>
            </a:r>
          </a:p>
        </p:txBody>
      </p:sp>
      <p:sp>
        <p:nvSpPr>
          <p:cNvPr id="872461" name="Text Box 13"/>
          <p:cNvSpPr txBox="1">
            <a:spLocks noChangeArrowheads="1"/>
          </p:cNvSpPr>
          <p:nvPr/>
        </p:nvSpPr>
        <p:spPr bwMode="auto">
          <a:xfrm>
            <a:off x="685800" y="5083279"/>
            <a:ext cx="7848600" cy="150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nSpc>
                <a:spcPct val="85000"/>
              </a:lnSpc>
              <a:spcBef>
                <a:spcPts val="0"/>
              </a:spcBef>
              <a:spcAft>
                <a:spcPts val="1200"/>
              </a:spcAft>
            </a:pPr>
            <a:r>
              <a:rPr lang="en-US" b="1" dirty="0">
                <a:solidFill>
                  <a:srgbClr val="EF6132"/>
                </a:solidFill>
                <a:latin typeface="Calibri" pitchFamily="34" charset="0"/>
              </a:rPr>
              <a:t>Tip 1: Write the statement as a sentence and left-justify it</a:t>
            </a:r>
          </a:p>
          <a:p>
            <a:pPr>
              <a:lnSpc>
                <a:spcPct val="85000"/>
              </a:lnSpc>
              <a:spcBef>
                <a:spcPts val="0"/>
              </a:spcBef>
              <a:spcAft>
                <a:spcPts val="600"/>
              </a:spcAft>
            </a:pPr>
            <a:r>
              <a:rPr lang="en-US" b="1" dirty="0">
                <a:solidFill>
                  <a:srgbClr val="EF6132"/>
                </a:solidFill>
                <a:latin typeface="Calibri" pitchFamily="34" charset="0"/>
              </a:rPr>
              <a:t>Tip 2: Turn off the “auto-correct” feature in PPT that reduces the font size if you exceed the number of characters MS thinks you should have on a line</a:t>
            </a:r>
          </a:p>
        </p:txBody>
      </p:sp>
      <p:sp>
        <p:nvSpPr>
          <p:cNvPr id="4102" name="Text Box 14"/>
          <p:cNvSpPr txBox="1">
            <a:spLocks noChangeArrowheads="1"/>
          </p:cNvSpPr>
          <p:nvPr/>
        </p:nvSpPr>
        <p:spPr bwMode="auto">
          <a:xfrm>
            <a:off x="6795938" y="4692205"/>
            <a:ext cx="1653017"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000" i="1" dirty="0">
                <a:latin typeface="Calibri" panose="020F0502020204030204" pitchFamily="34" charset="0"/>
              </a:rPr>
              <a:t>Plot courtesy Thomas Hymel</a:t>
            </a:r>
          </a:p>
        </p:txBody>
      </p:sp>
      <p:sp>
        <p:nvSpPr>
          <p:cNvPr id="2" name="Oval 1"/>
          <p:cNvSpPr/>
          <p:nvPr/>
        </p:nvSpPr>
        <p:spPr bwMode="auto">
          <a:xfrm>
            <a:off x="1752600" y="1577816"/>
            <a:ext cx="1600200" cy="609600"/>
          </a:xfrm>
          <a:prstGeom prst="ellipse">
            <a:avLst/>
          </a:prstGeom>
          <a:noFill/>
          <a:ln w="38100" cap="flat" cmpd="sng" algn="ctr">
            <a:solidFill>
              <a:srgbClr val="EF6132"/>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pic>
        <p:nvPicPr>
          <p:cNvPr id="9" name="Picture 6" descr="C:\Users\Thomas\Desktop\Bezryadin Group\Graphs for Alexey\Nanoyarn\S21 All cycles 0.5 mTorr RT.jpg"/>
          <p:cNvPicPr>
            <a:picLocks noChangeAspect="1" noChangeArrowheads="1"/>
          </p:cNvPicPr>
          <p:nvPr/>
        </p:nvPicPr>
        <p:blipFill>
          <a:blip r:embed="rId3" cstate="print"/>
          <a:srcRect/>
          <a:stretch>
            <a:fillRect/>
          </a:stretch>
        </p:blipFill>
        <p:spPr bwMode="auto">
          <a:xfrm>
            <a:off x="1044388" y="2263616"/>
            <a:ext cx="3146612" cy="2431472"/>
          </a:xfrm>
          <a:prstGeom prst="rect">
            <a:avLst/>
          </a:prstGeom>
          <a:noFill/>
          <a:ln w="6350">
            <a:solidFill>
              <a:schemeClr val="tx1"/>
            </a:solidFill>
          </a:ln>
          <a:effectLst>
            <a:outerShdw blurRad="50800" dist="38100" dir="2700000" algn="tl" rotWithShape="0">
              <a:prstClr val="black">
                <a:alpha val="40000"/>
              </a:prstClr>
            </a:outerShdw>
          </a:effectLst>
        </p:spPr>
      </p:pic>
      <p:pic>
        <p:nvPicPr>
          <p:cNvPr id="10" name="Picture 6" descr="C:\Users\Thomas\Desktop\Bezryadin Group\Graphs for Alexey\Nanoyarn\S21 All cycles 0.5 mTorr RT.jpg"/>
          <p:cNvPicPr>
            <a:picLocks noChangeAspect="1" noChangeArrowheads="1"/>
          </p:cNvPicPr>
          <p:nvPr/>
        </p:nvPicPr>
        <p:blipFill>
          <a:blip r:embed="rId3" cstate="print"/>
          <a:srcRect/>
          <a:stretch>
            <a:fillRect/>
          </a:stretch>
        </p:blipFill>
        <p:spPr bwMode="auto">
          <a:xfrm>
            <a:off x="5216282" y="2212816"/>
            <a:ext cx="3146612" cy="2431472"/>
          </a:xfrm>
          <a:prstGeom prst="rect">
            <a:avLst/>
          </a:prstGeom>
          <a:noFill/>
          <a:ln w="6350">
            <a:solidFill>
              <a:schemeClr val="tx1"/>
            </a:solidFill>
          </a:ln>
          <a:effectLst>
            <a:outerShdw blurRad="50800" dist="38100" dir="2700000" algn="tl" rotWithShape="0">
              <a:prstClr val="black">
                <a:alpha val="40000"/>
              </a:prstClr>
            </a:outerShdw>
          </a:effectLst>
        </p:spPr>
      </p:pic>
      <p:sp>
        <p:nvSpPr>
          <p:cNvPr id="7" name="TextBox 6"/>
          <p:cNvSpPr txBox="1"/>
          <p:nvPr/>
        </p:nvSpPr>
        <p:spPr>
          <a:xfrm>
            <a:off x="1961403" y="1713051"/>
            <a:ext cx="1354419" cy="461665"/>
          </a:xfrm>
          <a:prstGeom prst="rect">
            <a:avLst/>
          </a:prstGeom>
          <a:noFill/>
        </p:spPr>
        <p:txBody>
          <a:bodyPr wrap="square" rtlCol="0">
            <a:spAutoFit/>
          </a:bodyPr>
          <a:lstStyle/>
          <a:p>
            <a:r>
              <a:rPr lang="en-US" b="1" dirty="0">
                <a:latin typeface="Calibri" panose="020F0502020204030204" pitchFamily="34" charset="0"/>
              </a:rPr>
              <a:t>Results</a:t>
            </a:r>
          </a:p>
        </p:txBody>
      </p:sp>
      <p:sp>
        <p:nvSpPr>
          <p:cNvPr id="3" name="Right Arrow 2"/>
          <p:cNvSpPr/>
          <p:nvPr/>
        </p:nvSpPr>
        <p:spPr bwMode="auto">
          <a:xfrm>
            <a:off x="3418457" y="1672112"/>
            <a:ext cx="1446362" cy="430293"/>
          </a:xfrm>
          <a:prstGeom prst="rightArrow">
            <a:avLst/>
          </a:prstGeom>
          <a:solidFill>
            <a:srgbClr val="EF6132"/>
          </a:solidFill>
          <a:ln w="9525" cap="flat" cmpd="sng" algn="ctr">
            <a:solidFill>
              <a:srgbClr val="EF6132"/>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 name="TextBox 7"/>
          <p:cNvSpPr txBox="1"/>
          <p:nvPr/>
        </p:nvSpPr>
        <p:spPr>
          <a:xfrm>
            <a:off x="4953000" y="1558893"/>
            <a:ext cx="3799749" cy="617861"/>
          </a:xfrm>
          <a:prstGeom prst="rect">
            <a:avLst/>
          </a:prstGeom>
          <a:noFill/>
        </p:spPr>
        <p:txBody>
          <a:bodyPr wrap="square" rtlCol="0">
            <a:spAutoFit/>
          </a:bodyPr>
          <a:lstStyle/>
          <a:p>
            <a:pPr>
              <a:lnSpc>
                <a:spcPct val="85000"/>
              </a:lnSpc>
            </a:pPr>
            <a:r>
              <a:rPr lang="en-US" sz="2000" b="1" i="1" dirty="0">
                <a:latin typeface="Calibri" panose="020F0502020204030204" pitchFamily="34" charset="0"/>
              </a:rPr>
              <a:t>IV </a:t>
            </a:r>
            <a:r>
              <a:rPr lang="en-US" sz="2000" b="1" dirty="0">
                <a:latin typeface="Calibri" panose="020F0502020204030204" pitchFamily="34" charset="0"/>
              </a:rPr>
              <a:t>curves showed an increase in resistance with Joule heating</a:t>
            </a:r>
          </a:p>
        </p:txBody>
      </p:sp>
      <p:sp>
        <p:nvSpPr>
          <p:cNvPr id="4" name="Slide Number Placeholder 3">
            <a:extLst>
              <a:ext uri="{FF2B5EF4-FFF2-40B4-BE49-F238E27FC236}">
                <a16:creationId xmlns:a16="http://schemas.microsoft.com/office/drawing/2014/main" id="{86A5612A-321A-4881-BD52-ED1E22870F25}"/>
              </a:ext>
            </a:extLst>
          </p:cNvPr>
          <p:cNvSpPr>
            <a:spLocks noGrp="1"/>
          </p:cNvSpPr>
          <p:nvPr>
            <p:ph type="sldNum" sz="quarter" idx="12"/>
          </p:nvPr>
        </p:nvSpPr>
        <p:spPr/>
        <p:txBody>
          <a:bodyPr/>
          <a:lstStyle/>
          <a:p>
            <a:pPr>
              <a:defRPr/>
            </a:pPr>
            <a:fld id="{6843B6BD-D4B5-4BEE-963D-B2D76D004E71}" type="slidenum">
              <a:rPr lang="en-US" smtClean="0"/>
              <a:pPr>
                <a:defRPr/>
              </a:pPr>
              <a:t>18</a:t>
            </a:fld>
            <a:endParaRPr lang="en-US" b="0">
              <a:solidFill>
                <a:schemeClr val="tx1"/>
              </a:solidFill>
            </a:endParaRPr>
          </a:p>
        </p:txBody>
      </p:sp>
    </p:spTree>
    <p:extLst>
      <p:ext uri="{BB962C8B-B14F-4D97-AF65-F5344CB8AC3E}">
        <p14:creationId xmlns:p14="http://schemas.microsoft.com/office/powerpoint/2010/main" val="11577901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72461">
                                            <p:txEl>
                                              <p:pRg st="0" end="0"/>
                                            </p:txEl>
                                          </p:spTgt>
                                        </p:tgtEl>
                                        <p:attrNameLst>
                                          <p:attrName>style.visibility</p:attrName>
                                        </p:attrNameLst>
                                      </p:cBhvr>
                                      <p:to>
                                        <p:strVal val="visible"/>
                                      </p:to>
                                    </p:set>
                                    <p:animEffect transition="in" filter="fade">
                                      <p:cBhvr>
                                        <p:cTn id="15" dur="500"/>
                                        <p:tgtEl>
                                          <p:spTgt spid="872461">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72461">
                                            <p:txEl>
                                              <p:pRg st="1" end="1"/>
                                            </p:txEl>
                                          </p:spTgt>
                                        </p:tgtEl>
                                        <p:attrNameLst>
                                          <p:attrName>style.visibility</p:attrName>
                                        </p:attrNameLst>
                                      </p:cBhvr>
                                      <p:to>
                                        <p:strVal val="visible"/>
                                      </p:to>
                                    </p:set>
                                    <p:animEffect transition="in" filter="fade">
                                      <p:cBhvr>
                                        <p:cTn id="20" dur="500"/>
                                        <p:tgtEl>
                                          <p:spTgt spid="87246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57200" y="533400"/>
            <a:ext cx="8229600" cy="1143000"/>
          </a:xfrm>
        </p:spPr>
        <p:txBody>
          <a:bodyPr/>
          <a:lstStyle/>
          <a:p>
            <a:pPr eaLnBrk="1" hangingPunct="1">
              <a:lnSpc>
                <a:spcPct val="90000"/>
              </a:lnSpc>
            </a:pPr>
            <a:r>
              <a:rPr lang="en-US" u="sng" dirty="0">
                <a:effectLst/>
                <a:latin typeface="Calibri" pitchFamily="34" charset="0"/>
              </a:rPr>
              <a:t>DO</a:t>
            </a:r>
            <a:r>
              <a:rPr lang="en-US" dirty="0">
                <a:effectLst/>
                <a:latin typeface="Calibri" pitchFamily="34" charset="0"/>
              </a:rPr>
              <a:t> use the SEEE method to present your</a:t>
            </a:r>
            <a:br>
              <a:rPr lang="en-US" dirty="0">
                <a:effectLst/>
                <a:latin typeface="Calibri" pitchFamily="34" charset="0"/>
              </a:rPr>
            </a:br>
            <a:r>
              <a:rPr lang="en-US" dirty="0">
                <a:effectLst/>
                <a:latin typeface="Calibri" pitchFamily="34" charset="0"/>
              </a:rPr>
              <a:t>ideas effectively </a:t>
            </a:r>
          </a:p>
        </p:txBody>
      </p:sp>
      <p:sp>
        <p:nvSpPr>
          <p:cNvPr id="3" name="Rectangle 2"/>
          <p:cNvSpPr/>
          <p:nvPr/>
        </p:nvSpPr>
        <p:spPr bwMode="auto">
          <a:xfrm>
            <a:off x="1790700" y="1981200"/>
            <a:ext cx="5562600" cy="4038600"/>
          </a:xfrm>
          <a:prstGeom prst="rect">
            <a:avLst/>
          </a:prstGeom>
          <a:solidFill>
            <a:srgbClr val="D1F7FB"/>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5" name="TextBox 4"/>
          <p:cNvSpPr txBox="1"/>
          <p:nvPr/>
        </p:nvSpPr>
        <p:spPr>
          <a:xfrm>
            <a:off x="2056445" y="2473563"/>
            <a:ext cx="5074652" cy="461665"/>
          </a:xfrm>
          <a:prstGeom prst="rect">
            <a:avLst/>
          </a:prstGeom>
          <a:noFill/>
        </p:spPr>
        <p:txBody>
          <a:bodyPr wrap="square" rtlCol="0">
            <a:spAutoFit/>
          </a:bodyPr>
          <a:lstStyle/>
          <a:p>
            <a:r>
              <a:rPr lang="en-US" b="1" u="sng" dirty="0">
                <a:solidFill>
                  <a:schemeClr val="accent6">
                    <a:lumMod val="50000"/>
                  </a:schemeClr>
                </a:solidFill>
                <a:latin typeface="Verdana" panose="020B0604030504040204" pitchFamily="34" charset="0"/>
                <a:ea typeface="Verdana" panose="020B0604030504040204" pitchFamily="34" charset="0"/>
                <a:cs typeface="Verdana" panose="020B0604030504040204" pitchFamily="34" charset="0"/>
              </a:rPr>
              <a:t>S</a:t>
            </a:r>
            <a:r>
              <a:rPr lang="en-US" dirty="0">
                <a:solidFill>
                  <a:schemeClr val="accent6">
                    <a:lumMod val="50000"/>
                  </a:schemeClr>
                </a:solidFill>
                <a:latin typeface="Verdana" panose="020B0604030504040204" pitchFamily="34" charset="0"/>
                <a:ea typeface="Verdana" panose="020B0604030504040204" pitchFamily="34" charset="0"/>
                <a:cs typeface="Verdana" panose="020B0604030504040204" pitchFamily="34" charset="0"/>
              </a:rPr>
              <a:t>tate your main point</a:t>
            </a:r>
          </a:p>
        </p:txBody>
      </p:sp>
      <p:sp>
        <p:nvSpPr>
          <p:cNvPr id="6" name="Rectangle 5"/>
          <p:cNvSpPr/>
          <p:nvPr/>
        </p:nvSpPr>
        <p:spPr bwMode="auto">
          <a:xfrm>
            <a:off x="2540382" y="3285067"/>
            <a:ext cx="2049378" cy="897466"/>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accent6">
                  <a:lumMod val="50000"/>
                </a:schemeClr>
              </a:solidFill>
              <a:effectLst/>
              <a:latin typeface="Times New Roman" pitchFamily="18" charset="0"/>
            </a:endParaRPr>
          </a:p>
        </p:txBody>
      </p:sp>
      <p:sp>
        <p:nvSpPr>
          <p:cNvPr id="7" name="TextBox 6"/>
          <p:cNvSpPr txBox="1"/>
          <p:nvPr/>
        </p:nvSpPr>
        <p:spPr>
          <a:xfrm>
            <a:off x="2564446" y="3494644"/>
            <a:ext cx="2107932" cy="461665"/>
          </a:xfrm>
          <a:prstGeom prst="rect">
            <a:avLst/>
          </a:prstGeom>
          <a:noFill/>
        </p:spPr>
        <p:txBody>
          <a:bodyPr wrap="square" rtlCol="0">
            <a:spAutoFit/>
          </a:bodyPr>
          <a:lstStyle/>
          <a:p>
            <a:r>
              <a:rPr lang="en-US" b="1" u="sng" dirty="0">
                <a:solidFill>
                  <a:schemeClr val="accent6">
                    <a:lumMod val="50000"/>
                  </a:schemeClr>
                </a:solidFill>
                <a:latin typeface="Verdana" panose="020B0604030504040204" pitchFamily="34" charset="0"/>
                <a:ea typeface="Verdana" panose="020B0604030504040204" pitchFamily="34" charset="0"/>
                <a:cs typeface="Verdana" panose="020B0604030504040204" pitchFamily="34" charset="0"/>
              </a:rPr>
              <a:t>E</a:t>
            </a:r>
            <a:r>
              <a:rPr lang="en-US" dirty="0">
                <a:solidFill>
                  <a:schemeClr val="accent6">
                    <a:lumMod val="50000"/>
                  </a:schemeClr>
                </a:solidFill>
                <a:latin typeface="Verdana" panose="020B0604030504040204" pitchFamily="34" charset="0"/>
                <a:ea typeface="Verdana" panose="020B0604030504040204" pitchFamily="34" charset="0"/>
                <a:cs typeface="Verdana" panose="020B0604030504040204" pitchFamily="34" charset="0"/>
              </a:rPr>
              <a:t>vidence</a:t>
            </a:r>
          </a:p>
        </p:txBody>
      </p:sp>
      <p:sp>
        <p:nvSpPr>
          <p:cNvPr id="15" name="Rectangle 14"/>
          <p:cNvSpPr/>
          <p:nvPr/>
        </p:nvSpPr>
        <p:spPr bwMode="auto">
          <a:xfrm>
            <a:off x="3162013" y="4276813"/>
            <a:ext cx="2634916" cy="897466"/>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accent6">
                  <a:lumMod val="50000"/>
                </a:schemeClr>
              </a:solidFill>
              <a:effectLst/>
              <a:latin typeface="Times New Roman" pitchFamily="18" charset="0"/>
            </a:endParaRPr>
          </a:p>
        </p:txBody>
      </p:sp>
      <p:sp>
        <p:nvSpPr>
          <p:cNvPr id="16" name="TextBox 15"/>
          <p:cNvSpPr txBox="1"/>
          <p:nvPr/>
        </p:nvSpPr>
        <p:spPr>
          <a:xfrm>
            <a:off x="3162014" y="4450298"/>
            <a:ext cx="2634916" cy="461665"/>
          </a:xfrm>
          <a:prstGeom prst="rect">
            <a:avLst/>
          </a:prstGeom>
          <a:noFill/>
        </p:spPr>
        <p:txBody>
          <a:bodyPr wrap="square" rtlCol="0">
            <a:spAutoFit/>
          </a:bodyPr>
          <a:lstStyle/>
          <a:p>
            <a:r>
              <a:rPr lang="en-US" b="1" u="sng" dirty="0">
                <a:solidFill>
                  <a:schemeClr val="accent6">
                    <a:lumMod val="50000"/>
                  </a:schemeClr>
                </a:solidFill>
                <a:latin typeface="Verdana" panose="020B0604030504040204" pitchFamily="34" charset="0"/>
                <a:ea typeface="Verdana" panose="020B0604030504040204" pitchFamily="34" charset="0"/>
                <a:cs typeface="Verdana" panose="020B0604030504040204" pitchFamily="34" charset="0"/>
              </a:rPr>
              <a:t>E</a:t>
            </a:r>
            <a:r>
              <a:rPr lang="en-US" dirty="0">
                <a:solidFill>
                  <a:schemeClr val="accent6">
                    <a:lumMod val="50000"/>
                  </a:schemeClr>
                </a:solidFill>
                <a:latin typeface="Verdana" panose="020B0604030504040204" pitchFamily="34" charset="0"/>
                <a:ea typeface="Verdana" panose="020B0604030504040204" pitchFamily="34" charset="0"/>
                <a:cs typeface="Verdana" panose="020B0604030504040204" pitchFamily="34" charset="0"/>
              </a:rPr>
              <a:t>xplanation</a:t>
            </a:r>
          </a:p>
        </p:txBody>
      </p:sp>
      <p:sp>
        <p:nvSpPr>
          <p:cNvPr id="17" name="Rectangle 16"/>
          <p:cNvSpPr/>
          <p:nvPr/>
        </p:nvSpPr>
        <p:spPr bwMode="auto">
          <a:xfrm>
            <a:off x="4772240" y="3272278"/>
            <a:ext cx="2049378" cy="897466"/>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accent6">
                  <a:lumMod val="50000"/>
                </a:schemeClr>
              </a:solidFill>
              <a:effectLst/>
              <a:latin typeface="Times New Roman" pitchFamily="18" charset="0"/>
            </a:endParaRPr>
          </a:p>
        </p:txBody>
      </p:sp>
      <p:sp>
        <p:nvSpPr>
          <p:cNvPr id="18" name="TextBox 17"/>
          <p:cNvSpPr txBox="1"/>
          <p:nvPr/>
        </p:nvSpPr>
        <p:spPr>
          <a:xfrm>
            <a:off x="4953000" y="3490179"/>
            <a:ext cx="1548178" cy="461665"/>
          </a:xfrm>
          <a:prstGeom prst="rect">
            <a:avLst/>
          </a:prstGeom>
          <a:noFill/>
        </p:spPr>
        <p:txBody>
          <a:bodyPr wrap="square" rtlCol="0">
            <a:spAutoFit/>
          </a:bodyPr>
          <a:lstStyle/>
          <a:p>
            <a:r>
              <a:rPr lang="en-US" b="1" u="sng" dirty="0">
                <a:solidFill>
                  <a:schemeClr val="accent6">
                    <a:lumMod val="50000"/>
                  </a:schemeClr>
                </a:solidFill>
                <a:latin typeface="Verdana" panose="020B0604030504040204" pitchFamily="34" charset="0"/>
                <a:ea typeface="Verdana" panose="020B0604030504040204" pitchFamily="34" charset="0"/>
                <a:cs typeface="Verdana" panose="020B0604030504040204" pitchFamily="34" charset="0"/>
              </a:rPr>
              <a:t>E</a:t>
            </a:r>
            <a:r>
              <a:rPr lang="en-US" dirty="0">
                <a:solidFill>
                  <a:schemeClr val="accent6">
                    <a:lumMod val="50000"/>
                  </a:schemeClr>
                </a:solidFill>
                <a:latin typeface="Verdana" panose="020B0604030504040204" pitchFamily="34" charset="0"/>
                <a:ea typeface="Verdana" panose="020B0604030504040204" pitchFamily="34" charset="0"/>
                <a:cs typeface="Verdana" panose="020B0604030504040204" pitchFamily="34" charset="0"/>
              </a:rPr>
              <a:t>xample</a:t>
            </a:r>
          </a:p>
        </p:txBody>
      </p:sp>
      <p:sp>
        <p:nvSpPr>
          <p:cNvPr id="2" name="Slide Number Placeholder 1">
            <a:extLst>
              <a:ext uri="{FF2B5EF4-FFF2-40B4-BE49-F238E27FC236}">
                <a16:creationId xmlns:a16="http://schemas.microsoft.com/office/drawing/2014/main" id="{24E437B1-4859-4B24-A103-ACBFB1B00E8E}"/>
              </a:ext>
            </a:extLst>
          </p:cNvPr>
          <p:cNvSpPr>
            <a:spLocks noGrp="1"/>
          </p:cNvSpPr>
          <p:nvPr>
            <p:ph type="sldNum" sz="quarter" idx="12"/>
          </p:nvPr>
        </p:nvSpPr>
        <p:spPr/>
        <p:txBody>
          <a:bodyPr/>
          <a:lstStyle/>
          <a:p>
            <a:pPr>
              <a:defRPr/>
            </a:pPr>
            <a:fld id="{0C3D420A-3147-497E-93C3-AFBE597AB927}" type="slidenum">
              <a:rPr lang="en-US" smtClean="0"/>
              <a:pPr>
                <a:defRPr/>
              </a:pPr>
              <a:t>19</a:t>
            </a:fld>
            <a:endParaRPr lang="en-US" b="0">
              <a:solidFill>
                <a:schemeClr val="tx1"/>
              </a:solidFill>
            </a:endParaRPr>
          </a:p>
        </p:txBody>
      </p:sp>
    </p:spTree>
    <p:extLst>
      <p:ext uri="{BB962C8B-B14F-4D97-AF65-F5344CB8AC3E}">
        <p14:creationId xmlns:p14="http://schemas.microsoft.com/office/powerpoint/2010/main" val="1360795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5" grpId="0" animBg="1"/>
      <p:bldP spid="16" grpId="0"/>
      <p:bldP spid="17" grpId="0" animBg="1"/>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609600" y="381000"/>
            <a:ext cx="8382000" cy="533400"/>
          </a:xfrm>
        </p:spPr>
        <p:txBody>
          <a:bodyPr lIns="92075" tIns="46038" rIns="92075" bIns="46038" anchor="b"/>
          <a:lstStyle/>
          <a:p>
            <a:r>
              <a:rPr lang="en-US" altLang="en-US" sz="4000" dirty="0">
                <a:effectLst/>
                <a:latin typeface="Calibri" panose="020F0502020204030204" pitchFamily="34" charset="0"/>
                <a:ea typeface="Calibri" pitchFamily="34" charset="0"/>
              </a:rPr>
              <a:t>Step 1: PLAN what you’re going to say</a:t>
            </a:r>
          </a:p>
        </p:txBody>
      </p:sp>
      <p:sp>
        <p:nvSpPr>
          <p:cNvPr id="7171" name="Rectangle 3"/>
          <p:cNvSpPr>
            <a:spLocks noGrp="1" noChangeArrowheads="1"/>
          </p:cNvSpPr>
          <p:nvPr>
            <p:ph type="body" idx="1"/>
          </p:nvPr>
        </p:nvSpPr>
        <p:spPr>
          <a:xfrm>
            <a:off x="304800" y="990600"/>
            <a:ext cx="5638800" cy="4724400"/>
          </a:xfrm>
          <a:noFill/>
        </p:spPr>
        <p:txBody>
          <a:bodyPr lIns="92075" tIns="46038" rIns="92075" bIns="46038"/>
          <a:lstStyle/>
          <a:p>
            <a:pPr>
              <a:spcBef>
                <a:spcPts val="0"/>
              </a:spcBef>
              <a:spcAft>
                <a:spcPts val="3600"/>
              </a:spcAft>
            </a:pPr>
            <a:r>
              <a:rPr lang="en-US" altLang="en-US" dirty="0">
                <a:solidFill>
                  <a:schemeClr val="folHlink"/>
                </a:solidFill>
                <a:latin typeface="Calibri" panose="020F0502020204030204" pitchFamily="34" charset="0"/>
                <a:ea typeface="Calibri" pitchFamily="34" charset="0"/>
              </a:rPr>
              <a:t>Distill your message to one sentence that you could write on a </a:t>
            </a:r>
            <a:r>
              <a:rPr lang="en-US" altLang="en-US" dirty="0" err="1">
                <a:solidFill>
                  <a:schemeClr val="folHlink"/>
                </a:solidFill>
                <a:latin typeface="Calibri" panose="020F0502020204030204" pitchFamily="34" charset="0"/>
                <a:ea typeface="Calibri" pitchFamily="34" charset="0"/>
              </a:rPr>
              <a:t>PostIt</a:t>
            </a:r>
            <a:r>
              <a:rPr lang="en-US" altLang="en-US" dirty="0">
                <a:solidFill>
                  <a:schemeClr val="folHlink"/>
                </a:solidFill>
                <a:latin typeface="Calibri" panose="020F0502020204030204" pitchFamily="34" charset="0"/>
                <a:ea typeface="Calibri" pitchFamily="34" charset="0"/>
              </a:rPr>
              <a:t>™ note </a:t>
            </a:r>
            <a:r>
              <a:rPr lang="en-US" altLang="en-US" sz="2400" dirty="0">
                <a:solidFill>
                  <a:schemeClr val="folHlink"/>
                </a:solidFill>
                <a:latin typeface="Calibri" panose="020F0502020204030204" pitchFamily="34" charset="0"/>
                <a:ea typeface="Calibri" pitchFamily="34" charset="0"/>
              </a:rPr>
              <a:t>(main point)</a:t>
            </a:r>
          </a:p>
          <a:p>
            <a:pPr>
              <a:spcBef>
                <a:spcPts val="0"/>
              </a:spcBef>
              <a:spcAft>
                <a:spcPts val="3600"/>
              </a:spcAft>
            </a:pPr>
            <a:r>
              <a:rPr lang="en-US" altLang="en-US" dirty="0">
                <a:solidFill>
                  <a:schemeClr val="folHlink"/>
                </a:solidFill>
                <a:latin typeface="Calibri" panose="020F0502020204030204" pitchFamily="34" charset="0"/>
                <a:ea typeface="Calibri" pitchFamily="34" charset="0"/>
              </a:rPr>
              <a:t>What do you have to explain so the audience understands that message? </a:t>
            </a:r>
            <a:r>
              <a:rPr lang="en-US" altLang="en-US" sz="2400" dirty="0">
                <a:solidFill>
                  <a:schemeClr val="folHlink"/>
                </a:solidFill>
                <a:latin typeface="Calibri" panose="020F0502020204030204" pitchFamily="34" charset="0"/>
                <a:ea typeface="Calibri" pitchFamily="34" charset="0"/>
              </a:rPr>
              <a:t>(subpoints)</a:t>
            </a:r>
          </a:p>
          <a:p>
            <a:pPr>
              <a:spcBef>
                <a:spcPts val="0"/>
              </a:spcBef>
              <a:spcAft>
                <a:spcPts val="1200"/>
              </a:spcAft>
            </a:pPr>
            <a:r>
              <a:rPr lang="en-US" altLang="en-US" dirty="0">
                <a:solidFill>
                  <a:schemeClr val="folHlink"/>
                </a:solidFill>
                <a:latin typeface="Calibri" panose="020F0502020204030204" pitchFamily="34" charset="0"/>
                <a:ea typeface="Calibri" pitchFamily="34" charset="0"/>
              </a:rPr>
              <a:t>Use images instead of text to illustrate your points as much as possible</a:t>
            </a:r>
          </a:p>
          <a:p>
            <a:pPr>
              <a:spcBef>
                <a:spcPts val="0"/>
              </a:spcBef>
              <a:spcAft>
                <a:spcPts val="1200"/>
              </a:spcAft>
            </a:pPr>
            <a:endParaRPr lang="en-US" altLang="en-US" dirty="0">
              <a:solidFill>
                <a:schemeClr val="folHlink"/>
              </a:solidFill>
              <a:latin typeface="Calibri" panose="020F0502020204030204" pitchFamily="34" charset="0"/>
              <a:ea typeface="Calibri" pitchFamily="34" charset="0"/>
            </a:endParaRPr>
          </a:p>
          <a:p>
            <a:pPr>
              <a:spcBef>
                <a:spcPts val="0"/>
              </a:spcBef>
              <a:spcAft>
                <a:spcPts val="1200"/>
              </a:spcAft>
            </a:pPr>
            <a:endParaRPr lang="en-US" altLang="en-US" dirty="0">
              <a:solidFill>
                <a:schemeClr val="folHlink"/>
              </a:solidFill>
              <a:latin typeface="Calibri" panose="020F0502020204030204" pitchFamily="34" charset="0"/>
              <a:ea typeface="Calibri" pitchFamily="34" charset="0"/>
            </a:endParaRPr>
          </a:p>
        </p:txBody>
      </p:sp>
      <p:sp>
        <p:nvSpPr>
          <p:cNvPr id="2" name="Slide Number Placeholder 1">
            <a:extLst>
              <a:ext uri="{FF2B5EF4-FFF2-40B4-BE49-F238E27FC236}">
                <a16:creationId xmlns:a16="http://schemas.microsoft.com/office/drawing/2014/main" id="{D2CD054D-A4B5-4599-8C74-181754001036}"/>
              </a:ext>
            </a:extLst>
          </p:cNvPr>
          <p:cNvSpPr>
            <a:spLocks noGrp="1"/>
          </p:cNvSpPr>
          <p:nvPr>
            <p:ph type="sldNum" sz="quarter" idx="12"/>
          </p:nvPr>
        </p:nvSpPr>
        <p:spPr/>
        <p:txBody>
          <a:bodyPr/>
          <a:lstStyle/>
          <a:p>
            <a:pPr>
              <a:defRPr/>
            </a:pPr>
            <a:fld id="{6843B6BD-D4B5-4BEE-963D-B2D76D004E71}" type="slidenum">
              <a:rPr lang="en-US" smtClean="0"/>
              <a:pPr>
                <a:defRPr/>
              </a:pPr>
              <a:t>2</a:t>
            </a:fld>
            <a:endParaRPr lang="en-US" b="0">
              <a:solidFill>
                <a:schemeClr val="tx1"/>
              </a:solidFill>
            </a:endParaRPr>
          </a:p>
        </p:txBody>
      </p:sp>
      <p:sp>
        <p:nvSpPr>
          <p:cNvPr id="3" name="Rectangle: Rounded Corners 2">
            <a:extLst>
              <a:ext uri="{FF2B5EF4-FFF2-40B4-BE49-F238E27FC236}">
                <a16:creationId xmlns:a16="http://schemas.microsoft.com/office/drawing/2014/main" id="{34A748DF-2BF6-BCA2-8FF1-1F3BE83EB9BF}"/>
              </a:ext>
            </a:extLst>
          </p:cNvPr>
          <p:cNvSpPr/>
          <p:nvPr/>
        </p:nvSpPr>
        <p:spPr bwMode="auto">
          <a:xfrm>
            <a:off x="5915891" y="990600"/>
            <a:ext cx="2971800" cy="1219200"/>
          </a:xfrm>
          <a:prstGeom prst="roundRect">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Overarching message the audience should walk away with</a:t>
            </a:r>
          </a:p>
        </p:txBody>
      </p:sp>
      <p:sp>
        <p:nvSpPr>
          <p:cNvPr id="4" name="Rectangle: Rounded Corners 3">
            <a:extLst>
              <a:ext uri="{FF2B5EF4-FFF2-40B4-BE49-F238E27FC236}">
                <a16:creationId xmlns:a16="http://schemas.microsoft.com/office/drawing/2014/main" id="{80C9BE6F-27AA-2549-FC5A-9D7DAB21CE6C}"/>
              </a:ext>
            </a:extLst>
          </p:cNvPr>
          <p:cNvSpPr/>
          <p:nvPr/>
        </p:nvSpPr>
        <p:spPr bwMode="auto">
          <a:xfrm>
            <a:off x="5992091" y="4596245"/>
            <a:ext cx="2971800" cy="1676400"/>
          </a:xfrm>
          <a:prstGeom prst="roundRect">
            <a:avLst/>
          </a:prstGeom>
          <a:solidFill>
            <a:srgbClr val="FFFF00"/>
          </a:solidFill>
          <a:ln w="9525" cap="flat" cmpd="sng" algn="ctr">
            <a:solidFill>
              <a:srgbClr val="FF822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How can I best illustrate these points? </a:t>
            </a:r>
          </a:p>
        </p:txBody>
      </p:sp>
      <p:sp>
        <p:nvSpPr>
          <p:cNvPr id="5" name="Rectangle: Rounded Corners 4">
            <a:extLst>
              <a:ext uri="{FF2B5EF4-FFF2-40B4-BE49-F238E27FC236}">
                <a16:creationId xmlns:a16="http://schemas.microsoft.com/office/drawing/2014/main" id="{AAB182A2-92EC-4A25-2EED-0090BC3E8305}"/>
              </a:ext>
            </a:extLst>
          </p:cNvPr>
          <p:cNvSpPr/>
          <p:nvPr/>
        </p:nvSpPr>
        <p:spPr bwMode="auto">
          <a:xfrm>
            <a:off x="5948218" y="2564822"/>
            <a:ext cx="2971800" cy="1676400"/>
          </a:xfrm>
          <a:prstGeom prst="roundRect">
            <a:avLst/>
          </a:prstGeom>
          <a:solidFill>
            <a:srgbClr val="FF8223"/>
          </a:solidFill>
          <a:ln w="9525" cap="flat" cmpd="sng" algn="ctr">
            <a:solidFill>
              <a:srgbClr val="FF822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What must I explain?</a:t>
            </a:r>
            <a:br>
              <a:rPr kumimoji="0" lang="en-US"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br>
            <a:r>
              <a:rPr lang="en-US" dirty="0">
                <a:latin typeface="Calibri" panose="020F0502020204030204" pitchFamily="34" charset="0"/>
                <a:ea typeface="Calibri" panose="020F0502020204030204" pitchFamily="34" charset="0"/>
                <a:cs typeface="Calibri" panose="020F0502020204030204" pitchFamily="34" charset="0"/>
              </a:rPr>
              <a:t>1. </a:t>
            </a:r>
            <a:endParaRPr lang="en-US" i="1" dirty="0">
              <a:latin typeface="Calibri" panose="020F0502020204030204" pitchFamily="34" charset="0"/>
              <a:ea typeface="Calibri" panose="020F0502020204030204" pitchFamily="34" charset="0"/>
              <a:cs typeface="Calibri" panose="020F0502020204030204"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r>
              <a:rPr kumimoji="0" lang="en-US" sz="2400" b="0"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2.</a:t>
            </a:r>
          </a:p>
          <a:p>
            <a:pPr marL="0" marR="0" indent="0" algn="l" defTabSz="914400" rtl="0" eaLnBrk="0" fontAlgn="base" latinLnBrk="0" hangingPunct="0">
              <a:lnSpc>
                <a:spcPct val="100000"/>
              </a:lnSpc>
              <a:spcBef>
                <a:spcPct val="0"/>
              </a:spcBef>
              <a:spcAft>
                <a:spcPct val="0"/>
              </a:spcAft>
              <a:buClrTx/>
              <a:buSzTx/>
              <a:buFontTx/>
              <a:buNone/>
              <a:tabLst/>
            </a:pPr>
            <a:r>
              <a:rPr lang="en-US" i="1" dirty="0">
                <a:latin typeface="Calibri" panose="020F0502020204030204" pitchFamily="34" charset="0"/>
                <a:ea typeface="Calibri" panose="020F0502020204030204" pitchFamily="34" charset="0"/>
                <a:cs typeface="Calibri" panose="020F0502020204030204" pitchFamily="34" charset="0"/>
              </a:rPr>
              <a:t>3.</a:t>
            </a:r>
            <a:endParaRPr kumimoji="0" lang="en-US" sz="2400" b="0"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6" name="Arrow: Down 5">
            <a:extLst>
              <a:ext uri="{FF2B5EF4-FFF2-40B4-BE49-F238E27FC236}">
                <a16:creationId xmlns:a16="http://schemas.microsoft.com/office/drawing/2014/main" id="{C844CB41-97E4-186B-A356-81A5B889E688}"/>
              </a:ext>
            </a:extLst>
          </p:cNvPr>
          <p:cNvSpPr/>
          <p:nvPr/>
        </p:nvSpPr>
        <p:spPr bwMode="auto">
          <a:xfrm>
            <a:off x="7239000" y="2133600"/>
            <a:ext cx="381000" cy="381000"/>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 name="Arrow: Down 6">
            <a:extLst>
              <a:ext uri="{FF2B5EF4-FFF2-40B4-BE49-F238E27FC236}">
                <a16:creationId xmlns:a16="http://schemas.microsoft.com/office/drawing/2014/main" id="{0939C440-B50D-848C-FC5B-C0A679B8BF43}"/>
              </a:ext>
            </a:extLst>
          </p:cNvPr>
          <p:cNvSpPr/>
          <p:nvPr/>
        </p:nvSpPr>
        <p:spPr bwMode="auto">
          <a:xfrm>
            <a:off x="7265555" y="4151168"/>
            <a:ext cx="381000" cy="381000"/>
          </a:xfrm>
          <a:prstGeom prst="downArrow">
            <a:avLst/>
          </a:prstGeom>
          <a:solidFill>
            <a:srgbClr val="FF8223"/>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647159611"/>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57200" y="533400"/>
            <a:ext cx="8229600" cy="1143000"/>
          </a:xfrm>
        </p:spPr>
        <p:txBody>
          <a:bodyPr/>
          <a:lstStyle/>
          <a:p>
            <a:pPr eaLnBrk="1" hangingPunct="1">
              <a:lnSpc>
                <a:spcPct val="90000"/>
              </a:lnSpc>
            </a:pPr>
            <a:r>
              <a:rPr lang="en-US" u="sng" dirty="0">
                <a:effectLst/>
                <a:latin typeface="Calibri" pitchFamily="34" charset="0"/>
              </a:rPr>
              <a:t>DO</a:t>
            </a:r>
            <a:r>
              <a:rPr lang="en-US" dirty="0">
                <a:effectLst/>
                <a:latin typeface="Calibri" pitchFamily="34" charset="0"/>
              </a:rPr>
              <a:t> use the SEEE method to present your</a:t>
            </a:r>
            <a:br>
              <a:rPr lang="en-US" dirty="0">
                <a:effectLst/>
                <a:latin typeface="Calibri" pitchFamily="34" charset="0"/>
              </a:rPr>
            </a:br>
            <a:r>
              <a:rPr lang="en-US" dirty="0">
                <a:effectLst/>
                <a:latin typeface="Calibri" pitchFamily="34" charset="0"/>
              </a:rPr>
              <a:t>ideas effectively </a:t>
            </a:r>
          </a:p>
        </p:txBody>
      </p:sp>
      <p:sp>
        <p:nvSpPr>
          <p:cNvPr id="3" name="Rectangle 2"/>
          <p:cNvSpPr/>
          <p:nvPr/>
        </p:nvSpPr>
        <p:spPr bwMode="auto">
          <a:xfrm>
            <a:off x="435429" y="1981200"/>
            <a:ext cx="4343400" cy="3429000"/>
          </a:xfrm>
          <a:prstGeom prst="rect">
            <a:avLst/>
          </a:prstGeom>
          <a:solidFill>
            <a:srgbClr val="D1F7FB"/>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5" name="TextBox 4"/>
          <p:cNvSpPr txBox="1"/>
          <p:nvPr/>
        </p:nvSpPr>
        <p:spPr>
          <a:xfrm>
            <a:off x="609600" y="2209800"/>
            <a:ext cx="3962400" cy="461665"/>
          </a:xfrm>
          <a:prstGeom prst="rect">
            <a:avLst/>
          </a:prstGeom>
          <a:noFill/>
        </p:spPr>
        <p:txBody>
          <a:bodyPr wrap="square" rtlCol="0">
            <a:spAutoFit/>
          </a:bodyPr>
          <a:lstStyle/>
          <a:p>
            <a:r>
              <a:rPr lang="en-US" b="1" u="sng" dirty="0">
                <a:solidFill>
                  <a:schemeClr val="accent6">
                    <a:lumMod val="50000"/>
                  </a:schemeClr>
                </a:solidFill>
                <a:latin typeface="Verdana" panose="020B0604030504040204" pitchFamily="34" charset="0"/>
                <a:ea typeface="Verdana" panose="020B0604030504040204" pitchFamily="34" charset="0"/>
                <a:cs typeface="Verdana" panose="020B0604030504040204" pitchFamily="34" charset="0"/>
              </a:rPr>
              <a:t>S</a:t>
            </a:r>
            <a:r>
              <a:rPr lang="en-US" dirty="0">
                <a:solidFill>
                  <a:schemeClr val="accent6">
                    <a:lumMod val="50000"/>
                  </a:schemeClr>
                </a:solidFill>
                <a:latin typeface="Verdana" panose="020B0604030504040204" pitchFamily="34" charset="0"/>
                <a:ea typeface="Verdana" panose="020B0604030504040204" pitchFamily="34" charset="0"/>
                <a:cs typeface="Verdana" panose="020B0604030504040204" pitchFamily="34" charset="0"/>
              </a:rPr>
              <a:t>tate your main point</a:t>
            </a:r>
          </a:p>
        </p:txBody>
      </p:sp>
      <p:sp>
        <p:nvSpPr>
          <p:cNvPr id="6" name="Rectangle 5"/>
          <p:cNvSpPr/>
          <p:nvPr/>
        </p:nvSpPr>
        <p:spPr bwMode="auto">
          <a:xfrm>
            <a:off x="762000" y="3048000"/>
            <a:ext cx="1600200" cy="7620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accent6">
                  <a:lumMod val="50000"/>
                </a:schemeClr>
              </a:solidFill>
              <a:effectLst/>
              <a:latin typeface="Times New Roman" pitchFamily="18" charset="0"/>
            </a:endParaRPr>
          </a:p>
        </p:txBody>
      </p:sp>
      <p:sp>
        <p:nvSpPr>
          <p:cNvPr id="7" name="TextBox 6"/>
          <p:cNvSpPr txBox="1"/>
          <p:nvPr/>
        </p:nvSpPr>
        <p:spPr>
          <a:xfrm>
            <a:off x="792481" y="3230881"/>
            <a:ext cx="1645919" cy="461665"/>
          </a:xfrm>
          <a:prstGeom prst="rect">
            <a:avLst/>
          </a:prstGeom>
          <a:noFill/>
        </p:spPr>
        <p:txBody>
          <a:bodyPr wrap="square" rtlCol="0">
            <a:spAutoFit/>
          </a:bodyPr>
          <a:lstStyle/>
          <a:p>
            <a:r>
              <a:rPr lang="en-US" b="1" u="sng" dirty="0">
                <a:solidFill>
                  <a:schemeClr val="accent6">
                    <a:lumMod val="50000"/>
                  </a:schemeClr>
                </a:solidFill>
                <a:latin typeface="Verdana" panose="020B0604030504040204" pitchFamily="34" charset="0"/>
                <a:ea typeface="Verdana" panose="020B0604030504040204" pitchFamily="34" charset="0"/>
                <a:cs typeface="Verdana" panose="020B0604030504040204" pitchFamily="34" charset="0"/>
              </a:rPr>
              <a:t>E</a:t>
            </a:r>
            <a:r>
              <a:rPr lang="en-US" dirty="0">
                <a:solidFill>
                  <a:schemeClr val="accent6">
                    <a:lumMod val="50000"/>
                  </a:schemeClr>
                </a:solidFill>
                <a:latin typeface="Verdana" panose="020B0604030504040204" pitchFamily="34" charset="0"/>
                <a:ea typeface="Verdana" panose="020B0604030504040204" pitchFamily="34" charset="0"/>
                <a:cs typeface="Verdana" panose="020B0604030504040204" pitchFamily="34" charset="0"/>
              </a:rPr>
              <a:t>vidence</a:t>
            </a:r>
          </a:p>
        </p:txBody>
      </p:sp>
      <p:sp>
        <p:nvSpPr>
          <p:cNvPr id="15" name="Rectangle 14"/>
          <p:cNvSpPr/>
          <p:nvPr/>
        </p:nvSpPr>
        <p:spPr bwMode="auto">
          <a:xfrm>
            <a:off x="1447800" y="4039746"/>
            <a:ext cx="2057400" cy="7620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accent6">
                  <a:lumMod val="50000"/>
                </a:schemeClr>
              </a:solidFill>
              <a:effectLst/>
              <a:latin typeface="Times New Roman" pitchFamily="18" charset="0"/>
            </a:endParaRPr>
          </a:p>
        </p:txBody>
      </p:sp>
      <p:sp>
        <p:nvSpPr>
          <p:cNvPr id="16" name="TextBox 15"/>
          <p:cNvSpPr txBox="1"/>
          <p:nvPr/>
        </p:nvSpPr>
        <p:spPr>
          <a:xfrm>
            <a:off x="1447801" y="4186535"/>
            <a:ext cx="2057400" cy="461665"/>
          </a:xfrm>
          <a:prstGeom prst="rect">
            <a:avLst/>
          </a:prstGeom>
          <a:noFill/>
        </p:spPr>
        <p:txBody>
          <a:bodyPr wrap="square" rtlCol="0">
            <a:spAutoFit/>
          </a:bodyPr>
          <a:lstStyle/>
          <a:p>
            <a:r>
              <a:rPr lang="en-US" b="1" u="sng" dirty="0">
                <a:solidFill>
                  <a:schemeClr val="accent6">
                    <a:lumMod val="50000"/>
                  </a:schemeClr>
                </a:solidFill>
                <a:latin typeface="Verdana" panose="020B0604030504040204" pitchFamily="34" charset="0"/>
                <a:ea typeface="Verdana" panose="020B0604030504040204" pitchFamily="34" charset="0"/>
                <a:cs typeface="Verdana" panose="020B0604030504040204" pitchFamily="34" charset="0"/>
              </a:rPr>
              <a:t>E</a:t>
            </a:r>
            <a:r>
              <a:rPr lang="en-US" dirty="0">
                <a:solidFill>
                  <a:schemeClr val="accent6">
                    <a:lumMod val="50000"/>
                  </a:schemeClr>
                </a:solidFill>
                <a:latin typeface="Verdana" panose="020B0604030504040204" pitchFamily="34" charset="0"/>
                <a:ea typeface="Verdana" panose="020B0604030504040204" pitchFamily="34" charset="0"/>
                <a:cs typeface="Verdana" panose="020B0604030504040204" pitchFamily="34" charset="0"/>
              </a:rPr>
              <a:t>xplanation</a:t>
            </a:r>
          </a:p>
        </p:txBody>
      </p:sp>
      <p:sp>
        <p:nvSpPr>
          <p:cNvPr id="17" name="Rectangle 16"/>
          <p:cNvSpPr/>
          <p:nvPr/>
        </p:nvSpPr>
        <p:spPr bwMode="auto">
          <a:xfrm>
            <a:off x="2590800" y="3043535"/>
            <a:ext cx="1600200" cy="7620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accent6">
                  <a:lumMod val="50000"/>
                </a:schemeClr>
              </a:solidFill>
              <a:effectLst/>
              <a:latin typeface="Times New Roman" pitchFamily="18" charset="0"/>
            </a:endParaRPr>
          </a:p>
        </p:txBody>
      </p:sp>
      <p:sp>
        <p:nvSpPr>
          <p:cNvPr id="18" name="TextBox 17"/>
          <p:cNvSpPr txBox="1"/>
          <p:nvPr/>
        </p:nvSpPr>
        <p:spPr>
          <a:xfrm>
            <a:off x="2621281" y="3226416"/>
            <a:ext cx="1645919" cy="461665"/>
          </a:xfrm>
          <a:prstGeom prst="rect">
            <a:avLst/>
          </a:prstGeom>
          <a:noFill/>
        </p:spPr>
        <p:txBody>
          <a:bodyPr wrap="square" rtlCol="0">
            <a:spAutoFit/>
          </a:bodyPr>
          <a:lstStyle/>
          <a:p>
            <a:r>
              <a:rPr lang="en-US" b="1" u="sng" dirty="0">
                <a:solidFill>
                  <a:schemeClr val="accent6">
                    <a:lumMod val="50000"/>
                  </a:schemeClr>
                </a:solidFill>
                <a:latin typeface="Verdana" panose="020B0604030504040204" pitchFamily="34" charset="0"/>
                <a:ea typeface="Verdana" panose="020B0604030504040204" pitchFamily="34" charset="0"/>
                <a:cs typeface="Verdana" panose="020B0604030504040204" pitchFamily="34" charset="0"/>
              </a:rPr>
              <a:t>E</a:t>
            </a:r>
            <a:r>
              <a:rPr lang="en-US" dirty="0">
                <a:solidFill>
                  <a:schemeClr val="accent6">
                    <a:lumMod val="50000"/>
                  </a:schemeClr>
                </a:solidFill>
                <a:latin typeface="Verdana" panose="020B0604030504040204" pitchFamily="34" charset="0"/>
                <a:ea typeface="Verdana" panose="020B0604030504040204" pitchFamily="34" charset="0"/>
                <a:cs typeface="Verdana" panose="020B0604030504040204" pitchFamily="34" charset="0"/>
              </a:rPr>
              <a:t>xample</a:t>
            </a:r>
          </a:p>
        </p:txBody>
      </p:sp>
      <p:sp>
        <p:nvSpPr>
          <p:cNvPr id="19" name="TextBox 18"/>
          <p:cNvSpPr txBox="1"/>
          <p:nvPr/>
        </p:nvSpPr>
        <p:spPr>
          <a:xfrm>
            <a:off x="7543800" y="5943600"/>
            <a:ext cx="1236236" cy="215444"/>
          </a:xfrm>
          <a:prstGeom prst="rect">
            <a:avLst/>
          </a:prstGeom>
          <a:noFill/>
        </p:spPr>
        <p:txBody>
          <a:bodyPr wrap="none" rtlCol="0">
            <a:spAutoFit/>
          </a:bodyPr>
          <a:lstStyle/>
          <a:p>
            <a:r>
              <a:rPr lang="en-US" sz="800" dirty="0">
                <a:latin typeface="Calibri" panose="020F0502020204030204" pitchFamily="34" charset="0"/>
              </a:rPr>
              <a:t>Courtesy Jun Hui See Toh</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6390" y="2893367"/>
            <a:ext cx="5677340" cy="3048000"/>
          </a:xfrm>
          <a:prstGeom prst="rect">
            <a:avLst/>
          </a:prstGeom>
          <a:ln>
            <a:noFill/>
          </a:ln>
          <a:effectLst>
            <a:outerShdw blurRad="292100" dist="139700" dir="2700000" algn="tl" rotWithShape="0">
              <a:srgbClr val="333333">
                <a:alpha val="65000"/>
              </a:srgbClr>
            </a:outerShdw>
          </a:effectLst>
        </p:spPr>
      </p:pic>
      <p:sp>
        <p:nvSpPr>
          <p:cNvPr id="2" name="Slide Number Placeholder 1">
            <a:extLst>
              <a:ext uri="{FF2B5EF4-FFF2-40B4-BE49-F238E27FC236}">
                <a16:creationId xmlns:a16="http://schemas.microsoft.com/office/drawing/2014/main" id="{34E898E0-C869-41A8-A6D7-69ECC88DE6B2}"/>
              </a:ext>
            </a:extLst>
          </p:cNvPr>
          <p:cNvSpPr>
            <a:spLocks noGrp="1"/>
          </p:cNvSpPr>
          <p:nvPr>
            <p:ph type="sldNum" sz="quarter" idx="12"/>
          </p:nvPr>
        </p:nvSpPr>
        <p:spPr/>
        <p:txBody>
          <a:bodyPr/>
          <a:lstStyle/>
          <a:p>
            <a:pPr>
              <a:defRPr/>
            </a:pPr>
            <a:fld id="{0C3D420A-3147-497E-93C3-AFBE597AB927}" type="slidenum">
              <a:rPr lang="en-US" smtClean="0"/>
              <a:pPr>
                <a:defRPr/>
              </a:pPr>
              <a:t>20</a:t>
            </a:fld>
            <a:endParaRPr lang="en-US" b="0">
              <a:solidFill>
                <a:schemeClr val="tx1"/>
              </a:solidFill>
            </a:endParaRPr>
          </a:p>
        </p:txBody>
      </p:sp>
    </p:spTree>
    <p:extLst>
      <p:ext uri="{BB962C8B-B14F-4D97-AF65-F5344CB8AC3E}">
        <p14:creationId xmlns:p14="http://schemas.microsoft.com/office/powerpoint/2010/main" val="21454374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Grp="1" noChangeArrowheads="1"/>
          </p:cNvSpPr>
          <p:nvPr>
            <p:ph type="title"/>
          </p:nvPr>
        </p:nvSpPr>
        <p:spPr>
          <a:xfrm>
            <a:off x="685800" y="304800"/>
            <a:ext cx="7772400" cy="533400"/>
          </a:xfrm>
        </p:spPr>
        <p:txBody>
          <a:bodyPr/>
          <a:lstStyle/>
          <a:p>
            <a:pPr eaLnBrk="1" hangingPunct="1"/>
            <a:r>
              <a:rPr lang="en-US" sz="4000" u="sng" dirty="0">
                <a:solidFill>
                  <a:schemeClr val="folHlink"/>
                </a:solidFill>
                <a:effectLst/>
                <a:latin typeface="Calibri" pitchFamily="34" charset="0"/>
                <a:ea typeface="Calibri" pitchFamily="34" charset="0"/>
                <a:cs typeface="Calibri" pitchFamily="34" charset="0"/>
              </a:rPr>
              <a:t>DO</a:t>
            </a:r>
            <a:r>
              <a:rPr lang="en-US" sz="4000" dirty="0">
                <a:solidFill>
                  <a:schemeClr val="folHlink"/>
                </a:solidFill>
                <a:effectLst/>
                <a:latin typeface="Calibri" pitchFamily="34" charset="0"/>
                <a:ea typeface="Calibri" pitchFamily="34" charset="0"/>
                <a:cs typeface="Calibri" pitchFamily="34" charset="0"/>
              </a:rPr>
              <a:t> label all elements in a figure</a:t>
            </a:r>
          </a:p>
        </p:txBody>
      </p:sp>
      <p:sp>
        <p:nvSpPr>
          <p:cNvPr id="20484" name="Rectangle 4"/>
          <p:cNvSpPr>
            <a:spLocks noGrp="1" noChangeArrowheads="1"/>
          </p:cNvSpPr>
          <p:nvPr>
            <p:ph type="body" idx="1"/>
          </p:nvPr>
        </p:nvSpPr>
        <p:spPr>
          <a:xfrm>
            <a:off x="685800" y="914400"/>
            <a:ext cx="8458200" cy="2209800"/>
          </a:xfrm>
        </p:spPr>
        <p:txBody>
          <a:bodyPr/>
          <a:lstStyle/>
          <a:p>
            <a:pPr eaLnBrk="1" hangingPunct="1">
              <a:spcBef>
                <a:spcPct val="10000"/>
              </a:spcBef>
            </a:pPr>
            <a:r>
              <a:rPr lang="en-US" dirty="0">
                <a:latin typeface="Calibri" pitchFamily="34" charset="0"/>
                <a:ea typeface="Calibri" pitchFamily="34" charset="0"/>
                <a:cs typeface="Calibri" pitchFamily="34" charset="0"/>
              </a:rPr>
              <a:t>Point out important features</a:t>
            </a:r>
          </a:p>
          <a:p>
            <a:pPr eaLnBrk="1" hangingPunct="1">
              <a:spcBef>
                <a:spcPct val="10000"/>
              </a:spcBef>
            </a:pPr>
            <a:r>
              <a:rPr lang="en-US" dirty="0">
                <a:latin typeface="Calibri" pitchFamily="34" charset="0"/>
                <a:ea typeface="Calibri" pitchFamily="34" charset="0"/>
                <a:cs typeface="Calibri" pitchFamily="34" charset="0"/>
              </a:rPr>
              <a:t>Provide a scale</a:t>
            </a:r>
          </a:p>
          <a:p>
            <a:pPr eaLnBrk="1" hangingPunct="1">
              <a:spcBef>
                <a:spcPct val="10000"/>
              </a:spcBef>
            </a:pPr>
            <a:r>
              <a:rPr lang="en-US" dirty="0">
                <a:latin typeface="Calibri" pitchFamily="34" charset="0"/>
                <a:ea typeface="Calibri" pitchFamily="34" charset="0"/>
                <a:cs typeface="Calibri" pitchFamily="34" charset="0"/>
              </a:rPr>
              <a:t>Label both axes of graphs and show units</a:t>
            </a:r>
          </a:p>
          <a:p>
            <a:pPr eaLnBrk="1" hangingPunct="1">
              <a:spcBef>
                <a:spcPct val="10000"/>
              </a:spcBef>
            </a:pPr>
            <a:r>
              <a:rPr lang="en-US" dirty="0">
                <a:latin typeface="Calibri" pitchFamily="34" charset="0"/>
                <a:ea typeface="Calibri" pitchFamily="34" charset="0"/>
                <a:cs typeface="Calibri" pitchFamily="34" charset="0"/>
              </a:rPr>
              <a:t>Give credit</a:t>
            </a:r>
          </a:p>
        </p:txBody>
      </p:sp>
      <p:sp>
        <p:nvSpPr>
          <p:cNvPr id="20485" name="Text Box 5"/>
          <p:cNvSpPr txBox="1">
            <a:spLocks noChangeArrowheads="1"/>
          </p:cNvSpPr>
          <p:nvPr/>
        </p:nvSpPr>
        <p:spPr bwMode="auto">
          <a:xfrm>
            <a:off x="838200" y="5856287"/>
            <a:ext cx="3429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nSpc>
                <a:spcPct val="80000"/>
              </a:lnSpc>
            </a:pPr>
            <a:endParaRPr lang="en-US" sz="1100" b="1" dirty="0">
              <a:solidFill>
                <a:schemeClr val="folHlink"/>
              </a:solidFill>
              <a:latin typeface="Calibri" pitchFamily="34" charset="0"/>
              <a:ea typeface="Calibri" pitchFamily="34" charset="0"/>
              <a:cs typeface="Calibri" pitchFamily="34" charset="0"/>
            </a:endParaRPr>
          </a:p>
          <a:p>
            <a:pPr>
              <a:lnSpc>
                <a:spcPct val="80000"/>
              </a:lnSpc>
            </a:pPr>
            <a:r>
              <a:rPr lang="en-US" sz="1800" b="1" dirty="0">
                <a:solidFill>
                  <a:schemeClr val="folHlink"/>
                </a:solidFill>
                <a:latin typeface="Calibri" pitchFamily="34" charset="0"/>
                <a:ea typeface="Calibri" pitchFamily="34" charset="0"/>
                <a:cs typeface="Calibri" pitchFamily="34" charset="0"/>
              </a:rPr>
              <a:t>SEM image of gold </a:t>
            </a:r>
            <a:r>
              <a:rPr lang="en-US" sz="1800" b="1" dirty="0" err="1">
                <a:solidFill>
                  <a:schemeClr val="folHlink"/>
                </a:solidFill>
                <a:latin typeface="Calibri" pitchFamily="34" charset="0"/>
                <a:ea typeface="Calibri" pitchFamily="34" charset="0"/>
                <a:cs typeface="Calibri" pitchFamily="34" charset="0"/>
              </a:rPr>
              <a:t>micropillars</a:t>
            </a:r>
            <a:endParaRPr lang="en-US" sz="1800" b="1" dirty="0">
              <a:solidFill>
                <a:schemeClr val="folHlink"/>
              </a:solidFill>
              <a:latin typeface="Calibri" pitchFamily="34" charset="0"/>
              <a:ea typeface="Calibri" pitchFamily="34" charset="0"/>
              <a:cs typeface="Calibri" pitchFamily="34" charset="0"/>
            </a:endParaRPr>
          </a:p>
          <a:p>
            <a:pPr>
              <a:lnSpc>
                <a:spcPct val="80000"/>
              </a:lnSpc>
            </a:pPr>
            <a:r>
              <a:rPr lang="en-US" sz="1100" b="1" dirty="0">
                <a:solidFill>
                  <a:schemeClr val="folHlink"/>
                </a:solidFill>
                <a:latin typeface="Calibri" pitchFamily="34" charset="0"/>
                <a:ea typeface="Calibri" pitchFamily="34" charset="0"/>
                <a:cs typeface="Calibri" pitchFamily="34" charset="0"/>
              </a:rPr>
              <a:t>(C</a:t>
            </a:r>
            <a:r>
              <a:rPr lang="en-US" sz="1100" b="1" i="1" dirty="0">
                <a:solidFill>
                  <a:schemeClr val="folHlink"/>
                </a:solidFill>
                <a:latin typeface="Calibri" pitchFamily="34" charset="0"/>
                <a:ea typeface="Calibri" pitchFamily="34" charset="0"/>
                <a:cs typeface="Calibri" pitchFamily="34" charset="0"/>
              </a:rPr>
              <a:t>ourtesy M. Wraith</a:t>
            </a:r>
            <a:r>
              <a:rPr lang="en-US" sz="1100" b="1" dirty="0">
                <a:solidFill>
                  <a:schemeClr val="folHlink"/>
                </a:solidFill>
                <a:latin typeface="Calibri" pitchFamily="34" charset="0"/>
                <a:ea typeface="Calibri" pitchFamily="34" charset="0"/>
                <a:cs typeface="Calibri" pitchFamily="34" charset="0"/>
              </a:rPr>
              <a:t>)</a:t>
            </a:r>
            <a:endParaRPr lang="en-US" sz="1400" b="1" dirty="0">
              <a:solidFill>
                <a:schemeClr val="folHlink"/>
              </a:solidFill>
              <a:latin typeface="Calibri" pitchFamily="34" charset="0"/>
              <a:ea typeface="Calibri" pitchFamily="34" charset="0"/>
              <a:cs typeface="Calibri" pitchFamily="34" charset="0"/>
            </a:endParaRPr>
          </a:p>
        </p:txBody>
      </p:sp>
      <p:sp>
        <p:nvSpPr>
          <p:cNvPr id="20487" name="Text Box 7"/>
          <p:cNvSpPr txBox="1">
            <a:spLocks noChangeArrowheads="1"/>
          </p:cNvSpPr>
          <p:nvPr/>
        </p:nvSpPr>
        <p:spPr bwMode="auto">
          <a:xfrm>
            <a:off x="5130799" y="6116530"/>
            <a:ext cx="3598333"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nSpc>
                <a:spcPct val="80000"/>
              </a:lnSpc>
            </a:pPr>
            <a:r>
              <a:rPr lang="en-US" sz="1800" b="1" dirty="0">
                <a:solidFill>
                  <a:schemeClr val="folHlink"/>
                </a:solidFill>
                <a:latin typeface="Calibri" pitchFamily="34" charset="0"/>
                <a:ea typeface="Calibri" pitchFamily="34" charset="0"/>
                <a:cs typeface="Calibri" pitchFamily="34" charset="0"/>
              </a:rPr>
              <a:t>Displacement controlled compression of the </a:t>
            </a:r>
            <a:r>
              <a:rPr lang="en-US" sz="1800" b="1" dirty="0" err="1">
                <a:solidFill>
                  <a:schemeClr val="folHlink"/>
                </a:solidFill>
                <a:latin typeface="Calibri" pitchFamily="34" charset="0"/>
                <a:ea typeface="Calibri" pitchFamily="34" charset="0"/>
                <a:cs typeface="Calibri" pitchFamily="34" charset="0"/>
              </a:rPr>
              <a:t>micropillars</a:t>
            </a:r>
            <a:br>
              <a:rPr lang="en-US" sz="1800" b="1" dirty="0">
                <a:solidFill>
                  <a:schemeClr val="folHlink"/>
                </a:solidFill>
                <a:latin typeface="Calibri" pitchFamily="34" charset="0"/>
                <a:ea typeface="Calibri" pitchFamily="34" charset="0"/>
                <a:cs typeface="Calibri" pitchFamily="34" charset="0"/>
              </a:rPr>
            </a:br>
            <a:r>
              <a:rPr lang="en-US" sz="1200" b="1" dirty="0">
                <a:solidFill>
                  <a:schemeClr val="folHlink"/>
                </a:solidFill>
                <a:latin typeface="Calibri" pitchFamily="34" charset="0"/>
                <a:ea typeface="Calibri" pitchFamily="34" charset="0"/>
                <a:cs typeface="Calibri" pitchFamily="34" charset="0"/>
              </a:rPr>
              <a:t>(</a:t>
            </a:r>
            <a:r>
              <a:rPr lang="en-US" sz="1200" b="1" i="1" dirty="0">
                <a:solidFill>
                  <a:schemeClr val="folHlink"/>
                </a:solidFill>
                <a:latin typeface="Calibri" pitchFamily="34" charset="0"/>
                <a:ea typeface="Calibri" pitchFamily="34" charset="0"/>
                <a:cs typeface="Calibri" pitchFamily="34" charset="0"/>
              </a:rPr>
              <a:t>Courtesy M. Wraith</a:t>
            </a:r>
            <a:r>
              <a:rPr lang="en-US" sz="1200" b="1" dirty="0">
                <a:solidFill>
                  <a:schemeClr val="folHlink"/>
                </a:solidFill>
                <a:latin typeface="Calibri" pitchFamily="34" charset="0"/>
                <a:ea typeface="Calibri" pitchFamily="34" charset="0"/>
                <a:cs typeface="Calibri" pitchFamily="34" charset="0"/>
              </a:rPr>
              <a:t>) </a:t>
            </a:r>
            <a:endParaRPr lang="en-US" sz="1800" b="1" dirty="0">
              <a:solidFill>
                <a:schemeClr val="folHlink"/>
              </a:solidFill>
              <a:latin typeface="Calibri" pitchFamily="34" charset="0"/>
              <a:ea typeface="Calibri" pitchFamily="34" charset="0"/>
              <a:cs typeface="Calibri" pitchFamily="34" charset="0"/>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984" t="50000" r="2739" b="4404"/>
          <a:stretch/>
        </p:blipFill>
        <p:spPr>
          <a:xfrm>
            <a:off x="762000" y="2963861"/>
            <a:ext cx="3259667" cy="2892426"/>
          </a:xfrm>
          <a:prstGeom prst="rect">
            <a:avLst/>
          </a:prstGeom>
          <a:ln>
            <a:solidFill>
              <a:srgbClr val="FF9900"/>
            </a:solidFill>
          </a:ln>
        </p:spPr>
      </p:pic>
      <p:cxnSp>
        <p:nvCxnSpPr>
          <p:cNvPr id="6" name="Straight Arrow Connector 5"/>
          <p:cNvCxnSpPr/>
          <p:nvPr/>
        </p:nvCxnSpPr>
        <p:spPr bwMode="auto">
          <a:xfrm>
            <a:off x="1981200" y="3733800"/>
            <a:ext cx="781888" cy="0"/>
          </a:xfrm>
          <a:prstGeom prst="straightConnector1">
            <a:avLst/>
          </a:prstGeom>
          <a:solidFill>
            <a:schemeClr val="accent1"/>
          </a:solidFill>
          <a:ln w="12700" cap="flat" cmpd="sng" algn="ctr">
            <a:solidFill>
              <a:srgbClr val="FF9900"/>
            </a:solidFill>
            <a:prstDash val="solid"/>
            <a:round/>
            <a:headEnd type="arrow"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 name="TextBox 6"/>
          <p:cNvSpPr txBox="1"/>
          <p:nvPr/>
        </p:nvSpPr>
        <p:spPr>
          <a:xfrm>
            <a:off x="2020577" y="3505200"/>
            <a:ext cx="742511" cy="276999"/>
          </a:xfrm>
          <a:prstGeom prst="rect">
            <a:avLst/>
          </a:prstGeom>
          <a:noFill/>
        </p:spPr>
        <p:txBody>
          <a:bodyPr wrap="none" rtlCol="0">
            <a:spAutoFit/>
          </a:bodyPr>
          <a:lstStyle/>
          <a:p>
            <a:r>
              <a:rPr lang="en-US" sz="1200" dirty="0">
                <a:solidFill>
                  <a:srgbClr val="FF9900"/>
                </a:solidFill>
                <a:effectLst>
                  <a:outerShdw blurRad="38100" dist="38100" dir="2700000" algn="tl">
                    <a:srgbClr val="000000">
                      <a:alpha val="43137"/>
                    </a:srgbClr>
                  </a:outerShdw>
                </a:effectLst>
                <a:latin typeface="+mn-lt"/>
              </a:rPr>
              <a:t>2.98 </a:t>
            </a:r>
            <a:r>
              <a:rPr lang="el-GR" sz="1200" dirty="0">
                <a:solidFill>
                  <a:srgbClr val="FF9900"/>
                </a:solidFill>
                <a:effectLst>
                  <a:outerShdw blurRad="38100" dist="38100" dir="2700000" algn="tl">
                    <a:srgbClr val="000000">
                      <a:alpha val="43137"/>
                    </a:srgbClr>
                  </a:outerShdw>
                </a:effectLst>
                <a:latin typeface="+mn-lt"/>
              </a:rPr>
              <a:t>μ</a:t>
            </a:r>
            <a:r>
              <a:rPr lang="en-US" sz="1200" dirty="0">
                <a:solidFill>
                  <a:srgbClr val="FF9900"/>
                </a:solidFill>
                <a:effectLst>
                  <a:outerShdw blurRad="38100" dist="38100" dir="2700000" algn="tl">
                    <a:srgbClr val="000000">
                      <a:alpha val="43137"/>
                    </a:srgbClr>
                  </a:outerShdw>
                </a:effectLst>
                <a:latin typeface="+mn-lt"/>
              </a:rPr>
              <a:t>m</a:t>
            </a:r>
          </a:p>
        </p:txBody>
      </p:sp>
      <p:cxnSp>
        <p:nvCxnSpPr>
          <p:cNvPr id="14" name="Straight Arrow Connector 13"/>
          <p:cNvCxnSpPr/>
          <p:nvPr/>
        </p:nvCxnSpPr>
        <p:spPr bwMode="auto">
          <a:xfrm>
            <a:off x="2771002" y="3429000"/>
            <a:ext cx="17488" cy="1962150"/>
          </a:xfrm>
          <a:prstGeom prst="straightConnector1">
            <a:avLst/>
          </a:prstGeom>
          <a:solidFill>
            <a:schemeClr val="accent1"/>
          </a:solidFill>
          <a:ln w="12700" cap="flat" cmpd="sng" algn="ctr">
            <a:solidFill>
              <a:srgbClr val="FF9900"/>
            </a:solidFill>
            <a:prstDash val="solid"/>
            <a:round/>
            <a:headEnd type="arrow"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TextBox 14"/>
          <p:cNvSpPr txBox="1"/>
          <p:nvPr/>
        </p:nvSpPr>
        <p:spPr>
          <a:xfrm rot="5400000">
            <a:off x="2510444" y="4268001"/>
            <a:ext cx="742511" cy="276999"/>
          </a:xfrm>
          <a:prstGeom prst="rect">
            <a:avLst/>
          </a:prstGeom>
          <a:noFill/>
        </p:spPr>
        <p:txBody>
          <a:bodyPr wrap="none" rtlCol="0">
            <a:spAutoFit/>
          </a:bodyPr>
          <a:lstStyle/>
          <a:p>
            <a:r>
              <a:rPr lang="en-US" sz="1200" dirty="0">
                <a:solidFill>
                  <a:srgbClr val="FF9900"/>
                </a:solidFill>
                <a:effectLst>
                  <a:outerShdw blurRad="38100" dist="38100" dir="2700000" algn="tl">
                    <a:srgbClr val="000000">
                      <a:alpha val="43137"/>
                    </a:srgbClr>
                  </a:outerShdw>
                </a:effectLst>
                <a:latin typeface="+mn-lt"/>
              </a:rPr>
              <a:t>9.10 </a:t>
            </a:r>
            <a:r>
              <a:rPr lang="el-GR" sz="1200" dirty="0">
                <a:solidFill>
                  <a:srgbClr val="FF9900"/>
                </a:solidFill>
                <a:effectLst>
                  <a:outerShdw blurRad="38100" dist="38100" dir="2700000" algn="tl">
                    <a:srgbClr val="000000">
                      <a:alpha val="43137"/>
                    </a:srgbClr>
                  </a:outerShdw>
                </a:effectLst>
                <a:latin typeface="+mn-lt"/>
              </a:rPr>
              <a:t>μ</a:t>
            </a:r>
            <a:r>
              <a:rPr lang="en-US" sz="1200" dirty="0">
                <a:solidFill>
                  <a:srgbClr val="FF9900"/>
                </a:solidFill>
                <a:effectLst>
                  <a:outerShdw blurRad="38100" dist="38100" dir="2700000" algn="tl">
                    <a:srgbClr val="000000">
                      <a:alpha val="43137"/>
                    </a:srgbClr>
                  </a:outerShdw>
                </a:effectLst>
                <a:latin typeface="+mn-lt"/>
              </a:rPr>
              <a:t>m</a:t>
            </a:r>
          </a:p>
        </p:txBody>
      </p:sp>
      <p:cxnSp>
        <p:nvCxnSpPr>
          <p:cNvPr id="16" name="Straight Arrow Connector 15"/>
          <p:cNvCxnSpPr/>
          <p:nvPr/>
        </p:nvCxnSpPr>
        <p:spPr bwMode="auto">
          <a:xfrm>
            <a:off x="1943100" y="5133201"/>
            <a:ext cx="938599" cy="0"/>
          </a:xfrm>
          <a:prstGeom prst="straightConnector1">
            <a:avLst/>
          </a:prstGeom>
          <a:solidFill>
            <a:schemeClr val="accent1"/>
          </a:solidFill>
          <a:ln w="12700" cap="flat" cmpd="sng" algn="ctr">
            <a:solidFill>
              <a:srgbClr val="FF9900"/>
            </a:solidFill>
            <a:prstDash val="solid"/>
            <a:round/>
            <a:headEnd type="arrow"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TextBox 16"/>
          <p:cNvSpPr txBox="1"/>
          <p:nvPr/>
        </p:nvSpPr>
        <p:spPr>
          <a:xfrm>
            <a:off x="2020577" y="4904601"/>
            <a:ext cx="742511" cy="276999"/>
          </a:xfrm>
          <a:prstGeom prst="rect">
            <a:avLst/>
          </a:prstGeom>
          <a:noFill/>
        </p:spPr>
        <p:txBody>
          <a:bodyPr wrap="none" rtlCol="0">
            <a:spAutoFit/>
          </a:bodyPr>
          <a:lstStyle/>
          <a:p>
            <a:r>
              <a:rPr lang="en-US" sz="1200" dirty="0">
                <a:solidFill>
                  <a:srgbClr val="FF9900"/>
                </a:solidFill>
                <a:effectLst>
                  <a:outerShdw blurRad="38100" dist="38100" dir="2700000" algn="tl">
                    <a:srgbClr val="000000">
                      <a:alpha val="43137"/>
                    </a:srgbClr>
                  </a:outerShdw>
                </a:effectLst>
                <a:latin typeface="+mn-lt"/>
              </a:rPr>
              <a:t>3.16 </a:t>
            </a:r>
            <a:r>
              <a:rPr lang="el-GR" sz="1200" dirty="0">
                <a:solidFill>
                  <a:srgbClr val="FF9900"/>
                </a:solidFill>
                <a:effectLst>
                  <a:outerShdw blurRad="38100" dist="38100" dir="2700000" algn="tl">
                    <a:srgbClr val="000000">
                      <a:alpha val="43137"/>
                    </a:srgbClr>
                  </a:outerShdw>
                </a:effectLst>
                <a:latin typeface="+mn-lt"/>
              </a:rPr>
              <a:t>μ</a:t>
            </a:r>
            <a:r>
              <a:rPr lang="en-US" sz="1200" dirty="0">
                <a:solidFill>
                  <a:srgbClr val="FF9900"/>
                </a:solidFill>
                <a:effectLst>
                  <a:outerShdw blurRad="38100" dist="38100" dir="2700000" algn="tl">
                    <a:srgbClr val="000000">
                      <a:alpha val="43137"/>
                    </a:srgbClr>
                  </a:outerShdw>
                </a:effectLst>
                <a:latin typeface="+mn-lt"/>
              </a:rPr>
              <a:t>m</a:t>
            </a:r>
          </a:p>
        </p:txBody>
      </p:sp>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52130" t="3676" b="10429"/>
          <a:stretch/>
        </p:blipFill>
        <p:spPr>
          <a:xfrm>
            <a:off x="4351866" y="2753340"/>
            <a:ext cx="4377267" cy="3363190"/>
          </a:xfrm>
          <a:prstGeom prst="rect">
            <a:avLst/>
          </a:prstGeom>
        </p:spPr>
      </p:pic>
      <p:sp>
        <p:nvSpPr>
          <p:cNvPr id="13" name="TextBox 12"/>
          <p:cNvSpPr txBox="1"/>
          <p:nvPr/>
        </p:nvSpPr>
        <p:spPr>
          <a:xfrm>
            <a:off x="699945" y="4181516"/>
            <a:ext cx="1478290" cy="400110"/>
          </a:xfrm>
          <a:prstGeom prst="rect">
            <a:avLst/>
          </a:prstGeom>
          <a:noFill/>
        </p:spPr>
        <p:txBody>
          <a:bodyPr wrap="none" rtlCol="0">
            <a:spAutoFit/>
          </a:bodyPr>
          <a:lstStyle/>
          <a:p>
            <a:r>
              <a:rPr lang="en-US" sz="2000" b="1" dirty="0" err="1">
                <a:solidFill>
                  <a:srgbClr val="FF9900"/>
                </a:solidFill>
                <a:effectLst>
                  <a:outerShdw blurRad="38100" dist="38100" dir="2700000" algn="tl">
                    <a:srgbClr val="000000">
                      <a:alpha val="43137"/>
                    </a:srgbClr>
                  </a:outerShdw>
                </a:effectLst>
                <a:latin typeface="+mn-lt"/>
              </a:rPr>
              <a:t>Micropillar</a:t>
            </a:r>
            <a:endParaRPr lang="en-US" sz="2000" b="1" dirty="0">
              <a:solidFill>
                <a:srgbClr val="FF9900"/>
              </a:solidFill>
              <a:effectLst>
                <a:outerShdw blurRad="38100" dist="38100" dir="2700000" algn="tl">
                  <a:srgbClr val="000000">
                    <a:alpha val="43137"/>
                  </a:srgbClr>
                </a:outerShdw>
              </a:effectLst>
              <a:latin typeface="+mn-lt"/>
            </a:endParaRPr>
          </a:p>
        </p:txBody>
      </p:sp>
      <p:sp>
        <p:nvSpPr>
          <p:cNvPr id="18" name="Right Arrow 17"/>
          <p:cNvSpPr/>
          <p:nvPr/>
        </p:nvSpPr>
        <p:spPr bwMode="auto">
          <a:xfrm>
            <a:off x="2116179" y="4343401"/>
            <a:ext cx="381000" cy="137065"/>
          </a:xfrm>
          <a:prstGeom prst="rightArrow">
            <a:avLst/>
          </a:prstGeom>
          <a:solidFill>
            <a:schemeClr val="tx1"/>
          </a:solidFill>
          <a:ln w="9525" cap="flat" cmpd="sng" algn="ctr">
            <a:solidFill>
              <a:srgbClr val="FF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FF9900"/>
              </a:solidFill>
              <a:effectLst/>
              <a:latin typeface="Times New Roman" pitchFamily="18" charset="0"/>
            </a:endParaRPr>
          </a:p>
        </p:txBody>
      </p:sp>
      <p:sp>
        <p:nvSpPr>
          <p:cNvPr id="19" name="TextBox 18"/>
          <p:cNvSpPr txBox="1"/>
          <p:nvPr/>
        </p:nvSpPr>
        <p:spPr>
          <a:xfrm>
            <a:off x="2668959" y="5419695"/>
            <a:ext cx="1367682" cy="400110"/>
          </a:xfrm>
          <a:prstGeom prst="rect">
            <a:avLst/>
          </a:prstGeom>
          <a:noFill/>
        </p:spPr>
        <p:txBody>
          <a:bodyPr wrap="none" rtlCol="0">
            <a:spAutoFit/>
          </a:bodyPr>
          <a:lstStyle/>
          <a:p>
            <a:r>
              <a:rPr lang="en-US" sz="2000" b="1" dirty="0">
                <a:solidFill>
                  <a:srgbClr val="FF9900"/>
                </a:solidFill>
                <a:effectLst>
                  <a:outerShdw blurRad="38100" dist="38100" dir="2700000" algn="tl">
                    <a:srgbClr val="000000">
                      <a:alpha val="43137"/>
                    </a:srgbClr>
                  </a:outerShdw>
                </a:effectLst>
                <a:latin typeface="+mn-lt"/>
              </a:rPr>
              <a:t>Substrate</a:t>
            </a:r>
          </a:p>
        </p:txBody>
      </p:sp>
      <p:sp>
        <p:nvSpPr>
          <p:cNvPr id="2" name="Slide Number Placeholder 1">
            <a:extLst>
              <a:ext uri="{FF2B5EF4-FFF2-40B4-BE49-F238E27FC236}">
                <a16:creationId xmlns:a16="http://schemas.microsoft.com/office/drawing/2014/main" id="{06EE91B0-98F5-43C4-803A-CF1F120AEA5B}"/>
              </a:ext>
            </a:extLst>
          </p:cNvPr>
          <p:cNvSpPr>
            <a:spLocks noGrp="1"/>
          </p:cNvSpPr>
          <p:nvPr>
            <p:ph type="sldNum" sz="quarter" idx="12"/>
          </p:nvPr>
        </p:nvSpPr>
        <p:spPr/>
        <p:txBody>
          <a:bodyPr/>
          <a:lstStyle/>
          <a:p>
            <a:pPr>
              <a:defRPr/>
            </a:pPr>
            <a:fld id="{6843B6BD-D4B5-4BEE-963D-B2D76D004E71}" type="slidenum">
              <a:rPr lang="en-US" smtClean="0"/>
              <a:pPr>
                <a:defRPr/>
              </a:pPr>
              <a:t>21</a:t>
            </a:fld>
            <a:endParaRPr lang="en-US" b="0">
              <a:solidFill>
                <a:schemeClr val="tx1"/>
              </a:solidFill>
            </a:endParaRPr>
          </a:p>
        </p:txBody>
      </p:sp>
    </p:spTree>
    <p:extLst>
      <p:ext uri="{BB962C8B-B14F-4D97-AF65-F5344CB8AC3E}">
        <p14:creationId xmlns:p14="http://schemas.microsoft.com/office/powerpoint/2010/main" val="35287118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484">
                                            <p:txEl>
                                              <p:pRg st="0" end="0"/>
                                            </p:txEl>
                                          </p:spTgt>
                                        </p:tgtEl>
                                        <p:attrNameLst>
                                          <p:attrName>style.visibility</p:attrName>
                                        </p:attrNameLst>
                                      </p:cBhvr>
                                      <p:to>
                                        <p:strVal val="visible"/>
                                      </p:to>
                                    </p:set>
                                    <p:animEffect transition="in" filter="fade">
                                      <p:cBhvr>
                                        <p:cTn id="7" dur="500"/>
                                        <p:tgtEl>
                                          <p:spTgt spid="2048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484">
                                            <p:txEl>
                                              <p:pRg st="1" end="1"/>
                                            </p:txEl>
                                          </p:spTgt>
                                        </p:tgtEl>
                                        <p:attrNameLst>
                                          <p:attrName>style.visibility</p:attrName>
                                        </p:attrNameLst>
                                      </p:cBhvr>
                                      <p:to>
                                        <p:strVal val="visible"/>
                                      </p:to>
                                    </p:set>
                                    <p:animEffect transition="in" filter="fade">
                                      <p:cBhvr>
                                        <p:cTn id="12" dur="500"/>
                                        <p:tgtEl>
                                          <p:spTgt spid="2048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484">
                                            <p:txEl>
                                              <p:pRg st="2" end="2"/>
                                            </p:txEl>
                                          </p:spTgt>
                                        </p:tgtEl>
                                        <p:attrNameLst>
                                          <p:attrName>style.visibility</p:attrName>
                                        </p:attrNameLst>
                                      </p:cBhvr>
                                      <p:to>
                                        <p:strVal val="visible"/>
                                      </p:to>
                                    </p:set>
                                    <p:animEffect transition="in" filter="fade">
                                      <p:cBhvr>
                                        <p:cTn id="17" dur="500"/>
                                        <p:tgtEl>
                                          <p:spTgt spid="2048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484">
                                            <p:txEl>
                                              <p:pRg st="3" end="3"/>
                                            </p:txEl>
                                          </p:spTgt>
                                        </p:tgtEl>
                                        <p:attrNameLst>
                                          <p:attrName>style.visibility</p:attrName>
                                        </p:attrNameLst>
                                      </p:cBhvr>
                                      <p:to>
                                        <p:strVal val="visible"/>
                                      </p:to>
                                    </p:set>
                                    <p:animEffect transition="in" filter="fade">
                                      <p:cBhvr>
                                        <p:cTn id="22" dur="500"/>
                                        <p:tgtEl>
                                          <p:spTgt spid="2048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7899789-31F7-4AC8-89A2-B4F5BBE54501}"/>
              </a:ext>
            </a:extLst>
          </p:cNvPr>
          <p:cNvSpPr>
            <a:spLocks noGrp="1"/>
          </p:cNvSpPr>
          <p:nvPr>
            <p:ph type="sldNum" sz="quarter" idx="12"/>
          </p:nvPr>
        </p:nvSpPr>
        <p:spPr/>
        <p:txBody>
          <a:bodyPr/>
          <a:lstStyle/>
          <a:p>
            <a:pPr>
              <a:defRPr/>
            </a:pPr>
            <a:fld id="{2BFAC2F8-8313-41D9-858C-DD0D101114CE}" type="slidenum">
              <a:rPr lang="en-US" smtClean="0">
                <a:latin typeface="Calibri" panose="020F0502020204030204" pitchFamily="34" charset="0"/>
                <a:cs typeface="Calibri" panose="020F0502020204030204" pitchFamily="34" charset="0"/>
              </a:rPr>
              <a:pPr>
                <a:defRPr/>
              </a:pPr>
              <a:t>22</a:t>
            </a:fld>
            <a:endParaRPr lang="en-US" b="0">
              <a:solidFill>
                <a:schemeClr val="tx1"/>
              </a:solidFill>
              <a:latin typeface="Calibri" panose="020F0502020204030204" pitchFamily="34" charset="0"/>
              <a:cs typeface="Calibri" panose="020F0502020204030204" pitchFamily="34" charset="0"/>
            </a:endParaRPr>
          </a:p>
        </p:txBody>
      </p:sp>
      <p:sp>
        <p:nvSpPr>
          <p:cNvPr id="7" name="Rectangle 6"/>
          <p:cNvSpPr/>
          <p:nvPr/>
        </p:nvSpPr>
        <p:spPr bwMode="auto">
          <a:xfrm>
            <a:off x="1444044" y="1478338"/>
            <a:ext cx="6158336" cy="4781867"/>
          </a:xfrm>
          <a:prstGeom prst="rect">
            <a:avLst/>
          </a:prstGeom>
          <a:solidFill>
            <a:schemeClr val="bg1"/>
          </a:solidFill>
          <a:ln w="38100" cap="flat" cmpd="sng" algn="ctr">
            <a:solidFill>
              <a:schemeClr val="accent6">
                <a:lumMod val="50000"/>
              </a:schemeClr>
            </a:solidFill>
            <a:prstDash val="solid"/>
            <a:round/>
            <a:headEnd type="none" w="med" len="med"/>
            <a:tailEnd type="none" w="med" len="med"/>
          </a:ln>
          <a:effectLst>
            <a:innerShdw blurRad="63500" dist="50800">
              <a:prstClr val="black">
                <a:alpha val="50000"/>
              </a:prstClr>
            </a:inn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pic>
        <p:nvPicPr>
          <p:cNvPr id="6" name="Picture 5"/>
          <p:cNvPicPr>
            <a:picLocks noChangeAspect="1"/>
          </p:cNvPicPr>
          <p:nvPr/>
        </p:nvPicPr>
        <p:blipFill>
          <a:blip r:embed="rId3"/>
          <a:stretch>
            <a:fillRect/>
          </a:stretch>
        </p:blipFill>
        <p:spPr>
          <a:xfrm>
            <a:off x="1534108" y="1478338"/>
            <a:ext cx="6068272" cy="4534533"/>
          </a:xfrm>
          <a:prstGeom prst="rect">
            <a:avLst/>
          </a:prstGeom>
        </p:spPr>
      </p:pic>
      <p:sp>
        <p:nvSpPr>
          <p:cNvPr id="8" name="Rectangle 7"/>
          <p:cNvSpPr/>
          <p:nvPr/>
        </p:nvSpPr>
        <p:spPr bwMode="auto">
          <a:xfrm>
            <a:off x="7082844" y="5803005"/>
            <a:ext cx="381000" cy="304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nvGrpSpPr>
          <p:cNvPr id="13" name="Group 12"/>
          <p:cNvGrpSpPr/>
          <p:nvPr/>
        </p:nvGrpSpPr>
        <p:grpSpPr>
          <a:xfrm>
            <a:off x="5770340" y="5263167"/>
            <a:ext cx="1832040" cy="1253543"/>
            <a:chOff x="9585243" y="4905775"/>
            <a:chExt cx="1832040" cy="1219202"/>
          </a:xfrm>
        </p:grpSpPr>
        <p:sp>
          <p:nvSpPr>
            <p:cNvPr id="9" name="TextBox 8"/>
            <p:cNvSpPr txBox="1"/>
            <p:nvPr/>
          </p:nvSpPr>
          <p:spPr>
            <a:xfrm>
              <a:off x="10603605" y="5134829"/>
              <a:ext cx="685800" cy="707886"/>
            </a:xfrm>
            <a:prstGeom prst="rect">
              <a:avLst/>
            </a:prstGeom>
            <a:noFill/>
          </p:spPr>
          <p:txBody>
            <a:bodyPr wrap="square" rtlCol="0">
              <a:spAutoFit/>
            </a:bodyPr>
            <a:lstStyle/>
            <a:p>
              <a:r>
                <a:rPr lang="en-US" sz="4000" dirty="0">
                  <a:solidFill>
                    <a:srgbClr val="FF0000"/>
                  </a:solidFill>
                  <a:latin typeface="+mn-lt"/>
                </a:rPr>
                <a:t>3</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585243" y="4905775"/>
              <a:ext cx="1832040" cy="1219202"/>
            </a:xfrm>
            <a:prstGeom prst="rect">
              <a:avLst/>
            </a:prstGeom>
          </p:spPr>
        </p:pic>
      </p:grpSp>
      <p:sp>
        <p:nvSpPr>
          <p:cNvPr id="15" name="Rectangle 2"/>
          <p:cNvSpPr>
            <a:spLocks noGrp="1" noChangeArrowheads="1"/>
          </p:cNvSpPr>
          <p:nvPr>
            <p:ph type="title"/>
          </p:nvPr>
        </p:nvSpPr>
        <p:spPr>
          <a:xfrm>
            <a:off x="453444" y="353583"/>
            <a:ext cx="8229600" cy="1143000"/>
          </a:xfrm>
        </p:spPr>
        <p:txBody>
          <a:bodyPr/>
          <a:lstStyle/>
          <a:p>
            <a:pPr eaLnBrk="1" hangingPunct="1">
              <a:lnSpc>
                <a:spcPct val="90000"/>
              </a:lnSpc>
            </a:pPr>
            <a:r>
              <a:rPr lang="en-US" u="sng" dirty="0">
                <a:effectLst/>
                <a:latin typeface="Calibri" pitchFamily="34" charset="0"/>
              </a:rPr>
              <a:t>DO</a:t>
            </a:r>
            <a:r>
              <a:rPr lang="en-US" dirty="0">
                <a:effectLst/>
                <a:latin typeface="Calibri" pitchFamily="34" charset="0"/>
              </a:rPr>
              <a:t>  number your slides</a:t>
            </a:r>
          </a:p>
        </p:txBody>
      </p:sp>
    </p:spTree>
    <p:extLst>
      <p:ext uri="{BB962C8B-B14F-4D97-AF65-F5344CB8AC3E}">
        <p14:creationId xmlns:p14="http://schemas.microsoft.com/office/powerpoint/2010/main" val="18887523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342900" y="381000"/>
            <a:ext cx="8458200" cy="685800"/>
          </a:xfrm>
          <a:noFill/>
        </p:spPr>
        <p:txBody>
          <a:bodyPr lIns="92075" tIns="46038" rIns="92075" bIns="46038" anchor="b"/>
          <a:lstStyle/>
          <a:p>
            <a:pPr eaLnBrk="1" hangingPunct="1"/>
            <a:r>
              <a:rPr lang="en-US" sz="4000" u="sng" dirty="0">
                <a:effectLst/>
                <a:latin typeface="Calibri" pitchFamily="34" charset="0"/>
              </a:rPr>
              <a:t>DO</a:t>
            </a:r>
            <a:r>
              <a:rPr lang="en-US" sz="4000" dirty="0">
                <a:effectLst/>
                <a:latin typeface="Calibri" pitchFamily="34" charset="0"/>
              </a:rPr>
              <a:t> use a simple sans serif font </a:t>
            </a:r>
          </a:p>
        </p:txBody>
      </p:sp>
      <p:sp>
        <p:nvSpPr>
          <p:cNvPr id="6147" name="Rectangle 3"/>
          <p:cNvSpPr>
            <a:spLocks noGrp="1" noChangeArrowheads="1"/>
          </p:cNvSpPr>
          <p:nvPr>
            <p:ph type="body" idx="1"/>
          </p:nvPr>
        </p:nvSpPr>
        <p:spPr>
          <a:xfrm>
            <a:off x="533400" y="1143000"/>
            <a:ext cx="8534400" cy="4724400"/>
          </a:xfrm>
          <a:noFill/>
        </p:spPr>
        <p:txBody>
          <a:bodyPr lIns="92075" tIns="46038" rIns="92075" bIns="46038"/>
          <a:lstStyle/>
          <a:p>
            <a:pPr eaLnBrk="1" hangingPunct="1">
              <a:spcBef>
                <a:spcPts val="0"/>
              </a:spcBef>
              <a:spcAft>
                <a:spcPts val="1200"/>
              </a:spcAft>
            </a:pPr>
            <a:r>
              <a:rPr lang="en-US" dirty="0">
                <a:solidFill>
                  <a:srgbClr val="EF6132"/>
                </a:solidFill>
                <a:latin typeface="Times New Roman" panose="02020603050405020304" pitchFamily="18" charset="0"/>
                <a:cs typeface="Times New Roman" panose="02020603050405020304" pitchFamily="18" charset="0"/>
              </a:rPr>
              <a:t>Serif fonts</a:t>
            </a:r>
            <a:r>
              <a:rPr lang="en-US" dirty="0">
                <a:latin typeface="Times New Roman" panose="02020603050405020304" pitchFamily="18" charset="0"/>
                <a:cs typeface="Times New Roman" panose="02020603050405020304" pitchFamily="18" charset="0"/>
              </a:rPr>
              <a:t> </a:t>
            </a:r>
            <a:r>
              <a:rPr lang="en-US" dirty="0">
                <a:latin typeface="Calibri" panose="020F0502020204030204" pitchFamily="34" charset="0"/>
                <a:cs typeface="Times New Roman" panose="02020603050405020304" pitchFamily="18" charset="0"/>
              </a:rPr>
              <a:t>don’t project as well, because the narrow parts tend to fade away</a:t>
            </a:r>
          </a:p>
          <a:p>
            <a:pPr eaLnBrk="1" hangingPunct="1">
              <a:spcBef>
                <a:spcPts val="0"/>
              </a:spcBef>
              <a:spcAft>
                <a:spcPts val="1200"/>
              </a:spcAft>
            </a:pPr>
            <a:r>
              <a:rPr lang="en-US" dirty="0">
                <a:latin typeface="Jokerman" panose="04090605060D06020702" pitchFamily="82" charset="0"/>
              </a:rPr>
              <a:t>Eschew </a:t>
            </a:r>
            <a:r>
              <a:rPr lang="en-US" dirty="0">
                <a:latin typeface="Playbill" panose="040506030A0602020202" pitchFamily="82" charset="0"/>
              </a:rPr>
              <a:t>weird</a:t>
            </a:r>
            <a:r>
              <a:rPr lang="en-US" dirty="0">
                <a:latin typeface="Gigi" panose="04040504061007020D02" pitchFamily="82" charset="0"/>
              </a:rPr>
              <a:t> </a:t>
            </a:r>
            <a:r>
              <a:rPr lang="en-US" dirty="0">
                <a:latin typeface="Magneto" panose="04030805050802020D02" pitchFamily="82" charset="0"/>
              </a:rPr>
              <a:t>fonts</a:t>
            </a:r>
            <a:r>
              <a:rPr lang="en-US" dirty="0">
                <a:latin typeface="Calibri" pitchFamily="34" charset="0"/>
              </a:rPr>
              <a:t> </a:t>
            </a:r>
            <a:r>
              <a:rPr lang="en-US" sz="2400" dirty="0">
                <a:latin typeface="Calibri" pitchFamily="34" charset="0"/>
              </a:rPr>
              <a:t>(including </a:t>
            </a:r>
            <a:r>
              <a:rPr lang="en-US" sz="2400" dirty="0">
                <a:latin typeface="Comic Sans MS" panose="030F0702030302020204" pitchFamily="66" charset="0"/>
              </a:rPr>
              <a:t>Comic Sans</a:t>
            </a:r>
            <a:r>
              <a:rPr lang="en-US" sz="2400" dirty="0">
                <a:solidFill>
                  <a:srgbClr val="EF6132"/>
                </a:solidFill>
                <a:latin typeface="Comic Sans MS" panose="030F0702030302020204" pitchFamily="66" charset="0"/>
              </a:rPr>
              <a:t>*</a:t>
            </a:r>
            <a:r>
              <a:rPr lang="en-US" sz="2400" dirty="0">
                <a:latin typeface="Calibri" pitchFamily="34" charset="0"/>
              </a:rPr>
              <a:t>)</a:t>
            </a:r>
            <a:r>
              <a:rPr lang="en-US" dirty="0">
                <a:latin typeface="Calibri" pitchFamily="34" charset="0"/>
              </a:rPr>
              <a:t> </a:t>
            </a:r>
          </a:p>
          <a:p>
            <a:pPr eaLnBrk="1" hangingPunct="1">
              <a:spcBef>
                <a:spcPts val="0"/>
              </a:spcBef>
              <a:spcAft>
                <a:spcPts val="1200"/>
              </a:spcAft>
            </a:pPr>
            <a:r>
              <a:rPr lang="en-US" dirty="0">
                <a:latin typeface="Calibri" pitchFamily="34" charset="0"/>
              </a:rPr>
              <a:t>Use one main font color and, </a:t>
            </a:r>
            <a:r>
              <a:rPr lang="en-US" dirty="0">
                <a:solidFill>
                  <a:schemeClr val="accent6">
                    <a:lumMod val="50000"/>
                  </a:schemeClr>
                </a:solidFill>
                <a:latin typeface="Calibri" pitchFamily="34" charset="0"/>
              </a:rPr>
              <a:t>at most,</a:t>
            </a:r>
            <a:br>
              <a:rPr lang="en-US" dirty="0">
                <a:solidFill>
                  <a:srgbClr val="00B0F0"/>
                </a:solidFill>
                <a:latin typeface="Calibri" pitchFamily="34" charset="0"/>
              </a:rPr>
            </a:br>
            <a:r>
              <a:rPr lang="en-US" dirty="0">
                <a:solidFill>
                  <a:srgbClr val="EF6132"/>
                </a:solidFill>
                <a:latin typeface="Calibri" pitchFamily="34" charset="0"/>
              </a:rPr>
              <a:t>one contrasting font color</a:t>
            </a:r>
            <a:r>
              <a:rPr lang="en-US" dirty="0">
                <a:latin typeface="Calibri" pitchFamily="34" charset="0"/>
              </a:rPr>
              <a:t> for emphasis</a:t>
            </a:r>
          </a:p>
          <a:p>
            <a:pPr eaLnBrk="1" hangingPunct="1">
              <a:spcBef>
                <a:spcPts val="0"/>
              </a:spcBef>
              <a:spcAft>
                <a:spcPts val="1200"/>
              </a:spcAft>
            </a:pPr>
            <a:r>
              <a:rPr lang="en-US" dirty="0">
                <a:latin typeface="Calibri" pitchFamily="34" charset="0"/>
              </a:rPr>
              <a:t>Use one main font and,</a:t>
            </a:r>
            <a:r>
              <a:rPr lang="en-US" dirty="0">
                <a:latin typeface="Calibri" panose="020F0502020204030204" pitchFamily="34" charset="0"/>
                <a:cs typeface="MV Boli" panose="02000500030200090000" pitchFamily="2" charset="0"/>
              </a:rPr>
              <a:t> </a:t>
            </a:r>
            <a:r>
              <a:rPr lang="en-US" dirty="0">
                <a:latin typeface="Calibri" panose="020F0502020204030204" pitchFamily="34" charset="0"/>
                <a:cs typeface="Courier New" panose="02070309020205020404" pitchFamily="49" charset="0"/>
              </a:rPr>
              <a:t>at most</a:t>
            </a:r>
            <a:r>
              <a:rPr lang="en-US" dirty="0">
                <a:latin typeface="Calibri" panose="020F0502020204030204" pitchFamily="34" charset="0"/>
              </a:rPr>
              <a:t>, one </a:t>
            </a:r>
            <a:br>
              <a:rPr lang="en-US" dirty="0">
                <a:latin typeface="Calibri" panose="020F0502020204030204" pitchFamily="34" charset="0"/>
              </a:rPr>
            </a:br>
            <a:r>
              <a:rPr lang="en-US" dirty="0">
                <a:latin typeface="Eras Demi ITC" panose="020B0805030504020804" pitchFamily="34" charset="0"/>
                <a:ea typeface="Dotum" panose="020B0600000101010101" pitchFamily="34" charset="-127"/>
                <a:cs typeface="Courier New" panose="02070309020205020404" pitchFamily="49" charset="0"/>
              </a:rPr>
              <a:t>contrasting</a:t>
            </a:r>
            <a:r>
              <a:rPr lang="en-US" dirty="0">
                <a:latin typeface="Calibri" panose="020F0502020204030204" pitchFamily="34" charset="0"/>
              </a:rPr>
              <a:t> font for emphasis</a:t>
            </a:r>
          </a:p>
          <a:p>
            <a:pPr eaLnBrk="1" hangingPunct="1">
              <a:spcBef>
                <a:spcPts val="0"/>
              </a:spcBef>
              <a:spcAft>
                <a:spcPts val="1200"/>
              </a:spcAft>
            </a:pPr>
            <a:r>
              <a:rPr lang="en-US" dirty="0">
                <a:latin typeface="Calibri" panose="020F0502020204030204" pitchFamily="34" charset="0"/>
              </a:rPr>
              <a:t>Use mixed upper and lower case for text—WRITING IN ALL CAPS LOOKS LIKE YOU’RE </a:t>
            </a:r>
            <a:br>
              <a:rPr lang="en-US" dirty="0">
                <a:latin typeface="Calibri" panose="020F0502020204030204" pitchFamily="34" charset="0"/>
              </a:rPr>
            </a:br>
            <a:r>
              <a:rPr lang="en-US" sz="4000" dirty="0">
                <a:latin typeface="Calibri" panose="020F0502020204030204" pitchFamily="34" charset="0"/>
              </a:rPr>
              <a:t>SHOUTING</a:t>
            </a:r>
            <a:r>
              <a:rPr lang="en-US" sz="3600" dirty="0">
                <a:latin typeface="Calibri" panose="020F0502020204030204" pitchFamily="34" charset="0"/>
              </a:rPr>
              <a:t> </a:t>
            </a:r>
            <a:r>
              <a:rPr lang="en-US" sz="2400" dirty="0">
                <a:latin typeface="Calibri" panose="020F0502020204030204" pitchFamily="34" charset="0"/>
              </a:rPr>
              <a:t>(and it’s much harder to read—and proofread!) </a:t>
            </a:r>
          </a:p>
        </p:txBody>
      </p:sp>
      <p:sp>
        <p:nvSpPr>
          <p:cNvPr id="3" name="TextBox 2"/>
          <p:cNvSpPr txBox="1"/>
          <p:nvPr/>
        </p:nvSpPr>
        <p:spPr>
          <a:xfrm>
            <a:off x="4038600" y="6322367"/>
            <a:ext cx="3886200" cy="461665"/>
          </a:xfrm>
          <a:prstGeom prst="rect">
            <a:avLst/>
          </a:prstGeom>
          <a:noFill/>
        </p:spPr>
        <p:txBody>
          <a:bodyPr wrap="square" rtlCol="0">
            <a:spAutoFit/>
          </a:bodyPr>
          <a:lstStyle/>
          <a:p>
            <a:r>
              <a:rPr lang="en-US" b="1" dirty="0">
                <a:solidFill>
                  <a:srgbClr val="EF6132"/>
                </a:solidFill>
                <a:latin typeface="Calibri" panose="020F0502020204030204" pitchFamily="34" charset="0"/>
              </a:rPr>
              <a:t>*or risk professional ridicule</a:t>
            </a:r>
          </a:p>
        </p:txBody>
      </p:sp>
      <p:sp>
        <p:nvSpPr>
          <p:cNvPr id="6" name="TextBox 5"/>
          <p:cNvSpPr txBox="1"/>
          <p:nvPr/>
        </p:nvSpPr>
        <p:spPr>
          <a:xfrm rot="19784853">
            <a:off x="1564951" y="2577938"/>
            <a:ext cx="5413634" cy="1323439"/>
          </a:xfrm>
          <a:prstGeom prst="rect">
            <a:avLst/>
          </a:prstGeom>
          <a:solidFill>
            <a:schemeClr val="bg1"/>
          </a:solidFill>
          <a:ln>
            <a:solidFill>
              <a:srgbClr val="FF0000"/>
            </a:solidFill>
          </a:ln>
          <a:effectLst>
            <a:outerShdw blurRad="50800" dist="38100" dir="2700000" algn="tl" rotWithShape="0">
              <a:prstClr val="black">
                <a:alpha val="40000"/>
              </a:prstClr>
            </a:outerShdw>
          </a:effectLst>
        </p:spPr>
        <p:txBody>
          <a:bodyPr wrap="square">
            <a:spAutoFit/>
          </a:bodyPr>
          <a:lstStyle/>
          <a:p>
            <a:pPr>
              <a:defRPr/>
            </a:pPr>
            <a:r>
              <a:rPr lang="en-US" sz="8000" b="1" dirty="0">
                <a:solidFill>
                  <a:srgbClr val="FF0000"/>
                </a:solidFill>
                <a:latin typeface="Stencil" pitchFamily="82" charset="0"/>
              </a:rPr>
              <a:t>REJECTED</a:t>
            </a:r>
          </a:p>
        </p:txBody>
      </p:sp>
      <p:sp>
        <p:nvSpPr>
          <p:cNvPr id="4" name="Slide Number Placeholder 3">
            <a:extLst>
              <a:ext uri="{FF2B5EF4-FFF2-40B4-BE49-F238E27FC236}">
                <a16:creationId xmlns:a16="http://schemas.microsoft.com/office/drawing/2014/main" id="{B69B4928-BABD-46C7-B2B6-7C0EFA8DD09F}"/>
              </a:ext>
            </a:extLst>
          </p:cNvPr>
          <p:cNvSpPr>
            <a:spLocks noGrp="1"/>
          </p:cNvSpPr>
          <p:nvPr>
            <p:ph type="sldNum" sz="quarter" idx="12"/>
          </p:nvPr>
        </p:nvSpPr>
        <p:spPr/>
        <p:txBody>
          <a:bodyPr/>
          <a:lstStyle/>
          <a:p>
            <a:pPr>
              <a:defRPr/>
            </a:pPr>
            <a:fld id="{0C3D420A-3147-497E-93C3-AFBE597AB927}" type="slidenum">
              <a:rPr lang="en-US" smtClean="0"/>
              <a:pPr>
                <a:defRPr/>
              </a:pPr>
              <a:t>23</a:t>
            </a:fld>
            <a:endParaRPr lang="en-US" b="0">
              <a:solidFill>
                <a:schemeClr val="tx1"/>
              </a:solidFill>
            </a:endParaRPr>
          </a:p>
        </p:txBody>
      </p:sp>
    </p:spTree>
    <p:extLst>
      <p:ext uri="{BB962C8B-B14F-4D97-AF65-F5344CB8AC3E}">
        <p14:creationId xmlns:p14="http://schemas.microsoft.com/office/powerpoint/2010/main" val="15165945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14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147">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147">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368300" y="762000"/>
            <a:ext cx="8458200" cy="685800"/>
          </a:xfrm>
          <a:noFill/>
        </p:spPr>
        <p:txBody>
          <a:bodyPr lIns="92075" tIns="46038" rIns="92075" bIns="46038" anchor="b"/>
          <a:lstStyle/>
          <a:p>
            <a:pPr eaLnBrk="1" hangingPunct="1">
              <a:lnSpc>
                <a:spcPct val="85000"/>
              </a:lnSpc>
            </a:pPr>
            <a:r>
              <a:rPr lang="en-US" sz="4000" dirty="0">
                <a:effectLst/>
                <a:latin typeface="Calibri" pitchFamily="34" charset="0"/>
              </a:rPr>
              <a:t>Sans serif fonts are easier to read when projected  </a:t>
            </a:r>
          </a:p>
        </p:txBody>
      </p:sp>
      <p:sp>
        <p:nvSpPr>
          <p:cNvPr id="6147" name="Rectangle 3"/>
          <p:cNvSpPr>
            <a:spLocks noGrp="1" noChangeArrowheads="1"/>
          </p:cNvSpPr>
          <p:nvPr>
            <p:ph type="body" idx="1"/>
          </p:nvPr>
        </p:nvSpPr>
        <p:spPr>
          <a:xfrm>
            <a:off x="368300" y="1638300"/>
            <a:ext cx="8534400" cy="3581400"/>
          </a:xfrm>
          <a:noFill/>
        </p:spPr>
        <p:txBody>
          <a:bodyPr lIns="92075" tIns="46038" rIns="92075" bIns="46038"/>
          <a:lstStyle/>
          <a:p>
            <a:pPr eaLnBrk="1" hangingPunct="1">
              <a:spcBef>
                <a:spcPts val="0"/>
              </a:spcBef>
              <a:spcAft>
                <a:spcPts val="0"/>
              </a:spcAft>
            </a:pPr>
            <a:r>
              <a:rPr lang="en-US" dirty="0">
                <a:solidFill>
                  <a:schemeClr val="accent4">
                    <a:lumMod val="95000"/>
                    <a:lumOff val="5000"/>
                  </a:schemeClr>
                </a:solidFill>
                <a:latin typeface="Calibri" panose="020F0502020204030204" pitchFamily="34" charset="0"/>
                <a:ea typeface="Calibri" panose="020F0502020204030204" pitchFamily="34" charset="0"/>
                <a:cs typeface="Calibri" panose="020F0502020204030204" pitchFamily="34" charset="0"/>
              </a:rPr>
              <a:t>Two main families of font styles</a:t>
            </a:r>
          </a:p>
          <a:p>
            <a:pPr eaLnBrk="1" hangingPunct="1">
              <a:spcBef>
                <a:spcPts val="0"/>
              </a:spcBef>
              <a:spcAft>
                <a:spcPts val="600"/>
              </a:spcAft>
            </a:pPr>
            <a:r>
              <a:rPr lang="en-US" dirty="0">
                <a:solidFill>
                  <a:schemeClr val="accent4">
                    <a:lumMod val="95000"/>
                    <a:lumOff val="5000"/>
                  </a:schemeClr>
                </a:solidFill>
                <a:latin typeface="Calibri" panose="020F0502020204030204" pitchFamily="34" charset="0"/>
                <a:ea typeface="Calibri" panose="020F0502020204030204" pitchFamily="34" charset="0"/>
                <a:cs typeface="Calibri" panose="020F0502020204030204" pitchFamily="34" charset="0"/>
              </a:rPr>
              <a:t>	</a:t>
            </a:r>
            <a:r>
              <a:rPr lang="en-US" u="sng" dirty="0">
                <a:solidFill>
                  <a:schemeClr val="accent2">
                    <a:lumMod val="50000"/>
                  </a:schemeClr>
                </a:solidFill>
                <a:latin typeface="Aptos Black" panose="020B0004020202020204" pitchFamily="34" charset="0"/>
                <a:ea typeface="Calibri" panose="020F0502020204030204" pitchFamily="34" charset="0"/>
                <a:cs typeface="Calibri" panose="020F0502020204030204" pitchFamily="34" charset="0"/>
              </a:rPr>
              <a:t>Sans serif</a:t>
            </a:r>
            <a:r>
              <a:rPr lang="en-US" dirty="0">
                <a:solidFill>
                  <a:schemeClr val="accent4">
                    <a:lumMod val="95000"/>
                    <a:lumOff val="5000"/>
                  </a:schemeClr>
                </a:solidFill>
                <a:latin typeface="Calibri" panose="020F0502020204030204" pitchFamily="34" charset="0"/>
                <a:ea typeface="Calibri" panose="020F0502020204030204" pitchFamily="34" charset="0"/>
                <a:cs typeface="Calibri" panose="020F0502020204030204" pitchFamily="34" charset="0"/>
              </a:rPr>
              <a:t>—all the lines of the letters </a:t>
            </a:r>
            <a:br>
              <a:rPr lang="en-US" dirty="0">
                <a:solidFill>
                  <a:schemeClr val="accent4">
                    <a:lumMod val="95000"/>
                    <a:lumOff val="5000"/>
                  </a:schemeClr>
                </a:solidFill>
                <a:latin typeface="Calibri" panose="020F0502020204030204" pitchFamily="34" charset="0"/>
                <a:ea typeface="Calibri" panose="020F0502020204030204" pitchFamily="34" charset="0"/>
                <a:cs typeface="Calibri" panose="020F0502020204030204" pitchFamily="34" charset="0"/>
              </a:rPr>
            </a:br>
            <a:r>
              <a:rPr lang="en-US" dirty="0">
                <a:solidFill>
                  <a:schemeClr val="accent4">
                    <a:lumMod val="95000"/>
                    <a:lumOff val="5000"/>
                  </a:schemeClr>
                </a:solidFill>
                <a:latin typeface="Calibri" panose="020F0502020204030204" pitchFamily="34" charset="0"/>
                <a:ea typeface="Calibri" panose="020F0502020204030204" pitchFamily="34" charset="0"/>
                <a:cs typeface="Calibri" panose="020F0502020204030204" pitchFamily="34" charset="0"/>
              </a:rPr>
              <a:t>are the same thickness</a:t>
            </a:r>
          </a:p>
          <a:p>
            <a:pPr eaLnBrk="1" hangingPunct="1">
              <a:spcBef>
                <a:spcPts val="0"/>
              </a:spcBef>
              <a:spcAft>
                <a:spcPts val="600"/>
              </a:spcAft>
            </a:pPr>
            <a:r>
              <a:rPr lang="en-US" dirty="0">
                <a:solidFill>
                  <a:schemeClr val="accent4">
                    <a:lumMod val="95000"/>
                    <a:lumOff val="5000"/>
                  </a:schemeClr>
                </a:solidFill>
                <a:latin typeface="Calibri" panose="020F0502020204030204" pitchFamily="34" charset="0"/>
                <a:ea typeface="Calibri" panose="020F0502020204030204" pitchFamily="34" charset="0"/>
                <a:cs typeface="Calibri" panose="020F0502020204030204" pitchFamily="34" charset="0"/>
              </a:rPr>
              <a:t>	</a:t>
            </a:r>
          </a:p>
          <a:p>
            <a:pPr eaLnBrk="1" hangingPunct="1">
              <a:spcBef>
                <a:spcPts val="0"/>
              </a:spcBef>
              <a:spcAft>
                <a:spcPts val="600"/>
              </a:spcAft>
            </a:pPr>
            <a:endParaRPr lang="en-US" u="sng" dirty="0">
              <a:solidFill>
                <a:schemeClr val="accent4">
                  <a:lumMod val="95000"/>
                  <a:lumOff val="5000"/>
                </a:schemeClr>
              </a:solidFill>
              <a:latin typeface="Calibri" panose="020F0502020204030204" pitchFamily="34" charset="0"/>
              <a:ea typeface="Calibri" panose="020F0502020204030204" pitchFamily="34" charset="0"/>
              <a:cs typeface="Calibri" panose="020F0502020204030204" pitchFamily="34" charset="0"/>
            </a:endParaRPr>
          </a:p>
          <a:p>
            <a:pPr eaLnBrk="1" hangingPunct="1">
              <a:spcBef>
                <a:spcPts val="1200"/>
              </a:spcBef>
              <a:spcAft>
                <a:spcPts val="600"/>
              </a:spcAft>
            </a:pPr>
            <a:r>
              <a:rPr lang="en-US" dirty="0">
                <a:solidFill>
                  <a:schemeClr val="accent4">
                    <a:lumMod val="95000"/>
                    <a:lumOff val="5000"/>
                  </a:schemeClr>
                </a:solidFill>
                <a:latin typeface="Calibri" panose="020F0502020204030204" pitchFamily="34" charset="0"/>
                <a:ea typeface="Calibri" panose="020F0502020204030204" pitchFamily="34" charset="0"/>
                <a:cs typeface="Calibri" panose="020F0502020204030204" pitchFamily="34" charset="0"/>
              </a:rPr>
              <a:t>	</a:t>
            </a:r>
            <a:r>
              <a:rPr lang="en-US" u="sng" dirty="0">
                <a:solidFill>
                  <a:schemeClr val="accent4">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Serif</a:t>
            </a:r>
            <a:r>
              <a:rPr lang="en-US" dirty="0">
                <a:solidFill>
                  <a:schemeClr val="accent4">
                    <a:lumMod val="95000"/>
                    <a:lumOff val="5000"/>
                  </a:schemeClr>
                </a:solidFill>
                <a:latin typeface="Calibri" panose="020F0502020204030204" pitchFamily="34" charset="0"/>
                <a:ea typeface="Calibri" panose="020F0502020204030204" pitchFamily="34" charset="0"/>
                <a:cs typeface="Calibri" panose="020F0502020204030204" pitchFamily="34" charset="0"/>
              </a:rPr>
              <a:t>—some lines are thinner and extra thin strokes are added at the base &amp; ends of letters</a:t>
            </a:r>
          </a:p>
          <a:p>
            <a:pPr eaLnBrk="1" hangingPunct="1">
              <a:spcBef>
                <a:spcPts val="0"/>
              </a:spcBef>
              <a:spcAft>
                <a:spcPts val="600"/>
              </a:spcAft>
            </a:pPr>
            <a:r>
              <a:rPr lang="en-US" dirty="0">
                <a:solidFill>
                  <a:schemeClr val="accent4">
                    <a:lumMod val="95000"/>
                    <a:lumOff val="5000"/>
                  </a:schemeClr>
                </a:solidFill>
                <a:latin typeface="Calibri" panose="020F0502020204030204" pitchFamily="34" charset="0"/>
                <a:ea typeface="Calibri" panose="020F0502020204030204" pitchFamily="34" charset="0"/>
                <a:cs typeface="Calibri" panose="020F0502020204030204" pitchFamily="34" charset="0"/>
              </a:rPr>
              <a:t>	</a:t>
            </a:r>
          </a:p>
        </p:txBody>
      </p:sp>
      <p:sp>
        <p:nvSpPr>
          <p:cNvPr id="2" name="TextBox 1"/>
          <p:cNvSpPr txBox="1"/>
          <p:nvPr/>
        </p:nvSpPr>
        <p:spPr>
          <a:xfrm>
            <a:off x="1371600" y="2971800"/>
            <a:ext cx="5334000" cy="1200329"/>
          </a:xfrm>
          <a:prstGeom prst="rect">
            <a:avLst/>
          </a:prstGeom>
          <a:noFill/>
        </p:spPr>
        <p:txBody>
          <a:bodyPr wrap="square" rtlCol="0">
            <a:spAutoFit/>
          </a:bodyPr>
          <a:lstStyle/>
          <a:p>
            <a:r>
              <a:rPr lang="en-US" b="1" dirty="0">
                <a:solidFill>
                  <a:srgbClr val="EF6132"/>
                </a:solidFill>
                <a:latin typeface="Calibri" panose="020F0502020204030204" pitchFamily="34" charset="0"/>
              </a:rPr>
              <a:t>Calibri	     	</a:t>
            </a:r>
            <a:r>
              <a:rPr lang="en-US" b="1" dirty="0">
                <a:solidFill>
                  <a:srgbClr val="EF6132"/>
                </a:solidFill>
                <a:latin typeface="Tahoma" panose="020B0604030504040204" pitchFamily="34" charset="0"/>
                <a:ea typeface="Tahoma" panose="020B0604030504040204" pitchFamily="34" charset="0"/>
                <a:cs typeface="Tahoma" panose="020B0604030504040204" pitchFamily="34" charset="0"/>
              </a:rPr>
              <a:t>Tahoma</a:t>
            </a:r>
            <a:r>
              <a:rPr lang="en-US" b="1" dirty="0">
                <a:solidFill>
                  <a:srgbClr val="EF6132"/>
                </a:solidFill>
              </a:rPr>
              <a:t>   </a:t>
            </a:r>
            <a:br>
              <a:rPr lang="en-US" b="1" dirty="0">
                <a:solidFill>
                  <a:srgbClr val="EF6132"/>
                </a:solidFill>
              </a:rPr>
            </a:br>
            <a:r>
              <a:rPr lang="en-US" b="1" dirty="0">
                <a:solidFill>
                  <a:srgbClr val="EF6132"/>
                </a:solidFill>
                <a:latin typeface="Arial" panose="020B0604020202020204" pitchFamily="34" charset="0"/>
                <a:cs typeface="Arial" panose="020B0604020202020204" pitchFamily="34" charset="0"/>
              </a:rPr>
              <a:t>Helvetica    	</a:t>
            </a:r>
            <a:r>
              <a:rPr lang="en-US" b="1" dirty="0" err="1">
                <a:solidFill>
                  <a:srgbClr val="EF6132"/>
                </a:solidFill>
                <a:latin typeface="Univers" panose="020F0502020204030204" pitchFamily="34" charset="0"/>
                <a:cs typeface="Arial" panose="020B0604020202020204" pitchFamily="34" charset="0"/>
              </a:rPr>
              <a:t>Univers</a:t>
            </a:r>
            <a:br>
              <a:rPr lang="en-US" b="1" dirty="0">
                <a:solidFill>
                  <a:srgbClr val="EF6132"/>
                </a:solidFill>
              </a:rPr>
            </a:br>
            <a:r>
              <a:rPr lang="en-US" b="1" dirty="0">
                <a:solidFill>
                  <a:srgbClr val="EF6132"/>
                </a:solidFill>
                <a:latin typeface="Arial" panose="020B0604020202020204" pitchFamily="34" charset="0"/>
                <a:cs typeface="Arial" panose="020B0604020202020204" pitchFamily="34" charset="0"/>
              </a:rPr>
              <a:t>Arial	     	</a:t>
            </a:r>
            <a:r>
              <a:rPr lang="en-US" b="1" dirty="0">
                <a:solidFill>
                  <a:srgbClr val="EF6132"/>
                </a:solidFill>
                <a:latin typeface="Verdana" panose="020B0604030504040204" pitchFamily="34" charset="0"/>
                <a:ea typeface="Verdana" panose="020B0604030504040204" pitchFamily="34" charset="0"/>
                <a:cs typeface="Verdana" panose="020B0604030504040204" pitchFamily="34" charset="0"/>
              </a:rPr>
              <a:t>Verdana</a:t>
            </a:r>
            <a:endParaRPr lang="en-US" b="1" dirty="0">
              <a:solidFill>
                <a:srgbClr val="EF6132"/>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B69B4928-BABD-46C7-B2B6-7C0EFA8DD09F}"/>
              </a:ext>
            </a:extLst>
          </p:cNvPr>
          <p:cNvSpPr>
            <a:spLocks noGrp="1"/>
          </p:cNvSpPr>
          <p:nvPr>
            <p:ph type="sldNum" sz="quarter" idx="12"/>
          </p:nvPr>
        </p:nvSpPr>
        <p:spPr/>
        <p:txBody>
          <a:bodyPr/>
          <a:lstStyle/>
          <a:p>
            <a:pPr>
              <a:defRPr/>
            </a:pPr>
            <a:fld id="{0C3D420A-3147-497E-93C3-AFBE597AB927}" type="slidenum">
              <a:rPr lang="en-US" smtClean="0"/>
              <a:pPr>
                <a:defRPr/>
              </a:pPr>
              <a:t>24</a:t>
            </a:fld>
            <a:endParaRPr lang="en-US" b="0">
              <a:solidFill>
                <a:schemeClr val="tx1"/>
              </a:solidFill>
            </a:endParaRPr>
          </a:p>
        </p:txBody>
      </p:sp>
      <p:sp>
        <p:nvSpPr>
          <p:cNvPr id="5" name="TextBox 4">
            <a:extLst>
              <a:ext uri="{FF2B5EF4-FFF2-40B4-BE49-F238E27FC236}">
                <a16:creationId xmlns:a16="http://schemas.microsoft.com/office/drawing/2014/main" id="{E84D1167-5866-186C-C363-2E3999937A6E}"/>
              </a:ext>
            </a:extLst>
          </p:cNvPr>
          <p:cNvSpPr txBox="1"/>
          <p:nvPr/>
        </p:nvSpPr>
        <p:spPr>
          <a:xfrm>
            <a:off x="1387764" y="5143321"/>
            <a:ext cx="5089236" cy="1200329"/>
          </a:xfrm>
          <a:prstGeom prst="rect">
            <a:avLst/>
          </a:prstGeom>
          <a:noFill/>
        </p:spPr>
        <p:txBody>
          <a:bodyPr wrap="square" rtlCol="0">
            <a:spAutoFit/>
          </a:bodyPr>
          <a:lstStyle/>
          <a:p>
            <a:r>
              <a:rPr lang="en-US" b="1" dirty="0">
                <a:solidFill>
                  <a:srgbClr val="EF6132"/>
                </a:solidFill>
                <a:cs typeface="Times New Roman" panose="02020603050405020304" pitchFamily="18" charset="0"/>
              </a:rPr>
              <a:t>Times</a:t>
            </a:r>
            <a:r>
              <a:rPr lang="en-US" b="1" dirty="0">
                <a:solidFill>
                  <a:srgbClr val="EF6132"/>
                </a:solidFill>
                <a:latin typeface="Calibri" panose="020F0502020204030204" pitchFamily="34" charset="0"/>
              </a:rPr>
              <a:t>     	</a:t>
            </a:r>
            <a:r>
              <a:rPr lang="en-US" b="1" dirty="0">
                <a:solidFill>
                  <a:srgbClr val="EF6132"/>
                </a:solidFill>
                <a:latin typeface="Aptos Serif" panose="020B0502040204020203" pitchFamily="18" charset="0"/>
                <a:ea typeface="Tahoma" panose="020B0604030504040204" pitchFamily="34" charset="0"/>
                <a:cs typeface="Aptos Serif" panose="020B0502040204020203" pitchFamily="18" charset="0"/>
              </a:rPr>
              <a:t>Aptos Serif</a:t>
            </a:r>
            <a:r>
              <a:rPr lang="en-US" b="1" dirty="0">
                <a:solidFill>
                  <a:srgbClr val="EF6132"/>
                </a:solidFill>
              </a:rPr>
              <a:t>   </a:t>
            </a:r>
            <a:br>
              <a:rPr lang="en-US" b="1" dirty="0">
                <a:solidFill>
                  <a:srgbClr val="EF6132"/>
                </a:solidFill>
              </a:rPr>
            </a:br>
            <a:r>
              <a:rPr lang="en-US" b="1" dirty="0">
                <a:solidFill>
                  <a:srgbClr val="EF6132"/>
                </a:solidFill>
                <a:latin typeface="Georgia" panose="02040502050405020303" pitchFamily="18" charset="0"/>
                <a:cs typeface="Arial" panose="020B0604020202020204" pitchFamily="34" charset="0"/>
              </a:rPr>
              <a:t>Georgia  </a:t>
            </a:r>
            <a:r>
              <a:rPr lang="en-US" b="1" dirty="0">
                <a:solidFill>
                  <a:srgbClr val="EF6132"/>
                </a:solidFill>
                <a:latin typeface="Arial" panose="020B0604020202020204" pitchFamily="34" charset="0"/>
                <a:cs typeface="Arial" panose="020B0604020202020204" pitchFamily="34" charset="0"/>
              </a:rPr>
              <a:t>  	</a:t>
            </a:r>
            <a:r>
              <a:rPr lang="en-US" b="1" dirty="0">
                <a:solidFill>
                  <a:srgbClr val="EF6132"/>
                </a:solidFill>
                <a:latin typeface="Palatino Linotype" panose="02040502050505030304" pitchFamily="18" charset="0"/>
                <a:cs typeface="Arial" panose="020B0604020202020204" pitchFamily="34" charset="0"/>
              </a:rPr>
              <a:t>Palatino Linotype</a:t>
            </a:r>
            <a:br>
              <a:rPr lang="en-US" b="1" dirty="0">
                <a:solidFill>
                  <a:srgbClr val="EF6132"/>
                </a:solidFill>
              </a:rPr>
            </a:br>
            <a:r>
              <a:rPr lang="en-US" b="1" dirty="0">
                <a:solidFill>
                  <a:srgbClr val="EF6132"/>
                </a:solidFill>
              </a:rPr>
              <a:t>Century</a:t>
            </a:r>
            <a:r>
              <a:rPr lang="en-US" b="1" dirty="0">
                <a:solidFill>
                  <a:srgbClr val="EF6132"/>
                </a:solidFill>
                <a:latin typeface="Arial" panose="020B0604020202020204" pitchFamily="34" charset="0"/>
                <a:cs typeface="Arial" panose="020B0604020202020204" pitchFamily="34" charset="0"/>
              </a:rPr>
              <a:t>	</a:t>
            </a:r>
            <a:r>
              <a:rPr lang="en-US" b="1" dirty="0" err="1">
                <a:solidFill>
                  <a:srgbClr val="EF6132"/>
                </a:solidFill>
                <a:latin typeface="MingLiU" panose="020B0604030504040204" pitchFamily="49" charset="-120"/>
                <a:ea typeface="MingLiU" panose="020B0604030504040204" pitchFamily="49" charset="-120"/>
                <a:cs typeface="Verdana" panose="020B0604030504040204" pitchFamily="34" charset="0"/>
              </a:rPr>
              <a:t>MingLiu</a:t>
            </a:r>
            <a:endParaRPr lang="en-US" b="1" dirty="0">
              <a:solidFill>
                <a:srgbClr val="EF6132"/>
              </a:solidFill>
              <a:latin typeface="MingLiU" panose="020B0604030504040204" pitchFamily="49" charset="-120"/>
              <a:ea typeface="MingLiU" panose="020B0604030504040204" pitchFamily="49" charset="-120"/>
              <a:cs typeface="Arial" panose="020B0604020202020204" pitchFamily="34" charset="0"/>
            </a:endParaRPr>
          </a:p>
        </p:txBody>
      </p:sp>
    </p:spTree>
    <p:extLst>
      <p:ext uri="{BB962C8B-B14F-4D97-AF65-F5344CB8AC3E}">
        <p14:creationId xmlns:p14="http://schemas.microsoft.com/office/powerpoint/2010/main" val="31339466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14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1010" name="Rectangle 2"/>
          <p:cNvSpPr>
            <a:spLocks noGrp="1" noChangeArrowheads="1"/>
          </p:cNvSpPr>
          <p:nvPr>
            <p:ph type="title"/>
          </p:nvPr>
        </p:nvSpPr>
        <p:spPr>
          <a:xfrm>
            <a:off x="381000" y="304800"/>
            <a:ext cx="8077200" cy="1143000"/>
          </a:xfrm>
        </p:spPr>
        <p:txBody>
          <a:bodyPr/>
          <a:lstStyle/>
          <a:p>
            <a:pPr eaLnBrk="1" hangingPunct="1">
              <a:defRPr/>
            </a:pPr>
            <a:r>
              <a:rPr lang="en-US" sz="4000" u="sng" dirty="0">
                <a:solidFill>
                  <a:schemeClr val="accent6">
                    <a:lumMod val="50000"/>
                  </a:schemeClr>
                </a:solidFill>
                <a:effectLst/>
                <a:latin typeface="Calibri" pitchFamily="34" charset="0"/>
                <a:cs typeface="Calibri" pitchFamily="34" charset="0"/>
              </a:rPr>
              <a:t>DO</a:t>
            </a:r>
            <a:r>
              <a:rPr lang="en-US" sz="4000" dirty="0">
                <a:solidFill>
                  <a:schemeClr val="accent6">
                    <a:lumMod val="50000"/>
                  </a:schemeClr>
                </a:solidFill>
                <a:effectLst/>
                <a:latin typeface="Calibri" pitchFamily="34" charset="0"/>
                <a:cs typeface="Calibri" pitchFamily="34" charset="0"/>
              </a:rPr>
              <a:t> use equations only if absolutely necessary to convey your message</a:t>
            </a:r>
          </a:p>
        </p:txBody>
      </p:sp>
      <p:pic>
        <p:nvPicPr>
          <p:cNvPr id="23555" name="Picture 7" descr="whiteboard"/>
          <p:cNvPicPr>
            <a:picLocks noChangeAspect="1" noChangeArrowheads="1"/>
          </p:cNvPicPr>
          <p:nvPr/>
        </p:nvPicPr>
        <p:blipFill rotWithShape="1">
          <a:blip r:embed="rId3">
            <a:extLst>
              <a:ext uri="{28A0092B-C50C-407E-A947-70E740481C1C}">
                <a14:useLocalDpi xmlns:a14="http://schemas.microsoft.com/office/drawing/2010/main" val="0"/>
              </a:ext>
            </a:extLst>
          </a:blip>
          <a:srcRect r="75403"/>
          <a:stretch/>
        </p:blipFill>
        <p:spPr bwMode="auto">
          <a:xfrm>
            <a:off x="990600" y="1586442"/>
            <a:ext cx="1600200"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Rectangle 3"/>
          <p:cNvSpPr>
            <a:spLocks noGrp="1" noChangeArrowheads="1"/>
          </p:cNvSpPr>
          <p:nvPr>
            <p:ph type="body" idx="1"/>
          </p:nvPr>
        </p:nvSpPr>
        <p:spPr>
          <a:xfrm>
            <a:off x="914400" y="4983174"/>
            <a:ext cx="7010400" cy="1727200"/>
          </a:xfrm>
        </p:spPr>
        <p:txBody>
          <a:bodyPr/>
          <a:lstStyle/>
          <a:p>
            <a:pPr eaLnBrk="1" hangingPunct="1"/>
            <a:endParaRPr lang="en-US" altLang="en-US" sz="800" dirty="0"/>
          </a:p>
          <a:p>
            <a:pPr lvl="1" eaLnBrk="1" hangingPunct="1"/>
            <a:r>
              <a:rPr lang="en-US" altLang="en-US" dirty="0">
                <a:latin typeface="Calibri" pitchFamily="34" charset="0"/>
                <a:ea typeface="Calibri" pitchFamily="34" charset="0"/>
                <a:cs typeface="Calibri" pitchFamily="34" charset="0"/>
              </a:rPr>
              <a:t>Slow down; talk through step by step</a:t>
            </a:r>
          </a:p>
          <a:p>
            <a:pPr lvl="1" eaLnBrk="1" hangingPunct="1"/>
            <a:r>
              <a:rPr lang="en-US" altLang="en-US" dirty="0">
                <a:latin typeface="Calibri" pitchFamily="34" charset="0"/>
                <a:ea typeface="Calibri" pitchFamily="34" charset="0"/>
                <a:cs typeface="Calibri" pitchFamily="34" charset="0"/>
              </a:rPr>
              <a:t>Define all symbols</a:t>
            </a:r>
          </a:p>
          <a:p>
            <a:pPr lvl="1" eaLnBrk="1" hangingPunct="1"/>
            <a:r>
              <a:rPr lang="en-US" altLang="en-US" dirty="0">
                <a:latin typeface="Calibri" pitchFamily="34" charset="0"/>
                <a:ea typeface="Calibri" pitchFamily="34" charset="0"/>
                <a:cs typeface="Calibri" pitchFamily="34" charset="0"/>
              </a:rPr>
              <a:t>Explain relevance</a:t>
            </a:r>
          </a:p>
          <a:p>
            <a:pPr lvl="1" eaLnBrk="1" hangingPunct="1"/>
            <a:r>
              <a:rPr lang="en-US" altLang="en-US" dirty="0">
                <a:latin typeface="Calibri" pitchFamily="34" charset="0"/>
                <a:ea typeface="Calibri" pitchFamily="34" charset="0"/>
                <a:cs typeface="Calibri" pitchFamily="34" charset="0"/>
              </a:rPr>
              <a:t>Make them large enough to be easily read</a:t>
            </a:r>
          </a:p>
          <a:p>
            <a:pPr lvl="1" eaLnBrk="1" hangingPunct="1"/>
            <a:r>
              <a:rPr lang="en-US" altLang="en-US" dirty="0"/>
              <a:t>	</a:t>
            </a:r>
          </a:p>
        </p:txBody>
      </p:sp>
      <p:pic>
        <p:nvPicPr>
          <p:cNvPr id="2" name="Picture 1"/>
          <p:cNvPicPr>
            <a:picLocks noChangeAspect="1"/>
          </p:cNvPicPr>
          <p:nvPr/>
        </p:nvPicPr>
        <p:blipFill>
          <a:blip r:embed="rId4"/>
          <a:stretch>
            <a:fillRect/>
          </a:stretch>
        </p:blipFill>
        <p:spPr>
          <a:xfrm>
            <a:off x="2895600" y="1611842"/>
            <a:ext cx="4419600" cy="3328998"/>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7543800" y="3167292"/>
            <a:ext cx="1600200" cy="1560555"/>
          </a:xfrm>
          <a:prstGeom prst="rect">
            <a:avLst/>
          </a:prstGeom>
          <a:noFill/>
        </p:spPr>
        <p:txBody>
          <a:bodyPr wrap="square" rtlCol="0">
            <a:spAutoFit/>
          </a:bodyPr>
          <a:lstStyle/>
          <a:p>
            <a:pPr>
              <a:lnSpc>
                <a:spcPct val="85000"/>
              </a:lnSpc>
            </a:pPr>
            <a:r>
              <a:rPr lang="en-US" sz="2800" b="1" dirty="0">
                <a:solidFill>
                  <a:srgbClr val="000066"/>
                </a:solidFill>
                <a:latin typeface="Calibri" pitchFamily="34" charset="0"/>
                <a:ea typeface="Calibri" pitchFamily="34" charset="0"/>
                <a:cs typeface="Calibri" pitchFamily="34" charset="0"/>
              </a:rPr>
              <a:t>Replace</a:t>
            </a:r>
            <a:r>
              <a:rPr lang="en-US" dirty="0"/>
              <a:t> </a:t>
            </a:r>
            <a:r>
              <a:rPr lang="en-US" sz="2800" b="1" dirty="0">
                <a:solidFill>
                  <a:srgbClr val="000066"/>
                </a:solidFill>
                <a:latin typeface="Calibri" pitchFamily="34" charset="0"/>
                <a:ea typeface="Calibri" pitchFamily="34" charset="0"/>
                <a:cs typeface="Calibri" pitchFamily="34" charset="0"/>
              </a:rPr>
              <a:t>math</a:t>
            </a:r>
            <a:r>
              <a:rPr lang="en-US" dirty="0"/>
              <a:t> </a:t>
            </a:r>
            <a:r>
              <a:rPr lang="en-US" sz="2800" b="1" dirty="0">
                <a:solidFill>
                  <a:srgbClr val="000066"/>
                </a:solidFill>
                <a:latin typeface="Calibri" pitchFamily="34" charset="0"/>
                <a:ea typeface="Calibri" pitchFamily="34" charset="0"/>
                <a:cs typeface="Calibri" pitchFamily="34" charset="0"/>
              </a:rPr>
              <a:t>with</a:t>
            </a:r>
            <a:r>
              <a:rPr lang="en-US" dirty="0"/>
              <a:t> </a:t>
            </a:r>
            <a:r>
              <a:rPr lang="en-US" sz="2800" b="1" dirty="0">
                <a:solidFill>
                  <a:srgbClr val="000066"/>
                </a:solidFill>
                <a:latin typeface="Calibri" pitchFamily="34" charset="0"/>
                <a:ea typeface="Calibri" pitchFamily="34" charset="0"/>
                <a:cs typeface="Calibri" pitchFamily="34" charset="0"/>
              </a:rPr>
              <a:t>words</a:t>
            </a:r>
          </a:p>
        </p:txBody>
      </p:sp>
      <p:sp>
        <p:nvSpPr>
          <p:cNvPr id="4" name="Right Arrow 3"/>
          <p:cNvSpPr/>
          <p:nvPr/>
        </p:nvSpPr>
        <p:spPr bwMode="auto">
          <a:xfrm flipH="1">
            <a:off x="6934200" y="3764281"/>
            <a:ext cx="609600" cy="274319"/>
          </a:xfrm>
          <a:prstGeom prst="rightArrow">
            <a:avLst/>
          </a:prstGeom>
          <a:solidFill>
            <a:srgbClr val="EF6132"/>
          </a:solidFill>
          <a:ln w="9525" cap="flat" cmpd="sng" algn="ctr">
            <a:solidFill>
              <a:schemeClr val="accent6">
                <a:lumMod val="50000"/>
              </a:schemeClr>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 name="TextBox 4"/>
          <p:cNvSpPr txBox="1"/>
          <p:nvPr/>
        </p:nvSpPr>
        <p:spPr>
          <a:xfrm rot="16200000">
            <a:off x="6409611" y="2184435"/>
            <a:ext cx="2057400" cy="246221"/>
          </a:xfrm>
          <a:prstGeom prst="rect">
            <a:avLst/>
          </a:prstGeom>
          <a:noFill/>
        </p:spPr>
        <p:txBody>
          <a:bodyPr wrap="square" rtlCol="0">
            <a:spAutoFit/>
          </a:bodyPr>
          <a:lstStyle/>
          <a:p>
            <a:r>
              <a:rPr lang="en-US" sz="1000" i="1" dirty="0">
                <a:latin typeface="Calibri" panose="020F0502020204030204" pitchFamily="34" charset="0"/>
              </a:rPr>
              <a:t>Slide Courtesy Nick </a:t>
            </a:r>
            <a:r>
              <a:rPr lang="en-US" sz="1000" i="1" dirty="0" err="1">
                <a:latin typeface="Calibri" panose="020F0502020204030204" pitchFamily="34" charset="0"/>
              </a:rPr>
              <a:t>Langellier</a:t>
            </a:r>
            <a:endParaRPr lang="en-US" sz="1000" i="1" dirty="0">
              <a:latin typeface="Calibri" panose="020F0502020204030204" pitchFamily="34" charset="0"/>
            </a:endParaRPr>
          </a:p>
        </p:txBody>
      </p:sp>
      <p:sp>
        <p:nvSpPr>
          <p:cNvPr id="6" name="Slide Number Placeholder 5">
            <a:extLst>
              <a:ext uri="{FF2B5EF4-FFF2-40B4-BE49-F238E27FC236}">
                <a16:creationId xmlns:a16="http://schemas.microsoft.com/office/drawing/2014/main" id="{8BE790C6-E43F-4CA0-A035-3FCF721C51C4}"/>
              </a:ext>
            </a:extLst>
          </p:cNvPr>
          <p:cNvSpPr>
            <a:spLocks noGrp="1"/>
          </p:cNvSpPr>
          <p:nvPr>
            <p:ph type="sldNum" sz="quarter" idx="12"/>
          </p:nvPr>
        </p:nvSpPr>
        <p:spPr/>
        <p:txBody>
          <a:bodyPr/>
          <a:lstStyle/>
          <a:p>
            <a:pPr>
              <a:defRPr/>
            </a:pPr>
            <a:fld id="{0C3D420A-3147-497E-93C3-AFBE597AB927}" type="slidenum">
              <a:rPr lang="en-US" smtClean="0"/>
              <a:pPr>
                <a:defRPr/>
              </a:pPr>
              <a:t>25</a:t>
            </a:fld>
            <a:endParaRPr lang="en-US" b="0">
              <a:solidFill>
                <a:schemeClr val="tx1"/>
              </a:solidFill>
            </a:endParaRPr>
          </a:p>
        </p:txBody>
      </p:sp>
    </p:spTree>
    <p:extLst>
      <p:ext uri="{BB962C8B-B14F-4D97-AF65-F5344CB8AC3E}">
        <p14:creationId xmlns:p14="http://schemas.microsoft.com/office/powerpoint/2010/main" val="21837025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3556">
                                            <p:txEl>
                                              <p:pRg st="1" end="1"/>
                                            </p:txEl>
                                          </p:spTgt>
                                        </p:tgtEl>
                                        <p:attrNameLst>
                                          <p:attrName>style.visibility</p:attrName>
                                        </p:attrNameLst>
                                      </p:cBhvr>
                                      <p:to>
                                        <p:strVal val="visible"/>
                                      </p:to>
                                    </p:set>
                                    <p:animEffect transition="in" filter="fade">
                                      <p:cBhvr>
                                        <p:cTn id="15" dur="500"/>
                                        <p:tgtEl>
                                          <p:spTgt spid="2355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3556">
                                            <p:txEl>
                                              <p:pRg st="2" end="2"/>
                                            </p:txEl>
                                          </p:spTgt>
                                        </p:tgtEl>
                                        <p:attrNameLst>
                                          <p:attrName>style.visibility</p:attrName>
                                        </p:attrNameLst>
                                      </p:cBhvr>
                                      <p:to>
                                        <p:strVal val="visible"/>
                                      </p:to>
                                    </p:set>
                                    <p:animEffect transition="in" filter="fade">
                                      <p:cBhvr>
                                        <p:cTn id="20" dur="500"/>
                                        <p:tgtEl>
                                          <p:spTgt spid="2355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3556">
                                            <p:txEl>
                                              <p:pRg st="3" end="3"/>
                                            </p:txEl>
                                          </p:spTgt>
                                        </p:tgtEl>
                                        <p:attrNameLst>
                                          <p:attrName>style.visibility</p:attrName>
                                        </p:attrNameLst>
                                      </p:cBhvr>
                                      <p:to>
                                        <p:strVal val="visible"/>
                                      </p:to>
                                    </p:set>
                                    <p:animEffect transition="in" filter="fade">
                                      <p:cBhvr>
                                        <p:cTn id="25" dur="500"/>
                                        <p:tgtEl>
                                          <p:spTgt spid="23556">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3556">
                                            <p:txEl>
                                              <p:pRg st="4" end="4"/>
                                            </p:txEl>
                                          </p:spTgt>
                                        </p:tgtEl>
                                        <p:attrNameLst>
                                          <p:attrName>style.visibility</p:attrName>
                                        </p:attrNameLst>
                                      </p:cBhvr>
                                      <p:to>
                                        <p:strVal val="visible"/>
                                      </p:to>
                                    </p:set>
                                    <p:animEffect transition="in" filter="fade">
                                      <p:cBhvr>
                                        <p:cTn id="30" dur="500"/>
                                        <p:tgtEl>
                                          <p:spTgt spid="2355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1"/>
          <p:cNvSpPr>
            <a:spLocks noChangeArrowheads="1"/>
          </p:cNvSpPr>
          <p:nvPr/>
        </p:nvSpPr>
        <p:spPr bwMode="auto">
          <a:xfrm>
            <a:off x="533399" y="1315092"/>
            <a:ext cx="7924800" cy="2291315"/>
          </a:xfrm>
          <a:prstGeom prst="rect">
            <a:avLst/>
          </a:prstGeom>
          <a:gradFill rotWithShape="1">
            <a:gsLst>
              <a:gs pos="0">
                <a:srgbClr val="6666FF"/>
              </a:gs>
              <a:gs pos="100000">
                <a:srgbClr val="6699FF"/>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5" name="Rectangle 2"/>
          <p:cNvSpPr>
            <a:spLocks noGrp="1" noChangeArrowheads="1"/>
          </p:cNvSpPr>
          <p:nvPr>
            <p:ph type="title"/>
          </p:nvPr>
        </p:nvSpPr>
        <p:spPr>
          <a:xfrm>
            <a:off x="381000" y="152400"/>
            <a:ext cx="8305800" cy="1143000"/>
          </a:xfrm>
        </p:spPr>
        <p:txBody>
          <a:bodyPr/>
          <a:lstStyle/>
          <a:p>
            <a:pPr eaLnBrk="1" hangingPunct="1">
              <a:lnSpc>
                <a:spcPct val="90000"/>
              </a:lnSpc>
            </a:pPr>
            <a:r>
              <a:rPr lang="en-US" u="sng" dirty="0">
                <a:effectLst/>
                <a:latin typeface="Calibri" pitchFamily="34" charset="0"/>
              </a:rPr>
              <a:t>DO </a:t>
            </a:r>
            <a:r>
              <a:rPr lang="en-US" dirty="0">
                <a:effectLst/>
                <a:latin typeface="Calibri" pitchFamily="34" charset="0"/>
              </a:rPr>
              <a:t>“embed” special fonts in PPT to avoid embarrassing surprises at the conference</a:t>
            </a:r>
          </a:p>
        </p:txBody>
      </p:sp>
      <p:sp>
        <p:nvSpPr>
          <p:cNvPr id="8196" name="Text Box 10"/>
          <p:cNvSpPr txBox="1">
            <a:spLocks noChangeArrowheads="1"/>
          </p:cNvSpPr>
          <p:nvPr/>
        </p:nvSpPr>
        <p:spPr bwMode="auto">
          <a:xfrm>
            <a:off x="685800" y="1605922"/>
            <a:ext cx="77724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800" b="1" dirty="0">
                <a:latin typeface="Arial" pitchFamily="34" charset="0"/>
              </a:rPr>
              <a:t>The </a:t>
            </a:r>
            <a:r>
              <a:rPr lang="en-US" sz="2800" b="1" dirty="0" err="1">
                <a:latin typeface="Arial" pitchFamily="34" charset="0"/>
              </a:rPr>
              <a:t>Strickler</a:t>
            </a:r>
            <a:r>
              <a:rPr lang="en-US" sz="2800" b="1" dirty="0">
                <a:latin typeface="Arial" pitchFamily="34" charset="0"/>
              </a:rPr>
              <a:t>–Berg relation opens the door for comparing measured spectral quantities</a:t>
            </a:r>
          </a:p>
        </p:txBody>
      </p:sp>
      <p:sp>
        <p:nvSpPr>
          <p:cNvPr id="13" name="Rectangle 21"/>
          <p:cNvSpPr>
            <a:spLocks noChangeArrowheads="1"/>
          </p:cNvSpPr>
          <p:nvPr/>
        </p:nvSpPr>
        <p:spPr bwMode="auto">
          <a:xfrm>
            <a:off x="533399" y="4414285"/>
            <a:ext cx="7924800" cy="2291315"/>
          </a:xfrm>
          <a:prstGeom prst="rect">
            <a:avLst/>
          </a:prstGeom>
          <a:gradFill rotWithShape="1">
            <a:gsLst>
              <a:gs pos="0">
                <a:srgbClr val="6666FF"/>
              </a:gs>
              <a:gs pos="100000">
                <a:srgbClr val="6699FF"/>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 name="Picture 1"/>
          <p:cNvPicPr>
            <a:picLocks noChangeAspect="1"/>
          </p:cNvPicPr>
          <p:nvPr/>
        </p:nvPicPr>
        <p:blipFill>
          <a:blip r:embed="rId3">
            <a:clrChange>
              <a:clrFrom>
                <a:srgbClr val="A5A5FF"/>
              </a:clrFrom>
              <a:clrTo>
                <a:srgbClr val="A5A5FF">
                  <a:alpha val="0"/>
                </a:srgbClr>
              </a:clrTo>
            </a:clrChange>
            <a:extLst>
              <a:ext uri="{28A0092B-C50C-407E-A947-70E740481C1C}">
                <a14:useLocalDpi xmlns:a14="http://schemas.microsoft.com/office/drawing/2010/main" val="0"/>
              </a:ext>
            </a:extLst>
          </a:blip>
          <a:stretch>
            <a:fillRect/>
          </a:stretch>
        </p:blipFill>
        <p:spPr>
          <a:xfrm>
            <a:off x="1310080" y="5252485"/>
            <a:ext cx="5334004" cy="1158900"/>
          </a:xfrm>
          <a:prstGeom prst="rect">
            <a:avLst/>
          </a:prstGeom>
        </p:spPr>
      </p:pic>
      <p:sp>
        <p:nvSpPr>
          <p:cNvPr id="15" name="Text Box 10"/>
          <p:cNvSpPr txBox="1">
            <a:spLocks noChangeArrowheads="1"/>
          </p:cNvSpPr>
          <p:nvPr/>
        </p:nvSpPr>
        <p:spPr bwMode="auto">
          <a:xfrm>
            <a:off x="712364" y="4590330"/>
            <a:ext cx="77724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800" b="1" dirty="0">
                <a:latin typeface="Arial" pitchFamily="34" charset="0"/>
              </a:rPr>
              <a:t>The </a:t>
            </a:r>
            <a:r>
              <a:rPr lang="en-US" sz="2800" b="1" dirty="0" err="1">
                <a:latin typeface="Arial" pitchFamily="34" charset="0"/>
              </a:rPr>
              <a:t>Strickler</a:t>
            </a:r>
            <a:r>
              <a:rPr lang="en-US" sz="2800" b="1" dirty="0">
                <a:latin typeface="Arial" pitchFamily="34" charset="0"/>
              </a:rPr>
              <a:t>–Berg relation opens the door for comparing measured spectral quantities</a:t>
            </a:r>
          </a:p>
        </p:txBody>
      </p:sp>
      <p:sp>
        <p:nvSpPr>
          <p:cNvPr id="3" name="TextBox 2"/>
          <p:cNvSpPr txBox="1"/>
          <p:nvPr/>
        </p:nvSpPr>
        <p:spPr>
          <a:xfrm rot="16200000">
            <a:off x="-645504" y="2078623"/>
            <a:ext cx="1905000" cy="338554"/>
          </a:xfrm>
          <a:prstGeom prst="rect">
            <a:avLst/>
          </a:prstGeom>
          <a:noFill/>
        </p:spPr>
        <p:txBody>
          <a:bodyPr wrap="square" rtlCol="0">
            <a:spAutoFit/>
          </a:bodyPr>
          <a:lstStyle/>
          <a:p>
            <a:r>
              <a:rPr lang="en-US" sz="1600" b="1" dirty="0">
                <a:solidFill>
                  <a:schemeClr val="accent6">
                    <a:lumMod val="50000"/>
                  </a:schemeClr>
                </a:solidFill>
                <a:latin typeface="Calibri" panose="020F0502020204030204" pitchFamily="34" charset="0"/>
              </a:rPr>
              <a:t>your computer</a:t>
            </a:r>
          </a:p>
        </p:txBody>
      </p:sp>
      <p:sp>
        <p:nvSpPr>
          <p:cNvPr id="17" name="TextBox 16"/>
          <p:cNvSpPr txBox="1"/>
          <p:nvPr/>
        </p:nvSpPr>
        <p:spPr>
          <a:xfrm rot="16200000">
            <a:off x="-874104" y="5202824"/>
            <a:ext cx="2362201" cy="338554"/>
          </a:xfrm>
          <a:prstGeom prst="rect">
            <a:avLst/>
          </a:prstGeom>
          <a:noFill/>
        </p:spPr>
        <p:txBody>
          <a:bodyPr wrap="square" rtlCol="0">
            <a:spAutoFit/>
          </a:bodyPr>
          <a:lstStyle/>
          <a:p>
            <a:r>
              <a:rPr lang="en-US" sz="1600" b="1" dirty="0">
                <a:solidFill>
                  <a:schemeClr val="accent6">
                    <a:lumMod val="50000"/>
                  </a:schemeClr>
                </a:solidFill>
                <a:latin typeface="Calibri" panose="020F0502020204030204" pitchFamily="34" charset="0"/>
              </a:rPr>
              <a:t>conference computer</a:t>
            </a:r>
          </a:p>
        </p:txBody>
      </p:sp>
      <p:sp>
        <p:nvSpPr>
          <p:cNvPr id="18" name="Rectangle 2"/>
          <p:cNvSpPr txBox="1">
            <a:spLocks noChangeArrowheads="1"/>
          </p:cNvSpPr>
          <p:nvPr/>
        </p:nvSpPr>
        <p:spPr bwMode="auto">
          <a:xfrm>
            <a:off x="533400" y="3454007"/>
            <a:ext cx="8305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b="1">
                <a:solidFill>
                  <a:srgbClr val="000066"/>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3600" b="1">
                <a:solidFill>
                  <a:srgbClr val="000066"/>
                </a:solidFill>
                <a:effectLst>
                  <a:outerShdw blurRad="38100" dist="38100" dir="2700000" algn="tl">
                    <a:srgbClr val="C0C0C0"/>
                  </a:outerShdw>
                </a:effectLst>
                <a:latin typeface="Arial" charset="0"/>
              </a:defRPr>
            </a:lvl2pPr>
            <a:lvl3pPr algn="l" rtl="0" eaLnBrk="0" fontAlgn="base" hangingPunct="0">
              <a:spcBef>
                <a:spcPct val="0"/>
              </a:spcBef>
              <a:spcAft>
                <a:spcPct val="0"/>
              </a:spcAft>
              <a:defRPr sz="3600" b="1">
                <a:solidFill>
                  <a:srgbClr val="000066"/>
                </a:solidFill>
                <a:effectLst>
                  <a:outerShdw blurRad="38100" dist="38100" dir="2700000" algn="tl">
                    <a:srgbClr val="C0C0C0"/>
                  </a:outerShdw>
                </a:effectLst>
                <a:latin typeface="Arial" charset="0"/>
              </a:defRPr>
            </a:lvl3pPr>
            <a:lvl4pPr algn="l" rtl="0" eaLnBrk="0" fontAlgn="base" hangingPunct="0">
              <a:spcBef>
                <a:spcPct val="0"/>
              </a:spcBef>
              <a:spcAft>
                <a:spcPct val="0"/>
              </a:spcAft>
              <a:defRPr sz="3600" b="1">
                <a:solidFill>
                  <a:srgbClr val="000066"/>
                </a:solidFill>
                <a:effectLst>
                  <a:outerShdw blurRad="38100" dist="38100" dir="2700000" algn="tl">
                    <a:srgbClr val="C0C0C0"/>
                  </a:outerShdw>
                </a:effectLst>
                <a:latin typeface="Arial" charset="0"/>
              </a:defRPr>
            </a:lvl4pPr>
            <a:lvl5pPr algn="l" rtl="0" eaLnBrk="0" fontAlgn="base" hangingPunct="0">
              <a:spcBef>
                <a:spcPct val="0"/>
              </a:spcBef>
              <a:spcAft>
                <a:spcPct val="0"/>
              </a:spcAft>
              <a:defRPr sz="3600" b="1">
                <a:solidFill>
                  <a:srgbClr val="000066"/>
                </a:solidFill>
                <a:effectLst>
                  <a:outerShdw blurRad="38100" dist="38100" dir="2700000" algn="tl">
                    <a:srgbClr val="C0C0C0"/>
                  </a:outerShdw>
                </a:effectLst>
                <a:latin typeface="Arial" charset="0"/>
              </a:defRPr>
            </a:lvl5pPr>
            <a:lvl6pPr marL="457200" algn="l" rtl="0" fontAlgn="base">
              <a:spcBef>
                <a:spcPct val="0"/>
              </a:spcBef>
              <a:spcAft>
                <a:spcPct val="0"/>
              </a:spcAft>
              <a:defRPr sz="3600" b="1">
                <a:solidFill>
                  <a:srgbClr val="000066"/>
                </a:solidFill>
                <a:effectLst>
                  <a:outerShdw blurRad="38100" dist="38100" dir="2700000" algn="tl">
                    <a:srgbClr val="C0C0C0"/>
                  </a:outerShdw>
                </a:effectLst>
                <a:latin typeface="Arial" charset="0"/>
              </a:defRPr>
            </a:lvl6pPr>
            <a:lvl7pPr marL="914400" algn="l" rtl="0" fontAlgn="base">
              <a:spcBef>
                <a:spcPct val="0"/>
              </a:spcBef>
              <a:spcAft>
                <a:spcPct val="0"/>
              </a:spcAft>
              <a:defRPr sz="3600" b="1">
                <a:solidFill>
                  <a:srgbClr val="000066"/>
                </a:solidFill>
                <a:effectLst>
                  <a:outerShdw blurRad="38100" dist="38100" dir="2700000" algn="tl">
                    <a:srgbClr val="C0C0C0"/>
                  </a:outerShdw>
                </a:effectLst>
                <a:latin typeface="Arial" charset="0"/>
              </a:defRPr>
            </a:lvl7pPr>
            <a:lvl8pPr marL="1371600" algn="l" rtl="0" fontAlgn="base">
              <a:spcBef>
                <a:spcPct val="0"/>
              </a:spcBef>
              <a:spcAft>
                <a:spcPct val="0"/>
              </a:spcAft>
              <a:defRPr sz="3600" b="1">
                <a:solidFill>
                  <a:srgbClr val="000066"/>
                </a:solidFill>
                <a:effectLst>
                  <a:outerShdw blurRad="38100" dist="38100" dir="2700000" algn="tl">
                    <a:srgbClr val="C0C0C0"/>
                  </a:outerShdw>
                </a:effectLst>
                <a:latin typeface="Arial" charset="0"/>
              </a:defRPr>
            </a:lvl8pPr>
            <a:lvl9pPr marL="1828800" algn="l" rtl="0" fontAlgn="base">
              <a:spcBef>
                <a:spcPct val="0"/>
              </a:spcBef>
              <a:spcAft>
                <a:spcPct val="0"/>
              </a:spcAft>
              <a:defRPr sz="3600" b="1">
                <a:solidFill>
                  <a:srgbClr val="000066"/>
                </a:solidFill>
                <a:effectLst>
                  <a:outerShdw blurRad="38100" dist="38100" dir="2700000" algn="tl">
                    <a:srgbClr val="C0C0C0"/>
                  </a:outerShdw>
                </a:effectLst>
                <a:latin typeface="Arial" charset="0"/>
              </a:defRPr>
            </a:lvl9pPr>
          </a:lstStyle>
          <a:p>
            <a:pPr eaLnBrk="1" hangingPunct="1">
              <a:lnSpc>
                <a:spcPct val="90000"/>
              </a:lnSpc>
            </a:pPr>
            <a:r>
              <a:rPr lang="en-US" sz="2800" kern="0" dirty="0">
                <a:effectLst/>
                <a:latin typeface="Calibri" pitchFamily="34" charset="0"/>
              </a:rPr>
              <a:t>Different computer—Voilà! Pencils!</a:t>
            </a:r>
          </a:p>
        </p:txBody>
      </p:sp>
      <p:sp>
        <p:nvSpPr>
          <p:cNvPr id="5" name="Down Arrow 4"/>
          <p:cNvSpPr/>
          <p:nvPr/>
        </p:nvSpPr>
        <p:spPr bwMode="auto">
          <a:xfrm>
            <a:off x="5009624" y="4231971"/>
            <a:ext cx="411061" cy="1181101"/>
          </a:xfrm>
          <a:prstGeom prst="downArrow">
            <a:avLst/>
          </a:prstGeom>
          <a:solidFill>
            <a:srgbClr val="EF6132"/>
          </a:solidFill>
          <a:ln w="9525" cap="flat" cmpd="sng" algn="ctr">
            <a:solidFill>
              <a:srgbClr val="1C99B1"/>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pic>
        <p:nvPicPr>
          <p:cNvPr id="6" name="Picture 5">
            <a:extLst>
              <a:ext uri="{FF2B5EF4-FFF2-40B4-BE49-F238E27FC236}">
                <a16:creationId xmlns:a16="http://schemas.microsoft.com/office/drawing/2014/main" id="{271BBBB0-13DF-4E88-8917-86B7A04F75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8800" y="2478775"/>
            <a:ext cx="5029200" cy="1095226"/>
          </a:xfrm>
          <a:prstGeom prst="rect">
            <a:avLst/>
          </a:prstGeom>
        </p:spPr>
      </p:pic>
      <p:sp>
        <p:nvSpPr>
          <p:cNvPr id="4" name="Slide Number Placeholder 3">
            <a:extLst>
              <a:ext uri="{FF2B5EF4-FFF2-40B4-BE49-F238E27FC236}">
                <a16:creationId xmlns:a16="http://schemas.microsoft.com/office/drawing/2014/main" id="{3789D55B-F201-4EDE-A6F1-3AE424C74129}"/>
              </a:ext>
            </a:extLst>
          </p:cNvPr>
          <p:cNvSpPr>
            <a:spLocks noGrp="1"/>
          </p:cNvSpPr>
          <p:nvPr>
            <p:ph type="sldNum" sz="quarter" idx="12"/>
          </p:nvPr>
        </p:nvSpPr>
        <p:spPr>
          <a:xfrm>
            <a:off x="6934200" y="6413049"/>
            <a:ext cx="1905000" cy="304800"/>
          </a:xfrm>
        </p:spPr>
        <p:txBody>
          <a:bodyPr/>
          <a:lstStyle/>
          <a:p>
            <a:pPr>
              <a:defRPr/>
            </a:pPr>
            <a:fld id="{0C3D420A-3147-497E-93C3-AFBE597AB927}" type="slidenum">
              <a:rPr lang="en-US" smtClean="0"/>
              <a:pPr>
                <a:defRPr/>
              </a:pPr>
              <a:t>26</a:t>
            </a:fld>
            <a:endParaRPr lang="en-US" b="0" dirty="0">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7" grpId="0"/>
      <p:bldP spid="18" grpId="0"/>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57200" y="381000"/>
            <a:ext cx="8229600" cy="1143000"/>
          </a:xfrm>
        </p:spPr>
        <p:txBody>
          <a:bodyPr/>
          <a:lstStyle/>
          <a:p>
            <a:pPr eaLnBrk="1" hangingPunct="1">
              <a:lnSpc>
                <a:spcPct val="90000"/>
              </a:lnSpc>
            </a:pPr>
            <a:r>
              <a:rPr lang="en-US" u="sng" dirty="0">
                <a:effectLst/>
                <a:latin typeface="Calibri" pitchFamily="34" charset="0"/>
              </a:rPr>
              <a:t>DO</a:t>
            </a:r>
            <a:r>
              <a:rPr lang="en-US" dirty="0">
                <a:effectLst/>
                <a:latin typeface="Calibri" pitchFamily="34" charset="0"/>
              </a:rPr>
              <a:t> choose a neutral background and a high-contrast color for the text </a:t>
            </a:r>
          </a:p>
        </p:txBody>
      </p:sp>
      <p:sp>
        <p:nvSpPr>
          <p:cNvPr id="4" name="TextBox 3"/>
          <p:cNvSpPr txBox="1"/>
          <p:nvPr/>
        </p:nvSpPr>
        <p:spPr>
          <a:xfrm>
            <a:off x="533400" y="1752600"/>
            <a:ext cx="8077200" cy="535531"/>
          </a:xfrm>
          <a:prstGeom prst="rect">
            <a:avLst/>
          </a:prstGeom>
          <a:noFill/>
          <a:ln>
            <a:solidFill>
              <a:schemeClr val="accent6">
                <a:lumMod val="50000"/>
              </a:schemeClr>
            </a:solidFill>
          </a:ln>
        </p:spPr>
        <p:txBody>
          <a:bodyPr wrap="square" rtlCol="0">
            <a:spAutoFit/>
          </a:bodyPr>
          <a:lstStyle/>
          <a:p>
            <a:pPr>
              <a:lnSpc>
                <a:spcPct val="90000"/>
              </a:lnSpc>
              <a:spcAft>
                <a:spcPts val="1200"/>
              </a:spcAft>
            </a:pPr>
            <a:r>
              <a:rPr lang="en-US" sz="3200" b="1" dirty="0">
                <a:solidFill>
                  <a:schemeClr val="accent6">
                    <a:lumMod val="50000"/>
                  </a:schemeClr>
                </a:solidFill>
                <a:latin typeface="Calibri" panose="020F0502020204030204" pitchFamily="34" charset="0"/>
              </a:rPr>
              <a:t>Use a light-colored background with dark text</a:t>
            </a:r>
          </a:p>
        </p:txBody>
      </p:sp>
      <p:sp>
        <p:nvSpPr>
          <p:cNvPr id="6" name="TextBox 5"/>
          <p:cNvSpPr txBox="1"/>
          <p:nvPr/>
        </p:nvSpPr>
        <p:spPr>
          <a:xfrm>
            <a:off x="533400" y="2490863"/>
            <a:ext cx="8077200" cy="535531"/>
          </a:xfrm>
          <a:prstGeom prst="rect">
            <a:avLst/>
          </a:prstGeom>
          <a:solidFill>
            <a:schemeClr val="accent6">
              <a:lumMod val="50000"/>
            </a:schemeClr>
          </a:solidFill>
          <a:ln>
            <a:solidFill>
              <a:schemeClr val="tx1"/>
            </a:solidFill>
          </a:ln>
        </p:spPr>
        <p:txBody>
          <a:bodyPr wrap="square" rtlCol="0">
            <a:spAutoFit/>
          </a:bodyPr>
          <a:lstStyle/>
          <a:p>
            <a:pPr>
              <a:lnSpc>
                <a:spcPct val="90000"/>
              </a:lnSpc>
              <a:spcAft>
                <a:spcPts val="1200"/>
              </a:spcAft>
            </a:pPr>
            <a:r>
              <a:rPr lang="en-US" sz="3200" b="1" dirty="0">
                <a:solidFill>
                  <a:schemeClr val="bg1"/>
                </a:solidFill>
                <a:latin typeface="Calibri" panose="020F0502020204030204" pitchFamily="34" charset="0"/>
              </a:rPr>
              <a:t>Use a dark background with light text</a:t>
            </a:r>
          </a:p>
        </p:txBody>
      </p:sp>
      <p:sp>
        <p:nvSpPr>
          <p:cNvPr id="7" name="TextBox 6"/>
          <p:cNvSpPr txBox="1"/>
          <p:nvPr/>
        </p:nvSpPr>
        <p:spPr>
          <a:xfrm>
            <a:off x="533400" y="3229126"/>
            <a:ext cx="8077200" cy="535531"/>
          </a:xfrm>
          <a:prstGeom prst="rect">
            <a:avLst/>
          </a:prstGeom>
          <a:solidFill>
            <a:schemeClr val="accent6">
              <a:lumMod val="60000"/>
              <a:lumOff val="40000"/>
            </a:schemeClr>
          </a:solidFill>
          <a:ln>
            <a:solidFill>
              <a:schemeClr val="tx1"/>
            </a:solidFill>
          </a:ln>
        </p:spPr>
        <p:txBody>
          <a:bodyPr wrap="square" rtlCol="0">
            <a:spAutoFit/>
          </a:bodyPr>
          <a:lstStyle/>
          <a:p>
            <a:pPr>
              <a:lnSpc>
                <a:spcPct val="90000"/>
              </a:lnSpc>
              <a:spcAft>
                <a:spcPts val="1200"/>
              </a:spcAft>
            </a:pPr>
            <a:r>
              <a:rPr lang="en-US" sz="3200" b="1" dirty="0">
                <a:solidFill>
                  <a:schemeClr val="accent6">
                    <a:lumMod val="40000"/>
                    <a:lumOff val="60000"/>
                  </a:schemeClr>
                </a:solidFill>
                <a:latin typeface="Calibri" panose="020F0502020204030204" pitchFamily="34" charset="0"/>
              </a:rPr>
              <a:t>This isn’t high-enough contrast</a:t>
            </a:r>
          </a:p>
        </p:txBody>
      </p:sp>
      <p:sp>
        <p:nvSpPr>
          <p:cNvPr id="8" name="TextBox 7"/>
          <p:cNvSpPr txBox="1"/>
          <p:nvPr/>
        </p:nvSpPr>
        <p:spPr>
          <a:xfrm>
            <a:off x="546931" y="5443915"/>
            <a:ext cx="8077200" cy="535531"/>
          </a:xfrm>
          <a:prstGeom prst="rect">
            <a:avLst/>
          </a:prstGeom>
          <a:solidFill>
            <a:srgbClr val="FF0000"/>
          </a:solidFill>
          <a:ln>
            <a:solidFill>
              <a:schemeClr val="tx1"/>
            </a:solidFill>
          </a:ln>
        </p:spPr>
        <p:txBody>
          <a:bodyPr wrap="square" rtlCol="0">
            <a:spAutoFit/>
          </a:bodyPr>
          <a:lstStyle/>
          <a:p>
            <a:pPr>
              <a:lnSpc>
                <a:spcPct val="90000"/>
              </a:lnSpc>
              <a:spcAft>
                <a:spcPts val="1200"/>
              </a:spcAft>
            </a:pPr>
            <a:r>
              <a:rPr lang="en-US" sz="3200" b="1" dirty="0">
                <a:solidFill>
                  <a:schemeClr val="accent6">
                    <a:lumMod val="60000"/>
                    <a:lumOff val="40000"/>
                  </a:schemeClr>
                </a:solidFill>
                <a:latin typeface="Calibri" panose="020F0502020204030204" pitchFamily="34" charset="0"/>
              </a:rPr>
              <a:t>Or blue on red</a:t>
            </a:r>
          </a:p>
        </p:txBody>
      </p:sp>
      <p:sp>
        <p:nvSpPr>
          <p:cNvPr id="9" name="TextBox 8"/>
          <p:cNvSpPr txBox="1"/>
          <p:nvPr/>
        </p:nvSpPr>
        <p:spPr>
          <a:xfrm>
            <a:off x="523430" y="4705652"/>
            <a:ext cx="8077200" cy="535531"/>
          </a:xfrm>
          <a:prstGeom prst="rect">
            <a:avLst/>
          </a:prstGeom>
          <a:solidFill>
            <a:schemeClr val="accent6">
              <a:lumMod val="60000"/>
              <a:lumOff val="40000"/>
            </a:schemeClr>
          </a:solidFill>
          <a:ln>
            <a:solidFill>
              <a:schemeClr val="tx1"/>
            </a:solidFill>
          </a:ln>
        </p:spPr>
        <p:txBody>
          <a:bodyPr wrap="square" rtlCol="0">
            <a:spAutoFit/>
          </a:bodyPr>
          <a:lstStyle/>
          <a:p>
            <a:pPr>
              <a:lnSpc>
                <a:spcPct val="90000"/>
              </a:lnSpc>
              <a:spcAft>
                <a:spcPts val="1200"/>
              </a:spcAft>
            </a:pPr>
            <a:r>
              <a:rPr lang="en-US" sz="3200" b="1" dirty="0">
                <a:solidFill>
                  <a:srgbClr val="FF0000"/>
                </a:solidFill>
                <a:latin typeface="Calibri" panose="020F0502020204030204" pitchFamily="34" charset="0"/>
              </a:rPr>
              <a:t>Don’t ever put red on blue</a:t>
            </a:r>
            <a:r>
              <a:rPr lang="en-US" sz="3200" b="1" dirty="0">
                <a:solidFill>
                  <a:schemeClr val="bg1"/>
                </a:solidFill>
                <a:latin typeface="Calibri" panose="020F0502020204030204" pitchFamily="34" charset="0"/>
              </a:rPr>
              <a:t> </a:t>
            </a:r>
          </a:p>
        </p:txBody>
      </p:sp>
      <p:sp>
        <p:nvSpPr>
          <p:cNvPr id="10" name="TextBox 9"/>
          <p:cNvSpPr txBox="1"/>
          <p:nvPr/>
        </p:nvSpPr>
        <p:spPr>
          <a:xfrm>
            <a:off x="523430" y="3967389"/>
            <a:ext cx="8077200" cy="535531"/>
          </a:xfrm>
          <a:prstGeom prst="rect">
            <a:avLst/>
          </a:prstGeom>
          <a:solidFill>
            <a:srgbClr val="FFC000"/>
          </a:solidFill>
          <a:ln>
            <a:solidFill>
              <a:schemeClr val="tx1"/>
            </a:solidFill>
          </a:ln>
        </p:spPr>
        <p:txBody>
          <a:bodyPr wrap="square" rtlCol="0">
            <a:spAutoFit/>
          </a:bodyPr>
          <a:lstStyle/>
          <a:p>
            <a:pPr>
              <a:lnSpc>
                <a:spcPct val="90000"/>
              </a:lnSpc>
              <a:spcAft>
                <a:spcPts val="1200"/>
              </a:spcAft>
            </a:pPr>
            <a:r>
              <a:rPr lang="en-US" sz="3200" b="1" dirty="0">
                <a:solidFill>
                  <a:srgbClr val="FFFF00"/>
                </a:solidFill>
                <a:latin typeface="Calibri" panose="020F0502020204030204" pitchFamily="34" charset="0"/>
              </a:rPr>
              <a:t>Neither is this</a:t>
            </a:r>
          </a:p>
        </p:txBody>
      </p:sp>
      <p:sp>
        <p:nvSpPr>
          <p:cNvPr id="11" name="TextBox 10"/>
          <p:cNvSpPr txBox="1"/>
          <p:nvPr/>
        </p:nvSpPr>
        <p:spPr>
          <a:xfrm>
            <a:off x="538385" y="6182180"/>
            <a:ext cx="8077200" cy="535531"/>
          </a:xfrm>
          <a:prstGeom prst="rect">
            <a:avLst/>
          </a:prstGeom>
          <a:gradFill flip="none" rotWithShape="1">
            <a:gsLst>
              <a:gs pos="0">
                <a:schemeClr val="accent5">
                  <a:lumMod val="50000"/>
                  <a:shade val="30000"/>
                  <a:satMod val="115000"/>
                </a:schemeClr>
              </a:gs>
              <a:gs pos="49000">
                <a:schemeClr val="accent5">
                  <a:shade val="67500"/>
                  <a:satMod val="115000"/>
                  <a:lumMod val="41000"/>
                </a:schemeClr>
              </a:gs>
              <a:gs pos="100000">
                <a:schemeClr val="accent5">
                  <a:lumMod val="50000"/>
                  <a:shade val="100000"/>
                  <a:satMod val="115000"/>
                </a:schemeClr>
              </a:gs>
            </a:gsLst>
            <a:path path="circle">
              <a:fillToRect l="50000" t="50000" r="50000" b="50000"/>
            </a:path>
            <a:tileRect/>
          </a:gradFill>
          <a:ln>
            <a:solidFill>
              <a:schemeClr val="tx1"/>
            </a:solidFill>
          </a:ln>
        </p:spPr>
        <p:txBody>
          <a:bodyPr wrap="square" rtlCol="0">
            <a:spAutoFit/>
          </a:bodyPr>
          <a:lstStyle/>
          <a:p>
            <a:pPr>
              <a:lnSpc>
                <a:spcPct val="90000"/>
              </a:lnSpc>
              <a:spcAft>
                <a:spcPts val="1200"/>
              </a:spcAft>
            </a:pPr>
            <a:r>
              <a:rPr lang="en-US" sz="3200" b="1" dirty="0">
                <a:solidFill>
                  <a:schemeClr val="accent6">
                    <a:lumMod val="50000"/>
                  </a:schemeClr>
                </a:solidFill>
                <a:latin typeface="Calibri" panose="020F0502020204030204" pitchFamily="34" charset="0"/>
              </a:rPr>
              <a:t>And avoid using gradient fills, too</a:t>
            </a:r>
          </a:p>
        </p:txBody>
      </p:sp>
      <p:sp>
        <p:nvSpPr>
          <p:cNvPr id="2" name="Slide Number Placeholder 1">
            <a:extLst>
              <a:ext uri="{FF2B5EF4-FFF2-40B4-BE49-F238E27FC236}">
                <a16:creationId xmlns:a16="http://schemas.microsoft.com/office/drawing/2014/main" id="{A5FB6FEF-CC38-4643-8515-AE44C534A9B8}"/>
              </a:ext>
            </a:extLst>
          </p:cNvPr>
          <p:cNvSpPr>
            <a:spLocks noGrp="1"/>
          </p:cNvSpPr>
          <p:nvPr>
            <p:ph type="sldNum" sz="quarter" idx="12"/>
          </p:nvPr>
        </p:nvSpPr>
        <p:spPr>
          <a:xfrm>
            <a:off x="7086600" y="6439415"/>
            <a:ext cx="1905000" cy="304800"/>
          </a:xfrm>
        </p:spPr>
        <p:txBody>
          <a:bodyPr/>
          <a:lstStyle/>
          <a:p>
            <a:pPr>
              <a:defRPr/>
            </a:pPr>
            <a:fld id="{0C3D420A-3147-497E-93C3-AFBE597AB927}" type="slidenum">
              <a:rPr lang="en-US" smtClean="0"/>
              <a:pPr>
                <a:defRPr/>
              </a:pPr>
              <a:t>27</a:t>
            </a:fld>
            <a:endParaRPr lang="en-US" b="0" dirty="0">
              <a:solidFill>
                <a:schemeClr val="tx1"/>
              </a:solidFill>
            </a:endParaRPr>
          </a:p>
        </p:txBody>
      </p:sp>
    </p:spTree>
    <p:extLst>
      <p:ext uri="{BB962C8B-B14F-4D97-AF65-F5344CB8AC3E}">
        <p14:creationId xmlns:p14="http://schemas.microsoft.com/office/powerpoint/2010/main" val="19460656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P spid="10" grpId="0" animBg="1"/>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218" name="Rectangle 2"/>
          <p:cNvSpPr>
            <a:spLocks noGrp="1" noChangeArrowheads="1"/>
          </p:cNvSpPr>
          <p:nvPr>
            <p:ph type="title"/>
          </p:nvPr>
        </p:nvSpPr>
        <p:spPr>
          <a:xfrm>
            <a:off x="457200" y="376370"/>
            <a:ext cx="8077200" cy="838200"/>
          </a:xfrm>
        </p:spPr>
        <p:txBody>
          <a:bodyPr lIns="92075" tIns="46038" rIns="92075" bIns="46038" anchor="b"/>
          <a:lstStyle/>
          <a:p>
            <a:pPr eaLnBrk="1" hangingPunct="1">
              <a:lnSpc>
                <a:spcPct val="90000"/>
              </a:lnSpc>
              <a:defRPr/>
            </a:pPr>
            <a:r>
              <a:rPr lang="en-US" sz="4000" u="sng" dirty="0">
                <a:solidFill>
                  <a:schemeClr val="accent6">
                    <a:lumMod val="50000"/>
                  </a:schemeClr>
                </a:solidFill>
                <a:effectLst/>
                <a:latin typeface="Calibri" pitchFamily="34" charset="0"/>
                <a:cs typeface="Calibri" pitchFamily="34" charset="0"/>
              </a:rPr>
              <a:t>DO</a:t>
            </a:r>
            <a:r>
              <a:rPr lang="en-US" sz="4000" dirty="0">
                <a:solidFill>
                  <a:schemeClr val="accent6">
                    <a:lumMod val="50000"/>
                  </a:schemeClr>
                </a:solidFill>
                <a:effectLst/>
                <a:latin typeface="Calibri" pitchFamily="34" charset="0"/>
                <a:cs typeface="Calibri" pitchFamily="34" charset="0"/>
              </a:rPr>
              <a:t> provide a “summary” slide and make it count!</a:t>
            </a:r>
          </a:p>
        </p:txBody>
      </p:sp>
      <p:sp>
        <p:nvSpPr>
          <p:cNvPr id="24579" name="Rectangle 3"/>
          <p:cNvSpPr>
            <a:spLocks noGrp="1" noChangeArrowheads="1"/>
          </p:cNvSpPr>
          <p:nvPr>
            <p:ph type="body" idx="1"/>
          </p:nvPr>
        </p:nvSpPr>
        <p:spPr>
          <a:xfrm>
            <a:off x="609600" y="1249820"/>
            <a:ext cx="7772400" cy="1524000"/>
          </a:xfrm>
          <a:noFill/>
        </p:spPr>
        <p:txBody>
          <a:bodyPr lIns="92075" tIns="46038" rIns="92075" bIns="46038"/>
          <a:lstStyle/>
          <a:p>
            <a:pPr eaLnBrk="1" hangingPunct="1">
              <a:lnSpc>
                <a:spcPct val="85000"/>
              </a:lnSpc>
              <a:spcBef>
                <a:spcPct val="15000"/>
              </a:spcBef>
            </a:pPr>
            <a:r>
              <a:rPr lang="en-US" altLang="en-US" dirty="0">
                <a:latin typeface="Calibri" pitchFamily="34" charset="0"/>
                <a:ea typeface="Calibri" pitchFamily="34" charset="0"/>
                <a:cs typeface="Calibri" pitchFamily="34" charset="0"/>
              </a:rPr>
              <a:t>Recap key results</a:t>
            </a:r>
          </a:p>
          <a:p>
            <a:pPr eaLnBrk="1" hangingPunct="1">
              <a:lnSpc>
                <a:spcPct val="85000"/>
              </a:lnSpc>
              <a:spcBef>
                <a:spcPct val="15000"/>
              </a:spcBef>
            </a:pPr>
            <a:r>
              <a:rPr lang="en-US" altLang="en-US" dirty="0">
                <a:latin typeface="Calibri" pitchFamily="34" charset="0"/>
                <a:ea typeface="Calibri" pitchFamily="34" charset="0"/>
                <a:cs typeface="Calibri" pitchFamily="34" charset="0"/>
              </a:rPr>
              <a:t>Reiterate principal conclusions</a:t>
            </a:r>
          </a:p>
          <a:p>
            <a:pPr eaLnBrk="1" hangingPunct="1">
              <a:lnSpc>
                <a:spcPct val="85000"/>
              </a:lnSpc>
              <a:spcBef>
                <a:spcPct val="15000"/>
              </a:spcBef>
            </a:pPr>
            <a:r>
              <a:rPr lang="en-US" altLang="en-US" dirty="0">
                <a:latin typeface="Calibri" pitchFamily="34" charset="0"/>
                <a:ea typeface="Calibri" pitchFamily="34" charset="0"/>
                <a:cs typeface="Calibri" pitchFamily="34" charset="0"/>
              </a:rPr>
              <a:t>Repeat your contact information</a:t>
            </a:r>
          </a:p>
        </p:txBody>
      </p:sp>
      <p:pic>
        <p:nvPicPr>
          <p:cNvPr id="2458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971800"/>
            <a:ext cx="47244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Line 5"/>
          <p:cNvSpPr>
            <a:spLocks noChangeShapeType="1"/>
          </p:cNvSpPr>
          <p:nvPr/>
        </p:nvSpPr>
        <p:spPr bwMode="auto">
          <a:xfrm flipV="1">
            <a:off x="1447800" y="6248400"/>
            <a:ext cx="1524000" cy="533400"/>
          </a:xfrm>
          <a:prstGeom prst="line">
            <a:avLst/>
          </a:prstGeom>
          <a:noFill/>
          <a:ln w="76200">
            <a:solidFill>
              <a:srgbClr val="EF6132"/>
            </a:solidFill>
            <a:round/>
            <a:headEnd/>
            <a:tailEnd type="triangle" w="med" len="med"/>
          </a:ln>
          <a:effectLst/>
          <a:scene3d>
            <a:camera prst="orthographicFront"/>
            <a:lightRig rig="threePt" dir="t"/>
          </a:scene3d>
          <a:sp3d>
            <a:bevelT/>
          </a:sp3d>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 name="Rectangle 3"/>
          <p:cNvSpPr txBox="1">
            <a:spLocks noChangeArrowheads="1"/>
          </p:cNvSpPr>
          <p:nvPr/>
        </p:nvSpPr>
        <p:spPr bwMode="auto">
          <a:xfrm>
            <a:off x="5791200" y="3221175"/>
            <a:ext cx="3124200"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lvl1pPr marL="342900" indent="-342900" algn="l" rtl="0" eaLnBrk="0" fontAlgn="base" hangingPunct="0">
              <a:lnSpc>
                <a:spcPct val="90000"/>
              </a:lnSpc>
              <a:spcBef>
                <a:spcPct val="20000"/>
              </a:spcBef>
              <a:spcAft>
                <a:spcPct val="0"/>
              </a:spcAft>
              <a:buClr>
                <a:srgbClr val="CC3300"/>
              </a:buClr>
              <a:buSzPct val="85000"/>
              <a:buFont typeface="Symbol" pitchFamily="18" charset="2"/>
              <a:defRPr sz="3200" b="1">
                <a:solidFill>
                  <a:srgbClr val="000066"/>
                </a:solidFill>
                <a:latin typeface="+mn-lt"/>
                <a:ea typeface="+mn-ea"/>
                <a:cs typeface="+mn-cs"/>
              </a:defRPr>
            </a:lvl1pPr>
            <a:lvl2pPr marL="742950" indent="-285750" algn="l" rtl="0" eaLnBrk="0" fontAlgn="base" hangingPunct="0">
              <a:lnSpc>
                <a:spcPct val="90000"/>
              </a:lnSpc>
              <a:spcBef>
                <a:spcPct val="0"/>
              </a:spcBef>
              <a:spcAft>
                <a:spcPct val="0"/>
              </a:spcAft>
              <a:buClr>
                <a:srgbClr val="CC3300"/>
              </a:buClr>
              <a:buSzPct val="55000"/>
              <a:buFont typeface="ZapfDingbats"/>
              <a:defRPr sz="2800" b="1">
                <a:solidFill>
                  <a:srgbClr val="000066"/>
                </a:solidFill>
                <a:latin typeface="+mn-lt"/>
              </a:defRPr>
            </a:lvl2pPr>
            <a:lvl3pPr marL="1143000" indent="-228600" algn="l" rtl="0" eaLnBrk="0" fontAlgn="base" hangingPunct="0">
              <a:lnSpc>
                <a:spcPct val="85000"/>
              </a:lnSpc>
              <a:spcBef>
                <a:spcPct val="0"/>
              </a:spcBef>
              <a:spcAft>
                <a:spcPct val="0"/>
              </a:spcAft>
              <a:buClr>
                <a:srgbClr val="FF3300"/>
              </a:buClr>
              <a:defRPr sz="2400" b="1">
                <a:solidFill>
                  <a:srgbClr val="000066"/>
                </a:solidFill>
                <a:latin typeface="+mn-lt"/>
              </a:defRPr>
            </a:lvl3pPr>
            <a:lvl4pPr marL="1600200" indent="-228600" algn="l" rtl="0" eaLnBrk="0" fontAlgn="base" hangingPunct="0">
              <a:spcBef>
                <a:spcPct val="20000"/>
              </a:spcBef>
              <a:spcAft>
                <a:spcPct val="0"/>
              </a:spcAft>
              <a:defRPr sz="2000">
                <a:solidFill>
                  <a:srgbClr val="000066"/>
                </a:solidFill>
                <a:latin typeface="Times New Roman" pitchFamily="18" charset="0"/>
              </a:defRPr>
            </a:lvl4pPr>
            <a:lvl5pPr marL="2057400" indent="-228600" algn="l" rtl="0" eaLnBrk="0" fontAlgn="base" hangingPunct="0">
              <a:spcBef>
                <a:spcPct val="20000"/>
              </a:spcBef>
              <a:spcAft>
                <a:spcPct val="0"/>
              </a:spcAft>
              <a:defRPr sz="2000">
                <a:solidFill>
                  <a:srgbClr val="000066"/>
                </a:solidFill>
                <a:latin typeface="Times New Roman" pitchFamily="18" charset="0"/>
              </a:defRPr>
            </a:lvl5pPr>
            <a:lvl6pPr marL="2514600" indent="-228600" algn="l" rtl="0" fontAlgn="base">
              <a:spcBef>
                <a:spcPct val="20000"/>
              </a:spcBef>
              <a:spcAft>
                <a:spcPct val="0"/>
              </a:spcAft>
              <a:defRPr sz="2000">
                <a:solidFill>
                  <a:srgbClr val="000066"/>
                </a:solidFill>
                <a:latin typeface="Times New Roman" pitchFamily="18" charset="0"/>
              </a:defRPr>
            </a:lvl6pPr>
            <a:lvl7pPr marL="2971800" indent="-228600" algn="l" rtl="0" fontAlgn="base">
              <a:spcBef>
                <a:spcPct val="20000"/>
              </a:spcBef>
              <a:spcAft>
                <a:spcPct val="0"/>
              </a:spcAft>
              <a:defRPr sz="2000">
                <a:solidFill>
                  <a:srgbClr val="000066"/>
                </a:solidFill>
                <a:latin typeface="Times New Roman" pitchFamily="18" charset="0"/>
              </a:defRPr>
            </a:lvl7pPr>
            <a:lvl8pPr marL="3429000" indent="-228600" algn="l" rtl="0" fontAlgn="base">
              <a:spcBef>
                <a:spcPct val="20000"/>
              </a:spcBef>
              <a:spcAft>
                <a:spcPct val="0"/>
              </a:spcAft>
              <a:defRPr sz="2000">
                <a:solidFill>
                  <a:srgbClr val="000066"/>
                </a:solidFill>
                <a:latin typeface="Times New Roman" pitchFamily="18" charset="0"/>
              </a:defRPr>
            </a:lvl8pPr>
            <a:lvl9pPr marL="3886200" indent="-228600" algn="l" rtl="0" fontAlgn="base">
              <a:spcBef>
                <a:spcPct val="20000"/>
              </a:spcBef>
              <a:spcAft>
                <a:spcPct val="0"/>
              </a:spcAft>
              <a:defRPr sz="2000">
                <a:solidFill>
                  <a:srgbClr val="000066"/>
                </a:solidFill>
                <a:latin typeface="Times New Roman" pitchFamily="18" charset="0"/>
              </a:defRPr>
            </a:lvl9pPr>
          </a:lstStyle>
          <a:p>
            <a:pPr marL="0" indent="0" eaLnBrk="1" hangingPunct="1">
              <a:spcBef>
                <a:spcPts val="0"/>
              </a:spcBef>
            </a:pPr>
            <a:r>
              <a:rPr lang="en-US" altLang="en-US" sz="2800" kern="0" dirty="0">
                <a:solidFill>
                  <a:srgbClr val="EF6132"/>
                </a:solidFill>
                <a:latin typeface="Calibri" pitchFamily="34" charset="0"/>
                <a:ea typeface="Calibri" pitchFamily="34" charset="0"/>
                <a:cs typeface="Calibri" pitchFamily="34" charset="0"/>
              </a:rPr>
              <a:t>Tip: Your last slide will probably get the longest exposure, and it will be the first thing people see when they wake up</a:t>
            </a:r>
          </a:p>
        </p:txBody>
      </p:sp>
      <p:sp>
        <p:nvSpPr>
          <p:cNvPr id="8" name="TextBox 7"/>
          <p:cNvSpPr txBox="1"/>
          <p:nvPr/>
        </p:nvSpPr>
        <p:spPr>
          <a:xfrm>
            <a:off x="3733800" y="6525339"/>
            <a:ext cx="2057400" cy="246221"/>
          </a:xfrm>
          <a:prstGeom prst="rect">
            <a:avLst/>
          </a:prstGeom>
          <a:noFill/>
        </p:spPr>
        <p:txBody>
          <a:bodyPr wrap="square" rtlCol="0">
            <a:spAutoFit/>
          </a:bodyPr>
          <a:lstStyle/>
          <a:p>
            <a:r>
              <a:rPr lang="en-US" sz="1000" i="1" dirty="0">
                <a:latin typeface="Calibri" panose="020F0502020204030204" pitchFamily="34" charset="0"/>
              </a:rPr>
              <a:t>Slide Courtesy Thomas Hymel</a:t>
            </a:r>
          </a:p>
        </p:txBody>
      </p:sp>
      <p:sp>
        <p:nvSpPr>
          <p:cNvPr id="2" name="Slide Number Placeholder 1">
            <a:extLst>
              <a:ext uri="{FF2B5EF4-FFF2-40B4-BE49-F238E27FC236}">
                <a16:creationId xmlns:a16="http://schemas.microsoft.com/office/drawing/2014/main" id="{75C3D83A-1FA3-4062-B5EC-FEB8A1F54A33}"/>
              </a:ext>
            </a:extLst>
          </p:cNvPr>
          <p:cNvSpPr>
            <a:spLocks noGrp="1"/>
          </p:cNvSpPr>
          <p:nvPr>
            <p:ph type="sldNum" sz="quarter" idx="12"/>
          </p:nvPr>
        </p:nvSpPr>
        <p:spPr/>
        <p:txBody>
          <a:bodyPr/>
          <a:lstStyle/>
          <a:p>
            <a:pPr>
              <a:defRPr/>
            </a:pPr>
            <a:fld id="{0C3D420A-3147-497E-93C3-AFBE597AB927}" type="slidenum">
              <a:rPr lang="en-US" smtClean="0"/>
              <a:pPr>
                <a:defRPr/>
              </a:pPr>
              <a:t>28</a:t>
            </a:fld>
            <a:endParaRPr lang="en-US" b="0">
              <a:solidFill>
                <a:schemeClr val="tx1"/>
              </a:solidFill>
            </a:endParaRPr>
          </a:p>
        </p:txBody>
      </p:sp>
    </p:spTree>
    <p:extLst>
      <p:ext uri="{BB962C8B-B14F-4D97-AF65-F5344CB8AC3E}">
        <p14:creationId xmlns:p14="http://schemas.microsoft.com/office/powerpoint/2010/main" val="24536024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Effect transition="in" filter="fade">
                                      <p:cBhvr>
                                        <p:cTn id="7" dur="500"/>
                                        <p:tgtEl>
                                          <p:spTgt spid="2457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579">
                                            <p:txEl>
                                              <p:pRg st="1" end="1"/>
                                            </p:txEl>
                                          </p:spTgt>
                                        </p:tgtEl>
                                        <p:attrNameLst>
                                          <p:attrName>style.visibility</p:attrName>
                                        </p:attrNameLst>
                                      </p:cBhvr>
                                      <p:to>
                                        <p:strVal val="visible"/>
                                      </p:to>
                                    </p:set>
                                    <p:animEffect transition="in" filter="fade">
                                      <p:cBhvr>
                                        <p:cTn id="12" dur="500"/>
                                        <p:tgtEl>
                                          <p:spTgt spid="2457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579">
                                            <p:txEl>
                                              <p:pRg st="2" end="2"/>
                                            </p:txEl>
                                          </p:spTgt>
                                        </p:tgtEl>
                                        <p:attrNameLst>
                                          <p:attrName>style.visibility</p:attrName>
                                        </p:attrNameLst>
                                      </p:cBhvr>
                                      <p:to>
                                        <p:strVal val="visible"/>
                                      </p:to>
                                    </p:set>
                                    <p:animEffect transition="in" filter="fade">
                                      <p:cBhvr>
                                        <p:cTn id="17" dur="500"/>
                                        <p:tgtEl>
                                          <p:spTgt spid="24579">
                                            <p:txEl>
                                              <p:pRg st="2" end="2"/>
                                            </p:txEl>
                                          </p:spTgt>
                                        </p:tgtEl>
                                      </p:cBhvr>
                                    </p:animEffect>
                                  </p:childTnLst>
                                </p:cTn>
                              </p:par>
                              <p:par>
                                <p:cTn id="18" presetID="1" presetClass="entr" presetSubtype="0" fill="hold" grpId="0" nodeType="withEffect">
                                  <p:stCondLst>
                                    <p:cond delay="0"/>
                                  </p:stCondLst>
                                  <p:childTnLst>
                                    <p:set>
                                      <p:cBhvr>
                                        <p:cTn id="19" dur="1" fill="hold">
                                          <p:stCondLst>
                                            <p:cond delay="0"/>
                                          </p:stCondLst>
                                        </p:cTn>
                                        <p:tgtEl>
                                          <p:spTgt spid="2458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1" grpId="0" animBg="1"/>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981738"/>
            <a:ext cx="4677274" cy="3504662"/>
          </a:xfrm>
          <a:prstGeom prst="rect">
            <a:avLst/>
          </a:prstGeom>
        </p:spPr>
      </p:pic>
      <p:sp>
        <p:nvSpPr>
          <p:cNvPr id="17410" name="Rectangle 2"/>
          <p:cNvSpPr>
            <a:spLocks noGrp="1" noChangeArrowheads="1"/>
          </p:cNvSpPr>
          <p:nvPr>
            <p:ph type="title"/>
          </p:nvPr>
        </p:nvSpPr>
        <p:spPr/>
        <p:txBody>
          <a:bodyPr/>
          <a:lstStyle/>
          <a:p>
            <a:r>
              <a:rPr lang="en-US" altLang="en-US">
                <a:effectLst/>
                <a:latin typeface="Calibri" pitchFamily="34" charset="0"/>
              </a:rPr>
              <a:t>Most people will remember your images better than your words…</a:t>
            </a:r>
          </a:p>
        </p:txBody>
      </p:sp>
      <p:sp>
        <p:nvSpPr>
          <p:cNvPr id="17411" name="Text Box 4"/>
          <p:cNvSpPr txBox="1">
            <a:spLocks noChangeArrowheads="1"/>
          </p:cNvSpPr>
          <p:nvPr/>
        </p:nvSpPr>
        <p:spPr bwMode="auto">
          <a:xfrm>
            <a:off x="4419600" y="2317750"/>
            <a:ext cx="4572000" cy="265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lnSpc>
                <a:spcPct val="90000"/>
              </a:lnSpc>
              <a:spcBef>
                <a:spcPct val="20000"/>
              </a:spcBef>
              <a:buClr>
                <a:srgbClr val="CC3300"/>
              </a:buClr>
              <a:buSzPct val="85000"/>
              <a:buFont typeface="Symbol" pitchFamily="18" charset="2"/>
              <a:defRPr sz="3200" b="1">
                <a:solidFill>
                  <a:srgbClr val="000066"/>
                </a:solidFill>
                <a:latin typeface="Arial" charset="0"/>
              </a:defRPr>
            </a:lvl1pPr>
            <a:lvl2pPr marL="742950" indent="-285750">
              <a:lnSpc>
                <a:spcPct val="90000"/>
              </a:lnSpc>
              <a:buClr>
                <a:srgbClr val="CC3300"/>
              </a:buClr>
              <a:buSzPct val="55000"/>
              <a:buFont typeface="ZapfDingbats"/>
              <a:defRPr sz="2800" b="1">
                <a:solidFill>
                  <a:srgbClr val="000066"/>
                </a:solidFill>
                <a:latin typeface="Arial" charset="0"/>
              </a:defRPr>
            </a:lvl2pPr>
            <a:lvl3pPr marL="1143000" indent="-228600">
              <a:lnSpc>
                <a:spcPct val="85000"/>
              </a:lnSpc>
              <a:buClr>
                <a:srgbClr val="FF3300"/>
              </a:buClr>
              <a:defRPr sz="2400" b="1">
                <a:solidFill>
                  <a:srgbClr val="000066"/>
                </a:solidFill>
                <a:latin typeface="Arial" charset="0"/>
              </a:defRPr>
            </a:lvl3pPr>
            <a:lvl4pPr marL="1600200" indent="-228600">
              <a:spcBef>
                <a:spcPct val="20000"/>
              </a:spcBef>
              <a:defRPr sz="2000">
                <a:solidFill>
                  <a:srgbClr val="000066"/>
                </a:solidFill>
                <a:latin typeface="Times New Roman" pitchFamily="18" charset="0"/>
              </a:defRPr>
            </a:lvl4pPr>
            <a:lvl5pPr marL="2057400" indent="-228600">
              <a:spcBef>
                <a:spcPct val="20000"/>
              </a:spcBef>
              <a:defRPr sz="2000">
                <a:solidFill>
                  <a:srgbClr val="000066"/>
                </a:solidFill>
                <a:latin typeface="Times New Roman" pitchFamily="18" charset="0"/>
              </a:defRPr>
            </a:lvl5pPr>
            <a:lvl6pPr marL="2514600" indent="-228600" eaLnBrk="0" fontAlgn="base" hangingPunct="0">
              <a:spcBef>
                <a:spcPct val="20000"/>
              </a:spcBef>
              <a:spcAft>
                <a:spcPct val="0"/>
              </a:spcAft>
              <a:defRPr sz="2000">
                <a:solidFill>
                  <a:srgbClr val="000066"/>
                </a:solidFill>
                <a:latin typeface="Times New Roman" pitchFamily="18" charset="0"/>
              </a:defRPr>
            </a:lvl6pPr>
            <a:lvl7pPr marL="2971800" indent="-228600" eaLnBrk="0" fontAlgn="base" hangingPunct="0">
              <a:spcBef>
                <a:spcPct val="20000"/>
              </a:spcBef>
              <a:spcAft>
                <a:spcPct val="0"/>
              </a:spcAft>
              <a:defRPr sz="2000">
                <a:solidFill>
                  <a:srgbClr val="000066"/>
                </a:solidFill>
                <a:latin typeface="Times New Roman" pitchFamily="18" charset="0"/>
              </a:defRPr>
            </a:lvl7pPr>
            <a:lvl8pPr marL="3429000" indent="-228600" eaLnBrk="0" fontAlgn="base" hangingPunct="0">
              <a:spcBef>
                <a:spcPct val="20000"/>
              </a:spcBef>
              <a:spcAft>
                <a:spcPct val="0"/>
              </a:spcAft>
              <a:defRPr sz="2000">
                <a:solidFill>
                  <a:srgbClr val="000066"/>
                </a:solidFill>
                <a:latin typeface="Times New Roman" pitchFamily="18" charset="0"/>
              </a:defRPr>
            </a:lvl8pPr>
            <a:lvl9pPr marL="3886200" indent="-228600" eaLnBrk="0" fontAlgn="base" hangingPunct="0">
              <a:spcBef>
                <a:spcPct val="20000"/>
              </a:spcBef>
              <a:spcAft>
                <a:spcPct val="0"/>
              </a:spcAft>
              <a:defRPr sz="2000">
                <a:solidFill>
                  <a:srgbClr val="000066"/>
                </a:solidFill>
                <a:latin typeface="Times New Roman" pitchFamily="18" charset="0"/>
              </a:defRPr>
            </a:lvl9pPr>
          </a:lstStyle>
          <a:p>
            <a:pPr>
              <a:lnSpc>
                <a:spcPct val="85000"/>
              </a:lnSpc>
              <a:spcBef>
                <a:spcPct val="0"/>
              </a:spcBef>
              <a:buClrTx/>
              <a:buSzTx/>
              <a:buFontTx/>
              <a:buNone/>
            </a:pPr>
            <a:r>
              <a:rPr lang="en-US" altLang="en-US" sz="2800" dirty="0">
                <a:latin typeface="Calibri" pitchFamily="34" charset="0"/>
              </a:rPr>
              <a:t>Figures promote audience  interest, provide supporting evidence, help explain complex ideas and relationships quickly, and give the audience something to remember</a:t>
            </a:r>
          </a:p>
        </p:txBody>
      </p:sp>
      <p:sp>
        <p:nvSpPr>
          <p:cNvPr id="17414" name="Rectangle 2"/>
          <p:cNvSpPr txBox="1">
            <a:spLocks noChangeArrowheads="1"/>
          </p:cNvSpPr>
          <p:nvPr/>
        </p:nvSpPr>
        <p:spPr bwMode="auto">
          <a:xfrm>
            <a:off x="2895600" y="5486400"/>
            <a:ext cx="54292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ct val="20000"/>
              </a:spcBef>
              <a:buClr>
                <a:srgbClr val="CC3300"/>
              </a:buClr>
              <a:buSzPct val="85000"/>
              <a:buFont typeface="Symbol" pitchFamily="18" charset="2"/>
              <a:defRPr sz="3200" b="1">
                <a:solidFill>
                  <a:srgbClr val="000066"/>
                </a:solidFill>
                <a:latin typeface="Arial" charset="0"/>
              </a:defRPr>
            </a:lvl1pPr>
            <a:lvl2pPr marL="742950" indent="-285750">
              <a:lnSpc>
                <a:spcPct val="90000"/>
              </a:lnSpc>
              <a:buClr>
                <a:srgbClr val="CC3300"/>
              </a:buClr>
              <a:buSzPct val="55000"/>
              <a:buFont typeface="ZapfDingbats"/>
              <a:defRPr sz="2800" b="1">
                <a:solidFill>
                  <a:srgbClr val="000066"/>
                </a:solidFill>
                <a:latin typeface="Arial" charset="0"/>
              </a:defRPr>
            </a:lvl2pPr>
            <a:lvl3pPr marL="1143000" indent="-228600">
              <a:lnSpc>
                <a:spcPct val="85000"/>
              </a:lnSpc>
              <a:buClr>
                <a:srgbClr val="FF3300"/>
              </a:buClr>
              <a:defRPr sz="2400" b="1">
                <a:solidFill>
                  <a:srgbClr val="000066"/>
                </a:solidFill>
                <a:latin typeface="Arial" charset="0"/>
              </a:defRPr>
            </a:lvl3pPr>
            <a:lvl4pPr marL="1600200" indent="-228600">
              <a:spcBef>
                <a:spcPct val="20000"/>
              </a:spcBef>
              <a:defRPr sz="2000">
                <a:solidFill>
                  <a:srgbClr val="000066"/>
                </a:solidFill>
                <a:latin typeface="Times New Roman" pitchFamily="18" charset="0"/>
              </a:defRPr>
            </a:lvl4pPr>
            <a:lvl5pPr marL="2057400" indent="-228600">
              <a:spcBef>
                <a:spcPct val="20000"/>
              </a:spcBef>
              <a:defRPr sz="2000">
                <a:solidFill>
                  <a:srgbClr val="000066"/>
                </a:solidFill>
                <a:latin typeface="Times New Roman" pitchFamily="18" charset="0"/>
              </a:defRPr>
            </a:lvl5pPr>
            <a:lvl6pPr marL="2514600" indent="-228600" eaLnBrk="0" fontAlgn="base" hangingPunct="0">
              <a:spcBef>
                <a:spcPct val="20000"/>
              </a:spcBef>
              <a:spcAft>
                <a:spcPct val="0"/>
              </a:spcAft>
              <a:defRPr sz="2000">
                <a:solidFill>
                  <a:srgbClr val="000066"/>
                </a:solidFill>
                <a:latin typeface="Times New Roman" pitchFamily="18" charset="0"/>
              </a:defRPr>
            </a:lvl6pPr>
            <a:lvl7pPr marL="2971800" indent="-228600" eaLnBrk="0" fontAlgn="base" hangingPunct="0">
              <a:spcBef>
                <a:spcPct val="20000"/>
              </a:spcBef>
              <a:spcAft>
                <a:spcPct val="0"/>
              </a:spcAft>
              <a:defRPr sz="2000">
                <a:solidFill>
                  <a:srgbClr val="000066"/>
                </a:solidFill>
                <a:latin typeface="Times New Roman" pitchFamily="18" charset="0"/>
              </a:defRPr>
            </a:lvl7pPr>
            <a:lvl8pPr marL="3429000" indent="-228600" eaLnBrk="0" fontAlgn="base" hangingPunct="0">
              <a:spcBef>
                <a:spcPct val="20000"/>
              </a:spcBef>
              <a:spcAft>
                <a:spcPct val="0"/>
              </a:spcAft>
              <a:defRPr sz="2000">
                <a:solidFill>
                  <a:srgbClr val="000066"/>
                </a:solidFill>
                <a:latin typeface="Times New Roman" pitchFamily="18" charset="0"/>
              </a:defRPr>
            </a:lvl8pPr>
            <a:lvl9pPr marL="3886200" indent="-228600" eaLnBrk="0" fontAlgn="base" hangingPunct="0">
              <a:spcBef>
                <a:spcPct val="20000"/>
              </a:spcBef>
              <a:spcAft>
                <a:spcPct val="0"/>
              </a:spcAft>
              <a:defRPr sz="2000">
                <a:solidFill>
                  <a:srgbClr val="000066"/>
                </a:solidFill>
                <a:latin typeface="Times New Roman" pitchFamily="18" charset="0"/>
              </a:defRPr>
            </a:lvl9pPr>
          </a:lstStyle>
          <a:p>
            <a:pPr>
              <a:lnSpc>
                <a:spcPct val="100000"/>
              </a:lnSpc>
              <a:spcBef>
                <a:spcPct val="0"/>
              </a:spcBef>
              <a:buClrTx/>
              <a:buSzTx/>
              <a:buFontTx/>
              <a:buNone/>
            </a:pPr>
            <a:r>
              <a:rPr lang="en-US" altLang="en-US" sz="3600" dirty="0">
                <a:solidFill>
                  <a:srgbClr val="EF6132"/>
                </a:solidFill>
                <a:latin typeface="Calibri" pitchFamily="34" charset="0"/>
              </a:rPr>
              <a:t>…and they’ll look at the figures first, too</a:t>
            </a:r>
          </a:p>
        </p:txBody>
      </p:sp>
      <p:sp>
        <p:nvSpPr>
          <p:cNvPr id="3" name="Slide Number Placeholder 2">
            <a:extLst>
              <a:ext uri="{FF2B5EF4-FFF2-40B4-BE49-F238E27FC236}">
                <a16:creationId xmlns:a16="http://schemas.microsoft.com/office/drawing/2014/main" id="{A9F19778-ED42-4AE7-88A4-21348AA117ED}"/>
              </a:ext>
            </a:extLst>
          </p:cNvPr>
          <p:cNvSpPr>
            <a:spLocks noGrp="1"/>
          </p:cNvSpPr>
          <p:nvPr>
            <p:ph type="sldNum" sz="quarter" idx="12"/>
          </p:nvPr>
        </p:nvSpPr>
        <p:spPr/>
        <p:txBody>
          <a:bodyPr/>
          <a:lstStyle/>
          <a:p>
            <a:pPr>
              <a:defRPr/>
            </a:pPr>
            <a:fld id="{0C3D420A-3147-497E-93C3-AFBE597AB927}" type="slidenum">
              <a:rPr lang="en-US" smtClean="0"/>
              <a:pPr>
                <a:defRPr/>
              </a:pPr>
              <a:t>29</a:t>
            </a:fld>
            <a:endParaRPr lang="en-US" b="0">
              <a:solidFill>
                <a:schemeClr val="tx1"/>
              </a:solidFill>
            </a:endParaRPr>
          </a:p>
        </p:txBody>
      </p:sp>
    </p:spTree>
    <p:extLst>
      <p:ext uri="{BB962C8B-B14F-4D97-AF65-F5344CB8AC3E}">
        <p14:creationId xmlns:p14="http://schemas.microsoft.com/office/powerpoint/2010/main" val="1119481622"/>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696200" cy="1024992"/>
          </a:xfrm>
        </p:spPr>
        <p:txBody>
          <a:bodyPr/>
          <a:lstStyle/>
          <a:p>
            <a:pPr>
              <a:lnSpc>
                <a:spcPct val="85000"/>
              </a:lnSpc>
            </a:pPr>
            <a:r>
              <a:rPr lang="en-US" sz="4000" dirty="0">
                <a:effectLst/>
                <a:latin typeface="Calibri" panose="020F0502020204030204" pitchFamily="34" charset="0"/>
              </a:rPr>
              <a:t>Before you start the first slide, decide what your ultimate goal is</a:t>
            </a:r>
          </a:p>
        </p:txBody>
      </p:sp>
      <p:sp>
        <p:nvSpPr>
          <p:cNvPr id="3" name="Content Placeholder 2"/>
          <p:cNvSpPr>
            <a:spLocks noGrp="1"/>
          </p:cNvSpPr>
          <p:nvPr>
            <p:ph idx="1"/>
          </p:nvPr>
        </p:nvSpPr>
        <p:spPr>
          <a:xfrm>
            <a:off x="685800" y="1524000"/>
            <a:ext cx="7772400" cy="5029200"/>
          </a:xfrm>
        </p:spPr>
        <p:txBody>
          <a:bodyPr/>
          <a:lstStyle/>
          <a:p>
            <a:pPr>
              <a:spcBef>
                <a:spcPts val="0"/>
              </a:spcBef>
              <a:spcAft>
                <a:spcPts val="600"/>
              </a:spcAft>
            </a:pPr>
            <a:r>
              <a:rPr lang="en-US" dirty="0">
                <a:latin typeface="Calibri" panose="020F0502020204030204" pitchFamily="34" charset="0"/>
              </a:rPr>
              <a:t>Disseminate a new result</a:t>
            </a:r>
          </a:p>
          <a:p>
            <a:pPr>
              <a:spcBef>
                <a:spcPts val="0"/>
              </a:spcBef>
              <a:spcAft>
                <a:spcPts val="600"/>
              </a:spcAft>
            </a:pPr>
            <a:r>
              <a:rPr lang="en-US" dirty="0">
                <a:latin typeface="Calibri" panose="020F0502020204030204" pitchFamily="34" charset="0"/>
              </a:rPr>
              <a:t>Provide an overview of the topic</a:t>
            </a:r>
          </a:p>
          <a:p>
            <a:pPr>
              <a:spcBef>
                <a:spcPts val="0"/>
              </a:spcBef>
              <a:spcAft>
                <a:spcPts val="600"/>
              </a:spcAft>
            </a:pPr>
            <a:r>
              <a:rPr lang="en-US" dirty="0">
                <a:latin typeface="Calibri" panose="020F0502020204030204" pitchFamily="34" charset="0"/>
              </a:rPr>
              <a:t>Reinterpret existing results</a:t>
            </a:r>
          </a:p>
          <a:p>
            <a:pPr>
              <a:spcBef>
                <a:spcPts val="0"/>
              </a:spcBef>
              <a:spcAft>
                <a:spcPts val="600"/>
              </a:spcAft>
            </a:pPr>
            <a:r>
              <a:rPr lang="en-US" dirty="0">
                <a:latin typeface="Calibri" panose="020F0502020204030204" pitchFamily="34" charset="0"/>
              </a:rPr>
              <a:t>Propose a new experiment</a:t>
            </a:r>
          </a:p>
          <a:p>
            <a:pPr>
              <a:spcBef>
                <a:spcPts val="0"/>
              </a:spcBef>
              <a:spcAft>
                <a:spcPts val="600"/>
              </a:spcAft>
            </a:pPr>
            <a:r>
              <a:rPr lang="en-US" dirty="0">
                <a:latin typeface="Calibri" panose="020F0502020204030204" pitchFamily="34" charset="0"/>
              </a:rPr>
              <a:t>Explain a new concept or method</a:t>
            </a:r>
          </a:p>
          <a:p>
            <a:pPr>
              <a:spcBef>
                <a:spcPts val="0"/>
              </a:spcBef>
              <a:spcAft>
                <a:spcPts val="600"/>
              </a:spcAft>
            </a:pPr>
            <a:r>
              <a:rPr lang="en-US" dirty="0">
                <a:latin typeface="Calibri" panose="020F0502020204030204" pitchFamily="34" charset="0"/>
              </a:rPr>
              <a:t>Stimulate new collaborations</a:t>
            </a:r>
          </a:p>
          <a:p>
            <a:pPr>
              <a:spcBef>
                <a:spcPts val="0"/>
              </a:spcBef>
              <a:spcAft>
                <a:spcPts val="600"/>
              </a:spcAft>
            </a:pPr>
            <a:r>
              <a:rPr lang="en-US" dirty="0">
                <a:latin typeface="Calibri" panose="020F0502020204030204" pitchFamily="34" charset="0"/>
              </a:rPr>
              <a:t>Educate the audience on a specific concept</a:t>
            </a:r>
          </a:p>
          <a:p>
            <a:pPr>
              <a:spcBef>
                <a:spcPts val="0"/>
              </a:spcBef>
              <a:spcAft>
                <a:spcPts val="600"/>
              </a:spcAft>
            </a:pPr>
            <a:r>
              <a:rPr lang="en-US" dirty="0">
                <a:latin typeface="Calibri" panose="020F0502020204030204" pitchFamily="34" charset="0"/>
              </a:rPr>
              <a:t>Get a job</a:t>
            </a:r>
          </a:p>
        </p:txBody>
      </p:sp>
      <p:sp>
        <p:nvSpPr>
          <p:cNvPr id="5" name="Rectangle 2"/>
          <p:cNvSpPr txBox="1">
            <a:spLocks noChangeArrowheads="1"/>
          </p:cNvSpPr>
          <p:nvPr/>
        </p:nvSpPr>
        <p:spPr bwMode="auto">
          <a:xfrm>
            <a:off x="237067" y="5629540"/>
            <a:ext cx="8915400" cy="1228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b="1">
                <a:solidFill>
                  <a:schemeClr val="folHlink"/>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3600" b="1">
                <a:solidFill>
                  <a:schemeClr val="folHlink"/>
                </a:solidFill>
                <a:effectLst>
                  <a:outerShdw blurRad="38100" dist="38100" dir="2700000" algn="tl">
                    <a:srgbClr val="C0C0C0"/>
                  </a:outerShdw>
                </a:effectLst>
                <a:latin typeface="Arial" charset="0"/>
              </a:defRPr>
            </a:lvl2pPr>
            <a:lvl3pPr algn="l" rtl="0" eaLnBrk="0" fontAlgn="base" hangingPunct="0">
              <a:spcBef>
                <a:spcPct val="0"/>
              </a:spcBef>
              <a:spcAft>
                <a:spcPct val="0"/>
              </a:spcAft>
              <a:defRPr sz="3600" b="1">
                <a:solidFill>
                  <a:schemeClr val="folHlink"/>
                </a:solidFill>
                <a:effectLst>
                  <a:outerShdw blurRad="38100" dist="38100" dir="2700000" algn="tl">
                    <a:srgbClr val="C0C0C0"/>
                  </a:outerShdw>
                </a:effectLst>
                <a:latin typeface="Arial" charset="0"/>
              </a:defRPr>
            </a:lvl3pPr>
            <a:lvl4pPr algn="l" rtl="0" eaLnBrk="0" fontAlgn="base" hangingPunct="0">
              <a:spcBef>
                <a:spcPct val="0"/>
              </a:spcBef>
              <a:spcAft>
                <a:spcPct val="0"/>
              </a:spcAft>
              <a:defRPr sz="3600" b="1">
                <a:solidFill>
                  <a:schemeClr val="folHlink"/>
                </a:solidFill>
                <a:effectLst>
                  <a:outerShdw blurRad="38100" dist="38100" dir="2700000" algn="tl">
                    <a:srgbClr val="C0C0C0"/>
                  </a:outerShdw>
                </a:effectLst>
                <a:latin typeface="Arial" charset="0"/>
              </a:defRPr>
            </a:lvl4pPr>
            <a:lvl5pPr algn="l" rtl="0" eaLnBrk="0" fontAlgn="base" hangingPunct="0">
              <a:spcBef>
                <a:spcPct val="0"/>
              </a:spcBef>
              <a:spcAft>
                <a:spcPct val="0"/>
              </a:spcAft>
              <a:defRPr sz="3600" b="1">
                <a:solidFill>
                  <a:schemeClr val="folHlink"/>
                </a:solidFill>
                <a:effectLst>
                  <a:outerShdw blurRad="38100" dist="38100" dir="2700000" algn="tl">
                    <a:srgbClr val="C0C0C0"/>
                  </a:outerShdw>
                </a:effectLst>
                <a:latin typeface="Arial" charset="0"/>
              </a:defRPr>
            </a:lvl5pPr>
            <a:lvl6pPr marL="457200" algn="l" rtl="0" eaLnBrk="0" fontAlgn="base" hangingPunct="0">
              <a:spcBef>
                <a:spcPct val="0"/>
              </a:spcBef>
              <a:spcAft>
                <a:spcPct val="0"/>
              </a:spcAft>
              <a:defRPr sz="3600" b="1">
                <a:solidFill>
                  <a:schemeClr val="folHlink"/>
                </a:solidFill>
                <a:effectLst>
                  <a:outerShdw blurRad="38100" dist="38100" dir="2700000" algn="tl">
                    <a:srgbClr val="C0C0C0"/>
                  </a:outerShdw>
                </a:effectLst>
                <a:latin typeface="Arial" charset="0"/>
              </a:defRPr>
            </a:lvl6pPr>
            <a:lvl7pPr marL="914400" algn="l" rtl="0" eaLnBrk="0" fontAlgn="base" hangingPunct="0">
              <a:spcBef>
                <a:spcPct val="0"/>
              </a:spcBef>
              <a:spcAft>
                <a:spcPct val="0"/>
              </a:spcAft>
              <a:defRPr sz="3600" b="1">
                <a:solidFill>
                  <a:schemeClr val="folHlink"/>
                </a:solidFill>
                <a:effectLst>
                  <a:outerShdw blurRad="38100" dist="38100" dir="2700000" algn="tl">
                    <a:srgbClr val="C0C0C0"/>
                  </a:outerShdw>
                </a:effectLst>
                <a:latin typeface="Arial" charset="0"/>
              </a:defRPr>
            </a:lvl7pPr>
            <a:lvl8pPr marL="1371600" algn="l" rtl="0" eaLnBrk="0" fontAlgn="base" hangingPunct="0">
              <a:spcBef>
                <a:spcPct val="0"/>
              </a:spcBef>
              <a:spcAft>
                <a:spcPct val="0"/>
              </a:spcAft>
              <a:defRPr sz="3600" b="1">
                <a:solidFill>
                  <a:schemeClr val="folHlink"/>
                </a:solidFill>
                <a:effectLst>
                  <a:outerShdw blurRad="38100" dist="38100" dir="2700000" algn="tl">
                    <a:srgbClr val="C0C0C0"/>
                  </a:outerShdw>
                </a:effectLst>
                <a:latin typeface="Arial" charset="0"/>
              </a:defRPr>
            </a:lvl8pPr>
            <a:lvl9pPr marL="1828800" algn="l" rtl="0" eaLnBrk="0" fontAlgn="base" hangingPunct="0">
              <a:spcBef>
                <a:spcPct val="0"/>
              </a:spcBef>
              <a:spcAft>
                <a:spcPct val="0"/>
              </a:spcAft>
              <a:defRPr sz="3600" b="1">
                <a:solidFill>
                  <a:schemeClr val="folHlink"/>
                </a:solidFill>
                <a:effectLst>
                  <a:outerShdw blurRad="38100" dist="38100" dir="2700000" algn="tl">
                    <a:srgbClr val="C0C0C0"/>
                  </a:outerShdw>
                </a:effectLst>
                <a:latin typeface="Arial" charset="0"/>
              </a:defRPr>
            </a:lvl9pPr>
          </a:lstStyle>
          <a:p>
            <a:pPr>
              <a:lnSpc>
                <a:spcPct val="85000"/>
              </a:lnSpc>
              <a:defRPr/>
            </a:pPr>
            <a:r>
              <a:rPr lang="en-US" kern="0" dirty="0">
                <a:solidFill>
                  <a:srgbClr val="EF6132"/>
                </a:solidFill>
                <a:effectLst/>
                <a:latin typeface="Calibri" pitchFamily="34" charset="0"/>
                <a:cs typeface="Calibri" pitchFamily="34" charset="0"/>
              </a:rPr>
              <a:t>Overarching goal: Tell a memorable story &amp; teach the audience something interesting</a:t>
            </a:r>
          </a:p>
        </p:txBody>
      </p:sp>
      <p:sp>
        <p:nvSpPr>
          <p:cNvPr id="4" name="Slide Number Placeholder 3">
            <a:extLst>
              <a:ext uri="{FF2B5EF4-FFF2-40B4-BE49-F238E27FC236}">
                <a16:creationId xmlns:a16="http://schemas.microsoft.com/office/drawing/2014/main" id="{A9957F82-AE2D-41E9-887B-5141F1CB3FA3}"/>
              </a:ext>
            </a:extLst>
          </p:cNvPr>
          <p:cNvSpPr>
            <a:spLocks noGrp="1"/>
          </p:cNvSpPr>
          <p:nvPr>
            <p:ph type="sldNum" sz="quarter" idx="12"/>
          </p:nvPr>
        </p:nvSpPr>
        <p:spPr/>
        <p:txBody>
          <a:bodyPr/>
          <a:lstStyle/>
          <a:p>
            <a:pPr>
              <a:defRPr/>
            </a:pPr>
            <a:fld id="{6843B6BD-D4B5-4BEE-963D-B2D76D004E71}" type="slidenum">
              <a:rPr lang="en-US" smtClean="0"/>
              <a:pPr>
                <a:defRPr/>
              </a:pPr>
              <a:t>3</a:t>
            </a:fld>
            <a:endParaRPr lang="en-US" b="0">
              <a:solidFill>
                <a:schemeClr val="tx1"/>
              </a:solidFill>
            </a:endParaRPr>
          </a:p>
        </p:txBody>
      </p:sp>
      <p:sp>
        <p:nvSpPr>
          <p:cNvPr id="7" name="TextBox 6"/>
          <p:cNvSpPr txBox="1"/>
          <p:nvPr/>
        </p:nvSpPr>
        <p:spPr>
          <a:xfrm rot="19784853">
            <a:off x="1349375" y="2425700"/>
            <a:ext cx="6124575" cy="1570038"/>
          </a:xfrm>
          <a:prstGeom prst="rect">
            <a:avLst/>
          </a:prstGeom>
          <a:solidFill>
            <a:schemeClr val="bg1"/>
          </a:solidFill>
          <a:ln>
            <a:solidFill>
              <a:srgbClr val="FF0000"/>
            </a:solidFill>
          </a:ln>
          <a:effectLst>
            <a:outerShdw blurRad="50800" dist="38100" dir="2700000" algn="tl" rotWithShape="0">
              <a:prstClr val="black">
                <a:alpha val="40000"/>
              </a:prstClr>
            </a:outerShdw>
          </a:effectLst>
        </p:spPr>
        <p:txBody>
          <a:bodyPr wrap="none">
            <a:spAutoFit/>
          </a:bodyPr>
          <a:lstStyle/>
          <a:p>
            <a:pPr>
              <a:defRPr/>
            </a:pPr>
            <a:r>
              <a:rPr lang="en-US" sz="9600" dirty="0">
                <a:solidFill>
                  <a:srgbClr val="FF0000"/>
                </a:solidFill>
                <a:latin typeface="Stencil" pitchFamily="82" charset="0"/>
              </a:rPr>
              <a:t>REJECTED</a:t>
            </a:r>
          </a:p>
        </p:txBody>
      </p:sp>
    </p:spTree>
    <p:extLst>
      <p:ext uri="{BB962C8B-B14F-4D97-AF65-F5344CB8AC3E}">
        <p14:creationId xmlns:p14="http://schemas.microsoft.com/office/powerpoint/2010/main" val="41116594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
                                            <p:txEl>
                                              <p:pRg st="0" end="0"/>
                                            </p:txEl>
                                          </p:spTgt>
                                        </p:tgtEl>
                                        <p:attrNameLst>
                                          <p:attrName>style.visibility</p:attrName>
                                        </p:attrNameLst>
                                      </p:cBhvr>
                                      <p:to>
                                        <p:strVal val="visible"/>
                                      </p:to>
                                    </p:set>
                                    <p:animEffect transition="in" filter="fade">
                                      <p:cBhvr>
                                        <p:cTn id="5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altLang="en-US" dirty="0">
                <a:solidFill>
                  <a:schemeClr val="bg1"/>
                </a:solidFill>
                <a:effectLst/>
                <a:latin typeface="Calibri" pitchFamily="34" charset="0"/>
              </a:rPr>
              <a:t>Who can tell me the four reasons to include figures in your talk?	</a:t>
            </a:r>
          </a:p>
        </p:txBody>
      </p:sp>
      <p:sp>
        <p:nvSpPr>
          <p:cNvPr id="3" name="Content Placeholder 2"/>
          <p:cNvSpPr>
            <a:spLocks noGrp="1"/>
          </p:cNvSpPr>
          <p:nvPr>
            <p:ph idx="1"/>
          </p:nvPr>
        </p:nvSpPr>
        <p:spPr>
          <a:xfrm>
            <a:off x="685800" y="2057400"/>
            <a:ext cx="7772400" cy="4038600"/>
          </a:xfrm>
        </p:spPr>
        <p:txBody>
          <a:bodyPr/>
          <a:lstStyle/>
          <a:p>
            <a:r>
              <a:rPr lang="en-US" altLang="en-US" dirty="0">
                <a:solidFill>
                  <a:schemeClr val="bg1"/>
                </a:solidFill>
                <a:latin typeface="Calibri" pitchFamily="34" charset="0"/>
              </a:rPr>
              <a:t>Three reasons?</a:t>
            </a:r>
          </a:p>
          <a:p>
            <a:endParaRPr lang="en-US" altLang="en-US" dirty="0">
              <a:solidFill>
                <a:schemeClr val="bg1"/>
              </a:solidFill>
              <a:latin typeface="Calibri" pitchFamily="34" charset="0"/>
            </a:endParaRPr>
          </a:p>
          <a:p>
            <a:r>
              <a:rPr lang="en-US" altLang="en-US" dirty="0">
                <a:solidFill>
                  <a:schemeClr val="bg1"/>
                </a:solidFill>
                <a:latin typeface="Calibri" pitchFamily="34" charset="0"/>
              </a:rPr>
              <a:t>Two reasons?</a:t>
            </a:r>
          </a:p>
          <a:p>
            <a:endParaRPr lang="en-US" altLang="en-US" dirty="0">
              <a:solidFill>
                <a:schemeClr val="bg1"/>
              </a:solidFill>
              <a:latin typeface="Calibri" pitchFamily="34" charset="0"/>
            </a:endParaRPr>
          </a:p>
          <a:p>
            <a:r>
              <a:rPr lang="en-US" altLang="en-US" dirty="0">
                <a:solidFill>
                  <a:schemeClr val="bg1"/>
                </a:solidFill>
                <a:latin typeface="Calibri" pitchFamily="34" charset="0"/>
              </a:rPr>
              <a:t>Who remembers the image shown on the previous slide?</a:t>
            </a:r>
          </a:p>
          <a:p>
            <a:endParaRPr lang="en-US" altLang="en-US" dirty="0">
              <a:solidFill>
                <a:schemeClr val="bg1"/>
              </a:solidFill>
              <a:latin typeface="Calibri" pitchFamily="34" charset="0"/>
            </a:endParaRPr>
          </a:p>
          <a:p>
            <a:r>
              <a:rPr lang="en-US" altLang="en-US" dirty="0">
                <a:solidFill>
                  <a:schemeClr val="bg1"/>
                </a:solidFill>
                <a:latin typeface="Calibri" pitchFamily="34" charset="0"/>
              </a:rPr>
              <a:t>						I rest my case…</a:t>
            </a:r>
          </a:p>
        </p:txBody>
      </p:sp>
      <p:sp>
        <p:nvSpPr>
          <p:cNvPr id="2" name="Slide Number Placeholder 1">
            <a:extLst>
              <a:ext uri="{FF2B5EF4-FFF2-40B4-BE49-F238E27FC236}">
                <a16:creationId xmlns:a16="http://schemas.microsoft.com/office/drawing/2014/main" id="{3348BC63-CD4C-41A8-B8D5-CBC60B810E06}"/>
              </a:ext>
            </a:extLst>
          </p:cNvPr>
          <p:cNvSpPr>
            <a:spLocks noGrp="1"/>
          </p:cNvSpPr>
          <p:nvPr>
            <p:ph type="sldNum" sz="quarter" idx="12"/>
          </p:nvPr>
        </p:nvSpPr>
        <p:spPr/>
        <p:txBody>
          <a:bodyPr/>
          <a:lstStyle/>
          <a:p>
            <a:pPr>
              <a:defRPr/>
            </a:pPr>
            <a:fld id="{0C3D420A-3147-497E-93C3-AFBE597AB927}" type="slidenum">
              <a:rPr lang="en-US" smtClean="0">
                <a:solidFill>
                  <a:schemeClr val="bg1"/>
                </a:solidFill>
              </a:rPr>
              <a:pPr>
                <a:defRPr/>
              </a:pPr>
              <a:t>30</a:t>
            </a:fld>
            <a:endParaRPr lang="en-US" b="0" dirty="0">
              <a:solidFill>
                <a:schemeClr val="bg1"/>
              </a:solidFill>
            </a:endParaRPr>
          </a:p>
        </p:txBody>
      </p:sp>
    </p:spTree>
    <p:extLst>
      <p:ext uri="{BB962C8B-B14F-4D97-AF65-F5344CB8AC3E}">
        <p14:creationId xmlns:p14="http://schemas.microsoft.com/office/powerpoint/2010/main" val="415559783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981738"/>
            <a:ext cx="4677274" cy="3504662"/>
          </a:xfrm>
          <a:prstGeom prst="rect">
            <a:avLst/>
          </a:prstGeom>
        </p:spPr>
      </p:pic>
      <p:sp>
        <p:nvSpPr>
          <p:cNvPr id="17410" name="Rectangle 2"/>
          <p:cNvSpPr>
            <a:spLocks noGrp="1" noChangeArrowheads="1"/>
          </p:cNvSpPr>
          <p:nvPr>
            <p:ph type="title"/>
          </p:nvPr>
        </p:nvSpPr>
        <p:spPr/>
        <p:txBody>
          <a:bodyPr/>
          <a:lstStyle/>
          <a:p>
            <a:r>
              <a:rPr lang="en-US" altLang="en-US">
                <a:effectLst/>
                <a:latin typeface="Calibri" pitchFamily="34" charset="0"/>
              </a:rPr>
              <a:t>Most people will remember your images better than your words…</a:t>
            </a:r>
          </a:p>
        </p:txBody>
      </p:sp>
      <p:sp>
        <p:nvSpPr>
          <p:cNvPr id="17411" name="Text Box 4"/>
          <p:cNvSpPr txBox="1">
            <a:spLocks noChangeArrowheads="1"/>
          </p:cNvSpPr>
          <p:nvPr/>
        </p:nvSpPr>
        <p:spPr bwMode="auto">
          <a:xfrm>
            <a:off x="4419600" y="2317750"/>
            <a:ext cx="4572000" cy="265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lnSpc>
                <a:spcPct val="90000"/>
              </a:lnSpc>
              <a:spcBef>
                <a:spcPct val="20000"/>
              </a:spcBef>
              <a:buClr>
                <a:srgbClr val="CC3300"/>
              </a:buClr>
              <a:buSzPct val="85000"/>
              <a:buFont typeface="Symbol" pitchFamily="18" charset="2"/>
              <a:defRPr sz="3200" b="1">
                <a:solidFill>
                  <a:srgbClr val="000066"/>
                </a:solidFill>
                <a:latin typeface="Arial" charset="0"/>
              </a:defRPr>
            </a:lvl1pPr>
            <a:lvl2pPr marL="742950" indent="-285750">
              <a:lnSpc>
                <a:spcPct val="90000"/>
              </a:lnSpc>
              <a:buClr>
                <a:srgbClr val="CC3300"/>
              </a:buClr>
              <a:buSzPct val="55000"/>
              <a:buFont typeface="ZapfDingbats"/>
              <a:defRPr sz="2800" b="1">
                <a:solidFill>
                  <a:srgbClr val="000066"/>
                </a:solidFill>
                <a:latin typeface="Arial" charset="0"/>
              </a:defRPr>
            </a:lvl2pPr>
            <a:lvl3pPr marL="1143000" indent="-228600">
              <a:lnSpc>
                <a:spcPct val="85000"/>
              </a:lnSpc>
              <a:buClr>
                <a:srgbClr val="FF3300"/>
              </a:buClr>
              <a:defRPr sz="2400" b="1">
                <a:solidFill>
                  <a:srgbClr val="000066"/>
                </a:solidFill>
                <a:latin typeface="Arial" charset="0"/>
              </a:defRPr>
            </a:lvl3pPr>
            <a:lvl4pPr marL="1600200" indent="-228600">
              <a:spcBef>
                <a:spcPct val="20000"/>
              </a:spcBef>
              <a:defRPr sz="2000">
                <a:solidFill>
                  <a:srgbClr val="000066"/>
                </a:solidFill>
                <a:latin typeface="Times New Roman" pitchFamily="18" charset="0"/>
              </a:defRPr>
            </a:lvl4pPr>
            <a:lvl5pPr marL="2057400" indent="-228600">
              <a:spcBef>
                <a:spcPct val="20000"/>
              </a:spcBef>
              <a:defRPr sz="2000">
                <a:solidFill>
                  <a:srgbClr val="000066"/>
                </a:solidFill>
                <a:latin typeface="Times New Roman" pitchFamily="18" charset="0"/>
              </a:defRPr>
            </a:lvl5pPr>
            <a:lvl6pPr marL="2514600" indent="-228600" eaLnBrk="0" fontAlgn="base" hangingPunct="0">
              <a:spcBef>
                <a:spcPct val="20000"/>
              </a:spcBef>
              <a:spcAft>
                <a:spcPct val="0"/>
              </a:spcAft>
              <a:defRPr sz="2000">
                <a:solidFill>
                  <a:srgbClr val="000066"/>
                </a:solidFill>
                <a:latin typeface="Times New Roman" pitchFamily="18" charset="0"/>
              </a:defRPr>
            </a:lvl6pPr>
            <a:lvl7pPr marL="2971800" indent="-228600" eaLnBrk="0" fontAlgn="base" hangingPunct="0">
              <a:spcBef>
                <a:spcPct val="20000"/>
              </a:spcBef>
              <a:spcAft>
                <a:spcPct val="0"/>
              </a:spcAft>
              <a:defRPr sz="2000">
                <a:solidFill>
                  <a:srgbClr val="000066"/>
                </a:solidFill>
                <a:latin typeface="Times New Roman" pitchFamily="18" charset="0"/>
              </a:defRPr>
            </a:lvl7pPr>
            <a:lvl8pPr marL="3429000" indent="-228600" eaLnBrk="0" fontAlgn="base" hangingPunct="0">
              <a:spcBef>
                <a:spcPct val="20000"/>
              </a:spcBef>
              <a:spcAft>
                <a:spcPct val="0"/>
              </a:spcAft>
              <a:defRPr sz="2000">
                <a:solidFill>
                  <a:srgbClr val="000066"/>
                </a:solidFill>
                <a:latin typeface="Times New Roman" pitchFamily="18" charset="0"/>
              </a:defRPr>
            </a:lvl8pPr>
            <a:lvl9pPr marL="3886200" indent="-228600" eaLnBrk="0" fontAlgn="base" hangingPunct="0">
              <a:spcBef>
                <a:spcPct val="20000"/>
              </a:spcBef>
              <a:spcAft>
                <a:spcPct val="0"/>
              </a:spcAft>
              <a:defRPr sz="2000">
                <a:solidFill>
                  <a:srgbClr val="000066"/>
                </a:solidFill>
                <a:latin typeface="Times New Roman" pitchFamily="18" charset="0"/>
              </a:defRPr>
            </a:lvl9pPr>
          </a:lstStyle>
          <a:p>
            <a:pPr>
              <a:lnSpc>
                <a:spcPct val="85000"/>
              </a:lnSpc>
              <a:spcBef>
                <a:spcPct val="0"/>
              </a:spcBef>
              <a:buClrTx/>
              <a:buSzTx/>
              <a:buFontTx/>
              <a:buNone/>
            </a:pPr>
            <a:r>
              <a:rPr lang="en-US" altLang="en-US" sz="2800" dirty="0">
                <a:latin typeface="Calibri" pitchFamily="34" charset="0"/>
              </a:rPr>
              <a:t>Figures promote audience  interest, provide supporting evidence, help explain complex ideas and relationships quickly, and give the audience something to remember.</a:t>
            </a:r>
          </a:p>
        </p:txBody>
      </p:sp>
      <p:sp>
        <p:nvSpPr>
          <p:cNvPr id="17414" name="Rectangle 2"/>
          <p:cNvSpPr txBox="1">
            <a:spLocks noChangeArrowheads="1"/>
          </p:cNvSpPr>
          <p:nvPr/>
        </p:nvSpPr>
        <p:spPr bwMode="auto">
          <a:xfrm>
            <a:off x="2438400" y="5534777"/>
            <a:ext cx="54292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ct val="20000"/>
              </a:spcBef>
              <a:buClr>
                <a:srgbClr val="CC3300"/>
              </a:buClr>
              <a:buSzPct val="85000"/>
              <a:buFont typeface="Symbol" pitchFamily="18" charset="2"/>
              <a:defRPr sz="3200" b="1">
                <a:solidFill>
                  <a:srgbClr val="000066"/>
                </a:solidFill>
                <a:latin typeface="Arial" charset="0"/>
              </a:defRPr>
            </a:lvl1pPr>
            <a:lvl2pPr marL="742950" indent="-285750">
              <a:lnSpc>
                <a:spcPct val="90000"/>
              </a:lnSpc>
              <a:buClr>
                <a:srgbClr val="CC3300"/>
              </a:buClr>
              <a:buSzPct val="55000"/>
              <a:buFont typeface="ZapfDingbats"/>
              <a:defRPr sz="2800" b="1">
                <a:solidFill>
                  <a:srgbClr val="000066"/>
                </a:solidFill>
                <a:latin typeface="Arial" charset="0"/>
              </a:defRPr>
            </a:lvl2pPr>
            <a:lvl3pPr marL="1143000" indent="-228600">
              <a:lnSpc>
                <a:spcPct val="85000"/>
              </a:lnSpc>
              <a:buClr>
                <a:srgbClr val="FF3300"/>
              </a:buClr>
              <a:defRPr sz="2400" b="1">
                <a:solidFill>
                  <a:srgbClr val="000066"/>
                </a:solidFill>
                <a:latin typeface="Arial" charset="0"/>
              </a:defRPr>
            </a:lvl3pPr>
            <a:lvl4pPr marL="1600200" indent="-228600">
              <a:spcBef>
                <a:spcPct val="20000"/>
              </a:spcBef>
              <a:defRPr sz="2000">
                <a:solidFill>
                  <a:srgbClr val="000066"/>
                </a:solidFill>
                <a:latin typeface="Times New Roman" pitchFamily="18" charset="0"/>
              </a:defRPr>
            </a:lvl4pPr>
            <a:lvl5pPr marL="2057400" indent="-228600">
              <a:spcBef>
                <a:spcPct val="20000"/>
              </a:spcBef>
              <a:defRPr sz="2000">
                <a:solidFill>
                  <a:srgbClr val="000066"/>
                </a:solidFill>
                <a:latin typeface="Times New Roman" pitchFamily="18" charset="0"/>
              </a:defRPr>
            </a:lvl5pPr>
            <a:lvl6pPr marL="2514600" indent="-228600" eaLnBrk="0" fontAlgn="base" hangingPunct="0">
              <a:spcBef>
                <a:spcPct val="20000"/>
              </a:spcBef>
              <a:spcAft>
                <a:spcPct val="0"/>
              </a:spcAft>
              <a:defRPr sz="2000">
                <a:solidFill>
                  <a:srgbClr val="000066"/>
                </a:solidFill>
                <a:latin typeface="Times New Roman" pitchFamily="18" charset="0"/>
              </a:defRPr>
            </a:lvl6pPr>
            <a:lvl7pPr marL="2971800" indent="-228600" eaLnBrk="0" fontAlgn="base" hangingPunct="0">
              <a:spcBef>
                <a:spcPct val="20000"/>
              </a:spcBef>
              <a:spcAft>
                <a:spcPct val="0"/>
              </a:spcAft>
              <a:defRPr sz="2000">
                <a:solidFill>
                  <a:srgbClr val="000066"/>
                </a:solidFill>
                <a:latin typeface="Times New Roman" pitchFamily="18" charset="0"/>
              </a:defRPr>
            </a:lvl7pPr>
            <a:lvl8pPr marL="3429000" indent="-228600" eaLnBrk="0" fontAlgn="base" hangingPunct="0">
              <a:spcBef>
                <a:spcPct val="20000"/>
              </a:spcBef>
              <a:spcAft>
                <a:spcPct val="0"/>
              </a:spcAft>
              <a:defRPr sz="2000">
                <a:solidFill>
                  <a:srgbClr val="000066"/>
                </a:solidFill>
                <a:latin typeface="Times New Roman" pitchFamily="18" charset="0"/>
              </a:defRPr>
            </a:lvl8pPr>
            <a:lvl9pPr marL="3886200" indent="-228600" eaLnBrk="0" fontAlgn="base" hangingPunct="0">
              <a:spcBef>
                <a:spcPct val="20000"/>
              </a:spcBef>
              <a:spcAft>
                <a:spcPct val="0"/>
              </a:spcAft>
              <a:defRPr sz="2000">
                <a:solidFill>
                  <a:srgbClr val="000066"/>
                </a:solidFill>
                <a:latin typeface="Times New Roman" pitchFamily="18" charset="0"/>
              </a:defRPr>
            </a:lvl9pPr>
          </a:lstStyle>
          <a:p>
            <a:pPr>
              <a:lnSpc>
                <a:spcPct val="100000"/>
              </a:lnSpc>
              <a:spcBef>
                <a:spcPct val="0"/>
              </a:spcBef>
              <a:buClrTx/>
              <a:buSzTx/>
              <a:buFontTx/>
              <a:buNone/>
            </a:pPr>
            <a:r>
              <a:rPr lang="en-US" altLang="en-US" sz="3600" dirty="0">
                <a:solidFill>
                  <a:srgbClr val="EF6132"/>
                </a:solidFill>
                <a:latin typeface="Calibri" pitchFamily="34" charset="0"/>
              </a:rPr>
              <a:t>…and they’ll look at the figures first, too</a:t>
            </a:r>
          </a:p>
        </p:txBody>
      </p:sp>
      <p:sp>
        <p:nvSpPr>
          <p:cNvPr id="3" name="Slide Number Placeholder 2">
            <a:extLst>
              <a:ext uri="{FF2B5EF4-FFF2-40B4-BE49-F238E27FC236}">
                <a16:creationId xmlns:a16="http://schemas.microsoft.com/office/drawing/2014/main" id="{5C66D1AB-1B4F-4060-BAE0-504B3162DB11}"/>
              </a:ext>
            </a:extLst>
          </p:cNvPr>
          <p:cNvSpPr>
            <a:spLocks noGrp="1"/>
          </p:cNvSpPr>
          <p:nvPr>
            <p:ph type="sldNum" sz="quarter" idx="12"/>
          </p:nvPr>
        </p:nvSpPr>
        <p:spPr/>
        <p:txBody>
          <a:bodyPr/>
          <a:lstStyle/>
          <a:p>
            <a:pPr>
              <a:defRPr/>
            </a:pPr>
            <a:fld id="{0C3D420A-3147-497E-93C3-AFBE597AB927}" type="slidenum">
              <a:rPr lang="en-US" smtClean="0"/>
              <a:pPr>
                <a:defRPr/>
              </a:pPr>
              <a:t>31</a:t>
            </a:fld>
            <a:endParaRPr lang="en-US" b="0">
              <a:solidFill>
                <a:schemeClr val="tx1"/>
              </a:solidFill>
            </a:endParaRPr>
          </a:p>
        </p:txBody>
      </p:sp>
    </p:spTree>
    <p:extLst>
      <p:ext uri="{BB962C8B-B14F-4D97-AF65-F5344CB8AC3E}">
        <p14:creationId xmlns:p14="http://schemas.microsoft.com/office/powerpoint/2010/main" val="266233845"/>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r="10468"/>
          <a:stretch/>
        </p:blipFill>
        <p:spPr>
          <a:xfrm>
            <a:off x="5105400" y="1456465"/>
            <a:ext cx="3733800" cy="3124838"/>
          </a:xfrm>
          <a:prstGeom prst="rect">
            <a:avLst/>
          </a:prstGeom>
        </p:spPr>
      </p:pic>
      <p:sp>
        <p:nvSpPr>
          <p:cNvPr id="17410" name="Rectangle 2"/>
          <p:cNvSpPr>
            <a:spLocks noGrp="1" noChangeArrowheads="1"/>
          </p:cNvSpPr>
          <p:nvPr>
            <p:ph type="title"/>
          </p:nvPr>
        </p:nvSpPr>
        <p:spPr>
          <a:xfrm>
            <a:off x="381000" y="228600"/>
            <a:ext cx="8077200" cy="1143000"/>
          </a:xfrm>
        </p:spPr>
        <p:txBody>
          <a:bodyPr/>
          <a:lstStyle/>
          <a:p>
            <a:r>
              <a:rPr lang="en-US" altLang="en-US" sz="4000" dirty="0">
                <a:effectLst/>
                <a:latin typeface="Calibri" pitchFamily="34" charset="0"/>
              </a:rPr>
              <a:t>Figures serve four purposes in talks</a:t>
            </a:r>
          </a:p>
        </p:txBody>
      </p:sp>
      <p:sp>
        <p:nvSpPr>
          <p:cNvPr id="7" name="Text Box 4"/>
          <p:cNvSpPr txBox="1">
            <a:spLocks noChangeArrowheads="1"/>
          </p:cNvSpPr>
          <p:nvPr/>
        </p:nvSpPr>
        <p:spPr bwMode="auto">
          <a:xfrm>
            <a:off x="533399" y="1371600"/>
            <a:ext cx="5126037" cy="3948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a:lnSpc>
                <a:spcPct val="90000"/>
              </a:lnSpc>
              <a:spcBef>
                <a:spcPct val="20000"/>
              </a:spcBef>
              <a:buClr>
                <a:srgbClr val="CC3300"/>
              </a:buClr>
              <a:buSzPct val="85000"/>
              <a:buFont typeface="Symbol" pitchFamily="18" charset="2"/>
              <a:defRPr sz="3200" b="1">
                <a:solidFill>
                  <a:srgbClr val="000066"/>
                </a:solidFill>
                <a:latin typeface="Arial" charset="0"/>
              </a:defRPr>
            </a:lvl1pPr>
            <a:lvl2pPr marL="742950" indent="-285750">
              <a:lnSpc>
                <a:spcPct val="90000"/>
              </a:lnSpc>
              <a:buClr>
                <a:srgbClr val="CC3300"/>
              </a:buClr>
              <a:buSzPct val="55000"/>
              <a:buFont typeface="ZapfDingbats"/>
              <a:defRPr sz="2800" b="1">
                <a:solidFill>
                  <a:srgbClr val="000066"/>
                </a:solidFill>
                <a:latin typeface="Arial" charset="0"/>
              </a:defRPr>
            </a:lvl2pPr>
            <a:lvl3pPr marL="1143000" indent="-228600">
              <a:lnSpc>
                <a:spcPct val="85000"/>
              </a:lnSpc>
              <a:buClr>
                <a:srgbClr val="FF3300"/>
              </a:buClr>
              <a:defRPr sz="2400" b="1">
                <a:solidFill>
                  <a:srgbClr val="000066"/>
                </a:solidFill>
                <a:latin typeface="Arial" charset="0"/>
              </a:defRPr>
            </a:lvl3pPr>
            <a:lvl4pPr marL="1600200" indent="-228600">
              <a:spcBef>
                <a:spcPct val="20000"/>
              </a:spcBef>
              <a:defRPr sz="2000">
                <a:solidFill>
                  <a:srgbClr val="000066"/>
                </a:solidFill>
                <a:latin typeface="Times New Roman" pitchFamily="18" charset="0"/>
              </a:defRPr>
            </a:lvl4pPr>
            <a:lvl5pPr marL="2057400" indent="-228600">
              <a:spcBef>
                <a:spcPct val="20000"/>
              </a:spcBef>
              <a:defRPr sz="2000">
                <a:solidFill>
                  <a:srgbClr val="000066"/>
                </a:solidFill>
                <a:latin typeface="Times New Roman" pitchFamily="18" charset="0"/>
              </a:defRPr>
            </a:lvl5pPr>
            <a:lvl6pPr marL="2514600" indent="-228600" eaLnBrk="0" fontAlgn="base" hangingPunct="0">
              <a:spcBef>
                <a:spcPct val="20000"/>
              </a:spcBef>
              <a:spcAft>
                <a:spcPct val="0"/>
              </a:spcAft>
              <a:defRPr sz="2000">
                <a:solidFill>
                  <a:srgbClr val="000066"/>
                </a:solidFill>
                <a:latin typeface="Times New Roman" pitchFamily="18" charset="0"/>
              </a:defRPr>
            </a:lvl6pPr>
            <a:lvl7pPr marL="2971800" indent="-228600" eaLnBrk="0" fontAlgn="base" hangingPunct="0">
              <a:spcBef>
                <a:spcPct val="20000"/>
              </a:spcBef>
              <a:spcAft>
                <a:spcPct val="0"/>
              </a:spcAft>
              <a:defRPr sz="2000">
                <a:solidFill>
                  <a:srgbClr val="000066"/>
                </a:solidFill>
                <a:latin typeface="Times New Roman" pitchFamily="18" charset="0"/>
              </a:defRPr>
            </a:lvl7pPr>
            <a:lvl8pPr marL="3429000" indent="-228600" eaLnBrk="0" fontAlgn="base" hangingPunct="0">
              <a:spcBef>
                <a:spcPct val="20000"/>
              </a:spcBef>
              <a:spcAft>
                <a:spcPct val="0"/>
              </a:spcAft>
              <a:defRPr sz="2000">
                <a:solidFill>
                  <a:srgbClr val="000066"/>
                </a:solidFill>
                <a:latin typeface="Times New Roman" pitchFamily="18" charset="0"/>
              </a:defRPr>
            </a:lvl8pPr>
            <a:lvl9pPr marL="3886200" indent="-228600" eaLnBrk="0" fontAlgn="base" hangingPunct="0">
              <a:spcBef>
                <a:spcPct val="20000"/>
              </a:spcBef>
              <a:spcAft>
                <a:spcPct val="0"/>
              </a:spcAft>
              <a:defRPr sz="2000">
                <a:solidFill>
                  <a:srgbClr val="000066"/>
                </a:solidFill>
                <a:latin typeface="Times New Roman" pitchFamily="18" charset="0"/>
              </a:defRPr>
            </a:lvl9pPr>
          </a:lstStyle>
          <a:p>
            <a:pPr marL="514350" indent="-514350">
              <a:lnSpc>
                <a:spcPct val="85000"/>
              </a:lnSpc>
              <a:spcBef>
                <a:spcPct val="0"/>
              </a:spcBef>
              <a:spcAft>
                <a:spcPts val="2400"/>
              </a:spcAft>
              <a:buClrTx/>
              <a:buSzTx/>
              <a:buFont typeface="+mj-lt"/>
              <a:buAutoNum type="arabicPeriod"/>
            </a:pPr>
            <a:r>
              <a:rPr lang="en-US" altLang="en-US" sz="2800" dirty="0">
                <a:latin typeface="Calibri" pitchFamily="34" charset="0"/>
              </a:rPr>
              <a:t>Engage the audience and capture their interest</a:t>
            </a:r>
          </a:p>
          <a:p>
            <a:pPr marL="514350" indent="-514350">
              <a:lnSpc>
                <a:spcPct val="85000"/>
              </a:lnSpc>
              <a:spcBef>
                <a:spcPct val="0"/>
              </a:spcBef>
              <a:spcAft>
                <a:spcPts val="2400"/>
              </a:spcAft>
              <a:buClrTx/>
              <a:buSzTx/>
              <a:buFont typeface="+mj-lt"/>
              <a:buAutoNum type="arabicPeriod"/>
            </a:pPr>
            <a:r>
              <a:rPr lang="en-US" altLang="en-US" sz="2800" dirty="0">
                <a:latin typeface="Calibri" pitchFamily="34" charset="0"/>
              </a:rPr>
              <a:t>Provide supporting evidence</a:t>
            </a:r>
          </a:p>
          <a:p>
            <a:pPr marL="514350" indent="-514350">
              <a:lnSpc>
                <a:spcPct val="85000"/>
              </a:lnSpc>
              <a:spcBef>
                <a:spcPct val="0"/>
              </a:spcBef>
              <a:spcAft>
                <a:spcPts val="2400"/>
              </a:spcAft>
              <a:buClrTx/>
              <a:buSzTx/>
              <a:buFont typeface="+mj-lt"/>
              <a:buAutoNum type="arabicPeriod"/>
            </a:pPr>
            <a:r>
              <a:rPr lang="en-US" altLang="en-US" sz="2800" dirty="0">
                <a:latin typeface="Calibri" pitchFamily="34" charset="0"/>
              </a:rPr>
              <a:t>Help explain complex ideas and relationships quickly</a:t>
            </a:r>
          </a:p>
          <a:p>
            <a:pPr marL="514350" indent="-514350">
              <a:lnSpc>
                <a:spcPct val="85000"/>
              </a:lnSpc>
              <a:spcBef>
                <a:spcPct val="0"/>
              </a:spcBef>
              <a:spcAft>
                <a:spcPts val="2400"/>
              </a:spcAft>
              <a:buClrTx/>
              <a:buSzTx/>
              <a:buFont typeface="+mj-lt"/>
              <a:buAutoNum type="arabicPeriod"/>
            </a:pPr>
            <a:r>
              <a:rPr lang="en-US" altLang="en-US" sz="2800" dirty="0">
                <a:latin typeface="Calibri" pitchFamily="34" charset="0"/>
              </a:rPr>
              <a:t>Give the audience a visual, memorable  “hook” to hang your key ideas on</a:t>
            </a:r>
          </a:p>
        </p:txBody>
      </p:sp>
      <p:sp>
        <p:nvSpPr>
          <p:cNvPr id="6" name="Text Box 6"/>
          <p:cNvSpPr txBox="1">
            <a:spLocks noChangeArrowheads="1"/>
          </p:cNvSpPr>
          <p:nvPr/>
        </p:nvSpPr>
        <p:spPr bwMode="auto">
          <a:xfrm>
            <a:off x="5787342" y="4611384"/>
            <a:ext cx="2213658" cy="543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nSpc>
                <a:spcPct val="85000"/>
              </a:lnSpc>
              <a:defRPr/>
            </a:pPr>
            <a:r>
              <a:rPr lang="en-US" sz="1200" b="1" dirty="0">
                <a:latin typeface="Calibri" panose="020F0502020204030204" pitchFamily="34" charset="0"/>
              </a:rPr>
              <a:t>PHENIX detector at the Relativistic Heavy Ion Collider</a:t>
            </a:r>
          </a:p>
          <a:p>
            <a:pPr>
              <a:lnSpc>
                <a:spcPct val="85000"/>
              </a:lnSpc>
              <a:defRPr/>
            </a:pPr>
            <a:r>
              <a:rPr lang="en-US" sz="1050" i="1" dirty="0">
                <a:latin typeface="Calibri" panose="020F0502020204030204" pitchFamily="34" charset="0"/>
              </a:rPr>
              <a:t>Courtesy M. Grosse Perdekamp</a:t>
            </a:r>
          </a:p>
        </p:txBody>
      </p:sp>
      <p:sp>
        <p:nvSpPr>
          <p:cNvPr id="9" name="Text Box 5"/>
          <p:cNvSpPr txBox="1">
            <a:spLocks noChangeArrowheads="1"/>
          </p:cNvSpPr>
          <p:nvPr/>
        </p:nvSpPr>
        <p:spPr bwMode="auto">
          <a:xfrm>
            <a:off x="990600" y="5345902"/>
            <a:ext cx="8003161" cy="1255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nSpc>
                <a:spcPct val="90000"/>
              </a:lnSpc>
              <a:spcBef>
                <a:spcPct val="50000"/>
              </a:spcBef>
            </a:pPr>
            <a:r>
              <a:rPr lang="en-US" sz="2800" b="1" dirty="0">
                <a:solidFill>
                  <a:srgbClr val="EF6132"/>
                </a:solidFill>
                <a:latin typeface="Calibri" pitchFamily="34" charset="0"/>
              </a:rPr>
              <a:t>Tip: Add a brief caption to orient the audience immediately—they’re going to look at the figure before you explain it—and always add a scale</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10400" y="4091378"/>
            <a:ext cx="186488" cy="362965"/>
          </a:xfrm>
          <a:prstGeom prst="rect">
            <a:avLst/>
          </a:prstGeom>
        </p:spPr>
      </p:pic>
      <p:sp>
        <p:nvSpPr>
          <p:cNvPr id="4" name="Slide Number Placeholder 3">
            <a:extLst>
              <a:ext uri="{FF2B5EF4-FFF2-40B4-BE49-F238E27FC236}">
                <a16:creationId xmlns:a16="http://schemas.microsoft.com/office/drawing/2014/main" id="{EA8622FE-F839-4CE2-AA85-E99C65265F7D}"/>
              </a:ext>
            </a:extLst>
          </p:cNvPr>
          <p:cNvSpPr>
            <a:spLocks noGrp="1"/>
          </p:cNvSpPr>
          <p:nvPr>
            <p:ph type="sldNum" sz="quarter" idx="12"/>
          </p:nvPr>
        </p:nvSpPr>
        <p:spPr/>
        <p:txBody>
          <a:bodyPr/>
          <a:lstStyle/>
          <a:p>
            <a:pPr>
              <a:defRPr/>
            </a:pPr>
            <a:fld id="{0C3D420A-3147-497E-93C3-AFBE597AB927}" type="slidenum">
              <a:rPr lang="en-US" smtClean="0"/>
              <a:pPr>
                <a:defRPr/>
              </a:pPr>
              <a:t>32</a:t>
            </a:fld>
            <a:endParaRPr lang="en-US" b="0">
              <a:solidFill>
                <a:schemeClr val="tx1"/>
              </a:solidFill>
            </a:endParaRPr>
          </a:p>
        </p:txBody>
      </p:sp>
    </p:spTree>
    <p:extLst>
      <p:ext uri="{BB962C8B-B14F-4D97-AF65-F5344CB8AC3E}">
        <p14:creationId xmlns:p14="http://schemas.microsoft.com/office/powerpoint/2010/main" val="6668053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381000" y="533400"/>
            <a:ext cx="8458200" cy="1143000"/>
          </a:xfrm>
        </p:spPr>
        <p:txBody>
          <a:bodyPr/>
          <a:lstStyle/>
          <a:p>
            <a:pPr eaLnBrk="1" hangingPunct="1">
              <a:lnSpc>
                <a:spcPct val="90000"/>
              </a:lnSpc>
            </a:pPr>
            <a:r>
              <a:rPr lang="en-US" dirty="0">
                <a:effectLst/>
                <a:latin typeface="Calibri" pitchFamily="34" charset="0"/>
              </a:rPr>
              <a:t>Visual images should inform, explain, or </a:t>
            </a:r>
            <a:br>
              <a:rPr lang="en-US" dirty="0">
                <a:effectLst/>
                <a:latin typeface="Calibri" pitchFamily="34" charset="0"/>
              </a:rPr>
            </a:br>
            <a:r>
              <a:rPr lang="en-US" dirty="0">
                <a:effectLst/>
                <a:latin typeface="Calibri" pitchFamily="34" charset="0"/>
              </a:rPr>
              <a:t>persuade, not merely decorate</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99" y="1828800"/>
            <a:ext cx="8001002" cy="4417310"/>
          </a:xfrm>
          <a:prstGeom prst="rect">
            <a:avLst/>
          </a:prstGeom>
          <a:ln>
            <a:noFill/>
          </a:ln>
          <a:effectLst>
            <a:outerShdw blurRad="292100" dist="139700" dir="2700000" algn="tl" rotWithShape="0">
              <a:srgbClr val="333333">
                <a:alpha val="65000"/>
              </a:srgbClr>
            </a:outerShdw>
          </a:effectLst>
        </p:spPr>
      </p:pic>
      <p:sp>
        <p:nvSpPr>
          <p:cNvPr id="2" name="Slide Number Placeholder 1">
            <a:extLst>
              <a:ext uri="{FF2B5EF4-FFF2-40B4-BE49-F238E27FC236}">
                <a16:creationId xmlns:a16="http://schemas.microsoft.com/office/drawing/2014/main" id="{F27A2319-65DE-4F56-93FF-A02A0A5A3AF8}"/>
              </a:ext>
            </a:extLst>
          </p:cNvPr>
          <p:cNvSpPr>
            <a:spLocks noGrp="1"/>
          </p:cNvSpPr>
          <p:nvPr>
            <p:ph type="sldNum" sz="quarter" idx="12"/>
          </p:nvPr>
        </p:nvSpPr>
        <p:spPr/>
        <p:txBody>
          <a:bodyPr/>
          <a:lstStyle/>
          <a:p>
            <a:pPr>
              <a:defRPr/>
            </a:pPr>
            <a:fld id="{0C3D420A-3147-497E-93C3-AFBE597AB927}" type="slidenum">
              <a:rPr lang="en-US" smtClean="0"/>
              <a:pPr>
                <a:defRPr/>
              </a:pPr>
              <a:t>33</a:t>
            </a:fld>
            <a:endParaRPr lang="en-US" b="0">
              <a:solidFill>
                <a:schemeClr val="tx1"/>
              </a:solidFill>
            </a:endParaRPr>
          </a:p>
        </p:txBody>
      </p:sp>
    </p:spTree>
    <p:extLst>
      <p:ext uri="{BB962C8B-B14F-4D97-AF65-F5344CB8AC3E}">
        <p14:creationId xmlns:p14="http://schemas.microsoft.com/office/powerpoint/2010/main" val="196997074"/>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381000" y="152400"/>
            <a:ext cx="8458200" cy="457200"/>
          </a:xfrm>
        </p:spPr>
        <p:txBody>
          <a:bodyPr/>
          <a:lstStyle/>
          <a:p>
            <a:pPr eaLnBrk="1" hangingPunct="1">
              <a:lnSpc>
                <a:spcPct val="90000"/>
              </a:lnSpc>
            </a:pPr>
            <a:r>
              <a:rPr lang="en-US" dirty="0">
                <a:effectLst/>
                <a:latin typeface="Calibri" pitchFamily="34" charset="0"/>
              </a:rPr>
              <a:t>Here’s how I’d change this slide: </a:t>
            </a:r>
          </a:p>
        </p:txBody>
      </p:sp>
      <p:sp>
        <p:nvSpPr>
          <p:cNvPr id="6" name="Rectangle 5"/>
          <p:cNvSpPr/>
          <p:nvPr/>
        </p:nvSpPr>
        <p:spPr bwMode="auto">
          <a:xfrm>
            <a:off x="542544" y="762000"/>
            <a:ext cx="7848600" cy="3657600"/>
          </a:xfrm>
          <a:prstGeom prst="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90000"/>
              </a:lnSpc>
              <a:spcBef>
                <a:spcPct val="0"/>
              </a:spcBef>
              <a:spcAft>
                <a:spcPts val="1200"/>
              </a:spcAft>
              <a:buClrTx/>
              <a:buSzTx/>
              <a:buFontTx/>
              <a:buNone/>
              <a:tabLst/>
            </a:pPr>
            <a:r>
              <a:rPr lang="en-US" sz="2800" b="1" dirty="0">
                <a:solidFill>
                  <a:schemeClr val="bg1"/>
                </a:solidFill>
                <a:latin typeface="Calibri" pitchFamily="34" charset="0"/>
              </a:rPr>
              <a:t>Improved cooling increases operating lifetimes of blades and vanes in gas turbine engines</a:t>
            </a:r>
          </a:p>
          <a:p>
            <a:pPr marR="0" indent="-182880" defTabSz="914400" rtl="0" eaLnBrk="0" fontAlgn="base" latinLnBrk="0" hangingPunct="0">
              <a:lnSpc>
                <a:spcPct val="90000"/>
              </a:lnSpc>
              <a:spcBef>
                <a:spcPct val="0"/>
              </a:spcBef>
              <a:spcAft>
                <a:spcPct val="0"/>
              </a:spcAft>
              <a:buClrTx/>
              <a:buSzTx/>
              <a:tabLst/>
            </a:pPr>
            <a:r>
              <a:rPr kumimoji="0" lang="en-US" b="1" i="0" u="none" strike="noStrike" cap="none" normalizeH="0" baseline="0" dirty="0">
                <a:ln>
                  <a:noFill/>
                </a:ln>
                <a:solidFill>
                  <a:schemeClr val="bg1"/>
                </a:solidFill>
                <a:effectLst/>
                <a:latin typeface="Calibri" pitchFamily="34" charset="0"/>
              </a:rPr>
              <a:t>Higher power =</a:t>
            </a:r>
          </a:p>
          <a:p>
            <a:pPr marR="0" indent="-182880" defTabSz="914400" rtl="0" eaLnBrk="0" fontAlgn="base" latinLnBrk="0" hangingPunct="0">
              <a:lnSpc>
                <a:spcPct val="90000"/>
              </a:lnSpc>
              <a:spcBef>
                <a:spcPct val="0"/>
              </a:spcBef>
              <a:spcAft>
                <a:spcPts val="1200"/>
              </a:spcAft>
              <a:buClrTx/>
              <a:buSzTx/>
              <a:tabLst/>
            </a:pPr>
            <a:r>
              <a:rPr lang="en-US" b="1" dirty="0">
                <a:solidFill>
                  <a:schemeClr val="bg1"/>
                </a:solidFill>
                <a:latin typeface="Calibri" pitchFamily="34" charset="0"/>
              </a:rPr>
              <a:t>    increased efficiency</a:t>
            </a:r>
          </a:p>
          <a:p>
            <a:pPr marR="0" indent="-182880" defTabSz="914400" rtl="0" eaLnBrk="0" fontAlgn="base" latinLnBrk="0" hangingPunct="0">
              <a:lnSpc>
                <a:spcPct val="90000"/>
              </a:lnSpc>
              <a:spcBef>
                <a:spcPct val="0"/>
              </a:spcBef>
              <a:spcAft>
                <a:spcPts val="1200"/>
              </a:spcAft>
              <a:buClrTx/>
              <a:buSzTx/>
              <a:tabLst/>
            </a:pPr>
            <a:r>
              <a:rPr kumimoji="0" lang="en-US" b="1" i="0" u="none" strike="noStrike" cap="none" normalizeH="0" dirty="0">
                <a:ln>
                  <a:noFill/>
                </a:ln>
                <a:solidFill>
                  <a:schemeClr val="bg1"/>
                </a:solidFill>
                <a:effectLst/>
                <a:latin typeface="Calibri" pitchFamily="34" charset="0"/>
              </a:rPr>
              <a:t>Higher power =</a:t>
            </a:r>
            <a:br>
              <a:rPr kumimoji="0" lang="en-US" b="1" i="0" u="none" strike="noStrike" cap="none" normalizeH="0" dirty="0">
                <a:ln>
                  <a:noFill/>
                </a:ln>
                <a:solidFill>
                  <a:schemeClr val="bg1"/>
                </a:solidFill>
                <a:effectLst/>
                <a:latin typeface="Calibri" pitchFamily="34" charset="0"/>
              </a:rPr>
            </a:br>
            <a:r>
              <a:rPr kumimoji="0" lang="en-US" b="1" i="0" u="none" strike="noStrike" cap="none" normalizeH="0" dirty="0">
                <a:ln>
                  <a:noFill/>
                </a:ln>
                <a:solidFill>
                  <a:schemeClr val="bg1"/>
                </a:solidFill>
                <a:effectLst/>
                <a:latin typeface="Calibri" pitchFamily="34" charset="0"/>
              </a:rPr>
              <a:t>    more heat produced</a:t>
            </a:r>
          </a:p>
          <a:p>
            <a:pPr marR="0" indent="-182880" defTabSz="914400" rtl="0" eaLnBrk="0" fontAlgn="base" latinLnBrk="0" hangingPunct="0">
              <a:lnSpc>
                <a:spcPct val="90000"/>
              </a:lnSpc>
              <a:spcBef>
                <a:spcPct val="0"/>
              </a:spcBef>
              <a:spcAft>
                <a:spcPct val="0"/>
              </a:spcAft>
              <a:buClrTx/>
              <a:buSzTx/>
              <a:tabLst/>
            </a:pPr>
            <a:r>
              <a:rPr lang="en-US" b="1" baseline="0" dirty="0">
                <a:solidFill>
                  <a:schemeClr val="bg1"/>
                </a:solidFill>
                <a:latin typeface="Calibri" pitchFamily="34" charset="0"/>
              </a:rPr>
              <a:t>Better</a:t>
            </a:r>
            <a:r>
              <a:rPr lang="en-US" b="1" dirty="0">
                <a:solidFill>
                  <a:schemeClr val="bg1"/>
                </a:solidFill>
                <a:latin typeface="Calibri" pitchFamily="34" charset="0"/>
              </a:rPr>
              <a:t> cooling schemes = </a:t>
            </a:r>
            <a:br>
              <a:rPr lang="en-US" b="1" dirty="0">
                <a:solidFill>
                  <a:schemeClr val="bg1"/>
                </a:solidFill>
                <a:latin typeface="Calibri" pitchFamily="34" charset="0"/>
              </a:rPr>
            </a:br>
            <a:r>
              <a:rPr lang="en-US" b="1" dirty="0">
                <a:solidFill>
                  <a:schemeClr val="bg1"/>
                </a:solidFill>
                <a:latin typeface="Calibri" pitchFamily="34" charset="0"/>
              </a:rPr>
              <a:t>    increased lifetimes of </a:t>
            </a:r>
            <a:br>
              <a:rPr lang="en-US" b="1" dirty="0">
                <a:solidFill>
                  <a:schemeClr val="bg1"/>
                </a:solidFill>
                <a:latin typeface="Calibri" pitchFamily="34" charset="0"/>
              </a:rPr>
            </a:br>
            <a:r>
              <a:rPr lang="en-US" b="1" dirty="0">
                <a:solidFill>
                  <a:schemeClr val="bg1"/>
                </a:solidFill>
                <a:latin typeface="Calibri" pitchFamily="34" charset="0"/>
              </a:rPr>
              <a:t>    blades and vanes</a:t>
            </a:r>
            <a:endParaRPr kumimoji="0" lang="en-US" sz="2000" b="1" i="0" u="none" strike="noStrike" cap="none" normalizeH="0" baseline="0" dirty="0">
              <a:ln>
                <a:noFill/>
              </a:ln>
              <a:solidFill>
                <a:schemeClr val="bg1"/>
              </a:solidFill>
              <a:effectLst/>
              <a:latin typeface="Calibri"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2629" y="1828800"/>
            <a:ext cx="4123944" cy="2313934"/>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542544" y="4495800"/>
            <a:ext cx="8424614" cy="2246769"/>
          </a:xfrm>
          <a:prstGeom prst="rect">
            <a:avLst/>
          </a:prstGeom>
          <a:noFill/>
        </p:spPr>
        <p:txBody>
          <a:bodyPr wrap="none" rtlCol="0">
            <a:spAutoFit/>
          </a:bodyPr>
          <a:lstStyle/>
          <a:p>
            <a:r>
              <a:rPr lang="en-US" sz="2800" b="1" dirty="0">
                <a:solidFill>
                  <a:schemeClr val="accent2">
                    <a:lumMod val="50000"/>
                  </a:schemeClr>
                </a:solidFill>
                <a:latin typeface="Calibri" panose="020F0502020204030204" pitchFamily="34" charset="0"/>
              </a:rPr>
              <a:t>Add a motivating statement to replace the bland “title”</a:t>
            </a:r>
          </a:p>
          <a:p>
            <a:r>
              <a:rPr lang="en-US" sz="2800" b="1" dirty="0">
                <a:solidFill>
                  <a:schemeClr val="accent2">
                    <a:lumMod val="50000"/>
                  </a:schemeClr>
                </a:solidFill>
                <a:latin typeface="Calibri" panose="020F0502020204030204" pitchFamily="34" charset="0"/>
              </a:rPr>
              <a:t>Turn off the bullets for more room </a:t>
            </a:r>
          </a:p>
          <a:p>
            <a:r>
              <a:rPr lang="en-US" sz="2800" b="1" dirty="0">
                <a:solidFill>
                  <a:schemeClr val="accent2">
                    <a:lumMod val="50000"/>
                  </a:schemeClr>
                </a:solidFill>
                <a:latin typeface="Calibri" panose="020F0502020204030204" pitchFamily="34" charset="0"/>
              </a:rPr>
              <a:t>Write short phrases instead of full narrative sentences</a:t>
            </a:r>
          </a:p>
          <a:p>
            <a:r>
              <a:rPr lang="en-US" sz="2800" b="1" dirty="0">
                <a:solidFill>
                  <a:schemeClr val="accent2">
                    <a:lumMod val="50000"/>
                  </a:schemeClr>
                </a:solidFill>
                <a:latin typeface="Calibri" panose="020F0502020204030204" pitchFamily="34" charset="0"/>
              </a:rPr>
              <a:t>Increase the interline spacing for improved readability</a:t>
            </a:r>
          </a:p>
          <a:p>
            <a:r>
              <a:rPr lang="en-US" sz="2800" b="1" dirty="0">
                <a:solidFill>
                  <a:schemeClr val="accent2">
                    <a:lumMod val="50000"/>
                  </a:schemeClr>
                </a:solidFill>
                <a:latin typeface="Calibri" panose="020F0502020204030204" pitchFamily="34" charset="0"/>
              </a:rPr>
              <a:t>Show some data! </a:t>
            </a:r>
          </a:p>
        </p:txBody>
      </p:sp>
      <p:sp>
        <p:nvSpPr>
          <p:cNvPr id="4" name="Slide Number Placeholder 3">
            <a:extLst>
              <a:ext uri="{FF2B5EF4-FFF2-40B4-BE49-F238E27FC236}">
                <a16:creationId xmlns:a16="http://schemas.microsoft.com/office/drawing/2014/main" id="{CFC6C376-8AD9-4657-BAF1-C99B0B5BE073}"/>
              </a:ext>
            </a:extLst>
          </p:cNvPr>
          <p:cNvSpPr>
            <a:spLocks noGrp="1"/>
          </p:cNvSpPr>
          <p:nvPr>
            <p:ph type="sldNum" sz="quarter" idx="12"/>
          </p:nvPr>
        </p:nvSpPr>
        <p:spPr/>
        <p:txBody>
          <a:bodyPr/>
          <a:lstStyle/>
          <a:p>
            <a:pPr>
              <a:defRPr/>
            </a:pPr>
            <a:fld id="{0C3D420A-3147-497E-93C3-AFBE597AB927}" type="slidenum">
              <a:rPr lang="en-US" smtClean="0"/>
              <a:pPr>
                <a:defRPr/>
              </a:pPr>
              <a:t>34</a:t>
            </a:fld>
            <a:endParaRPr lang="en-US" b="0">
              <a:solidFill>
                <a:schemeClr val="tx1"/>
              </a:solidFill>
            </a:endParaRPr>
          </a:p>
        </p:txBody>
      </p:sp>
    </p:spTree>
    <p:extLst>
      <p:ext uri="{BB962C8B-B14F-4D97-AF65-F5344CB8AC3E}">
        <p14:creationId xmlns:p14="http://schemas.microsoft.com/office/powerpoint/2010/main" val="14506289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34200" y="886391"/>
            <a:ext cx="1828800" cy="584775"/>
          </a:xfrm>
          <a:prstGeom prst="rect">
            <a:avLst/>
          </a:prstGeom>
          <a:noFill/>
        </p:spPr>
        <p:txBody>
          <a:bodyPr wrap="square" rtlCol="0">
            <a:spAutoFit/>
          </a:bodyPr>
          <a:lstStyle/>
          <a:p>
            <a:r>
              <a:rPr lang="en-US" sz="3200" b="1" dirty="0">
                <a:solidFill>
                  <a:srgbClr val="EF6132"/>
                </a:solidFill>
                <a:latin typeface="Calibri" panose="020F0502020204030204" pitchFamily="34" charset="0"/>
              </a:rPr>
              <a:t>Before</a:t>
            </a:r>
          </a:p>
        </p:txBody>
      </p:sp>
      <p:sp>
        <p:nvSpPr>
          <p:cNvPr id="5" name="TextBox 4"/>
          <p:cNvSpPr txBox="1"/>
          <p:nvPr/>
        </p:nvSpPr>
        <p:spPr>
          <a:xfrm>
            <a:off x="762000" y="4510322"/>
            <a:ext cx="1219199" cy="584775"/>
          </a:xfrm>
          <a:prstGeom prst="rect">
            <a:avLst/>
          </a:prstGeom>
          <a:noFill/>
        </p:spPr>
        <p:txBody>
          <a:bodyPr wrap="square" rtlCol="0">
            <a:spAutoFit/>
          </a:bodyPr>
          <a:lstStyle/>
          <a:p>
            <a:r>
              <a:rPr lang="en-US" sz="3200" b="1" dirty="0">
                <a:solidFill>
                  <a:srgbClr val="EF6132"/>
                </a:solidFill>
                <a:latin typeface="Calibri" panose="020F0502020204030204" pitchFamily="34" charset="0"/>
              </a:rPr>
              <a:t>After</a:t>
            </a:r>
          </a:p>
        </p:txBody>
      </p:sp>
      <p:sp>
        <p:nvSpPr>
          <p:cNvPr id="3" name="Right Arrow 2"/>
          <p:cNvSpPr/>
          <p:nvPr/>
        </p:nvSpPr>
        <p:spPr bwMode="auto">
          <a:xfrm flipH="1">
            <a:off x="6172200" y="1028699"/>
            <a:ext cx="762000" cy="266701"/>
          </a:xfrm>
          <a:prstGeom prst="rightArrow">
            <a:avLst/>
          </a:prstGeom>
          <a:solidFill>
            <a:srgbClr val="EF6132"/>
          </a:solidFill>
          <a:ln w="9525" cap="flat" cmpd="sng" algn="ctr">
            <a:solidFill>
              <a:schemeClr val="accent6">
                <a:lumMod val="50000"/>
              </a:schemeClr>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E84A27"/>
              </a:solidFill>
              <a:effectLst/>
              <a:latin typeface="Times New Roman"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0460" y="3429000"/>
            <a:ext cx="5992430" cy="2783122"/>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400360"/>
            <a:ext cx="5410200" cy="2860734"/>
          </a:xfrm>
          <a:prstGeom prst="rect">
            <a:avLst/>
          </a:prstGeom>
          <a:ln>
            <a:noFill/>
          </a:ln>
          <a:effectLst>
            <a:outerShdw blurRad="292100" dist="139700" dir="2700000" algn="tl" rotWithShape="0">
              <a:srgbClr val="333333">
                <a:alpha val="65000"/>
              </a:srgbClr>
            </a:outerShdw>
          </a:effectLst>
        </p:spPr>
      </p:pic>
      <p:sp>
        <p:nvSpPr>
          <p:cNvPr id="8" name="Right Arrow 7"/>
          <p:cNvSpPr/>
          <p:nvPr/>
        </p:nvSpPr>
        <p:spPr bwMode="auto">
          <a:xfrm>
            <a:off x="1905000" y="4687210"/>
            <a:ext cx="762000" cy="266701"/>
          </a:xfrm>
          <a:prstGeom prst="rightArrow">
            <a:avLst/>
          </a:prstGeom>
          <a:solidFill>
            <a:srgbClr val="EF6132"/>
          </a:solidFill>
          <a:ln w="9525" cap="flat" cmpd="sng" algn="ctr">
            <a:solidFill>
              <a:schemeClr val="accent6">
                <a:lumMod val="50000"/>
              </a:schemeClr>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E84A27"/>
              </a:solidFill>
              <a:effectLst/>
              <a:latin typeface="Times New Roman" pitchFamily="18" charset="0"/>
            </a:endParaRPr>
          </a:p>
        </p:txBody>
      </p:sp>
      <p:sp>
        <p:nvSpPr>
          <p:cNvPr id="4" name="Slide Number Placeholder 3">
            <a:extLst>
              <a:ext uri="{FF2B5EF4-FFF2-40B4-BE49-F238E27FC236}">
                <a16:creationId xmlns:a16="http://schemas.microsoft.com/office/drawing/2014/main" id="{82AF7671-2F23-48DB-8301-82F1152C2C95}"/>
              </a:ext>
            </a:extLst>
          </p:cNvPr>
          <p:cNvSpPr>
            <a:spLocks noGrp="1"/>
          </p:cNvSpPr>
          <p:nvPr>
            <p:ph type="sldNum" sz="quarter" idx="12"/>
          </p:nvPr>
        </p:nvSpPr>
        <p:spPr/>
        <p:txBody>
          <a:bodyPr/>
          <a:lstStyle/>
          <a:p>
            <a:pPr>
              <a:defRPr/>
            </a:pPr>
            <a:fld id="{0C3D420A-3147-497E-93C3-AFBE597AB927}" type="slidenum">
              <a:rPr lang="en-US" smtClean="0"/>
              <a:pPr>
                <a:defRPr/>
              </a:pPr>
              <a:t>35</a:t>
            </a:fld>
            <a:endParaRPr lang="en-US" b="0">
              <a:solidFill>
                <a:schemeClr val="tx1"/>
              </a:solidFill>
            </a:endParaRPr>
          </a:p>
        </p:txBody>
      </p:sp>
    </p:spTree>
    <p:extLst>
      <p:ext uri="{BB962C8B-B14F-4D97-AF65-F5344CB8AC3E}">
        <p14:creationId xmlns:p14="http://schemas.microsoft.com/office/powerpoint/2010/main" val="3949154331"/>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1"/>
          <p:cNvSpPr>
            <a:spLocks noChangeArrowheads="1"/>
          </p:cNvSpPr>
          <p:nvPr/>
        </p:nvSpPr>
        <p:spPr bwMode="auto">
          <a:xfrm>
            <a:off x="457200" y="1752600"/>
            <a:ext cx="8382000" cy="4953000"/>
          </a:xfrm>
          <a:prstGeom prst="rect">
            <a:avLst/>
          </a:prstGeom>
          <a:gradFill rotWithShape="1">
            <a:gsLst>
              <a:gs pos="0">
                <a:schemeClr val="bg1"/>
              </a:gs>
              <a:gs pos="100000">
                <a:srgbClr val="99CCFF"/>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 name="Cloud 3"/>
          <p:cNvSpPr/>
          <p:nvPr/>
        </p:nvSpPr>
        <p:spPr bwMode="auto">
          <a:xfrm>
            <a:off x="4343400" y="4495800"/>
            <a:ext cx="4267200" cy="1828800"/>
          </a:xfrm>
          <a:prstGeom prst="cloud">
            <a:avLst/>
          </a:prstGeom>
          <a:solidFill>
            <a:schemeClr val="bg1"/>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5124" name="Rectangle 7"/>
          <p:cNvSpPr>
            <a:spLocks noGrp="1" noChangeArrowheads="1"/>
          </p:cNvSpPr>
          <p:nvPr>
            <p:ph type="title"/>
          </p:nvPr>
        </p:nvSpPr>
        <p:spPr>
          <a:xfrm>
            <a:off x="381000" y="381000"/>
            <a:ext cx="8458200" cy="1143000"/>
          </a:xfrm>
          <a:noFill/>
        </p:spPr>
        <p:txBody>
          <a:bodyPr/>
          <a:lstStyle/>
          <a:p>
            <a:pPr eaLnBrk="1" hangingPunct="1">
              <a:lnSpc>
                <a:spcPct val="90000"/>
              </a:lnSpc>
            </a:pPr>
            <a:r>
              <a:rPr lang="en-US" dirty="0">
                <a:effectLst/>
                <a:latin typeface="Calibri" pitchFamily="34" charset="0"/>
              </a:rPr>
              <a:t>Use manual line breaks so that the text is not interrupted in awkward places</a:t>
            </a:r>
          </a:p>
        </p:txBody>
      </p:sp>
      <p:sp>
        <p:nvSpPr>
          <p:cNvPr id="5125" name="Text Box 9"/>
          <p:cNvSpPr txBox="1">
            <a:spLocks noChangeArrowheads="1"/>
          </p:cNvSpPr>
          <p:nvPr/>
        </p:nvSpPr>
        <p:spPr bwMode="auto">
          <a:xfrm>
            <a:off x="609600" y="1981200"/>
            <a:ext cx="381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endParaRPr lang="en-US"/>
          </a:p>
        </p:txBody>
      </p:sp>
      <p:sp>
        <p:nvSpPr>
          <p:cNvPr id="5126" name="Text Box 10"/>
          <p:cNvSpPr txBox="1">
            <a:spLocks noChangeArrowheads="1"/>
          </p:cNvSpPr>
          <p:nvPr/>
        </p:nvSpPr>
        <p:spPr bwMode="auto">
          <a:xfrm>
            <a:off x="669925" y="1793875"/>
            <a:ext cx="3673475" cy="45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buSzPct val="120000"/>
              <a:buFont typeface="Wingdings" pitchFamily="2" charset="2"/>
              <a:buChar char="§"/>
            </a:pPr>
            <a:r>
              <a:rPr lang="en-US" b="1" dirty="0">
                <a:latin typeface="Arial" pitchFamily="34" charset="0"/>
              </a:rPr>
              <a:t>SPring-8: electron storage ring for synchrotron radiation, 8 </a:t>
            </a:r>
            <a:r>
              <a:rPr lang="en-US" b="1" dirty="0" err="1">
                <a:latin typeface="Arial" pitchFamily="34" charset="0"/>
              </a:rPr>
              <a:t>GeV</a:t>
            </a:r>
            <a:r>
              <a:rPr lang="en-US" b="1" dirty="0">
                <a:latin typeface="Arial" pitchFamily="34" charset="0"/>
              </a:rPr>
              <a:t> </a:t>
            </a:r>
          </a:p>
          <a:p>
            <a:pPr>
              <a:buSzPct val="120000"/>
              <a:buFont typeface="Wingdings" pitchFamily="2" charset="2"/>
              <a:buChar char="§"/>
            </a:pPr>
            <a:r>
              <a:rPr lang="en-US" b="1" dirty="0">
                <a:latin typeface="Arial" pitchFamily="34" charset="0"/>
              </a:rPr>
              <a:t>LEPS = Laser Electron Photon beam @ SPring-8</a:t>
            </a:r>
          </a:p>
          <a:p>
            <a:pPr>
              <a:buSzPct val="120000"/>
              <a:buFont typeface="Wingdings" pitchFamily="2" charset="2"/>
              <a:buChar char="§"/>
            </a:pPr>
            <a:r>
              <a:rPr lang="en-US" b="1" dirty="0">
                <a:latin typeface="Arial" pitchFamily="34" charset="0"/>
              </a:rPr>
              <a:t>Compton back scatter 351 nm </a:t>
            </a:r>
            <a:r>
              <a:rPr lang="en-US" b="1" dirty="0" err="1">
                <a:latin typeface="Arial" pitchFamily="34" charset="0"/>
              </a:rPr>
              <a:t>Ar</a:t>
            </a:r>
            <a:r>
              <a:rPr lang="en-US" b="1" dirty="0">
                <a:latin typeface="Arial" pitchFamily="34" charset="0"/>
              </a:rPr>
              <a:t> (UV) laser photons off electrons</a:t>
            </a:r>
          </a:p>
          <a:p>
            <a:pPr>
              <a:buSzPct val="120000"/>
              <a:buFont typeface="Wingdings" pitchFamily="2" charset="2"/>
              <a:buChar char="§"/>
            </a:pPr>
            <a:r>
              <a:rPr lang="en-US" b="1" dirty="0">
                <a:latin typeface="Arial" pitchFamily="34" charset="0"/>
              </a:rPr>
              <a:t>produces 1.5-2.4 </a:t>
            </a:r>
            <a:br>
              <a:rPr lang="en-US" b="1" dirty="0">
                <a:latin typeface="Arial" pitchFamily="34" charset="0"/>
              </a:rPr>
            </a:br>
            <a:r>
              <a:rPr lang="en-US" b="1" dirty="0" err="1">
                <a:latin typeface="Arial" pitchFamily="34" charset="0"/>
              </a:rPr>
              <a:t>GeV</a:t>
            </a:r>
            <a:r>
              <a:rPr lang="en-US" b="1" dirty="0">
                <a:latin typeface="Arial" pitchFamily="34" charset="0"/>
              </a:rPr>
              <a:t> photon beam</a:t>
            </a:r>
          </a:p>
        </p:txBody>
      </p:sp>
      <p:pic>
        <p:nvPicPr>
          <p:cNvPr id="5127" name="Picture 12" descr="SPring-8_pho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981200"/>
            <a:ext cx="35814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029200" y="4724400"/>
            <a:ext cx="3581400" cy="1200150"/>
          </a:xfrm>
          <a:prstGeom prst="rect">
            <a:avLst/>
          </a:prstGeom>
          <a:noFill/>
        </p:spPr>
        <p:txBody>
          <a:bodyPr wrap="square">
            <a:spAutoFit/>
          </a:bodyPr>
          <a:lstStyle/>
          <a:p>
            <a:pPr>
              <a:defRPr/>
            </a:pPr>
            <a:r>
              <a:rPr lang="en-US" sz="3600" b="1" dirty="0">
                <a:solidFill>
                  <a:srgbClr val="EF6132"/>
                </a:solidFill>
                <a:latin typeface="Calibri" pitchFamily="34" charset="0"/>
                <a:ea typeface="+mj-ea"/>
                <a:cs typeface="+mj-cs"/>
              </a:rPr>
              <a:t>Avoid</a:t>
            </a:r>
            <a:r>
              <a:rPr lang="en-US" dirty="0">
                <a:solidFill>
                  <a:srgbClr val="EF6132"/>
                </a:solidFill>
                <a:latin typeface="Calibri" pitchFamily="34" charset="0"/>
              </a:rPr>
              <a:t> </a:t>
            </a:r>
            <a:r>
              <a:rPr lang="en-US" sz="3600" b="1" dirty="0">
                <a:solidFill>
                  <a:srgbClr val="EF6132"/>
                </a:solidFill>
                <a:latin typeface="Calibri" pitchFamily="34" charset="0"/>
                <a:ea typeface="+mj-ea"/>
                <a:cs typeface="+mj-cs"/>
              </a:rPr>
              <a:t>big empty spaces, too</a:t>
            </a:r>
          </a:p>
        </p:txBody>
      </p:sp>
      <p:sp>
        <p:nvSpPr>
          <p:cNvPr id="3" name="Slide Number Placeholder 2">
            <a:extLst>
              <a:ext uri="{FF2B5EF4-FFF2-40B4-BE49-F238E27FC236}">
                <a16:creationId xmlns:a16="http://schemas.microsoft.com/office/drawing/2014/main" id="{0CF2EE43-352F-4145-B63B-20BF91DA81AB}"/>
              </a:ext>
            </a:extLst>
          </p:cNvPr>
          <p:cNvSpPr>
            <a:spLocks noGrp="1"/>
          </p:cNvSpPr>
          <p:nvPr>
            <p:ph type="sldNum" sz="quarter" idx="12"/>
          </p:nvPr>
        </p:nvSpPr>
        <p:spPr/>
        <p:txBody>
          <a:bodyPr/>
          <a:lstStyle/>
          <a:p>
            <a:pPr>
              <a:defRPr/>
            </a:pPr>
            <a:fld id="{0C3D420A-3147-497E-93C3-AFBE597AB927}" type="slidenum">
              <a:rPr lang="en-US" smtClean="0"/>
              <a:pPr>
                <a:defRPr/>
              </a:pPr>
              <a:t>36</a:t>
            </a:fld>
            <a:endParaRPr lang="en-US" b="0">
              <a:solidFill>
                <a:schemeClr val="tx1"/>
              </a:solidFill>
            </a:endParaRPr>
          </a:p>
        </p:txBody>
      </p:sp>
    </p:spTree>
    <p:extLst>
      <p:ext uri="{BB962C8B-B14F-4D97-AF65-F5344CB8AC3E}">
        <p14:creationId xmlns:p14="http://schemas.microsoft.com/office/powerpoint/2010/main" val="22709310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473" y="868741"/>
            <a:ext cx="5325454" cy="3171582"/>
          </a:xfrm>
          <a:prstGeom prst="rect">
            <a:avLst/>
          </a:prstGeom>
        </p:spPr>
      </p:pic>
      <p:sp>
        <p:nvSpPr>
          <p:cNvPr id="5124" name="Rectangle 7"/>
          <p:cNvSpPr>
            <a:spLocks noGrp="1" noChangeArrowheads="1"/>
          </p:cNvSpPr>
          <p:nvPr>
            <p:ph type="title"/>
          </p:nvPr>
        </p:nvSpPr>
        <p:spPr>
          <a:xfrm>
            <a:off x="360871" y="131267"/>
            <a:ext cx="8458200" cy="699730"/>
          </a:xfrm>
          <a:noFill/>
        </p:spPr>
        <p:txBody>
          <a:bodyPr/>
          <a:lstStyle/>
          <a:p>
            <a:pPr eaLnBrk="1" hangingPunct="1">
              <a:lnSpc>
                <a:spcPct val="90000"/>
              </a:lnSpc>
            </a:pPr>
            <a:r>
              <a:rPr lang="en-US" dirty="0">
                <a:effectLst/>
                <a:latin typeface="Calibri" pitchFamily="34" charset="0"/>
              </a:rPr>
              <a:t>Here’s how to do a slide make-over</a:t>
            </a:r>
          </a:p>
        </p:txBody>
      </p:sp>
      <p:sp>
        <p:nvSpPr>
          <p:cNvPr id="6" name="TextBox 5"/>
          <p:cNvSpPr txBox="1"/>
          <p:nvPr/>
        </p:nvSpPr>
        <p:spPr>
          <a:xfrm>
            <a:off x="5902845" y="990600"/>
            <a:ext cx="3088755" cy="1486561"/>
          </a:xfrm>
          <a:prstGeom prst="rect">
            <a:avLst/>
          </a:prstGeom>
          <a:noFill/>
        </p:spPr>
        <p:txBody>
          <a:bodyPr wrap="square" rtlCol="0">
            <a:spAutoFit/>
          </a:bodyPr>
          <a:lstStyle/>
          <a:p>
            <a:pPr indent="-228600">
              <a:lnSpc>
                <a:spcPct val="90000"/>
              </a:lnSpc>
              <a:spcAft>
                <a:spcPts val="1800"/>
              </a:spcAft>
            </a:pPr>
            <a:r>
              <a:rPr lang="en-US" sz="2800" b="1" dirty="0">
                <a:solidFill>
                  <a:schemeClr val="accent2">
                    <a:lumMod val="50000"/>
                  </a:schemeClr>
                </a:solidFill>
                <a:latin typeface="Calibri" panose="020F0502020204030204" pitchFamily="34" charset="0"/>
              </a:rPr>
              <a:t>Add an informative</a:t>
            </a:r>
            <a:br>
              <a:rPr lang="en-US" sz="2800" b="1" dirty="0">
                <a:solidFill>
                  <a:schemeClr val="accent2">
                    <a:lumMod val="50000"/>
                  </a:schemeClr>
                </a:solidFill>
                <a:latin typeface="Calibri" panose="020F0502020204030204" pitchFamily="34" charset="0"/>
              </a:rPr>
            </a:br>
            <a:r>
              <a:rPr lang="en-US" sz="2800" b="1" dirty="0">
                <a:solidFill>
                  <a:schemeClr val="accent2">
                    <a:lumMod val="50000"/>
                  </a:schemeClr>
                </a:solidFill>
                <a:latin typeface="Calibri" panose="020F0502020204030204" pitchFamily="34" charset="0"/>
              </a:rPr>
              <a:t>    title</a:t>
            </a:r>
          </a:p>
          <a:p>
            <a:pPr indent="-228600">
              <a:lnSpc>
                <a:spcPct val="90000"/>
              </a:lnSpc>
              <a:spcAft>
                <a:spcPts val="1800"/>
              </a:spcAft>
            </a:pPr>
            <a:r>
              <a:rPr lang="en-US" sz="2800" b="1" dirty="0">
                <a:solidFill>
                  <a:schemeClr val="accent2">
                    <a:lumMod val="50000"/>
                  </a:schemeClr>
                </a:solidFill>
                <a:latin typeface="Calibri" panose="020F0502020204030204" pitchFamily="34" charset="0"/>
              </a:rPr>
              <a:t>Show some data! </a:t>
            </a:r>
          </a:p>
        </p:txBody>
      </p:sp>
      <p:sp>
        <p:nvSpPr>
          <p:cNvPr id="17" name="TextBox 16"/>
          <p:cNvSpPr txBox="1"/>
          <p:nvPr/>
        </p:nvSpPr>
        <p:spPr>
          <a:xfrm>
            <a:off x="228600" y="4267200"/>
            <a:ext cx="8590471" cy="2492990"/>
          </a:xfrm>
          <a:prstGeom prst="rect">
            <a:avLst/>
          </a:prstGeom>
          <a:noFill/>
        </p:spPr>
        <p:txBody>
          <a:bodyPr wrap="square" rtlCol="0">
            <a:spAutoFit/>
          </a:bodyPr>
          <a:lstStyle/>
          <a:p>
            <a:pPr indent="-228600">
              <a:lnSpc>
                <a:spcPct val="90000"/>
              </a:lnSpc>
              <a:spcAft>
                <a:spcPts val="1800"/>
              </a:spcAft>
            </a:pPr>
            <a:r>
              <a:rPr lang="en-US" sz="2800" b="1" dirty="0">
                <a:solidFill>
                  <a:schemeClr val="accent2">
                    <a:lumMod val="50000"/>
                  </a:schemeClr>
                </a:solidFill>
                <a:latin typeface="Calibri" panose="020F0502020204030204" pitchFamily="34" charset="0"/>
              </a:rPr>
              <a:t>Position important</a:t>
            </a:r>
            <a:br>
              <a:rPr lang="en-US" sz="2800" b="1" dirty="0">
                <a:solidFill>
                  <a:schemeClr val="accent2">
                    <a:lumMod val="50000"/>
                  </a:schemeClr>
                </a:solidFill>
                <a:latin typeface="Calibri" panose="020F0502020204030204" pitchFamily="34" charset="0"/>
              </a:rPr>
            </a:br>
            <a:r>
              <a:rPr lang="en-US" sz="2800" b="1" dirty="0">
                <a:solidFill>
                  <a:schemeClr val="accent2">
                    <a:lumMod val="50000"/>
                  </a:schemeClr>
                </a:solidFill>
                <a:latin typeface="Calibri" panose="020F0502020204030204" pitchFamily="34" charset="0"/>
              </a:rPr>
              <a:t>    info strategically</a:t>
            </a:r>
          </a:p>
          <a:p>
            <a:pPr indent="-228600">
              <a:lnSpc>
                <a:spcPct val="90000"/>
              </a:lnSpc>
              <a:spcAft>
                <a:spcPts val="1800"/>
              </a:spcAft>
            </a:pPr>
            <a:r>
              <a:rPr lang="en-US" sz="2800" b="1" dirty="0">
                <a:solidFill>
                  <a:schemeClr val="accent2">
                    <a:lumMod val="50000"/>
                  </a:schemeClr>
                </a:solidFill>
                <a:latin typeface="Calibri" panose="020F0502020204030204" pitchFamily="34" charset="0"/>
              </a:rPr>
              <a:t>Maximize your</a:t>
            </a:r>
            <a:br>
              <a:rPr lang="en-US" sz="2800" b="1" dirty="0">
                <a:solidFill>
                  <a:schemeClr val="accent2">
                    <a:lumMod val="50000"/>
                  </a:schemeClr>
                </a:solidFill>
                <a:latin typeface="Calibri" panose="020F0502020204030204" pitchFamily="34" charset="0"/>
              </a:rPr>
            </a:br>
            <a:r>
              <a:rPr lang="en-US" sz="2800" b="1" dirty="0">
                <a:solidFill>
                  <a:schemeClr val="accent2">
                    <a:lumMod val="50000"/>
                  </a:schemeClr>
                </a:solidFill>
                <a:latin typeface="Calibri" panose="020F0502020204030204" pitchFamily="34" charset="0"/>
              </a:rPr>
              <a:t>   slide real estate</a:t>
            </a:r>
          </a:p>
          <a:p>
            <a:pPr indent="-228600">
              <a:lnSpc>
                <a:spcPct val="90000"/>
              </a:lnSpc>
              <a:spcAft>
                <a:spcPts val="1800"/>
              </a:spcAft>
            </a:pPr>
            <a:r>
              <a:rPr lang="en-US" sz="2800" b="1" dirty="0">
                <a:solidFill>
                  <a:schemeClr val="accent2">
                    <a:lumMod val="50000"/>
                  </a:schemeClr>
                </a:solidFill>
                <a:latin typeface="Calibri" panose="020F0502020204030204" pitchFamily="34" charset="0"/>
              </a:rPr>
              <a:t>Use short captions to orient the viewer immediately </a:t>
            </a:r>
          </a:p>
        </p:txBody>
      </p:sp>
      <p:pic>
        <p:nvPicPr>
          <p:cNvPr id="2" name="Picture 1"/>
          <p:cNvPicPr>
            <a:picLocks noChangeAspect="1"/>
          </p:cNvPicPr>
          <p:nvPr/>
        </p:nvPicPr>
        <p:blipFill>
          <a:blip r:embed="rId4"/>
          <a:stretch>
            <a:fillRect/>
          </a:stretch>
        </p:blipFill>
        <p:spPr>
          <a:xfrm>
            <a:off x="3149952" y="2624150"/>
            <a:ext cx="5647348" cy="3574134"/>
          </a:xfrm>
          <a:prstGeom prst="rect">
            <a:avLst/>
          </a:prstGeom>
        </p:spPr>
      </p:pic>
      <p:sp>
        <p:nvSpPr>
          <p:cNvPr id="3" name="Slide Number Placeholder 2">
            <a:extLst>
              <a:ext uri="{FF2B5EF4-FFF2-40B4-BE49-F238E27FC236}">
                <a16:creationId xmlns:a16="http://schemas.microsoft.com/office/drawing/2014/main" id="{6C934175-520E-42BA-A9C6-D0B5B8BCFDC1}"/>
              </a:ext>
            </a:extLst>
          </p:cNvPr>
          <p:cNvSpPr>
            <a:spLocks noGrp="1"/>
          </p:cNvSpPr>
          <p:nvPr>
            <p:ph type="sldNum" sz="quarter" idx="12"/>
          </p:nvPr>
        </p:nvSpPr>
        <p:spPr/>
        <p:txBody>
          <a:bodyPr/>
          <a:lstStyle/>
          <a:p>
            <a:pPr>
              <a:defRPr/>
            </a:pPr>
            <a:fld id="{0C3D420A-3147-497E-93C3-AFBE597AB927}" type="slidenum">
              <a:rPr lang="en-US" smtClean="0"/>
              <a:pPr>
                <a:defRPr/>
              </a:pPr>
              <a:t>37</a:t>
            </a:fld>
            <a:endParaRPr lang="en-US" b="0">
              <a:solidFill>
                <a:schemeClr val="tx1"/>
              </a:solidFill>
            </a:endParaRPr>
          </a:p>
        </p:txBody>
      </p:sp>
    </p:spTree>
    <p:extLst>
      <p:ext uri="{BB962C8B-B14F-4D97-AF65-F5344CB8AC3E}">
        <p14:creationId xmlns:p14="http://schemas.microsoft.com/office/powerpoint/2010/main" val="28111788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5265" y="1219200"/>
            <a:ext cx="8458200" cy="5334000"/>
          </a:xfrm>
          <a:prstGeom prst="rect">
            <a:avLst/>
          </a:prstGeom>
          <a:gradFill flip="none" rotWithShape="1">
            <a:gsLst>
              <a:gs pos="0">
                <a:schemeClr val="accent5">
                  <a:lumMod val="60000"/>
                  <a:lumOff val="40000"/>
                </a:schemeClr>
              </a:gs>
              <a:gs pos="49000">
                <a:schemeClr val="accent5">
                  <a:lumMod val="60000"/>
                  <a:lumOff val="40000"/>
                </a:schemeClr>
              </a:gs>
              <a:gs pos="100000">
                <a:schemeClr val="accent5">
                  <a:lumMod val="60000"/>
                  <a:lumOff val="40000"/>
                </a:schemeClr>
              </a:gs>
            </a:gsLst>
            <a:lin ang="2700000" scaled="1"/>
            <a:tileRect/>
          </a:gradFill>
          <a:ln w="12700">
            <a:solidFill>
              <a:schemeClr val="tx1">
                <a:lumMod val="95000"/>
                <a:lumOff val="5000"/>
              </a:schemeClr>
            </a:solidFill>
          </a:ln>
          <a:effectLst>
            <a:outerShdw blurRad="50800" dist="38100" dir="2700000" algn="tl" rotWithShape="0">
              <a:prstClr val="black">
                <a:alpha val="40000"/>
              </a:prstClr>
            </a:outerShdw>
          </a:effectLst>
        </p:spPr>
        <p:txBody>
          <a:bodyPr wrap="square" rtlCol="0">
            <a:spAutoFit/>
          </a:bodyPr>
          <a:lstStyle/>
          <a:p>
            <a:endParaRPr lang="en-US" dirty="0"/>
          </a:p>
        </p:txBody>
      </p:sp>
      <p:sp>
        <p:nvSpPr>
          <p:cNvPr id="5124" name="Rectangle 7"/>
          <p:cNvSpPr>
            <a:spLocks noGrp="1" noChangeArrowheads="1"/>
          </p:cNvSpPr>
          <p:nvPr>
            <p:ph type="title"/>
          </p:nvPr>
        </p:nvSpPr>
        <p:spPr>
          <a:xfrm>
            <a:off x="305265" y="306683"/>
            <a:ext cx="8458200" cy="699730"/>
          </a:xfrm>
          <a:noFill/>
        </p:spPr>
        <p:txBody>
          <a:bodyPr/>
          <a:lstStyle/>
          <a:p>
            <a:pPr eaLnBrk="1" hangingPunct="1">
              <a:lnSpc>
                <a:spcPct val="90000"/>
              </a:lnSpc>
            </a:pPr>
            <a:r>
              <a:rPr lang="en-US" dirty="0">
                <a:effectLst/>
                <a:latin typeface="Calibri" pitchFamily="34" charset="0"/>
              </a:rPr>
              <a:t>Use PPT animation to control the audience’s attention while you’re speaking </a:t>
            </a:r>
          </a:p>
        </p:txBody>
      </p:sp>
      <p:sp>
        <p:nvSpPr>
          <p:cNvPr id="3" name="TextBox 2"/>
          <p:cNvSpPr txBox="1"/>
          <p:nvPr/>
        </p:nvSpPr>
        <p:spPr>
          <a:xfrm>
            <a:off x="495765" y="1299594"/>
            <a:ext cx="8077200" cy="954107"/>
          </a:xfrm>
          <a:prstGeom prst="rect">
            <a:avLst/>
          </a:prstGeom>
          <a:noFill/>
        </p:spPr>
        <p:txBody>
          <a:bodyPr wrap="square" rtlCol="0">
            <a:spAutoFit/>
          </a:bodyPr>
          <a:lstStyle/>
          <a:p>
            <a:r>
              <a:rPr lang="en-US" sz="2800" b="1" dirty="0">
                <a:latin typeface="Calibri" panose="020F0502020204030204" pitchFamily="34" charset="0"/>
              </a:rPr>
              <a:t>Spring-8 “light” is ≈1 billion times more brilliant than </a:t>
            </a:r>
            <a:br>
              <a:rPr lang="en-US" sz="2800" b="1" dirty="0">
                <a:latin typeface="Calibri" panose="020F0502020204030204" pitchFamily="34" charset="0"/>
              </a:rPr>
            </a:br>
            <a:r>
              <a:rPr lang="en-US" sz="2800" b="1" dirty="0">
                <a:latin typeface="Calibri" panose="020F0502020204030204" pitchFamily="34" charset="0"/>
              </a:rPr>
              <a:t>conventional X-ray sources </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2053" t="6887" r="4967" b="26047"/>
          <a:stretch/>
        </p:blipFill>
        <p:spPr>
          <a:xfrm>
            <a:off x="7276175" y="5466314"/>
            <a:ext cx="1271390" cy="889974"/>
          </a:xfrm>
          <a:prstGeom prst="rect">
            <a:avLst/>
          </a:prstGeom>
          <a:ln>
            <a:noFill/>
          </a:ln>
          <a:effectLst>
            <a:outerShdw blurRad="292100" dist="139700" dir="2700000" algn="tl" rotWithShape="0">
              <a:srgbClr val="333333">
                <a:alpha val="65000"/>
              </a:srgbClr>
            </a:outerShdw>
          </a:effectLst>
        </p:spPr>
      </p:pic>
      <p:sp>
        <p:nvSpPr>
          <p:cNvPr id="12" name="TextBox 11"/>
          <p:cNvSpPr txBox="1"/>
          <p:nvPr/>
        </p:nvSpPr>
        <p:spPr>
          <a:xfrm>
            <a:off x="457200" y="4876800"/>
            <a:ext cx="7163773" cy="1569660"/>
          </a:xfrm>
          <a:prstGeom prst="rect">
            <a:avLst/>
          </a:prstGeom>
          <a:noFill/>
        </p:spPr>
        <p:txBody>
          <a:bodyPr wrap="square" rtlCol="0">
            <a:spAutoFit/>
          </a:bodyPr>
          <a:lstStyle/>
          <a:p>
            <a:r>
              <a:rPr lang="en-US" b="1" dirty="0">
                <a:latin typeface="Calibri" panose="020F0502020204030204" pitchFamily="34" charset="0"/>
              </a:rPr>
              <a:t>Spring-8: Storage ring for 8-GeV synchrotron radiation</a:t>
            </a:r>
          </a:p>
          <a:p>
            <a:r>
              <a:rPr lang="en-US" b="1" dirty="0">
                <a:latin typeface="Calibri" panose="020F0502020204030204" pitchFamily="34" charset="0"/>
              </a:rPr>
              <a:t>Compton back scatters 351-nm </a:t>
            </a:r>
            <a:r>
              <a:rPr lang="en-US" b="1" dirty="0" err="1">
                <a:latin typeface="Calibri" panose="020F0502020204030204" pitchFamily="34" charset="0"/>
              </a:rPr>
              <a:t>Ar</a:t>
            </a:r>
            <a:r>
              <a:rPr lang="en-US" b="1" dirty="0">
                <a:latin typeface="Calibri" panose="020F0502020204030204" pitchFamily="34" charset="0"/>
              </a:rPr>
              <a:t> (</a:t>
            </a:r>
            <a:r>
              <a:rPr lang="en-US" b="1" dirty="0" err="1">
                <a:latin typeface="Calibri" panose="020F0502020204030204" pitchFamily="34" charset="0"/>
              </a:rPr>
              <a:t>uv</a:t>
            </a:r>
            <a:r>
              <a:rPr lang="en-US" b="1" dirty="0">
                <a:latin typeface="Calibri" panose="020F0502020204030204" pitchFamily="34" charset="0"/>
              </a:rPr>
              <a:t>) laser </a:t>
            </a:r>
            <a:br>
              <a:rPr lang="en-US" b="1" dirty="0">
                <a:latin typeface="Calibri" panose="020F0502020204030204" pitchFamily="34" charset="0"/>
              </a:rPr>
            </a:br>
            <a:r>
              <a:rPr lang="en-US" b="1" dirty="0">
                <a:latin typeface="Calibri" panose="020F0502020204030204" pitchFamily="34" charset="0"/>
              </a:rPr>
              <a:t>   off electrons</a:t>
            </a:r>
            <a:br>
              <a:rPr lang="en-US" b="1" dirty="0">
                <a:latin typeface="Calibri" panose="020F0502020204030204" pitchFamily="34" charset="0"/>
              </a:rPr>
            </a:br>
            <a:r>
              <a:rPr lang="en-US" b="1" dirty="0">
                <a:latin typeface="Calibri" panose="020F0502020204030204" pitchFamily="34" charset="0"/>
              </a:rPr>
              <a:t>Produces 1.5-GeV–2.4-GeV photon beam </a:t>
            </a:r>
            <a:r>
              <a:rPr lang="en-US" dirty="0">
                <a:latin typeface="Calibri" panose="020F0502020204030204" pitchFamily="34" charset="0"/>
              </a:rPr>
              <a:t>  </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4369" y="2319449"/>
            <a:ext cx="3816196" cy="2133600"/>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936765" y="4518798"/>
            <a:ext cx="3733800" cy="430887"/>
          </a:xfrm>
          <a:prstGeom prst="rect">
            <a:avLst/>
          </a:prstGeom>
          <a:noFill/>
        </p:spPr>
        <p:txBody>
          <a:bodyPr wrap="square" rtlCol="0">
            <a:spAutoFit/>
          </a:bodyPr>
          <a:lstStyle/>
          <a:p>
            <a:r>
              <a:rPr lang="en-US" sz="1100" dirty="0">
                <a:latin typeface="Calibri" panose="020F0502020204030204" pitchFamily="34" charset="0"/>
              </a:rPr>
              <a:t>Schematic view of the LEPS beamline and the Compton</a:t>
            </a:r>
            <a:br>
              <a:rPr lang="en-US" sz="1100" dirty="0">
                <a:latin typeface="Calibri" panose="020F0502020204030204" pitchFamily="34" charset="0"/>
              </a:rPr>
            </a:br>
            <a:r>
              <a:rPr lang="en-US" sz="1100" dirty="0">
                <a:latin typeface="Calibri" panose="020F0502020204030204" pitchFamily="34" charset="0"/>
              </a:rPr>
              <a:t>backscattering process</a:t>
            </a: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47614" y="2195538"/>
            <a:ext cx="2366074" cy="2223396"/>
          </a:xfrm>
          <a:prstGeom prst="rect">
            <a:avLst/>
          </a:prstGeom>
        </p:spPr>
      </p:pic>
      <p:sp>
        <p:nvSpPr>
          <p:cNvPr id="10" name="TextBox 9"/>
          <p:cNvSpPr txBox="1"/>
          <p:nvPr/>
        </p:nvSpPr>
        <p:spPr>
          <a:xfrm>
            <a:off x="5157722" y="4460635"/>
            <a:ext cx="3733800" cy="430887"/>
          </a:xfrm>
          <a:prstGeom prst="rect">
            <a:avLst/>
          </a:prstGeom>
          <a:noFill/>
        </p:spPr>
        <p:txBody>
          <a:bodyPr wrap="square" rtlCol="0">
            <a:spAutoFit/>
          </a:bodyPr>
          <a:lstStyle/>
          <a:p>
            <a:r>
              <a:rPr lang="en-US" sz="1100" dirty="0">
                <a:latin typeface="Calibri" panose="020F0502020204030204" pitchFamily="34" charset="0"/>
              </a:rPr>
              <a:t>Differential cross sections for the BCS process </a:t>
            </a:r>
            <a:br>
              <a:rPr lang="en-US" sz="1100" dirty="0">
                <a:latin typeface="Calibri" panose="020F0502020204030204" pitchFamily="34" charset="0"/>
              </a:rPr>
            </a:br>
            <a:r>
              <a:rPr lang="en-US" sz="1100" dirty="0">
                <a:latin typeface="Calibri" panose="020F0502020204030204" pitchFamily="34" charset="0"/>
              </a:rPr>
              <a:t>between 8-GeV electrons and laser photons</a:t>
            </a:r>
          </a:p>
        </p:txBody>
      </p:sp>
      <p:sp>
        <p:nvSpPr>
          <p:cNvPr id="4" name="Slide Number Placeholder 3">
            <a:extLst>
              <a:ext uri="{FF2B5EF4-FFF2-40B4-BE49-F238E27FC236}">
                <a16:creationId xmlns:a16="http://schemas.microsoft.com/office/drawing/2014/main" id="{75A6616C-3B52-4D70-8CAF-6D19CB452491}"/>
              </a:ext>
            </a:extLst>
          </p:cNvPr>
          <p:cNvSpPr>
            <a:spLocks noGrp="1"/>
          </p:cNvSpPr>
          <p:nvPr>
            <p:ph type="sldNum" sz="quarter" idx="12"/>
          </p:nvPr>
        </p:nvSpPr>
        <p:spPr>
          <a:xfrm>
            <a:off x="6705600" y="6553200"/>
            <a:ext cx="1905000" cy="304800"/>
          </a:xfrm>
        </p:spPr>
        <p:txBody>
          <a:bodyPr/>
          <a:lstStyle/>
          <a:p>
            <a:pPr>
              <a:defRPr/>
            </a:pPr>
            <a:fld id="{0C3D420A-3147-497E-93C3-AFBE597AB927}" type="slidenum">
              <a:rPr lang="en-US" smtClean="0"/>
              <a:pPr>
                <a:defRPr/>
              </a:pPr>
              <a:t>38</a:t>
            </a:fld>
            <a:endParaRPr lang="en-US" b="0" dirty="0">
              <a:solidFill>
                <a:schemeClr val="tx1"/>
              </a:solidFill>
            </a:endParaRPr>
          </a:p>
        </p:txBody>
      </p:sp>
    </p:spTree>
    <p:extLst>
      <p:ext uri="{BB962C8B-B14F-4D97-AF65-F5344CB8AC3E}">
        <p14:creationId xmlns:p14="http://schemas.microsoft.com/office/powerpoint/2010/main" val="3710748602"/>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5265" y="1219200"/>
            <a:ext cx="8458200" cy="5334000"/>
          </a:xfrm>
          <a:prstGeom prst="rect">
            <a:avLst/>
          </a:prstGeom>
          <a:gradFill flip="none" rotWithShape="1">
            <a:gsLst>
              <a:gs pos="0">
                <a:schemeClr val="accent5">
                  <a:lumMod val="60000"/>
                  <a:lumOff val="40000"/>
                </a:schemeClr>
              </a:gs>
              <a:gs pos="49000">
                <a:schemeClr val="accent5">
                  <a:lumMod val="60000"/>
                  <a:lumOff val="40000"/>
                </a:schemeClr>
              </a:gs>
              <a:gs pos="100000">
                <a:schemeClr val="accent5">
                  <a:lumMod val="60000"/>
                  <a:lumOff val="40000"/>
                </a:schemeClr>
              </a:gs>
            </a:gsLst>
            <a:lin ang="2700000" scaled="1"/>
            <a:tileRect/>
          </a:gradFill>
          <a:ln w="12700">
            <a:solidFill>
              <a:schemeClr val="tx1">
                <a:lumMod val="95000"/>
                <a:lumOff val="5000"/>
              </a:schemeClr>
            </a:solidFill>
          </a:ln>
          <a:effectLst>
            <a:outerShdw blurRad="50800" dist="38100" dir="2700000" algn="tl" rotWithShape="0">
              <a:prstClr val="black">
                <a:alpha val="40000"/>
              </a:prstClr>
            </a:outerShdw>
          </a:effectLst>
        </p:spPr>
        <p:txBody>
          <a:bodyPr wrap="square" rtlCol="0">
            <a:spAutoFit/>
          </a:bodyPr>
          <a:lstStyle/>
          <a:p>
            <a:endParaRPr lang="en-US" dirty="0"/>
          </a:p>
        </p:txBody>
      </p:sp>
      <p:sp>
        <p:nvSpPr>
          <p:cNvPr id="5124" name="Rectangle 7"/>
          <p:cNvSpPr>
            <a:spLocks noGrp="1" noChangeArrowheads="1"/>
          </p:cNvSpPr>
          <p:nvPr>
            <p:ph type="title"/>
          </p:nvPr>
        </p:nvSpPr>
        <p:spPr>
          <a:xfrm>
            <a:off x="305265" y="306683"/>
            <a:ext cx="8458200" cy="699730"/>
          </a:xfrm>
          <a:noFill/>
        </p:spPr>
        <p:txBody>
          <a:bodyPr/>
          <a:lstStyle/>
          <a:p>
            <a:pPr eaLnBrk="1" hangingPunct="1">
              <a:lnSpc>
                <a:spcPct val="90000"/>
              </a:lnSpc>
            </a:pPr>
            <a:r>
              <a:rPr lang="en-US" dirty="0">
                <a:effectLst/>
                <a:latin typeface="Calibri" pitchFamily="34" charset="0"/>
              </a:rPr>
              <a:t>Use PPT animation to control the audience’s attention while you’re speaking </a:t>
            </a:r>
          </a:p>
        </p:txBody>
      </p:sp>
      <p:sp>
        <p:nvSpPr>
          <p:cNvPr id="3" name="TextBox 2"/>
          <p:cNvSpPr txBox="1"/>
          <p:nvPr/>
        </p:nvSpPr>
        <p:spPr>
          <a:xfrm>
            <a:off x="495765" y="1299594"/>
            <a:ext cx="8077200" cy="954107"/>
          </a:xfrm>
          <a:prstGeom prst="rect">
            <a:avLst/>
          </a:prstGeom>
          <a:noFill/>
        </p:spPr>
        <p:txBody>
          <a:bodyPr wrap="square" rtlCol="0">
            <a:spAutoFit/>
          </a:bodyPr>
          <a:lstStyle/>
          <a:p>
            <a:r>
              <a:rPr lang="en-US" sz="2800" b="1" dirty="0">
                <a:latin typeface="Calibri" panose="020F0502020204030204" pitchFamily="34" charset="0"/>
              </a:rPr>
              <a:t>Spring-8 “light” is ≈1 billion times more brilliant than </a:t>
            </a:r>
            <a:br>
              <a:rPr lang="en-US" sz="2800" b="1" dirty="0">
                <a:latin typeface="Calibri" panose="020F0502020204030204" pitchFamily="34" charset="0"/>
              </a:rPr>
            </a:br>
            <a:r>
              <a:rPr lang="en-US" sz="2800" b="1" dirty="0">
                <a:latin typeface="Calibri" panose="020F0502020204030204" pitchFamily="34" charset="0"/>
              </a:rPr>
              <a:t>conventional X-ray sources </a:t>
            </a:r>
          </a:p>
        </p:txBody>
      </p:sp>
      <p:sp>
        <p:nvSpPr>
          <p:cNvPr id="12" name="TextBox 11"/>
          <p:cNvSpPr txBox="1"/>
          <p:nvPr/>
        </p:nvSpPr>
        <p:spPr>
          <a:xfrm>
            <a:off x="457200" y="2351028"/>
            <a:ext cx="7163773" cy="1569660"/>
          </a:xfrm>
          <a:prstGeom prst="rect">
            <a:avLst/>
          </a:prstGeom>
          <a:noFill/>
        </p:spPr>
        <p:txBody>
          <a:bodyPr wrap="square" rtlCol="0">
            <a:spAutoFit/>
          </a:bodyPr>
          <a:lstStyle/>
          <a:p>
            <a:r>
              <a:rPr lang="en-US" b="1" dirty="0">
                <a:latin typeface="Calibri" panose="020F0502020204030204" pitchFamily="34" charset="0"/>
              </a:rPr>
              <a:t>Spring-8: Storage ring for 8-GeV synchrotron radiation</a:t>
            </a:r>
          </a:p>
          <a:p>
            <a:r>
              <a:rPr lang="en-US" b="1" dirty="0">
                <a:latin typeface="Calibri" panose="020F0502020204030204" pitchFamily="34" charset="0"/>
              </a:rPr>
              <a:t>Compton back scatters 351-nm </a:t>
            </a:r>
            <a:r>
              <a:rPr lang="en-US" b="1" dirty="0" err="1">
                <a:latin typeface="Calibri" panose="020F0502020204030204" pitchFamily="34" charset="0"/>
              </a:rPr>
              <a:t>Ar</a:t>
            </a:r>
            <a:r>
              <a:rPr lang="en-US" b="1" dirty="0">
                <a:latin typeface="Calibri" panose="020F0502020204030204" pitchFamily="34" charset="0"/>
              </a:rPr>
              <a:t> (</a:t>
            </a:r>
            <a:r>
              <a:rPr lang="en-US" b="1" dirty="0" err="1">
                <a:latin typeface="Calibri" panose="020F0502020204030204" pitchFamily="34" charset="0"/>
              </a:rPr>
              <a:t>uv</a:t>
            </a:r>
            <a:r>
              <a:rPr lang="en-US" b="1" dirty="0">
                <a:latin typeface="Calibri" panose="020F0502020204030204" pitchFamily="34" charset="0"/>
              </a:rPr>
              <a:t>) laser </a:t>
            </a:r>
            <a:br>
              <a:rPr lang="en-US" b="1" dirty="0">
                <a:latin typeface="Calibri" panose="020F0502020204030204" pitchFamily="34" charset="0"/>
              </a:rPr>
            </a:br>
            <a:r>
              <a:rPr lang="en-US" b="1" dirty="0">
                <a:latin typeface="Calibri" panose="020F0502020204030204" pitchFamily="34" charset="0"/>
              </a:rPr>
              <a:t>   off electrons</a:t>
            </a:r>
            <a:br>
              <a:rPr lang="en-US" b="1" dirty="0">
                <a:latin typeface="Calibri" panose="020F0502020204030204" pitchFamily="34" charset="0"/>
              </a:rPr>
            </a:br>
            <a:r>
              <a:rPr lang="en-US" b="1" dirty="0">
                <a:latin typeface="Calibri" panose="020F0502020204030204" pitchFamily="34" charset="0"/>
              </a:rPr>
              <a:t>Produces 1.5-GeV–2.4-GeV photon beam </a:t>
            </a:r>
            <a:r>
              <a:rPr lang="en-US" dirty="0">
                <a:latin typeface="Calibri" panose="020F0502020204030204" pitchFamily="34" charset="0"/>
              </a:rPr>
              <a:t>  </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42053" t="6887" r="4967" b="26047"/>
          <a:stretch/>
        </p:blipFill>
        <p:spPr>
          <a:xfrm>
            <a:off x="7276175" y="5466314"/>
            <a:ext cx="1271390" cy="889974"/>
          </a:xfrm>
          <a:prstGeom prst="rect">
            <a:avLst/>
          </a:prstGeom>
          <a:ln>
            <a:noFill/>
          </a:ln>
          <a:effectLst>
            <a:outerShdw blurRad="292100" dist="139700" dir="2700000" algn="tl" rotWithShape="0">
              <a:srgbClr val="333333">
                <a:alpha val="65000"/>
              </a:srgbClr>
            </a:outerShdw>
          </a:effectLst>
        </p:spPr>
      </p:pic>
      <p:sp>
        <p:nvSpPr>
          <p:cNvPr id="4" name="Slide Number Placeholder 3">
            <a:extLst>
              <a:ext uri="{FF2B5EF4-FFF2-40B4-BE49-F238E27FC236}">
                <a16:creationId xmlns:a16="http://schemas.microsoft.com/office/drawing/2014/main" id="{1BDEB9D0-8C6C-4FA6-AC6A-1466DFFE9187}"/>
              </a:ext>
            </a:extLst>
          </p:cNvPr>
          <p:cNvSpPr>
            <a:spLocks noGrp="1"/>
          </p:cNvSpPr>
          <p:nvPr>
            <p:ph type="sldNum" sz="quarter" idx="12"/>
          </p:nvPr>
        </p:nvSpPr>
        <p:spPr>
          <a:xfrm>
            <a:off x="6705600" y="6553200"/>
            <a:ext cx="1905000" cy="304800"/>
          </a:xfrm>
        </p:spPr>
        <p:txBody>
          <a:bodyPr/>
          <a:lstStyle/>
          <a:p>
            <a:pPr>
              <a:defRPr/>
            </a:pPr>
            <a:fld id="{0C3D420A-3147-497E-93C3-AFBE597AB927}" type="slidenum">
              <a:rPr lang="en-US" smtClean="0"/>
              <a:pPr>
                <a:defRPr/>
              </a:pPr>
              <a:t>39</a:t>
            </a:fld>
            <a:endParaRPr lang="en-US" b="0" dirty="0">
              <a:solidFill>
                <a:schemeClr val="tx1"/>
              </a:solidFill>
            </a:endParaRPr>
          </a:p>
        </p:txBody>
      </p:sp>
    </p:spTree>
    <p:extLst>
      <p:ext uri="{BB962C8B-B14F-4D97-AF65-F5344CB8AC3E}">
        <p14:creationId xmlns:p14="http://schemas.microsoft.com/office/powerpoint/2010/main" val="122547145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533400" y="396875"/>
            <a:ext cx="8534400" cy="1371600"/>
          </a:xfrm>
        </p:spPr>
        <p:txBody>
          <a:bodyPr/>
          <a:lstStyle/>
          <a:p>
            <a:pPr>
              <a:lnSpc>
                <a:spcPct val="90000"/>
              </a:lnSpc>
            </a:pPr>
            <a:r>
              <a:rPr lang="en-US" altLang="en-US" sz="3600" dirty="0">
                <a:effectLst/>
                <a:latin typeface="Calibri" panose="020F0502020204030204" pitchFamily="34" charset="0"/>
                <a:ea typeface="Calibri" panose="020F0502020204030204" pitchFamily="34" charset="0"/>
              </a:rPr>
              <a:t>Next step—analyze your audience </a:t>
            </a:r>
          </a:p>
        </p:txBody>
      </p:sp>
      <p:sp>
        <p:nvSpPr>
          <p:cNvPr id="6147" name="TextBox 1"/>
          <p:cNvSpPr txBox="1">
            <a:spLocks noChangeArrowheads="1"/>
          </p:cNvSpPr>
          <p:nvPr/>
        </p:nvSpPr>
        <p:spPr bwMode="auto">
          <a:xfrm>
            <a:off x="3200400" y="5865813"/>
            <a:ext cx="640289"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2000" b="1" dirty="0">
                <a:solidFill>
                  <a:srgbClr val="EF6132"/>
                </a:solidFill>
                <a:latin typeface="Calibri" panose="020F0502020204030204" pitchFamily="34" charset="0"/>
                <a:ea typeface="Calibri" panose="020F0502020204030204" pitchFamily="34" charset="0"/>
                <a:cs typeface="Calibri" panose="020F0502020204030204" pitchFamily="34" charset="0"/>
              </a:rPr>
              <a:t>You</a:t>
            </a:r>
          </a:p>
        </p:txBody>
      </p:sp>
      <p:sp>
        <p:nvSpPr>
          <p:cNvPr id="6148" name="TextBox 5"/>
          <p:cNvSpPr txBox="1">
            <a:spLocks noChangeArrowheads="1"/>
          </p:cNvSpPr>
          <p:nvPr/>
        </p:nvSpPr>
        <p:spPr bwMode="auto">
          <a:xfrm>
            <a:off x="3962400" y="5865813"/>
            <a:ext cx="154396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2000" b="1" dirty="0">
                <a:solidFill>
                  <a:srgbClr val="EF6132"/>
                </a:solidFill>
                <a:latin typeface="Calibri" panose="020F0502020204030204" pitchFamily="34" charset="0"/>
                <a:ea typeface="Calibri" panose="020F0502020204030204" pitchFamily="34" charset="0"/>
                <a:cs typeface="Calibri" panose="020F0502020204030204" pitchFamily="34" charset="0"/>
              </a:rPr>
              <a:t>Your </a:t>
            </a:r>
            <a:br>
              <a:rPr lang="en-US" altLang="en-US" sz="2000" b="1" dirty="0">
                <a:solidFill>
                  <a:srgbClr val="EF6132"/>
                </a:solidFill>
                <a:latin typeface="Calibri" panose="020F0502020204030204" pitchFamily="34" charset="0"/>
                <a:ea typeface="Calibri" panose="020F0502020204030204" pitchFamily="34" charset="0"/>
                <a:cs typeface="Calibri" panose="020F0502020204030204" pitchFamily="34" charset="0"/>
              </a:rPr>
            </a:br>
            <a:r>
              <a:rPr lang="en-US" altLang="en-US" sz="2000" b="1" dirty="0">
                <a:solidFill>
                  <a:srgbClr val="EF6132"/>
                </a:solidFill>
                <a:latin typeface="Calibri" panose="020F0502020204030204" pitchFamily="34" charset="0"/>
                <a:ea typeface="Calibri" panose="020F0502020204030204" pitchFamily="34" charset="0"/>
                <a:cs typeface="Calibri" panose="020F0502020204030204" pitchFamily="34" charset="0"/>
              </a:rPr>
              <a:t>audience</a:t>
            </a:r>
          </a:p>
        </p:txBody>
      </p:sp>
      <p:pic>
        <p:nvPicPr>
          <p:cNvPr id="614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2647950"/>
            <a:ext cx="4413250" cy="330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loud Callout 4"/>
          <p:cNvSpPr/>
          <p:nvPr/>
        </p:nvSpPr>
        <p:spPr bwMode="auto">
          <a:xfrm flipH="1">
            <a:off x="762000" y="1600200"/>
            <a:ext cx="3352800" cy="1657350"/>
          </a:xfrm>
          <a:prstGeom prst="cloudCallout">
            <a:avLst/>
          </a:prstGeom>
          <a:noFill/>
          <a:ln w="9525" cap="flat" cmpd="sng" algn="ctr">
            <a:solidFill>
              <a:schemeClr val="accent2"/>
            </a:solidFill>
            <a:prstDash val="solid"/>
            <a:round/>
            <a:headEnd type="none" w="med" len="med"/>
            <a:tailEnd type="none" w="med" len="med"/>
          </a:ln>
          <a:effectLst>
            <a:outerShdw blurRad="50800" dist="38100" dir="5400000" algn="t" rotWithShape="0">
              <a:prstClr val="black">
                <a:alpha val="40000"/>
              </a:prstClr>
            </a:outerShdw>
          </a:effectLst>
        </p:spPr>
        <p:txBody>
          <a:bodyPr/>
          <a:lstStyle/>
          <a:p>
            <a:pPr>
              <a:defRPr/>
            </a:pPr>
            <a:endParaRPr lang="en-US">
              <a:noFill/>
            </a:endParaRPr>
          </a:p>
        </p:txBody>
      </p:sp>
      <p:pic>
        <p:nvPicPr>
          <p:cNvPr id="6151" name="Picture 6"/>
          <p:cNvPicPr>
            <a:picLocks noChangeAspect="1"/>
          </p:cNvPicPr>
          <p:nvPr/>
        </p:nvPicPr>
        <p:blipFill>
          <a:blip r:embed="rId4">
            <a:extLst>
              <a:ext uri="{28A0092B-C50C-407E-A947-70E740481C1C}">
                <a14:useLocalDpi xmlns:a14="http://schemas.microsoft.com/office/drawing/2010/main" val="0"/>
              </a:ext>
            </a:extLst>
          </a:blip>
          <a:srcRect l="14999" t="20009" r="8504" b="20956"/>
          <a:stretch>
            <a:fillRect/>
          </a:stretch>
        </p:blipFill>
        <p:spPr bwMode="auto">
          <a:xfrm>
            <a:off x="1377297" y="1725613"/>
            <a:ext cx="2214282" cy="1387476"/>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1809750"/>
            <a:ext cx="1905000" cy="130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loud Callout 8"/>
          <p:cNvSpPr/>
          <p:nvPr/>
        </p:nvSpPr>
        <p:spPr bwMode="auto">
          <a:xfrm>
            <a:off x="4343400" y="1600200"/>
            <a:ext cx="3352800" cy="1657350"/>
          </a:xfrm>
          <a:prstGeom prst="cloudCallout">
            <a:avLst/>
          </a:prstGeom>
          <a:noFill/>
          <a:ln w="9525" cap="flat" cmpd="sng" algn="ctr">
            <a:solidFill>
              <a:schemeClr val="accent2"/>
            </a:solidFill>
            <a:prstDash val="solid"/>
            <a:round/>
            <a:headEnd type="none" w="med" len="med"/>
            <a:tailEnd type="none" w="med" len="med"/>
          </a:ln>
          <a:effectLst>
            <a:outerShdw blurRad="50800" dist="38100" dir="5400000" algn="t" rotWithShape="0">
              <a:prstClr val="black">
                <a:alpha val="40000"/>
              </a:prstClr>
            </a:outerShdw>
          </a:effectLst>
        </p:spPr>
        <p:txBody>
          <a:bodyPr/>
          <a:lstStyle/>
          <a:p>
            <a:pPr>
              <a:defRPr/>
            </a:pPr>
            <a:endParaRPr lang="en-US">
              <a:noFill/>
            </a:endParaRPr>
          </a:p>
        </p:txBody>
      </p:sp>
      <p:sp>
        <p:nvSpPr>
          <p:cNvPr id="2" name="TextBox 1"/>
          <p:cNvSpPr txBox="1"/>
          <p:nvPr/>
        </p:nvSpPr>
        <p:spPr>
          <a:xfrm rot="21420585">
            <a:off x="5524499" y="4072086"/>
            <a:ext cx="2971800" cy="461665"/>
          </a:xfrm>
          <a:prstGeom prst="rect">
            <a:avLst/>
          </a:prstGeom>
          <a:noFill/>
        </p:spPr>
        <p:txBody>
          <a:bodyPr wrap="square" rtlCol="0">
            <a:spAutoFit/>
          </a:bodyPr>
          <a:lstStyle/>
          <a:p>
            <a:r>
              <a:rPr lang="en-US" sz="1800" b="1" dirty="0">
                <a:solidFill>
                  <a:schemeClr val="accent2">
                    <a:lumMod val="50000"/>
                  </a:schemeClr>
                </a:solidFill>
                <a:latin typeface="Calibri" panose="020F0502020204030204" pitchFamily="34" charset="0"/>
              </a:rPr>
              <a:t>What do they already know?</a:t>
            </a:r>
            <a:r>
              <a:rPr lang="en-US" dirty="0">
                <a:solidFill>
                  <a:schemeClr val="accent2">
                    <a:lumMod val="50000"/>
                  </a:schemeClr>
                </a:solidFill>
                <a:latin typeface="Calibri" panose="020F0502020204030204" pitchFamily="34" charset="0"/>
              </a:rPr>
              <a:t> </a:t>
            </a:r>
          </a:p>
        </p:txBody>
      </p:sp>
      <p:sp>
        <p:nvSpPr>
          <p:cNvPr id="11" name="TextBox 10"/>
          <p:cNvSpPr txBox="1"/>
          <p:nvPr/>
        </p:nvSpPr>
        <p:spPr>
          <a:xfrm rot="355670">
            <a:off x="5160720" y="4744541"/>
            <a:ext cx="2971800" cy="461665"/>
          </a:xfrm>
          <a:prstGeom prst="rect">
            <a:avLst/>
          </a:prstGeom>
          <a:noFill/>
        </p:spPr>
        <p:txBody>
          <a:bodyPr wrap="square" rtlCol="0">
            <a:spAutoFit/>
          </a:bodyPr>
          <a:lstStyle/>
          <a:p>
            <a:r>
              <a:rPr lang="en-US" sz="1800" b="1" dirty="0">
                <a:solidFill>
                  <a:schemeClr val="accent2">
                    <a:lumMod val="50000"/>
                  </a:schemeClr>
                </a:solidFill>
                <a:latin typeface="Calibri" panose="020F0502020204030204" pitchFamily="34" charset="0"/>
              </a:rPr>
              <a:t>What will confuse them?</a:t>
            </a:r>
            <a:r>
              <a:rPr lang="en-US" dirty="0">
                <a:solidFill>
                  <a:schemeClr val="accent2">
                    <a:lumMod val="50000"/>
                  </a:schemeClr>
                </a:solidFill>
                <a:latin typeface="Calibri" panose="020F0502020204030204" pitchFamily="34" charset="0"/>
              </a:rPr>
              <a:t> </a:t>
            </a:r>
          </a:p>
        </p:txBody>
      </p:sp>
      <p:sp>
        <p:nvSpPr>
          <p:cNvPr id="12" name="TextBox 11"/>
          <p:cNvSpPr txBox="1"/>
          <p:nvPr/>
        </p:nvSpPr>
        <p:spPr>
          <a:xfrm rot="20255420">
            <a:off x="297144" y="3316432"/>
            <a:ext cx="1850264" cy="644472"/>
          </a:xfrm>
          <a:prstGeom prst="rect">
            <a:avLst/>
          </a:prstGeom>
          <a:noFill/>
        </p:spPr>
        <p:txBody>
          <a:bodyPr wrap="square" rtlCol="0">
            <a:spAutoFit/>
          </a:bodyPr>
          <a:lstStyle/>
          <a:p>
            <a:pPr>
              <a:lnSpc>
                <a:spcPct val="85000"/>
              </a:lnSpc>
            </a:pPr>
            <a:r>
              <a:rPr lang="en-US" sz="1800" b="1" dirty="0">
                <a:solidFill>
                  <a:schemeClr val="accent2">
                    <a:lumMod val="50000"/>
                  </a:schemeClr>
                </a:solidFill>
                <a:latin typeface="Calibri" panose="020F0502020204030204" pitchFamily="34" charset="0"/>
              </a:rPr>
              <a:t>What words will </a:t>
            </a:r>
            <a:br>
              <a:rPr lang="en-US" sz="1800" b="1" dirty="0">
                <a:solidFill>
                  <a:schemeClr val="accent2">
                    <a:lumMod val="50000"/>
                  </a:schemeClr>
                </a:solidFill>
                <a:latin typeface="Calibri" panose="020F0502020204030204" pitchFamily="34" charset="0"/>
              </a:rPr>
            </a:br>
            <a:r>
              <a:rPr lang="en-US" sz="1800" b="1" dirty="0">
                <a:solidFill>
                  <a:schemeClr val="accent2">
                    <a:lumMod val="50000"/>
                  </a:schemeClr>
                </a:solidFill>
                <a:latin typeface="Calibri" panose="020F0502020204030204" pitchFamily="34" charset="0"/>
              </a:rPr>
              <a:t>they understand?</a:t>
            </a:r>
            <a:r>
              <a:rPr lang="en-US" dirty="0">
                <a:solidFill>
                  <a:schemeClr val="accent2">
                    <a:lumMod val="50000"/>
                  </a:schemeClr>
                </a:solidFill>
                <a:latin typeface="Calibri" panose="020F0502020204030204" pitchFamily="34" charset="0"/>
              </a:rPr>
              <a:t> </a:t>
            </a:r>
          </a:p>
        </p:txBody>
      </p:sp>
      <p:sp>
        <p:nvSpPr>
          <p:cNvPr id="13" name="TextBox 12"/>
          <p:cNvSpPr txBox="1"/>
          <p:nvPr/>
        </p:nvSpPr>
        <p:spPr>
          <a:xfrm rot="20924300">
            <a:off x="397608" y="4722574"/>
            <a:ext cx="2971800" cy="461665"/>
          </a:xfrm>
          <a:prstGeom prst="rect">
            <a:avLst/>
          </a:prstGeom>
          <a:noFill/>
        </p:spPr>
        <p:txBody>
          <a:bodyPr wrap="square" rtlCol="0">
            <a:spAutoFit/>
          </a:bodyPr>
          <a:lstStyle/>
          <a:p>
            <a:r>
              <a:rPr lang="en-US" sz="1800" b="1" dirty="0">
                <a:solidFill>
                  <a:schemeClr val="accent2">
                    <a:lumMod val="50000"/>
                  </a:schemeClr>
                </a:solidFill>
                <a:latin typeface="Calibri" panose="020F0502020204030204" pitchFamily="34" charset="0"/>
              </a:rPr>
              <a:t>What do they believe?</a:t>
            </a:r>
            <a:r>
              <a:rPr lang="en-US" dirty="0">
                <a:solidFill>
                  <a:schemeClr val="accent2">
                    <a:lumMod val="50000"/>
                  </a:schemeClr>
                </a:solidFill>
                <a:latin typeface="Calibri" panose="020F0502020204030204" pitchFamily="34" charset="0"/>
              </a:rPr>
              <a:t> </a:t>
            </a:r>
          </a:p>
        </p:txBody>
      </p:sp>
      <p:sp>
        <p:nvSpPr>
          <p:cNvPr id="14" name="TextBox 13"/>
          <p:cNvSpPr txBox="1"/>
          <p:nvPr/>
        </p:nvSpPr>
        <p:spPr>
          <a:xfrm rot="20659380">
            <a:off x="6049519" y="3179979"/>
            <a:ext cx="2508281" cy="565283"/>
          </a:xfrm>
          <a:prstGeom prst="rect">
            <a:avLst/>
          </a:prstGeom>
          <a:noFill/>
        </p:spPr>
        <p:txBody>
          <a:bodyPr wrap="square" rtlCol="0">
            <a:spAutoFit/>
          </a:bodyPr>
          <a:lstStyle/>
          <a:p>
            <a:pPr>
              <a:lnSpc>
                <a:spcPct val="85000"/>
              </a:lnSpc>
            </a:pPr>
            <a:r>
              <a:rPr lang="en-US" sz="1800" b="1" dirty="0">
                <a:solidFill>
                  <a:schemeClr val="accent2">
                    <a:lumMod val="50000"/>
                  </a:schemeClr>
                </a:solidFill>
                <a:latin typeface="Calibri" panose="020F0502020204030204" pitchFamily="34" charset="0"/>
              </a:rPr>
              <a:t>Why are they coming to </a:t>
            </a:r>
            <a:br>
              <a:rPr lang="en-US" sz="1800" b="1" dirty="0">
                <a:solidFill>
                  <a:schemeClr val="accent2">
                    <a:lumMod val="50000"/>
                  </a:schemeClr>
                </a:solidFill>
                <a:latin typeface="Calibri" panose="020F0502020204030204" pitchFamily="34" charset="0"/>
              </a:rPr>
            </a:br>
            <a:r>
              <a:rPr lang="en-US" sz="1800" b="1" dirty="0">
                <a:solidFill>
                  <a:schemeClr val="accent2">
                    <a:lumMod val="50000"/>
                  </a:schemeClr>
                </a:solidFill>
                <a:latin typeface="Calibri" panose="020F0502020204030204" pitchFamily="34" charset="0"/>
              </a:rPr>
              <a:t>my talk?  </a:t>
            </a:r>
            <a:endParaRPr lang="en-US" dirty="0">
              <a:solidFill>
                <a:schemeClr val="accent2">
                  <a:lumMod val="50000"/>
                </a:schemeClr>
              </a:solidFill>
              <a:latin typeface="Calibri" panose="020F0502020204030204" pitchFamily="34" charset="0"/>
            </a:endParaRPr>
          </a:p>
        </p:txBody>
      </p:sp>
      <p:sp>
        <p:nvSpPr>
          <p:cNvPr id="15" name="TextBox 14"/>
          <p:cNvSpPr txBox="1"/>
          <p:nvPr/>
        </p:nvSpPr>
        <p:spPr>
          <a:xfrm rot="494664">
            <a:off x="1368650" y="4092098"/>
            <a:ext cx="1814947" cy="644472"/>
          </a:xfrm>
          <a:prstGeom prst="rect">
            <a:avLst/>
          </a:prstGeom>
          <a:noFill/>
        </p:spPr>
        <p:txBody>
          <a:bodyPr wrap="square" rtlCol="0">
            <a:spAutoFit/>
          </a:bodyPr>
          <a:lstStyle/>
          <a:p>
            <a:pPr>
              <a:lnSpc>
                <a:spcPct val="85000"/>
              </a:lnSpc>
            </a:pPr>
            <a:r>
              <a:rPr lang="en-US" sz="1800" b="1" dirty="0">
                <a:solidFill>
                  <a:schemeClr val="accent2">
                    <a:lumMod val="50000"/>
                  </a:schemeClr>
                </a:solidFill>
                <a:latin typeface="Calibri" panose="020F0502020204030204" pitchFamily="34" charset="0"/>
              </a:rPr>
              <a:t>What do I have </a:t>
            </a:r>
            <a:br>
              <a:rPr lang="en-US" sz="1800" b="1" dirty="0">
                <a:solidFill>
                  <a:schemeClr val="accent2">
                    <a:lumMod val="50000"/>
                  </a:schemeClr>
                </a:solidFill>
                <a:latin typeface="Calibri" panose="020F0502020204030204" pitchFamily="34" charset="0"/>
              </a:rPr>
            </a:br>
            <a:r>
              <a:rPr lang="en-US" sz="1800" b="1" dirty="0">
                <a:solidFill>
                  <a:schemeClr val="accent2">
                    <a:lumMod val="50000"/>
                  </a:schemeClr>
                </a:solidFill>
                <a:latin typeface="Calibri" panose="020F0502020204030204" pitchFamily="34" charset="0"/>
              </a:rPr>
              <a:t>to explain?</a:t>
            </a:r>
            <a:r>
              <a:rPr lang="en-US" dirty="0">
                <a:solidFill>
                  <a:schemeClr val="accent2">
                    <a:lumMod val="50000"/>
                  </a:schemeClr>
                </a:solidFill>
                <a:latin typeface="Calibri" panose="020F0502020204030204" pitchFamily="34" charset="0"/>
              </a:rPr>
              <a:t> </a:t>
            </a:r>
          </a:p>
        </p:txBody>
      </p:sp>
      <p:sp>
        <p:nvSpPr>
          <p:cNvPr id="16" name="TextBox 15"/>
          <p:cNvSpPr txBox="1"/>
          <p:nvPr/>
        </p:nvSpPr>
        <p:spPr>
          <a:xfrm>
            <a:off x="881130" y="5411542"/>
            <a:ext cx="2203256" cy="644472"/>
          </a:xfrm>
          <a:prstGeom prst="rect">
            <a:avLst/>
          </a:prstGeom>
          <a:noFill/>
        </p:spPr>
        <p:txBody>
          <a:bodyPr wrap="square" rtlCol="0">
            <a:spAutoFit/>
          </a:bodyPr>
          <a:lstStyle/>
          <a:p>
            <a:pPr>
              <a:lnSpc>
                <a:spcPct val="85000"/>
              </a:lnSpc>
            </a:pPr>
            <a:r>
              <a:rPr lang="en-US" sz="1800" b="1" dirty="0">
                <a:solidFill>
                  <a:schemeClr val="accent2">
                    <a:lumMod val="50000"/>
                  </a:schemeClr>
                </a:solidFill>
                <a:latin typeface="Calibri" panose="020F0502020204030204" pitchFamily="34" charset="0"/>
              </a:rPr>
              <a:t>What is their level </a:t>
            </a:r>
            <a:br>
              <a:rPr lang="en-US" sz="1800" b="1" dirty="0">
                <a:solidFill>
                  <a:schemeClr val="accent2">
                    <a:lumMod val="50000"/>
                  </a:schemeClr>
                </a:solidFill>
                <a:latin typeface="Calibri" panose="020F0502020204030204" pitchFamily="34" charset="0"/>
              </a:rPr>
            </a:br>
            <a:r>
              <a:rPr lang="en-US" sz="1800" b="1" dirty="0">
                <a:solidFill>
                  <a:schemeClr val="accent2">
                    <a:lumMod val="50000"/>
                  </a:schemeClr>
                </a:solidFill>
                <a:latin typeface="Calibri" panose="020F0502020204030204" pitchFamily="34" charset="0"/>
              </a:rPr>
              <a:t>of expertise?</a:t>
            </a:r>
            <a:r>
              <a:rPr lang="en-US" dirty="0">
                <a:solidFill>
                  <a:schemeClr val="accent2">
                    <a:lumMod val="50000"/>
                  </a:schemeClr>
                </a:solidFill>
                <a:latin typeface="Calibri" panose="020F0502020204030204" pitchFamily="34" charset="0"/>
              </a:rPr>
              <a:t> </a:t>
            </a:r>
          </a:p>
        </p:txBody>
      </p:sp>
      <p:sp>
        <p:nvSpPr>
          <p:cNvPr id="17" name="TextBox 16"/>
          <p:cNvSpPr txBox="1"/>
          <p:nvPr/>
        </p:nvSpPr>
        <p:spPr>
          <a:xfrm rot="21180561">
            <a:off x="6009873" y="5356235"/>
            <a:ext cx="2971800" cy="644472"/>
          </a:xfrm>
          <a:prstGeom prst="rect">
            <a:avLst/>
          </a:prstGeom>
          <a:noFill/>
        </p:spPr>
        <p:txBody>
          <a:bodyPr wrap="square" rtlCol="0">
            <a:spAutoFit/>
          </a:bodyPr>
          <a:lstStyle/>
          <a:p>
            <a:pPr>
              <a:lnSpc>
                <a:spcPct val="85000"/>
              </a:lnSpc>
            </a:pPr>
            <a:r>
              <a:rPr lang="en-US" sz="1800" b="1" dirty="0">
                <a:solidFill>
                  <a:schemeClr val="accent2">
                    <a:lumMod val="50000"/>
                  </a:schemeClr>
                </a:solidFill>
                <a:latin typeface="Calibri" panose="020F0502020204030204" pitchFamily="34" charset="0"/>
              </a:rPr>
              <a:t>What do </a:t>
            </a:r>
            <a:r>
              <a:rPr lang="en-US" sz="1800" b="1" u="sng" dirty="0">
                <a:solidFill>
                  <a:schemeClr val="accent2">
                    <a:lumMod val="50000"/>
                  </a:schemeClr>
                </a:solidFill>
                <a:latin typeface="Calibri" panose="020F0502020204030204" pitchFamily="34" charset="0"/>
              </a:rPr>
              <a:t>they</a:t>
            </a:r>
            <a:r>
              <a:rPr lang="en-US" sz="1800" b="1" dirty="0">
                <a:solidFill>
                  <a:schemeClr val="accent2">
                    <a:lumMod val="50000"/>
                  </a:schemeClr>
                </a:solidFill>
                <a:latin typeface="Calibri" panose="020F0502020204030204" pitchFamily="34" charset="0"/>
              </a:rPr>
              <a:t> think is important?</a:t>
            </a:r>
            <a:r>
              <a:rPr lang="en-US" dirty="0">
                <a:solidFill>
                  <a:schemeClr val="accent2">
                    <a:lumMod val="50000"/>
                  </a:schemeClr>
                </a:solidFill>
                <a:latin typeface="Calibri" panose="020F0502020204030204" pitchFamily="34" charset="0"/>
              </a:rPr>
              <a:t> </a:t>
            </a:r>
          </a:p>
        </p:txBody>
      </p:sp>
      <p:sp>
        <p:nvSpPr>
          <p:cNvPr id="3" name="Slide Number Placeholder 2">
            <a:extLst>
              <a:ext uri="{FF2B5EF4-FFF2-40B4-BE49-F238E27FC236}">
                <a16:creationId xmlns:a16="http://schemas.microsoft.com/office/drawing/2014/main" id="{6D24DAE0-E6F0-4EDD-BA57-1E596C6772D4}"/>
              </a:ext>
            </a:extLst>
          </p:cNvPr>
          <p:cNvSpPr>
            <a:spLocks noGrp="1"/>
          </p:cNvSpPr>
          <p:nvPr>
            <p:ph type="sldNum" sz="quarter" idx="12"/>
          </p:nvPr>
        </p:nvSpPr>
        <p:spPr/>
        <p:txBody>
          <a:bodyPr/>
          <a:lstStyle/>
          <a:p>
            <a:pPr>
              <a:defRPr/>
            </a:pPr>
            <a:fld id="{6843B6BD-D4B5-4BEE-963D-B2D76D004E71}" type="slidenum">
              <a:rPr lang="en-US" smtClean="0"/>
              <a:pPr>
                <a:defRPr/>
              </a:pPr>
              <a:t>4</a:t>
            </a:fld>
            <a:endParaRPr lang="en-US" b="0">
              <a:solidFill>
                <a:schemeClr val="tx1"/>
              </a:solidFill>
            </a:endParaRPr>
          </a:p>
        </p:txBody>
      </p:sp>
    </p:spTree>
    <p:extLst>
      <p:ext uri="{BB962C8B-B14F-4D97-AF65-F5344CB8AC3E}">
        <p14:creationId xmlns:p14="http://schemas.microsoft.com/office/powerpoint/2010/main" val="38924226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5265" y="1219200"/>
            <a:ext cx="8458200" cy="5334000"/>
          </a:xfrm>
          <a:prstGeom prst="rect">
            <a:avLst/>
          </a:prstGeom>
          <a:gradFill flip="none" rotWithShape="1">
            <a:gsLst>
              <a:gs pos="0">
                <a:schemeClr val="accent5">
                  <a:lumMod val="60000"/>
                  <a:lumOff val="40000"/>
                </a:schemeClr>
              </a:gs>
              <a:gs pos="49000">
                <a:schemeClr val="accent5">
                  <a:lumMod val="60000"/>
                  <a:lumOff val="40000"/>
                </a:schemeClr>
              </a:gs>
              <a:gs pos="100000">
                <a:schemeClr val="accent5">
                  <a:lumMod val="60000"/>
                  <a:lumOff val="40000"/>
                </a:schemeClr>
              </a:gs>
            </a:gsLst>
            <a:lin ang="2700000" scaled="1"/>
            <a:tileRect/>
          </a:gradFill>
          <a:ln w="12700">
            <a:solidFill>
              <a:schemeClr val="tx1">
                <a:lumMod val="95000"/>
                <a:lumOff val="5000"/>
              </a:schemeClr>
            </a:solidFill>
          </a:ln>
          <a:effectLst>
            <a:outerShdw blurRad="50800" dist="38100" dir="2700000" algn="tl" rotWithShape="0">
              <a:prstClr val="black">
                <a:alpha val="40000"/>
              </a:prstClr>
            </a:outerShdw>
          </a:effectLst>
        </p:spPr>
        <p:txBody>
          <a:bodyPr wrap="square" rtlCol="0">
            <a:spAutoFit/>
          </a:bodyPr>
          <a:lstStyle/>
          <a:p>
            <a:endParaRPr lang="en-US" dirty="0"/>
          </a:p>
        </p:txBody>
      </p:sp>
      <p:sp>
        <p:nvSpPr>
          <p:cNvPr id="5124" name="Rectangle 7"/>
          <p:cNvSpPr>
            <a:spLocks noGrp="1" noChangeArrowheads="1"/>
          </p:cNvSpPr>
          <p:nvPr>
            <p:ph type="title"/>
          </p:nvPr>
        </p:nvSpPr>
        <p:spPr>
          <a:xfrm>
            <a:off x="305265" y="306683"/>
            <a:ext cx="8458200" cy="699730"/>
          </a:xfrm>
          <a:noFill/>
        </p:spPr>
        <p:txBody>
          <a:bodyPr/>
          <a:lstStyle/>
          <a:p>
            <a:pPr eaLnBrk="1" hangingPunct="1">
              <a:lnSpc>
                <a:spcPct val="90000"/>
              </a:lnSpc>
            </a:pPr>
            <a:r>
              <a:rPr lang="en-US" dirty="0">
                <a:effectLst/>
                <a:latin typeface="Calibri" pitchFamily="34" charset="0"/>
              </a:rPr>
              <a:t>Use PPT animation to control the audience’s attention while you’re speaking </a:t>
            </a:r>
          </a:p>
        </p:txBody>
      </p:sp>
      <p:sp>
        <p:nvSpPr>
          <p:cNvPr id="3" name="TextBox 2"/>
          <p:cNvSpPr txBox="1"/>
          <p:nvPr/>
        </p:nvSpPr>
        <p:spPr>
          <a:xfrm>
            <a:off x="495765" y="1299594"/>
            <a:ext cx="8077200" cy="954107"/>
          </a:xfrm>
          <a:prstGeom prst="rect">
            <a:avLst/>
          </a:prstGeom>
          <a:noFill/>
        </p:spPr>
        <p:txBody>
          <a:bodyPr wrap="square" rtlCol="0">
            <a:spAutoFit/>
          </a:bodyPr>
          <a:lstStyle/>
          <a:p>
            <a:r>
              <a:rPr lang="en-US" sz="2800" b="1" dirty="0">
                <a:latin typeface="Calibri" panose="020F0502020204030204" pitchFamily="34" charset="0"/>
              </a:rPr>
              <a:t>Spring-8 “light” is ≈1 billion times more brilliant than </a:t>
            </a:r>
            <a:br>
              <a:rPr lang="en-US" sz="2800" b="1" dirty="0">
                <a:latin typeface="Calibri" panose="020F0502020204030204" pitchFamily="34" charset="0"/>
              </a:rPr>
            </a:br>
            <a:r>
              <a:rPr lang="en-US" sz="2800" b="1" dirty="0">
                <a:latin typeface="Calibri" panose="020F0502020204030204" pitchFamily="34" charset="0"/>
              </a:rPr>
              <a:t>conventional X-ray sources </a:t>
            </a:r>
          </a:p>
        </p:txBody>
      </p:sp>
      <p:sp>
        <p:nvSpPr>
          <p:cNvPr id="12" name="TextBox 11"/>
          <p:cNvSpPr txBox="1"/>
          <p:nvPr/>
        </p:nvSpPr>
        <p:spPr>
          <a:xfrm>
            <a:off x="457200" y="4876800"/>
            <a:ext cx="7163773" cy="1569660"/>
          </a:xfrm>
          <a:prstGeom prst="rect">
            <a:avLst/>
          </a:prstGeom>
          <a:noFill/>
        </p:spPr>
        <p:txBody>
          <a:bodyPr wrap="square" rtlCol="0">
            <a:spAutoFit/>
          </a:bodyPr>
          <a:lstStyle/>
          <a:p>
            <a:r>
              <a:rPr lang="en-US" b="1" dirty="0">
                <a:latin typeface="Calibri" panose="020F0502020204030204" pitchFamily="34" charset="0"/>
              </a:rPr>
              <a:t>Spring-8: Storage ring for 8-GeV synchrotron radiation</a:t>
            </a:r>
          </a:p>
          <a:p>
            <a:r>
              <a:rPr lang="en-US" b="1" dirty="0">
                <a:latin typeface="Calibri" panose="020F0502020204030204" pitchFamily="34" charset="0"/>
              </a:rPr>
              <a:t>Compton back scatters 351-nm </a:t>
            </a:r>
            <a:r>
              <a:rPr lang="en-US" b="1" dirty="0" err="1">
                <a:latin typeface="Calibri" panose="020F0502020204030204" pitchFamily="34" charset="0"/>
              </a:rPr>
              <a:t>Ar</a:t>
            </a:r>
            <a:r>
              <a:rPr lang="en-US" b="1" dirty="0">
                <a:latin typeface="Calibri" panose="020F0502020204030204" pitchFamily="34" charset="0"/>
              </a:rPr>
              <a:t> (</a:t>
            </a:r>
            <a:r>
              <a:rPr lang="en-US" b="1" dirty="0" err="1">
                <a:latin typeface="Calibri" panose="020F0502020204030204" pitchFamily="34" charset="0"/>
              </a:rPr>
              <a:t>uv</a:t>
            </a:r>
            <a:r>
              <a:rPr lang="en-US" b="1" dirty="0">
                <a:latin typeface="Calibri" panose="020F0502020204030204" pitchFamily="34" charset="0"/>
              </a:rPr>
              <a:t>) laser </a:t>
            </a:r>
            <a:br>
              <a:rPr lang="en-US" b="1" dirty="0">
                <a:latin typeface="Calibri" panose="020F0502020204030204" pitchFamily="34" charset="0"/>
              </a:rPr>
            </a:br>
            <a:r>
              <a:rPr lang="en-US" b="1" dirty="0">
                <a:latin typeface="Calibri" panose="020F0502020204030204" pitchFamily="34" charset="0"/>
              </a:rPr>
              <a:t>   off electrons</a:t>
            </a:r>
            <a:br>
              <a:rPr lang="en-US" b="1" dirty="0">
                <a:latin typeface="Calibri" panose="020F0502020204030204" pitchFamily="34" charset="0"/>
              </a:rPr>
            </a:br>
            <a:r>
              <a:rPr lang="en-US" b="1" dirty="0">
                <a:latin typeface="Calibri" panose="020F0502020204030204" pitchFamily="34" charset="0"/>
              </a:rPr>
              <a:t>Produces 1.5-GeV–2.4-GeV photon beam </a:t>
            </a:r>
            <a:r>
              <a:rPr lang="en-US" dirty="0">
                <a:latin typeface="Calibri" panose="020F0502020204030204" pitchFamily="34" charset="0"/>
              </a:rPr>
              <a:t>  </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369" y="2319449"/>
            <a:ext cx="3816196" cy="2133600"/>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936765" y="4518798"/>
            <a:ext cx="3733800" cy="430887"/>
          </a:xfrm>
          <a:prstGeom prst="rect">
            <a:avLst/>
          </a:prstGeom>
          <a:noFill/>
        </p:spPr>
        <p:txBody>
          <a:bodyPr wrap="square" rtlCol="0">
            <a:spAutoFit/>
          </a:bodyPr>
          <a:lstStyle/>
          <a:p>
            <a:r>
              <a:rPr lang="en-US" sz="1100" dirty="0">
                <a:latin typeface="Calibri" panose="020F0502020204030204" pitchFamily="34" charset="0"/>
              </a:rPr>
              <a:t>The Compton backscattering process and schematic view of the LEPS beamline</a:t>
            </a:r>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42053" t="6887" r="4967" b="26047"/>
          <a:stretch/>
        </p:blipFill>
        <p:spPr>
          <a:xfrm>
            <a:off x="7276175" y="5466314"/>
            <a:ext cx="1271390" cy="889974"/>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47614" y="2195538"/>
            <a:ext cx="2366074" cy="2223396"/>
          </a:xfrm>
          <a:prstGeom prst="rect">
            <a:avLst/>
          </a:prstGeom>
          <a:ln>
            <a:noFill/>
          </a:ln>
          <a:effectLst>
            <a:outerShdw blurRad="292100" dist="139700" dir="2700000" algn="tl" rotWithShape="0">
              <a:srgbClr val="333333">
                <a:alpha val="65000"/>
              </a:srgbClr>
            </a:outerShdw>
          </a:effectLst>
        </p:spPr>
      </p:pic>
      <p:sp>
        <p:nvSpPr>
          <p:cNvPr id="11" name="TextBox 10"/>
          <p:cNvSpPr txBox="1"/>
          <p:nvPr/>
        </p:nvSpPr>
        <p:spPr>
          <a:xfrm>
            <a:off x="5219669" y="4449481"/>
            <a:ext cx="2843278" cy="430887"/>
          </a:xfrm>
          <a:prstGeom prst="rect">
            <a:avLst/>
          </a:prstGeom>
          <a:noFill/>
        </p:spPr>
        <p:txBody>
          <a:bodyPr wrap="square" rtlCol="0">
            <a:spAutoFit/>
          </a:bodyPr>
          <a:lstStyle/>
          <a:p>
            <a:r>
              <a:rPr lang="en-US" sz="1100" dirty="0">
                <a:latin typeface="Calibri" panose="020F0502020204030204" pitchFamily="34" charset="0"/>
              </a:rPr>
              <a:t>Differential cross sections for the BCS process </a:t>
            </a:r>
            <a:br>
              <a:rPr lang="en-US" sz="1100" dirty="0">
                <a:latin typeface="Calibri" panose="020F0502020204030204" pitchFamily="34" charset="0"/>
              </a:rPr>
            </a:br>
            <a:r>
              <a:rPr lang="en-US" sz="1100" dirty="0">
                <a:latin typeface="Calibri" panose="020F0502020204030204" pitchFamily="34" charset="0"/>
              </a:rPr>
              <a:t>between 8-GeV electrons and laser photons</a:t>
            </a:r>
          </a:p>
        </p:txBody>
      </p:sp>
      <p:sp>
        <p:nvSpPr>
          <p:cNvPr id="4" name="Slide Number Placeholder 3">
            <a:extLst>
              <a:ext uri="{FF2B5EF4-FFF2-40B4-BE49-F238E27FC236}">
                <a16:creationId xmlns:a16="http://schemas.microsoft.com/office/drawing/2014/main" id="{0167E179-CEFD-448E-9107-2B038DDDF43A}"/>
              </a:ext>
            </a:extLst>
          </p:cNvPr>
          <p:cNvSpPr>
            <a:spLocks noGrp="1"/>
          </p:cNvSpPr>
          <p:nvPr>
            <p:ph type="sldNum" sz="quarter" idx="12"/>
          </p:nvPr>
        </p:nvSpPr>
        <p:spPr>
          <a:xfrm>
            <a:off x="6705600" y="6553200"/>
            <a:ext cx="1905000" cy="304800"/>
          </a:xfrm>
        </p:spPr>
        <p:txBody>
          <a:bodyPr/>
          <a:lstStyle/>
          <a:p>
            <a:pPr>
              <a:defRPr/>
            </a:pPr>
            <a:fld id="{0C3D420A-3147-497E-93C3-AFBE597AB927}" type="slidenum">
              <a:rPr lang="en-US" smtClean="0"/>
              <a:pPr>
                <a:defRPr/>
              </a:pPr>
              <a:t>40</a:t>
            </a:fld>
            <a:endParaRPr lang="en-US" b="0" dirty="0">
              <a:solidFill>
                <a:schemeClr val="tx1"/>
              </a:solidFill>
            </a:endParaRPr>
          </a:p>
        </p:txBody>
      </p:sp>
    </p:spTree>
    <p:extLst>
      <p:ext uri="{BB962C8B-B14F-4D97-AF65-F5344CB8AC3E}">
        <p14:creationId xmlns:p14="http://schemas.microsoft.com/office/powerpoint/2010/main" val="14982474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7"/>
          <p:cNvSpPr>
            <a:spLocks noGrp="1" noChangeArrowheads="1"/>
          </p:cNvSpPr>
          <p:nvPr>
            <p:ph type="title"/>
          </p:nvPr>
        </p:nvSpPr>
        <p:spPr>
          <a:xfrm>
            <a:off x="266700" y="141894"/>
            <a:ext cx="8458200" cy="699730"/>
          </a:xfrm>
          <a:noFill/>
        </p:spPr>
        <p:txBody>
          <a:bodyPr/>
          <a:lstStyle/>
          <a:p>
            <a:pPr eaLnBrk="1" hangingPunct="1">
              <a:lnSpc>
                <a:spcPct val="90000"/>
              </a:lnSpc>
            </a:pPr>
            <a:r>
              <a:rPr lang="en-US" dirty="0">
                <a:effectLst/>
                <a:latin typeface="Calibri" pitchFamily="34" charset="0"/>
              </a:rPr>
              <a:t>You can “build” slides in one of two ways </a:t>
            </a:r>
          </a:p>
        </p:txBody>
      </p:sp>
      <p:sp>
        <p:nvSpPr>
          <p:cNvPr id="4" name="TextBox 3"/>
          <p:cNvSpPr txBox="1"/>
          <p:nvPr/>
        </p:nvSpPr>
        <p:spPr>
          <a:xfrm>
            <a:off x="619126" y="954989"/>
            <a:ext cx="3876674" cy="978729"/>
          </a:xfrm>
          <a:prstGeom prst="rect">
            <a:avLst/>
          </a:prstGeom>
          <a:noFill/>
        </p:spPr>
        <p:txBody>
          <a:bodyPr wrap="square" rtlCol="0">
            <a:spAutoFit/>
          </a:bodyPr>
          <a:lstStyle/>
          <a:p>
            <a:pPr>
              <a:lnSpc>
                <a:spcPct val="90000"/>
              </a:lnSpc>
            </a:pPr>
            <a:r>
              <a:rPr lang="en-US" sz="3200" b="1" dirty="0">
                <a:solidFill>
                  <a:schemeClr val="accent6">
                    <a:lumMod val="50000"/>
                  </a:schemeClr>
                </a:solidFill>
                <a:latin typeface="Calibri" panose="020F0502020204030204" pitchFamily="34" charset="0"/>
              </a:rPr>
              <a:t>Use PPT animation</a:t>
            </a:r>
            <a:br>
              <a:rPr lang="en-US" sz="3200" b="1" dirty="0">
                <a:solidFill>
                  <a:schemeClr val="accent6">
                    <a:lumMod val="50000"/>
                  </a:schemeClr>
                </a:solidFill>
                <a:latin typeface="Calibri" panose="020F0502020204030204" pitchFamily="34" charset="0"/>
              </a:rPr>
            </a:br>
            <a:r>
              <a:rPr lang="en-US" sz="3200" b="1" dirty="0">
                <a:solidFill>
                  <a:schemeClr val="accent6">
                    <a:lumMod val="50000"/>
                  </a:schemeClr>
                </a:solidFill>
                <a:latin typeface="Calibri" panose="020F0502020204030204" pitchFamily="34" charset="0"/>
              </a:rPr>
              <a:t>(      learning curve) </a:t>
            </a:r>
          </a:p>
        </p:txBody>
      </p:sp>
      <p:sp>
        <p:nvSpPr>
          <p:cNvPr id="13" name="TextBox 12"/>
          <p:cNvSpPr txBox="1"/>
          <p:nvPr/>
        </p:nvSpPr>
        <p:spPr>
          <a:xfrm>
            <a:off x="4648200" y="954989"/>
            <a:ext cx="4190999" cy="535531"/>
          </a:xfrm>
          <a:prstGeom prst="rect">
            <a:avLst/>
          </a:prstGeom>
          <a:noFill/>
        </p:spPr>
        <p:txBody>
          <a:bodyPr wrap="square" rtlCol="0">
            <a:spAutoFit/>
          </a:bodyPr>
          <a:lstStyle/>
          <a:p>
            <a:pPr>
              <a:lnSpc>
                <a:spcPct val="90000"/>
              </a:lnSpc>
            </a:pPr>
            <a:r>
              <a:rPr lang="en-US" sz="3200" b="1" dirty="0">
                <a:solidFill>
                  <a:schemeClr val="accent6">
                    <a:lumMod val="50000"/>
                  </a:schemeClr>
                </a:solidFill>
                <a:latin typeface="Calibri" panose="020F0502020204030204" pitchFamily="34" charset="0"/>
              </a:rPr>
              <a:t>Create multiple slides</a:t>
            </a:r>
            <a:r>
              <a:rPr lang="en-US" sz="3200" b="1" dirty="0">
                <a:solidFill>
                  <a:srgbClr val="E84A27"/>
                </a:solidFill>
                <a:latin typeface="Calibri" panose="020F0502020204030204" pitchFamily="34" charset="0"/>
              </a:rPr>
              <a:t>*</a:t>
            </a:r>
            <a:r>
              <a:rPr lang="en-US" sz="3200" b="1" dirty="0">
                <a:solidFill>
                  <a:schemeClr val="accent6">
                    <a:lumMod val="50000"/>
                  </a:schemeClr>
                </a:solidFill>
                <a:latin typeface="Calibri" panose="020F0502020204030204" pitchFamily="34" charset="0"/>
              </a:rPr>
              <a:t> </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r="47901"/>
          <a:stretch/>
        </p:blipFill>
        <p:spPr>
          <a:xfrm>
            <a:off x="771527" y="2438400"/>
            <a:ext cx="3429000" cy="485775"/>
          </a:xfrm>
          <a:prstGeom prst="rect">
            <a:avLst/>
          </a:prstGeom>
          <a:ln>
            <a:noFill/>
          </a:ln>
          <a:effectLst>
            <a:outerShdw blurRad="292100" dist="139700" dir="2700000" algn="tl" rotWithShape="0">
              <a:srgbClr val="333333">
                <a:alpha val="65000"/>
              </a:srgbClr>
            </a:outerShdw>
          </a:effectLst>
        </p:spPr>
      </p:pic>
      <p:sp>
        <p:nvSpPr>
          <p:cNvPr id="7" name="Oval 6"/>
          <p:cNvSpPr/>
          <p:nvPr/>
        </p:nvSpPr>
        <p:spPr bwMode="auto">
          <a:xfrm>
            <a:off x="3286126" y="2644774"/>
            <a:ext cx="838200" cy="366713"/>
          </a:xfrm>
          <a:prstGeom prst="ellipse">
            <a:avLst/>
          </a:prstGeom>
          <a:noFill/>
          <a:ln w="38100" cap="flat" cmpd="sng" algn="ctr">
            <a:solidFill>
              <a:srgbClr val="E84A2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t="1" b="33838"/>
          <a:stretch/>
        </p:blipFill>
        <p:spPr>
          <a:xfrm>
            <a:off x="619126" y="3217861"/>
            <a:ext cx="4105274" cy="2521656"/>
          </a:xfrm>
          <a:prstGeom prst="rect">
            <a:avLst/>
          </a:prstGeom>
          <a:ln>
            <a:noFill/>
          </a:ln>
          <a:effectLst>
            <a:outerShdw blurRad="292100" dist="139700" dir="2700000" algn="tl" rotWithShape="0">
              <a:srgbClr val="333333">
                <a:alpha val="65000"/>
              </a:srgbClr>
            </a:outerShdw>
          </a:effectLst>
        </p:spPr>
      </p:pic>
      <p:sp>
        <p:nvSpPr>
          <p:cNvPr id="14" name="Rectangle 13"/>
          <p:cNvSpPr/>
          <p:nvPr/>
        </p:nvSpPr>
        <p:spPr bwMode="auto">
          <a:xfrm>
            <a:off x="619126" y="5410200"/>
            <a:ext cx="152401" cy="304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81033" y="3272770"/>
            <a:ext cx="2590800" cy="1639552"/>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75666" y="5060892"/>
            <a:ext cx="2601534" cy="1644708"/>
          </a:xfrm>
          <a:prstGeom prst="rect">
            <a:avLst/>
          </a:prstGeom>
        </p:spPr>
      </p:pic>
      <p:sp>
        <p:nvSpPr>
          <p:cNvPr id="19" name="TextBox 18"/>
          <p:cNvSpPr txBox="1"/>
          <p:nvPr/>
        </p:nvSpPr>
        <p:spPr>
          <a:xfrm>
            <a:off x="381000" y="5953406"/>
            <a:ext cx="5017407" cy="757130"/>
          </a:xfrm>
          <a:prstGeom prst="rect">
            <a:avLst/>
          </a:prstGeom>
          <a:noFill/>
        </p:spPr>
        <p:txBody>
          <a:bodyPr wrap="square" rtlCol="0">
            <a:spAutoFit/>
          </a:bodyPr>
          <a:lstStyle/>
          <a:p>
            <a:pPr>
              <a:lnSpc>
                <a:spcPct val="90000"/>
              </a:lnSpc>
            </a:pPr>
            <a:r>
              <a:rPr lang="en-US" b="1" dirty="0">
                <a:solidFill>
                  <a:srgbClr val="E84A27"/>
                </a:solidFill>
                <a:latin typeface="Calibri" panose="020F0502020204030204" pitchFamily="34" charset="0"/>
              </a:rPr>
              <a:t>*Tip: Use the “Insert Duplicate Slide”</a:t>
            </a:r>
            <a:br>
              <a:rPr lang="en-US" b="1" dirty="0">
                <a:solidFill>
                  <a:srgbClr val="E84A27"/>
                </a:solidFill>
                <a:latin typeface="Calibri" panose="020F0502020204030204" pitchFamily="34" charset="0"/>
              </a:rPr>
            </a:br>
            <a:r>
              <a:rPr lang="en-US" b="1" dirty="0">
                <a:solidFill>
                  <a:srgbClr val="E84A27"/>
                </a:solidFill>
                <a:latin typeface="Calibri" panose="020F0502020204030204" pitchFamily="34" charset="0"/>
              </a:rPr>
              <a:t>tool for smooth builds  </a:t>
            </a:r>
          </a:p>
        </p:txBody>
      </p:sp>
      <p:cxnSp>
        <p:nvCxnSpPr>
          <p:cNvPr id="21" name="Straight Connector 20"/>
          <p:cNvCxnSpPr/>
          <p:nvPr/>
        </p:nvCxnSpPr>
        <p:spPr bwMode="auto">
          <a:xfrm>
            <a:off x="914400" y="1789934"/>
            <a:ext cx="381000" cy="0"/>
          </a:xfrm>
          <a:prstGeom prst="line">
            <a:avLst/>
          </a:prstGeom>
          <a:solidFill>
            <a:schemeClr val="accent1"/>
          </a:solidFill>
          <a:ln w="28575" cap="flat" cmpd="sng" algn="ctr">
            <a:solidFill>
              <a:srgbClr val="E84A2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Straight Connector 22"/>
          <p:cNvCxnSpPr/>
          <p:nvPr/>
        </p:nvCxnSpPr>
        <p:spPr bwMode="auto">
          <a:xfrm>
            <a:off x="914400" y="1490520"/>
            <a:ext cx="0" cy="299414"/>
          </a:xfrm>
          <a:prstGeom prst="line">
            <a:avLst/>
          </a:prstGeom>
          <a:solidFill>
            <a:schemeClr val="accent1"/>
          </a:solidFill>
          <a:ln w="28575" cap="flat" cmpd="sng" algn="ctr">
            <a:solidFill>
              <a:srgbClr val="E84A2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 name="Freeform 27"/>
          <p:cNvSpPr/>
          <p:nvPr/>
        </p:nvSpPr>
        <p:spPr bwMode="auto">
          <a:xfrm>
            <a:off x="914400" y="1490133"/>
            <a:ext cx="347133" cy="245534"/>
          </a:xfrm>
          <a:custGeom>
            <a:avLst/>
            <a:gdLst>
              <a:gd name="connsiteX0" fmla="*/ 0 w 347133"/>
              <a:gd name="connsiteY0" fmla="*/ 245534 h 245534"/>
              <a:gd name="connsiteX1" fmla="*/ 169333 w 347133"/>
              <a:gd name="connsiteY1" fmla="*/ 228600 h 245534"/>
              <a:gd name="connsiteX2" fmla="*/ 262467 w 347133"/>
              <a:gd name="connsiteY2" fmla="*/ 177800 h 245534"/>
              <a:gd name="connsiteX3" fmla="*/ 321733 w 347133"/>
              <a:gd name="connsiteY3" fmla="*/ 118534 h 245534"/>
              <a:gd name="connsiteX4" fmla="*/ 347133 w 347133"/>
              <a:gd name="connsiteY4" fmla="*/ 0 h 245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133" h="245534">
                <a:moveTo>
                  <a:pt x="0" y="245534"/>
                </a:moveTo>
                <a:cubicBezTo>
                  <a:pt x="62794" y="242711"/>
                  <a:pt x="125588" y="239889"/>
                  <a:pt x="169333" y="228600"/>
                </a:cubicBezTo>
                <a:cubicBezTo>
                  <a:pt x="213078" y="217311"/>
                  <a:pt x="237067" y="196144"/>
                  <a:pt x="262467" y="177800"/>
                </a:cubicBezTo>
                <a:cubicBezTo>
                  <a:pt x="287867" y="159456"/>
                  <a:pt x="307622" y="148167"/>
                  <a:pt x="321733" y="118534"/>
                </a:cubicBezTo>
                <a:cubicBezTo>
                  <a:pt x="335844" y="88901"/>
                  <a:pt x="341488" y="44450"/>
                  <a:pt x="347133" y="0"/>
                </a:cubicBezTo>
              </a:path>
            </a:pathLst>
          </a:custGeom>
          <a:noFill/>
          <a:ln w="28575" cap="flat" cmpd="sng" algn="ctr">
            <a:solidFill>
              <a:srgbClr val="E84A2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75666" y="1481485"/>
            <a:ext cx="2599233" cy="1642715"/>
          </a:xfrm>
          <a:prstGeom prst="rect">
            <a:avLst/>
          </a:prstGeom>
          <a:ln>
            <a:solidFill>
              <a:schemeClr val="tx1"/>
            </a:solidFill>
          </a:ln>
        </p:spPr>
      </p:pic>
      <p:sp>
        <p:nvSpPr>
          <p:cNvPr id="3" name="Slide Number Placeholder 2">
            <a:extLst>
              <a:ext uri="{FF2B5EF4-FFF2-40B4-BE49-F238E27FC236}">
                <a16:creationId xmlns:a16="http://schemas.microsoft.com/office/drawing/2014/main" id="{68825C79-274D-4096-A5E3-E0F1643F67E4}"/>
              </a:ext>
            </a:extLst>
          </p:cNvPr>
          <p:cNvSpPr>
            <a:spLocks noGrp="1"/>
          </p:cNvSpPr>
          <p:nvPr>
            <p:ph type="sldNum" sz="quarter" idx="12"/>
          </p:nvPr>
        </p:nvSpPr>
        <p:spPr/>
        <p:txBody>
          <a:bodyPr/>
          <a:lstStyle/>
          <a:p>
            <a:pPr>
              <a:defRPr/>
            </a:pPr>
            <a:fld id="{0C3D420A-3147-497E-93C3-AFBE597AB927}" type="slidenum">
              <a:rPr lang="en-US" smtClean="0"/>
              <a:pPr>
                <a:defRPr/>
              </a:pPr>
              <a:t>41</a:t>
            </a:fld>
            <a:endParaRPr lang="en-US" b="0">
              <a:solidFill>
                <a:schemeClr val="tx1"/>
              </a:solidFill>
            </a:endParaRPr>
          </a:p>
        </p:txBody>
      </p:sp>
    </p:spTree>
    <p:extLst>
      <p:ext uri="{BB962C8B-B14F-4D97-AF65-F5344CB8AC3E}">
        <p14:creationId xmlns:p14="http://schemas.microsoft.com/office/powerpoint/2010/main" val="12678676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P spid="7" grpId="0" animBg="1"/>
      <p:bldP spid="14" grpId="0" animBg="1"/>
      <p:bldP spid="19" grpId="0"/>
      <p:bldP spid="2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6186" b="62341" l="3125" r="99392"/>
                    </a14:imgEffect>
                  </a14:imgLayer>
                </a14:imgProps>
              </a:ext>
              <a:ext uri="{28A0092B-C50C-407E-A947-70E740481C1C}">
                <a14:useLocalDpi xmlns:a14="http://schemas.microsoft.com/office/drawing/2010/main" val="0"/>
              </a:ext>
            </a:extLst>
          </a:blip>
          <a:srcRect b="37416"/>
          <a:stretch/>
        </p:blipFill>
        <p:spPr>
          <a:xfrm>
            <a:off x="2743200" y="1179384"/>
            <a:ext cx="2599095" cy="2328883"/>
          </a:xfrm>
          <a:prstGeom prst="rect">
            <a:avLst/>
          </a:prstGeom>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t="53125"/>
          <a:stretch/>
        </p:blipFill>
        <p:spPr>
          <a:xfrm>
            <a:off x="2667000" y="3396084"/>
            <a:ext cx="2971800" cy="2090316"/>
          </a:xfrm>
          <a:prstGeom prst="rect">
            <a:avLst/>
          </a:prstGeom>
        </p:spPr>
      </p:pic>
      <p:sp>
        <p:nvSpPr>
          <p:cNvPr id="11267" name="Rectangle 2"/>
          <p:cNvSpPr>
            <a:spLocks noGrp="1" noChangeArrowheads="1"/>
          </p:cNvSpPr>
          <p:nvPr>
            <p:ph type="title"/>
          </p:nvPr>
        </p:nvSpPr>
        <p:spPr>
          <a:xfrm>
            <a:off x="228600" y="63500"/>
            <a:ext cx="8610600" cy="1371600"/>
          </a:xfrm>
        </p:spPr>
        <p:txBody>
          <a:bodyPr lIns="92075" tIns="46038" rIns="92075" bIns="46038" anchor="b"/>
          <a:lstStyle/>
          <a:p>
            <a:pPr eaLnBrk="1" hangingPunct="1">
              <a:lnSpc>
                <a:spcPct val="90000"/>
              </a:lnSpc>
            </a:pPr>
            <a:r>
              <a:rPr lang="en-US" altLang="en-US" sz="4000" dirty="0">
                <a:solidFill>
                  <a:schemeClr val="folHlink"/>
                </a:solidFill>
                <a:effectLst/>
                <a:latin typeface="Calibri" pitchFamily="34" charset="0"/>
                <a:ea typeface="Calibri" pitchFamily="34" charset="0"/>
                <a:cs typeface="Calibri" pitchFamily="34" charset="0"/>
              </a:rPr>
              <a:t>Never </a:t>
            </a:r>
            <a:r>
              <a:rPr lang="en-US" altLang="en-US" sz="4000" i="1" u="sng" dirty="0">
                <a:solidFill>
                  <a:srgbClr val="EF6132"/>
                </a:solidFill>
                <a:effectLst/>
                <a:latin typeface="Calibri" pitchFamily="34" charset="0"/>
                <a:ea typeface="Calibri" pitchFamily="34" charset="0"/>
                <a:cs typeface="Calibri" pitchFamily="34" charset="0"/>
              </a:rPr>
              <a:t>ever</a:t>
            </a:r>
            <a:r>
              <a:rPr lang="en-US" altLang="en-US" sz="4000" dirty="0">
                <a:solidFill>
                  <a:schemeClr val="folHlink"/>
                </a:solidFill>
                <a:effectLst/>
                <a:latin typeface="Calibri" pitchFamily="34" charset="0"/>
                <a:ea typeface="Calibri" pitchFamily="34" charset="0"/>
                <a:cs typeface="Calibri" pitchFamily="34" charset="0"/>
              </a:rPr>
              <a:t> put </a:t>
            </a:r>
            <a:r>
              <a:rPr lang="en-US" altLang="en-US" sz="4000" i="1" dirty="0">
                <a:solidFill>
                  <a:srgbClr val="EF6132"/>
                </a:solidFill>
                <a:effectLst/>
                <a:latin typeface="Calibri" pitchFamily="34" charset="0"/>
                <a:ea typeface="Calibri" pitchFamily="34" charset="0"/>
                <a:cs typeface="Calibri" pitchFamily="34" charset="0"/>
              </a:rPr>
              <a:t>anything</a:t>
            </a:r>
            <a:r>
              <a:rPr lang="en-US" altLang="en-US" sz="4000" dirty="0">
                <a:solidFill>
                  <a:schemeClr val="folHlink"/>
                </a:solidFill>
                <a:effectLst/>
                <a:latin typeface="Calibri" pitchFamily="34" charset="0"/>
                <a:ea typeface="Calibri" pitchFamily="34" charset="0"/>
                <a:cs typeface="Calibri" pitchFamily="34" charset="0"/>
              </a:rPr>
              <a:t> on a slide</a:t>
            </a:r>
            <a:br>
              <a:rPr lang="en-US" altLang="en-US" sz="4000" dirty="0">
                <a:solidFill>
                  <a:schemeClr val="folHlink"/>
                </a:solidFill>
                <a:effectLst/>
                <a:latin typeface="Calibri" pitchFamily="34" charset="0"/>
                <a:ea typeface="Calibri" pitchFamily="34" charset="0"/>
                <a:cs typeface="Calibri" pitchFamily="34" charset="0"/>
              </a:rPr>
            </a:br>
            <a:r>
              <a:rPr lang="en-US" altLang="en-US" sz="4000" dirty="0">
                <a:solidFill>
                  <a:schemeClr val="folHlink"/>
                </a:solidFill>
                <a:effectLst/>
                <a:latin typeface="Calibri" pitchFamily="34" charset="0"/>
                <a:ea typeface="Calibri" pitchFamily="34" charset="0"/>
                <a:cs typeface="Calibri" pitchFamily="34" charset="0"/>
              </a:rPr>
              <a:t>that you do not thoroughly understand</a:t>
            </a:r>
          </a:p>
        </p:txBody>
      </p:sp>
      <p:sp>
        <p:nvSpPr>
          <p:cNvPr id="6" name="Rectangle 2"/>
          <p:cNvSpPr txBox="1">
            <a:spLocks noChangeArrowheads="1"/>
          </p:cNvSpPr>
          <p:nvPr/>
        </p:nvSpPr>
        <p:spPr bwMode="auto">
          <a:xfrm>
            <a:off x="304800" y="5334000"/>
            <a:ext cx="8610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b" anchorCtr="0" compatLnSpc="1">
            <a:prstTxWarp prst="textNoShape">
              <a:avLst/>
            </a:prstTxWarp>
          </a:bodyPr>
          <a:lstStyle>
            <a:lvl1pPr algn="l" rtl="0" eaLnBrk="0" fontAlgn="base" hangingPunct="0">
              <a:spcBef>
                <a:spcPct val="0"/>
              </a:spcBef>
              <a:spcAft>
                <a:spcPct val="0"/>
              </a:spcAft>
              <a:defRPr sz="3600" b="1">
                <a:solidFill>
                  <a:srgbClr val="000066"/>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3600" b="1">
                <a:solidFill>
                  <a:srgbClr val="000066"/>
                </a:solidFill>
                <a:effectLst>
                  <a:outerShdw blurRad="38100" dist="38100" dir="2700000" algn="tl">
                    <a:srgbClr val="C0C0C0"/>
                  </a:outerShdw>
                </a:effectLst>
                <a:latin typeface="Arial" charset="0"/>
              </a:defRPr>
            </a:lvl2pPr>
            <a:lvl3pPr algn="l" rtl="0" eaLnBrk="0" fontAlgn="base" hangingPunct="0">
              <a:spcBef>
                <a:spcPct val="0"/>
              </a:spcBef>
              <a:spcAft>
                <a:spcPct val="0"/>
              </a:spcAft>
              <a:defRPr sz="3600" b="1">
                <a:solidFill>
                  <a:srgbClr val="000066"/>
                </a:solidFill>
                <a:effectLst>
                  <a:outerShdw blurRad="38100" dist="38100" dir="2700000" algn="tl">
                    <a:srgbClr val="C0C0C0"/>
                  </a:outerShdw>
                </a:effectLst>
                <a:latin typeface="Arial" charset="0"/>
              </a:defRPr>
            </a:lvl3pPr>
            <a:lvl4pPr algn="l" rtl="0" eaLnBrk="0" fontAlgn="base" hangingPunct="0">
              <a:spcBef>
                <a:spcPct val="0"/>
              </a:spcBef>
              <a:spcAft>
                <a:spcPct val="0"/>
              </a:spcAft>
              <a:defRPr sz="3600" b="1">
                <a:solidFill>
                  <a:srgbClr val="000066"/>
                </a:solidFill>
                <a:effectLst>
                  <a:outerShdw blurRad="38100" dist="38100" dir="2700000" algn="tl">
                    <a:srgbClr val="C0C0C0"/>
                  </a:outerShdw>
                </a:effectLst>
                <a:latin typeface="Arial" charset="0"/>
              </a:defRPr>
            </a:lvl4pPr>
            <a:lvl5pPr algn="l" rtl="0" eaLnBrk="0" fontAlgn="base" hangingPunct="0">
              <a:spcBef>
                <a:spcPct val="0"/>
              </a:spcBef>
              <a:spcAft>
                <a:spcPct val="0"/>
              </a:spcAft>
              <a:defRPr sz="3600" b="1">
                <a:solidFill>
                  <a:srgbClr val="000066"/>
                </a:solidFill>
                <a:effectLst>
                  <a:outerShdw blurRad="38100" dist="38100" dir="2700000" algn="tl">
                    <a:srgbClr val="C0C0C0"/>
                  </a:outerShdw>
                </a:effectLst>
                <a:latin typeface="Arial" charset="0"/>
              </a:defRPr>
            </a:lvl5pPr>
            <a:lvl6pPr marL="457200" algn="l" rtl="0" fontAlgn="base">
              <a:spcBef>
                <a:spcPct val="0"/>
              </a:spcBef>
              <a:spcAft>
                <a:spcPct val="0"/>
              </a:spcAft>
              <a:defRPr sz="3600" b="1">
                <a:solidFill>
                  <a:srgbClr val="000066"/>
                </a:solidFill>
                <a:effectLst>
                  <a:outerShdw blurRad="38100" dist="38100" dir="2700000" algn="tl">
                    <a:srgbClr val="C0C0C0"/>
                  </a:outerShdw>
                </a:effectLst>
                <a:latin typeface="Arial" charset="0"/>
              </a:defRPr>
            </a:lvl6pPr>
            <a:lvl7pPr marL="914400" algn="l" rtl="0" fontAlgn="base">
              <a:spcBef>
                <a:spcPct val="0"/>
              </a:spcBef>
              <a:spcAft>
                <a:spcPct val="0"/>
              </a:spcAft>
              <a:defRPr sz="3600" b="1">
                <a:solidFill>
                  <a:srgbClr val="000066"/>
                </a:solidFill>
                <a:effectLst>
                  <a:outerShdw blurRad="38100" dist="38100" dir="2700000" algn="tl">
                    <a:srgbClr val="C0C0C0"/>
                  </a:outerShdw>
                </a:effectLst>
                <a:latin typeface="Arial" charset="0"/>
              </a:defRPr>
            </a:lvl7pPr>
            <a:lvl8pPr marL="1371600" algn="l" rtl="0" fontAlgn="base">
              <a:spcBef>
                <a:spcPct val="0"/>
              </a:spcBef>
              <a:spcAft>
                <a:spcPct val="0"/>
              </a:spcAft>
              <a:defRPr sz="3600" b="1">
                <a:solidFill>
                  <a:srgbClr val="000066"/>
                </a:solidFill>
                <a:effectLst>
                  <a:outerShdw blurRad="38100" dist="38100" dir="2700000" algn="tl">
                    <a:srgbClr val="C0C0C0"/>
                  </a:outerShdw>
                </a:effectLst>
                <a:latin typeface="Arial" charset="0"/>
              </a:defRPr>
            </a:lvl8pPr>
            <a:lvl9pPr marL="1828800" algn="l" rtl="0" fontAlgn="base">
              <a:spcBef>
                <a:spcPct val="0"/>
              </a:spcBef>
              <a:spcAft>
                <a:spcPct val="0"/>
              </a:spcAft>
              <a:defRPr sz="3600" b="1">
                <a:solidFill>
                  <a:srgbClr val="000066"/>
                </a:solidFill>
                <a:effectLst>
                  <a:outerShdw blurRad="38100" dist="38100" dir="2700000" algn="tl">
                    <a:srgbClr val="C0C0C0"/>
                  </a:outerShdw>
                </a:effectLst>
                <a:latin typeface="Arial" charset="0"/>
              </a:defRPr>
            </a:lvl9pPr>
          </a:lstStyle>
          <a:p>
            <a:pPr eaLnBrk="1" hangingPunct="1">
              <a:lnSpc>
                <a:spcPct val="90000"/>
              </a:lnSpc>
            </a:pPr>
            <a:r>
              <a:rPr lang="en-US" altLang="en-US" sz="4000" kern="0" dirty="0">
                <a:solidFill>
                  <a:schemeClr val="folHlink"/>
                </a:solidFill>
                <a:effectLst/>
                <a:latin typeface="Calibri" pitchFamily="34" charset="0"/>
                <a:ea typeface="Calibri" pitchFamily="34" charset="0"/>
                <a:cs typeface="Calibri" pitchFamily="34" charset="0"/>
              </a:rPr>
              <a:t>That figure you got from somebody else and added at the last minute…</a:t>
            </a:r>
          </a:p>
        </p:txBody>
      </p:sp>
      <p:sp>
        <p:nvSpPr>
          <p:cNvPr id="2" name="Slide Number Placeholder 1">
            <a:extLst>
              <a:ext uri="{FF2B5EF4-FFF2-40B4-BE49-F238E27FC236}">
                <a16:creationId xmlns:a16="http://schemas.microsoft.com/office/drawing/2014/main" id="{14DBA5DB-26E1-4A92-9C47-7CC0493E70EF}"/>
              </a:ext>
            </a:extLst>
          </p:cNvPr>
          <p:cNvSpPr>
            <a:spLocks noGrp="1"/>
          </p:cNvSpPr>
          <p:nvPr>
            <p:ph type="sldNum" sz="quarter" idx="12"/>
          </p:nvPr>
        </p:nvSpPr>
        <p:spPr/>
        <p:txBody>
          <a:bodyPr/>
          <a:lstStyle/>
          <a:p>
            <a:pPr>
              <a:defRPr/>
            </a:pPr>
            <a:fld id="{0C3D420A-3147-497E-93C3-AFBE597AB927}" type="slidenum">
              <a:rPr lang="en-US" smtClean="0"/>
              <a:pPr>
                <a:defRPr/>
              </a:pPr>
              <a:t>42</a:t>
            </a:fld>
            <a:endParaRPr lang="en-US" b="0">
              <a:solidFill>
                <a:schemeClr val="tx1"/>
              </a:solidFill>
            </a:endParaRPr>
          </a:p>
        </p:txBody>
      </p:sp>
    </p:spTree>
    <p:extLst>
      <p:ext uri="{BB962C8B-B14F-4D97-AF65-F5344CB8AC3E}">
        <p14:creationId xmlns:p14="http://schemas.microsoft.com/office/powerpoint/2010/main" val="15446323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3200" y="685800"/>
            <a:ext cx="3073418" cy="4611825"/>
          </a:xfrm>
          <a:prstGeom prst="rect">
            <a:avLst/>
          </a:prstGeom>
        </p:spPr>
      </p:pic>
      <p:sp>
        <p:nvSpPr>
          <p:cNvPr id="11269" name="Rectangle 3"/>
          <p:cNvSpPr txBox="1">
            <a:spLocks noChangeArrowheads="1"/>
          </p:cNvSpPr>
          <p:nvPr/>
        </p:nvSpPr>
        <p:spPr bwMode="auto">
          <a:xfrm>
            <a:off x="76200" y="419100"/>
            <a:ext cx="92202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marL="342900" indent="-342900">
              <a:lnSpc>
                <a:spcPct val="90000"/>
              </a:lnSpc>
              <a:spcBef>
                <a:spcPct val="20000"/>
              </a:spcBef>
              <a:buClr>
                <a:srgbClr val="CC3300"/>
              </a:buClr>
              <a:buSzPct val="85000"/>
              <a:buFont typeface="Symbol" pitchFamily="18" charset="2"/>
              <a:defRPr sz="3200" b="1">
                <a:solidFill>
                  <a:srgbClr val="000066"/>
                </a:solidFill>
                <a:latin typeface="Arial" charset="0"/>
              </a:defRPr>
            </a:lvl1pPr>
            <a:lvl2pPr marL="742950" indent="-285750">
              <a:lnSpc>
                <a:spcPct val="90000"/>
              </a:lnSpc>
              <a:buClr>
                <a:srgbClr val="CC3300"/>
              </a:buClr>
              <a:buSzPct val="55000"/>
              <a:buFont typeface="ZapfDingbats"/>
              <a:defRPr sz="2800" b="1">
                <a:solidFill>
                  <a:srgbClr val="000066"/>
                </a:solidFill>
                <a:latin typeface="Arial" charset="0"/>
              </a:defRPr>
            </a:lvl2pPr>
            <a:lvl3pPr marL="1143000" indent="-228600">
              <a:lnSpc>
                <a:spcPct val="85000"/>
              </a:lnSpc>
              <a:buClr>
                <a:srgbClr val="FF3300"/>
              </a:buClr>
              <a:defRPr sz="2400" b="1">
                <a:solidFill>
                  <a:srgbClr val="000066"/>
                </a:solidFill>
                <a:latin typeface="Arial" charset="0"/>
              </a:defRPr>
            </a:lvl3pPr>
            <a:lvl4pPr marL="1600200" indent="-228600">
              <a:spcBef>
                <a:spcPct val="20000"/>
              </a:spcBef>
              <a:defRPr sz="2000">
                <a:solidFill>
                  <a:srgbClr val="000066"/>
                </a:solidFill>
                <a:latin typeface="Times New Roman" pitchFamily="18" charset="0"/>
              </a:defRPr>
            </a:lvl4pPr>
            <a:lvl5pPr marL="2057400" indent="-228600">
              <a:spcBef>
                <a:spcPct val="20000"/>
              </a:spcBef>
              <a:defRPr sz="2000">
                <a:solidFill>
                  <a:srgbClr val="000066"/>
                </a:solidFill>
                <a:latin typeface="Times New Roman" pitchFamily="18" charset="0"/>
              </a:defRPr>
            </a:lvl5pPr>
            <a:lvl6pPr marL="2514600" indent="-228600" eaLnBrk="0" fontAlgn="base" hangingPunct="0">
              <a:spcBef>
                <a:spcPct val="20000"/>
              </a:spcBef>
              <a:spcAft>
                <a:spcPct val="0"/>
              </a:spcAft>
              <a:defRPr sz="2000">
                <a:solidFill>
                  <a:srgbClr val="000066"/>
                </a:solidFill>
                <a:latin typeface="Times New Roman" pitchFamily="18" charset="0"/>
              </a:defRPr>
            </a:lvl6pPr>
            <a:lvl7pPr marL="2971800" indent="-228600" eaLnBrk="0" fontAlgn="base" hangingPunct="0">
              <a:spcBef>
                <a:spcPct val="20000"/>
              </a:spcBef>
              <a:spcAft>
                <a:spcPct val="0"/>
              </a:spcAft>
              <a:defRPr sz="2000">
                <a:solidFill>
                  <a:srgbClr val="000066"/>
                </a:solidFill>
                <a:latin typeface="Times New Roman" pitchFamily="18" charset="0"/>
              </a:defRPr>
            </a:lvl7pPr>
            <a:lvl8pPr marL="3429000" indent="-228600" eaLnBrk="0" fontAlgn="base" hangingPunct="0">
              <a:spcBef>
                <a:spcPct val="20000"/>
              </a:spcBef>
              <a:spcAft>
                <a:spcPct val="0"/>
              </a:spcAft>
              <a:defRPr sz="2000">
                <a:solidFill>
                  <a:srgbClr val="000066"/>
                </a:solidFill>
                <a:latin typeface="Times New Roman" pitchFamily="18" charset="0"/>
              </a:defRPr>
            </a:lvl8pPr>
            <a:lvl9pPr marL="3886200" indent="-228600" eaLnBrk="0" fontAlgn="base" hangingPunct="0">
              <a:spcBef>
                <a:spcPct val="20000"/>
              </a:spcBef>
              <a:spcAft>
                <a:spcPct val="0"/>
              </a:spcAft>
              <a:defRPr sz="2000">
                <a:solidFill>
                  <a:srgbClr val="000066"/>
                </a:solidFill>
                <a:latin typeface="Times New Roman" pitchFamily="18" charset="0"/>
              </a:defRPr>
            </a:lvl9pPr>
          </a:lstStyle>
          <a:p>
            <a:pPr marL="0" indent="0" eaLnBrk="1" hangingPunct="1"/>
            <a:r>
              <a:rPr lang="en-US" altLang="en-US" sz="3600" dirty="0">
                <a:latin typeface="Calibri" pitchFamily="34" charset="0"/>
                <a:ea typeface="Calibri" pitchFamily="34" charset="0"/>
                <a:cs typeface="Calibri" pitchFamily="34" charset="0"/>
              </a:rPr>
              <a:t>…will be all the audience asks questions about</a:t>
            </a:r>
            <a:endParaRPr lang="en-US" altLang="en-US" sz="3600" b="0" dirty="0">
              <a:latin typeface="Calibri" pitchFamily="34" charset="0"/>
              <a:ea typeface="Calibri" pitchFamily="34" charset="0"/>
              <a:cs typeface="Calibri" pitchFamily="34" charset="0"/>
            </a:endParaRPr>
          </a:p>
          <a:p>
            <a:pPr eaLnBrk="1" hangingPunct="1"/>
            <a:endParaRPr lang="en-US" altLang="en-US" sz="1000" b="0" dirty="0">
              <a:latin typeface="Calibri" pitchFamily="34" charset="0"/>
              <a:ea typeface="Calibri" pitchFamily="34" charset="0"/>
              <a:cs typeface="Calibri" pitchFamily="34" charset="0"/>
            </a:endParaRPr>
          </a:p>
        </p:txBody>
      </p:sp>
      <p:sp>
        <p:nvSpPr>
          <p:cNvPr id="5" name="Rectangle 3"/>
          <p:cNvSpPr txBox="1">
            <a:spLocks noChangeArrowheads="1"/>
          </p:cNvSpPr>
          <p:nvPr/>
        </p:nvSpPr>
        <p:spPr bwMode="auto">
          <a:xfrm>
            <a:off x="838200" y="5564325"/>
            <a:ext cx="7696200" cy="114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marL="342900" indent="-342900">
              <a:lnSpc>
                <a:spcPct val="90000"/>
              </a:lnSpc>
              <a:spcBef>
                <a:spcPct val="20000"/>
              </a:spcBef>
              <a:buClr>
                <a:srgbClr val="CC3300"/>
              </a:buClr>
              <a:buSzPct val="85000"/>
              <a:buFont typeface="Symbol" pitchFamily="18" charset="2"/>
              <a:defRPr sz="3200" b="1">
                <a:solidFill>
                  <a:srgbClr val="000066"/>
                </a:solidFill>
                <a:latin typeface="Arial" charset="0"/>
              </a:defRPr>
            </a:lvl1pPr>
            <a:lvl2pPr marL="742950" indent="-285750">
              <a:lnSpc>
                <a:spcPct val="90000"/>
              </a:lnSpc>
              <a:buClr>
                <a:srgbClr val="CC3300"/>
              </a:buClr>
              <a:buSzPct val="55000"/>
              <a:buFont typeface="ZapfDingbats"/>
              <a:defRPr sz="2800" b="1">
                <a:solidFill>
                  <a:srgbClr val="000066"/>
                </a:solidFill>
                <a:latin typeface="Arial" charset="0"/>
              </a:defRPr>
            </a:lvl2pPr>
            <a:lvl3pPr marL="1143000" indent="-228600">
              <a:lnSpc>
                <a:spcPct val="85000"/>
              </a:lnSpc>
              <a:buClr>
                <a:srgbClr val="FF3300"/>
              </a:buClr>
              <a:defRPr sz="2400" b="1">
                <a:solidFill>
                  <a:srgbClr val="000066"/>
                </a:solidFill>
                <a:latin typeface="Arial" charset="0"/>
              </a:defRPr>
            </a:lvl3pPr>
            <a:lvl4pPr marL="1600200" indent="-228600">
              <a:spcBef>
                <a:spcPct val="20000"/>
              </a:spcBef>
              <a:defRPr sz="2000">
                <a:solidFill>
                  <a:srgbClr val="000066"/>
                </a:solidFill>
                <a:latin typeface="Times New Roman" pitchFamily="18" charset="0"/>
              </a:defRPr>
            </a:lvl4pPr>
            <a:lvl5pPr marL="2057400" indent="-228600">
              <a:spcBef>
                <a:spcPct val="20000"/>
              </a:spcBef>
              <a:defRPr sz="2000">
                <a:solidFill>
                  <a:srgbClr val="000066"/>
                </a:solidFill>
                <a:latin typeface="Times New Roman" pitchFamily="18" charset="0"/>
              </a:defRPr>
            </a:lvl5pPr>
            <a:lvl6pPr marL="2514600" indent="-228600" eaLnBrk="0" fontAlgn="base" hangingPunct="0">
              <a:spcBef>
                <a:spcPct val="20000"/>
              </a:spcBef>
              <a:spcAft>
                <a:spcPct val="0"/>
              </a:spcAft>
              <a:defRPr sz="2000">
                <a:solidFill>
                  <a:srgbClr val="000066"/>
                </a:solidFill>
                <a:latin typeface="Times New Roman" pitchFamily="18" charset="0"/>
              </a:defRPr>
            </a:lvl6pPr>
            <a:lvl7pPr marL="2971800" indent="-228600" eaLnBrk="0" fontAlgn="base" hangingPunct="0">
              <a:spcBef>
                <a:spcPct val="20000"/>
              </a:spcBef>
              <a:spcAft>
                <a:spcPct val="0"/>
              </a:spcAft>
              <a:defRPr sz="2000">
                <a:solidFill>
                  <a:srgbClr val="000066"/>
                </a:solidFill>
                <a:latin typeface="Times New Roman" pitchFamily="18" charset="0"/>
              </a:defRPr>
            </a:lvl7pPr>
            <a:lvl8pPr marL="3429000" indent="-228600" eaLnBrk="0" fontAlgn="base" hangingPunct="0">
              <a:spcBef>
                <a:spcPct val="20000"/>
              </a:spcBef>
              <a:spcAft>
                <a:spcPct val="0"/>
              </a:spcAft>
              <a:defRPr sz="2000">
                <a:solidFill>
                  <a:srgbClr val="000066"/>
                </a:solidFill>
                <a:latin typeface="Times New Roman" pitchFamily="18" charset="0"/>
              </a:defRPr>
            </a:lvl8pPr>
            <a:lvl9pPr marL="3886200" indent="-228600" eaLnBrk="0" fontAlgn="base" hangingPunct="0">
              <a:spcBef>
                <a:spcPct val="20000"/>
              </a:spcBef>
              <a:spcAft>
                <a:spcPct val="0"/>
              </a:spcAft>
              <a:defRPr sz="2000">
                <a:solidFill>
                  <a:srgbClr val="000066"/>
                </a:solidFill>
                <a:latin typeface="Times New Roman" pitchFamily="18" charset="0"/>
              </a:defRPr>
            </a:lvl9pPr>
          </a:lstStyle>
          <a:p>
            <a:pPr marL="0" indent="0" eaLnBrk="1" hangingPunct="1"/>
            <a:r>
              <a:rPr lang="en-US" altLang="en-US" sz="3600" dirty="0">
                <a:solidFill>
                  <a:srgbClr val="EF6132"/>
                </a:solidFill>
                <a:latin typeface="Calibri" pitchFamily="34" charset="0"/>
                <a:ea typeface="Calibri" pitchFamily="34" charset="0"/>
                <a:cs typeface="Calibri" pitchFamily="34" charset="0"/>
              </a:rPr>
              <a:t>Tip: Don’t put anything on a slide that you don’t explicitly talk about, either!</a:t>
            </a:r>
          </a:p>
          <a:p>
            <a:pPr eaLnBrk="1" hangingPunct="1"/>
            <a:endParaRPr lang="en-US" altLang="en-US" sz="1000" b="0" dirty="0">
              <a:latin typeface="Calibri" pitchFamily="34" charset="0"/>
              <a:ea typeface="Calibri" pitchFamily="34" charset="0"/>
              <a:cs typeface="Calibri" pitchFamily="34" charset="0"/>
            </a:endParaRPr>
          </a:p>
        </p:txBody>
      </p:sp>
      <p:sp>
        <p:nvSpPr>
          <p:cNvPr id="2" name="Slide Number Placeholder 1">
            <a:extLst>
              <a:ext uri="{FF2B5EF4-FFF2-40B4-BE49-F238E27FC236}">
                <a16:creationId xmlns:a16="http://schemas.microsoft.com/office/drawing/2014/main" id="{C672440B-8606-46B0-8784-4384294538D1}"/>
              </a:ext>
            </a:extLst>
          </p:cNvPr>
          <p:cNvSpPr>
            <a:spLocks noGrp="1"/>
          </p:cNvSpPr>
          <p:nvPr>
            <p:ph type="sldNum" sz="quarter" idx="12"/>
          </p:nvPr>
        </p:nvSpPr>
        <p:spPr/>
        <p:txBody>
          <a:bodyPr/>
          <a:lstStyle/>
          <a:p>
            <a:pPr>
              <a:defRPr/>
            </a:pPr>
            <a:fld id="{0C3D420A-3147-497E-93C3-AFBE597AB927}" type="slidenum">
              <a:rPr lang="en-US" smtClean="0"/>
              <a:pPr>
                <a:defRPr/>
              </a:pPr>
              <a:t>43</a:t>
            </a:fld>
            <a:endParaRPr lang="en-US" b="0">
              <a:solidFill>
                <a:schemeClr val="tx1"/>
              </a:solidFill>
            </a:endParaRPr>
          </a:p>
        </p:txBody>
      </p:sp>
    </p:spTree>
    <p:extLst>
      <p:ext uri="{BB962C8B-B14F-4D97-AF65-F5344CB8AC3E}">
        <p14:creationId xmlns:p14="http://schemas.microsoft.com/office/powerpoint/2010/main" val="19728493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304800" y="112840"/>
            <a:ext cx="8763000" cy="685800"/>
          </a:xfrm>
          <a:noFill/>
        </p:spPr>
        <p:txBody>
          <a:bodyPr lIns="92075" tIns="46038" rIns="92075" bIns="46038" anchor="b"/>
          <a:lstStyle/>
          <a:p>
            <a:pPr eaLnBrk="1" hangingPunct="1"/>
            <a:r>
              <a:rPr lang="en-US" sz="4000" dirty="0">
                <a:effectLst/>
                <a:latin typeface="Calibri" pitchFamily="34" charset="0"/>
              </a:rPr>
              <a:t>Technology presents its own challenges</a:t>
            </a:r>
          </a:p>
        </p:txBody>
      </p:sp>
      <p:sp>
        <p:nvSpPr>
          <p:cNvPr id="6147" name="Rectangle 3"/>
          <p:cNvSpPr>
            <a:spLocks noGrp="1" noChangeArrowheads="1"/>
          </p:cNvSpPr>
          <p:nvPr>
            <p:ph type="body" idx="1"/>
          </p:nvPr>
        </p:nvSpPr>
        <p:spPr>
          <a:xfrm>
            <a:off x="533400" y="786293"/>
            <a:ext cx="8534400" cy="1563560"/>
          </a:xfrm>
          <a:noFill/>
        </p:spPr>
        <p:txBody>
          <a:bodyPr lIns="92075" tIns="46038" rIns="92075" bIns="46038"/>
          <a:lstStyle/>
          <a:p>
            <a:pPr eaLnBrk="1" hangingPunct="1">
              <a:spcBef>
                <a:spcPts val="0"/>
              </a:spcBef>
              <a:spcAft>
                <a:spcPts val="1200"/>
              </a:spcAft>
            </a:pPr>
            <a:r>
              <a:rPr lang="en-US" dirty="0">
                <a:latin typeface="Calibri" panose="020F0502020204030204" pitchFamily="34" charset="0"/>
                <a:cs typeface="Times New Roman" panose="02020603050405020304" pitchFamily="18" charset="0"/>
              </a:rPr>
              <a:t>Seminar and conference rooms are increasingly being outfitted with LCD monitors instead of fluorescent projector screens </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0374" t="22668" r="20785" b="24973"/>
          <a:stretch/>
        </p:blipFill>
        <p:spPr>
          <a:xfrm>
            <a:off x="2133600" y="2438400"/>
            <a:ext cx="4495800" cy="2667000"/>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2209800" y="2709979"/>
            <a:ext cx="4559517" cy="1754326"/>
          </a:xfrm>
          <a:prstGeom prst="rect">
            <a:avLst/>
          </a:prstGeom>
          <a:noFill/>
        </p:spPr>
        <p:txBody>
          <a:bodyPr wrap="square" rtlCol="0">
            <a:spAutoFit/>
          </a:bodyPr>
          <a:lstStyle/>
          <a:p>
            <a:r>
              <a:rPr lang="en-US" sz="3600" b="1" dirty="0">
                <a:solidFill>
                  <a:schemeClr val="bg1"/>
                </a:solidFill>
                <a:latin typeface="Calibri" panose="020F0502020204030204" pitchFamily="34" charset="0"/>
              </a:rPr>
              <a:t>Laser pointers don’t work on LCD monitors </a:t>
            </a:r>
            <a:br>
              <a:rPr lang="en-US" sz="3600" b="1" dirty="0">
                <a:solidFill>
                  <a:schemeClr val="bg1"/>
                </a:solidFill>
                <a:latin typeface="Calibri" panose="020F0502020204030204" pitchFamily="34" charset="0"/>
              </a:rPr>
            </a:br>
            <a:endParaRPr lang="en-US" sz="3600" b="1" dirty="0">
              <a:solidFill>
                <a:schemeClr val="bg1"/>
              </a:solidFill>
              <a:latin typeface="Calibri" panose="020F0502020204030204" pitchFamily="34" charset="0"/>
            </a:endParaRPr>
          </a:p>
        </p:txBody>
      </p:sp>
      <p:pic>
        <p:nvPicPr>
          <p:cNvPr id="4" name="Picture 3"/>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0500" b="73300" l="10000" r="100000"/>
                    </a14:imgEffect>
                  </a14:imgLayer>
                </a14:imgProps>
              </a:ext>
              <a:ext uri="{28A0092B-C50C-407E-A947-70E740481C1C}">
                <a14:useLocalDpi xmlns:a14="http://schemas.microsoft.com/office/drawing/2010/main" val="0"/>
              </a:ext>
            </a:extLst>
          </a:blip>
          <a:srcRect l="32833" t="20000" r="1" b="32222"/>
          <a:stretch/>
        </p:blipFill>
        <p:spPr>
          <a:xfrm rot="2988610">
            <a:off x="6611045" y="4023874"/>
            <a:ext cx="1757512" cy="1250192"/>
          </a:xfrm>
          <a:prstGeom prst="rect">
            <a:avLst/>
          </a:prstGeom>
        </p:spPr>
      </p:pic>
      <p:sp>
        <p:nvSpPr>
          <p:cNvPr id="5" name="TextBox 4"/>
          <p:cNvSpPr txBox="1"/>
          <p:nvPr/>
        </p:nvSpPr>
        <p:spPr>
          <a:xfrm>
            <a:off x="838200" y="5367025"/>
            <a:ext cx="7924800" cy="1409617"/>
          </a:xfrm>
          <a:prstGeom prst="rect">
            <a:avLst/>
          </a:prstGeom>
          <a:noFill/>
        </p:spPr>
        <p:txBody>
          <a:bodyPr wrap="square" rtlCol="0">
            <a:spAutoFit/>
          </a:bodyPr>
          <a:lstStyle/>
          <a:p>
            <a:pPr>
              <a:lnSpc>
                <a:spcPct val="90000"/>
              </a:lnSpc>
              <a:spcAft>
                <a:spcPts val="1200"/>
              </a:spcAft>
            </a:pPr>
            <a:r>
              <a:rPr lang="en-US" sz="2800" b="1" dirty="0">
                <a:solidFill>
                  <a:schemeClr val="accent6">
                    <a:lumMod val="50000"/>
                  </a:schemeClr>
                </a:solidFill>
                <a:latin typeface="Calibri" panose="020F0502020204030204" pitchFamily="34" charset="0"/>
              </a:rPr>
              <a:t>Use the built-in PPT laser pointer (awkward) </a:t>
            </a:r>
          </a:p>
          <a:p>
            <a:pPr>
              <a:lnSpc>
                <a:spcPct val="90000"/>
              </a:lnSpc>
              <a:spcAft>
                <a:spcPts val="1200"/>
              </a:spcAft>
            </a:pPr>
            <a:r>
              <a:rPr lang="en-US" sz="2800" b="1" dirty="0">
                <a:solidFill>
                  <a:schemeClr val="accent6">
                    <a:lumMod val="50000"/>
                  </a:schemeClr>
                </a:solidFill>
                <a:latin typeface="Calibri" panose="020F0502020204030204" pitchFamily="34" charset="0"/>
              </a:rPr>
              <a:t>Add animated arrows to your slide to point out important features </a:t>
            </a:r>
          </a:p>
        </p:txBody>
      </p:sp>
      <p:sp>
        <p:nvSpPr>
          <p:cNvPr id="8" name="Right Arrow 7"/>
          <p:cNvSpPr/>
          <p:nvPr/>
        </p:nvSpPr>
        <p:spPr bwMode="auto">
          <a:xfrm rot="931105" flipH="1">
            <a:off x="4000796" y="4326945"/>
            <a:ext cx="2582992" cy="324690"/>
          </a:xfrm>
          <a:prstGeom prst="rightArrow">
            <a:avLst/>
          </a:prstGeom>
          <a:solidFill>
            <a:srgbClr val="EF6132"/>
          </a:solidFill>
          <a:ln w="9525" cap="flat" cmpd="sng" algn="ctr">
            <a:solidFill>
              <a:schemeClr val="accent6">
                <a:lumMod val="50000"/>
              </a:schemeClr>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 name="TextBox 5"/>
          <p:cNvSpPr txBox="1"/>
          <p:nvPr/>
        </p:nvSpPr>
        <p:spPr>
          <a:xfrm>
            <a:off x="7192360" y="3911755"/>
            <a:ext cx="1371600" cy="461665"/>
          </a:xfrm>
          <a:prstGeom prst="rect">
            <a:avLst/>
          </a:prstGeom>
          <a:noFill/>
        </p:spPr>
        <p:txBody>
          <a:bodyPr wrap="square" rtlCol="0">
            <a:spAutoFit/>
          </a:bodyPr>
          <a:lstStyle/>
          <a:p>
            <a:r>
              <a:rPr lang="en-US" dirty="0">
                <a:solidFill>
                  <a:srgbClr val="1C99B1"/>
                </a:solidFill>
                <a:latin typeface="Calibri" panose="020F0502020204030204" pitchFamily="34" charset="0"/>
              </a:rPr>
              <a:t>oops!</a:t>
            </a:r>
          </a:p>
        </p:txBody>
      </p:sp>
      <p:sp>
        <p:nvSpPr>
          <p:cNvPr id="7" name="Slide Number Placeholder 6">
            <a:extLst>
              <a:ext uri="{FF2B5EF4-FFF2-40B4-BE49-F238E27FC236}">
                <a16:creationId xmlns:a16="http://schemas.microsoft.com/office/drawing/2014/main" id="{212CB1FB-2574-4131-9527-2EC90CCA7C8E}"/>
              </a:ext>
            </a:extLst>
          </p:cNvPr>
          <p:cNvSpPr>
            <a:spLocks noGrp="1"/>
          </p:cNvSpPr>
          <p:nvPr>
            <p:ph type="sldNum" sz="quarter" idx="12"/>
          </p:nvPr>
        </p:nvSpPr>
        <p:spPr/>
        <p:txBody>
          <a:bodyPr/>
          <a:lstStyle/>
          <a:p>
            <a:pPr>
              <a:defRPr/>
            </a:pPr>
            <a:fld id="{0C3D420A-3147-497E-93C3-AFBE597AB927}" type="slidenum">
              <a:rPr lang="en-US" smtClean="0"/>
              <a:pPr>
                <a:defRPr/>
              </a:pPr>
              <a:t>44</a:t>
            </a:fld>
            <a:endParaRPr lang="en-US" b="0" dirty="0">
              <a:solidFill>
                <a:schemeClr val="tx1"/>
              </a:solidFill>
            </a:endParaRPr>
          </a:p>
        </p:txBody>
      </p:sp>
    </p:spTree>
    <p:extLst>
      <p:ext uri="{BB962C8B-B14F-4D97-AF65-F5344CB8AC3E}">
        <p14:creationId xmlns:p14="http://schemas.microsoft.com/office/powerpoint/2010/main" val="35224848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609600" y="381000"/>
            <a:ext cx="8382000" cy="533400"/>
          </a:xfrm>
        </p:spPr>
        <p:txBody>
          <a:bodyPr lIns="92075" tIns="46038" rIns="92075" bIns="46038" anchor="b"/>
          <a:lstStyle/>
          <a:p>
            <a:r>
              <a:rPr lang="en-US" altLang="en-US" sz="4000" dirty="0">
                <a:effectLst/>
                <a:latin typeface="Calibri" panose="020F0502020204030204" pitchFamily="34" charset="0"/>
                <a:ea typeface="Calibri" pitchFamily="34" charset="0"/>
              </a:rPr>
              <a:t>Step 3: PRACTICE out loud</a:t>
            </a:r>
          </a:p>
        </p:txBody>
      </p:sp>
      <p:sp>
        <p:nvSpPr>
          <p:cNvPr id="7171" name="Rectangle 3"/>
          <p:cNvSpPr>
            <a:spLocks noGrp="1" noChangeArrowheads="1"/>
          </p:cNvSpPr>
          <p:nvPr>
            <p:ph type="body" idx="1"/>
          </p:nvPr>
        </p:nvSpPr>
        <p:spPr>
          <a:xfrm>
            <a:off x="609600" y="990600"/>
            <a:ext cx="8229600" cy="3429000"/>
          </a:xfrm>
          <a:noFill/>
        </p:spPr>
        <p:txBody>
          <a:bodyPr lIns="92075" tIns="46038" rIns="92075" bIns="46038"/>
          <a:lstStyle/>
          <a:p>
            <a:pPr>
              <a:spcBef>
                <a:spcPts val="0"/>
              </a:spcBef>
              <a:spcAft>
                <a:spcPts val="1200"/>
              </a:spcAft>
            </a:pPr>
            <a:r>
              <a:rPr lang="en-US" altLang="en-US" dirty="0">
                <a:solidFill>
                  <a:schemeClr val="folHlink"/>
                </a:solidFill>
                <a:latin typeface="Calibri" panose="020F0502020204030204" pitchFamily="34" charset="0"/>
                <a:ea typeface="Calibri" pitchFamily="34" charset="0"/>
              </a:rPr>
              <a:t>Don’t just flip through your slides; </a:t>
            </a:r>
            <a:r>
              <a:rPr lang="en-US" altLang="en-US" u="sng" dirty="0">
                <a:solidFill>
                  <a:schemeClr val="folHlink"/>
                </a:solidFill>
                <a:latin typeface="Calibri" panose="020F0502020204030204" pitchFamily="34" charset="0"/>
                <a:ea typeface="Calibri" pitchFamily="34" charset="0"/>
              </a:rPr>
              <a:t>say them out loud</a:t>
            </a:r>
          </a:p>
          <a:p>
            <a:pPr>
              <a:spcBef>
                <a:spcPts val="0"/>
              </a:spcBef>
              <a:spcAft>
                <a:spcPts val="1200"/>
              </a:spcAft>
            </a:pPr>
            <a:r>
              <a:rPr lang="en-US" altLang="en-US" dirty="0">
                <a:solidFill>
                  <a:schemeClr val="folHlink"/>
                </a:solidFill>
                <a:latin typeface="Calibri" panose="020F0502020204030204" pitchFamily="34" charset="0"/>
                <a:ea typeface="Calibri" pitchFamily="34" charset="0"/>
              </a:rPr>
              <a:t>Ask for volunteers to listen and critique your practice sessions</a:t>
            </a:r>
          </a:p>
          <a:p>
            <a:pPr>
              <a:spcBef>
                <a:spcPts val="0"/>
              </a:spcBef>
              <a:spcAft>
                <a:spcPts val="1200"/>
              </a:spcAft>
            </a:pPr>
            <a:r>
              <a:rPr lang="en-US" altLang="en-US" dirty="0">
                <a:solidFill>
                  <a:schemeClr val="folHlink"/>
                </a:solidFill>
                <a:latin typeface="Calibri" panose="020F0502020204030204" pitchFamily="34" charset="0"/>
                <a:ea typeface="Calibri" pitchFamily="34" charset="0"/>
              </a:rPr>
              <a:t>Record yourself on your phone or Zoom so </a:t>
            </a:r>
            <a:r>
              <a:rPr lang="en-US" altLang="en-US" u="sng" dirty="0">
                <a:solidFill>
                  <a:schemeClr val="folHlink"/>
                </a:solidFill>
                <a:latin typeface="Calibri" panose="020F0502020204030204" pitchFamily="34" charset="0"/>
                <a:ea typeface="Calibri" pitchFamily="34" charset="0"/>
              </a:rPr>
              <a:t>you</a:t>
            </a:r>
            <a:r>
              <a:rPr lang="en-US" altLang="en-US" dirty="0">
                <a:solidFill>
                  <a:schemeClr val="folHlink"/>
                </a:solidFill>
                <a:latin typeface="Calibri" panose="020F0502020204030204" pitchFamily="34" charset="0"/>
                <a:ea typeface="Calibri" pitchFamily="34" charset="0"/>
              </a:rPr>
              <a:t> can observe your talk</a:t>
            </a:r>
          </a:p>
          <a:p>
            <a:pPr>
              <a:spcBef>
                <a:spcPts val="0"/>
              </a:spcBef>
              <a:spcAft>
                <a:spcPts val="1200"/>
              </a:spcAft>
            </a:pPr>
            <a:endParaRPr lang="en-US" altLang="en-US" dirty="0">
              <a:solidFill>
                <a:schemeClr val="folHlink"/>
              </a:solidFill>
              <a:latin typeface="Calibri" panose="020F0502020204030204" pitchFamily="34" charset="0"/>
              <a:ea typeface="Calibri" pitchFamily="34" charset="0"/>
            </a:endParaRPr>
          </a:p>
        </p:txBody>
      </p:sp>
      <p:sp>
        <p:nvSpPr>
          <p:cNvPr id="2" name="Slide Number Placeholder 1">
            <a:extLst>
              <a:ext uri="{FF2B5EF4-FFF2-40B4-BE49-F238E27FC236}">
                <a16:creationId xmlns:a16="http://schemas.microsoft.com/office/drawing/2014/main" id="{D2CD054D-A4B5-4599-8C74-181754001036}"/>
              </a:ext>
            </a:extLst>
          </p:cNvPr>
          <p:cNvSpPr>
            <a:spLocks noGrp="1"/>
          </p:cNvSpPr>
          <p:nvPr>
            <p:ph type="sldNum" sz="quarter" idx="12"/>
          </p:nvPr>
        </p:nvSpPr>
        <p:spPr/>
        <p:txBody>
          <a:bodyPr/>
          <a:lstStyle/>
          <a:p>
            <a:pPr>
              <a:defRPr/>
            </a:pPr>
            <a:fld id="{6843B6BD-D4B5-4BEE-963D-B2D76D004E71}" type="slidenum">
              <a:rPr lang="en-US" smtClean="0"/>
              <a:pPr>
                <a:defRPr/>
              </a:pPr>
              <a:t>45</a:t>
            </a:fld>
            <a:endParaRPr lang="en-US" b="0">
              <a:solidFill>
                <a:schemeClr val="tx1"/>
              </a:solidFill>
            </a:endParaRPr>
          </a:p>
        </p:txBody>
      </p:sp>
      <p:pic>
        <p:nvPicPr>
          <p:cNvPr id="13" name="Picture 12">
            <a:extLst>
              <a:ext uri="{FF2B5EF4-FFF2-40B4-BE49-F238E27FC236}">
                <a16:creationId xmlns:a16="http://schemas.microsoft.com/office/drawing/2014/main" id="{B85E9E09-0DEB-8378-705A-9625BCBEABAA}"/>
              </a:ext>
            </a:extLst>
          </p:cNvPr>
          <p:cNvPicPr>
            <a:picLocks noChangeAspect="1"/>
          </p:cNvPicPr>
          <p:nvPr/>
        </p:nvPicPr>
        <p:blipFill>
          <a:blip r:embed="rId3"/>
          <a:stretch>
            <a:fillRect/>
          </a:stretch>
        </p:blipFill>
        <p:spPr>
          <a:xfrm>
            <a:off x="609600" y="4111586"/>
            <a:ext cx="8125959" cy="2638793"/>
          </a:xfrm>
          <a:prstGeom prst="rect">
            <a:avLst/>
          </a:prstGeom>
          <a:ln>
            <a:noFill/>
          </a:ln>
          <a:effectLst>
            <a:outerShdw blurRad="292100" dist="139700" dir="2700000" algn="tl" rotWithShape="0">
              <a:srgbClr val="333333">
                <a:alpha val="65000"/>
              </a:srgbClr>
            </a:outerShdw>
          </a:effectLst>
        </p:spPr>
      </p:pic>
      <p:sp>
        <p:nvSpPr>
          <p:cNvPr id="14" name="TextBox 13">
            <a:extLst>
              <a:ext uri="{FF2B5EF4-FFF2-40B4-BE49-F238E27FC236}">
                <a16:creationId xmlns:a16="http://schemas.microsoft.com/office/drawing/2014/main" id="{748E367F-0D2A-A7F4-4DE8-B1E7849792B1}"/>
              </a:ext>
            </a:extLst>
          </p:cNvPr>
          <p:cNvSpPr txBox="1"/>
          <p:nvPr/>
        </p:nvSpPr>
        <p:spPr>
          <a:xfrm>
            <a:off x="2245591" y="5796879"/>
            <a:ext cx="5410200" cy="707886"/>
          </a:xfrm>
          <a:prstGeom prst="rect">
            <a:avLst/>
          </a:prstGeom>
          <a:noFill/>
        </p:spPr>
        <p:txBody>
          <a:bodyPr wrap="square" rtlCol="0">
            <a:spAutoFit/>
          </a:bodyPr>
          <a:lstStyle/>
          <a:p>
            <a:r>
              <a:rPr lang="en-US" sz="4000" b="1" dirty="0">
                <a:solidFill>
                  <a:srgbClr val="EF6132"/>
                </a:solidFill>
                <a:latin typeface="Calibri" panose="020F0502020204030204" pitchFamily="34" charset="0"/>
                <a:ea typeface="Calibri" panose="020F0502020204030204" pitchFamily="34" charset="0"/>
                <a:cs typeface="Calibri" panose="020F0502020204030204" pitchFamily="34" charset="0"/>
              </a:rPr>
              <a:t>FEEDBACK:  Get some!</a:t>
            </a:r>
          </a:p>
        </p:txBody>
      </p:sp>
      <p:sp>
        <p:nvSpPr>
          <p:cNvPr id="15" name="Slide Number Placeholder 6">
            <a:extLst>
              <a:ext uri="{FF2B5EF4-FFF2-40B4-BE49-F238E27FC236}">
                <a16:creationId xmlns:a16="http://schemas.microsoft.com/office/drawing/2014/main" id="{43C24AF8-0F00-4666-F960-491C1EDE992D}"/>
              </a:ext>
            </a:extLst>
          </p:cNvPr>
          <p:cNvSpPr txBox="1">
            <a:spLocks/>
          </p:cNvSpPr>
          <p:nvPr/>
        </p:nvSpPr>
        <p:spPr bwMode="auto">
          <a:xfrm>
            <a:off x="6703291" y="6322772"/>
            <a:ext cx="1905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b="1" kern="1200">
                <a:solidFill>
                  <a:srgbClr val="000066"/>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fld id="{0C3D420A-3147-497E-93C3-AFBE597AB927}" type="slidenum">
              <a:rPr lang="en-US" smtClean="0"/>
              <a:pPr>
                <a:defRPr/>
              </a:pPr>
              <a:t>45</a:t>
            </a:fld>
            <a:endParaRPr lang="en-US" b="0" dirty="0">
              <a:solidFill>
                <a:schemeClr val="tx1"/>
              </a:solidFill>
            </a:endParaRPr>
          </a:p>
        </p:txBody>
      </p:sp>
    </p:spTree>
    <p:extLst>
      <p:ext uri="{BB962C8B-B14F-4D97-AF65-F5344CB8AC3E}">
        <p14:creationId xmlns:p14="http://schemas.microsoft.com/office/powerpoint/2010/main" val="1403611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fade">
                                      <p:cBhvr>
                                        <p:cTn id="7" dur="500"/>
                                        <p:tgtEl>
                                          <p:spTgt spid="71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fade">
                                      <p:cBhvr>
                                        <p:cTn id="12" dur="500"/>
                                        <p:tgtEl>
                                          <p:spTgt spid="71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fade">
                                      <p:cBhvr>
                                        <p:cTn id="17" dur="500"/>
                                        <p:tgtEl>
                                          <p:spTgt spid="717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2514" name="Rectangle 2"/>
          <p:cNvSpPr>
            <a:spLocks noGrp="1" noChangeArrowheads="1"/>
          </p:cNvSpPr>
          <p:nvPr>
            <p:ph type="title"/>
          </p:nvPr>
        </p:nvSpPr>
        <p:spPr>
          <a:xfrm>
            <a:off x="381000" y="381000"/>
            <a:ext cx="8534400" cy="762000"/>
          </a:xfrm>
        </p:spPr>
        <p:txBody>
          <a:bodyPr/>
          <a:lstStyle/>
          <a:p>
            <a:pPr eaLnBrk="1" hangingPunct="1">
              <a:lnSpc>
                <a:spcPct val="90000"/>
              </a:lnSpc>
              <a:defRPr/>
            </a:pPr>
            <a:r>
              <a:rPr lang="en-US" sz="4000" dirty="0">
                <a:solidFill>
                  <a:schemeClr val="accent6">
                    <a:lumMod val="50000"/>
                  </a:schemeClr>
                </a:solidFill>
                <a:effectLst/>
                <a:latin typeface="Calibri" pitchFamily="34" charset="0"/>
                <a:cs typeface="Calibri" pitchFamily="34" charset="0"/>
              </a:rPr>
              <a:t>Train yourself to avoid verbal “fillers” </a:t>
            </a:r>
          </a:p>
        </p:txBody>
      </p:sp>
      <p:sp>
        <p:nvSpPr>
          <p:cNvPr id="40963" name="Rectangle 5"/>
          <p:cNvSpPr>
            <a:spLocks noChangeArrowheads="1"/>
          </p:cNvSpPr>
          <p:nvPr/>
        </p:nvSpPr>
        <p:spPr bwMode="auto">
          <a:xfrm>
            <a:off x="533400" y="4630341"/>
            <a:ext cx="8382000" cy="219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ct val="20000"/>
              </a:spcBef>
              <a:buClr>
                <a:srgbClr val="CC3300"/>
              </a:buClr>
              <a:buSzPct val="85000"/>
              <a:buFont typeface="Symbol" pitchFamily="18" charset="2"/>
              <a:defRPr sz="3200" b="1">
                <a:solidFill>
                  <a:srgbClr val="000066"/>
                </a:solidFill>
                <a:latin typeface="Arial" charset="0"/>
              </a:defRPr>
            </a:lvl1pPr>
            <a:lvl2pPr marL="742950" indent="-285750">
              <a:lnSpc>
                <a:spcPct val="90000"/>
              </a:lnSpc>
              <a:buClr>
                <a:srgbClr val="CC3300"/>
              </a:buClr>
              <a:buSzPct val="55000"/>
              <a:buFont typeface="ZapfDingbats"/>
              <a:defRPr sz="2800" b="1">
                <a:solidFill>
                  <a:srgbClr val="000066"/>
                </a:solidFill>
                <a:latin typeface="Arial" charset="0"/>
              </a:defRPr>
            </a:lvl2pPr>
            <a:lvl3pPr marL="1143000" indent="-228600">
              <a:lnSpc>
                <a:spcPct val="85000"/>
              </a:lnSpc>
              <a:buClr>
                <a:srgbClr val="FF3300"/>
              </a:buClr>
              <a:defRPr sz="2400" b="1">
                <a:solidFill>
                  <a:srgbClr val="000066"/>
                </a:solidFill>
                <a:latin typeface="Arial" charset="0"/>
              </a:defRPr>
            </a:lvl3pPr>
            <a:lvl4pPr marL="1600200" indent="-228600">
              <a:spcBef>
                <a:spcPct val="20000"/>
              </a:spcBef>
              <a:defRPr sz="2000">
                <a:solidFill>
                  <a:srgbClr val="000066"/>
                </a:solidFill>
                <a:latin typeface="Times New Roman" pitchFamily="18" charset="0"/>
              </a:defRPr>
            </a:lvl4pPr>
            <a:lvl5pPr marL="2057400" indent="-228600">
              <a:spcBef>
                <a:spcPct val="20000"/>
              </a:spcBef>
              <a:defRPr sz="2000">
                <a:solidFill>
                  <a:srgbClr val="000066"/>
                </a:solidFill>
                <a:latin typeface="Times New Roman" pitchFamily="18" charset="0"/>
              </a:defRPr>
            </a:lvl5pPr>
            <a:lvl6pPr marL="2514600" indent="-228600" eaLnBrk="0" fontAlgn="base" hangingPunct="0">
              <a:spcBef>
                <a:spcPct val="20000"/>
              </a:spcBef>
              <a:spcAft>
                <a:spcPct val="0"/>
              </a:spcAft>
              <a:defRPr sz="2000">
                <a:solidFill>
                  <a:srgbClr val="000066"/>
                </a:solidFill>
                <a:latin typeface="Times New Roman" pitchFamily="18" charset="0"/>
              </a:defRPr>
            </a:lvl6pPr>
            <a:lvl7pPr marL="2971800" indent="-228600" eaLnBrk="0" fontAlgn="base" hangingPunct="0">
              <a:spcBef>
                <a:spcPct val="20000"/>
              </a:spcBef>
              <a:spcAft>
                <a:spcPct val="0"/>
              </a:spcAft>
              <a:defRPr sz="2000">
                <a:solidFill>
                  <a:srgbClr val="000066"/>
                </a:solidFill>
                <a:latin typeface="Times New Roman" pitchFamily="18" charset="0"/>
              </a:defRPr>
            </a:lvl7pPr>
            <a:lvl8pPr marL="3429000" indent="-228600" eaLnBrk="0" fontAlgn="base" hangingPunct="0">
              <a:spcBef>
                <a:spcPct val="20000"/>
              </a:spcBef>
              <a:spcAft>
                <a:spcPct val="0"/>
              </a:spcAft>
              <a:defRPr sz="2000">
                <a:solidFill>
                  <a:srgbClr val="000066"/>
                </a:solidFill>
                <a:latin typeface="Times New Roman" pitchFamily="18" charset="0"/>
              </a:defRPr>
            </a:lvl8pPr>
            <a:lvl9pPr marL="3886200" indent="-228600" eaLnBrk="0" fontAlgn="base" hangingPunct="0">
              <a:spcBef>
                <a:spcPct val="20000"/>
              </a:spcBef>
              <a:spcAft>
                <a:spcPct val="0"/>
              </a:spcAft>
              <a:defRPr sz="2000">
                <a:solidFill>
                  <a:srgbClr val="000066"/>
                </a:solidFill>
                <a:latin typeface="Times New Roman" pitchFamily="18" charset="0"/>
              </a:defRPr>
            </a:lvl9pPr>
          </a:lstStyle>
          <a:p>
            <a:pPr>
              <a:lnSpc>
                <a:spcPct val="95000"/>
              </a:lnSpc>
              <a:spcBef>
                <a:spcPct val="0"/>
              </a:spcBef>
              <a:spcAft>
                <a:spcPts val="0"/>
              </a:spcAft>
              <a:buClrTx/>
              <a:buSzTx/>
              <a:buFontTx/>
              <a:buNone/>
            </a:pPr>
            <a:r>
              <a:rPr lang="en-US" sz="2400" b="0" dirty="0"/>
              <a:t>You know, sometimes, like, we really </a:t>
            </a:r>
            <a:r>
              <a:rPr lang="en-US" sz="2400" b="0" i="1" dirty="0" err="1"/>
              <a:t>really</a:t>
            </a:r>
            <a:r>
              <a:rPr lang="en-US" sz="2400" b="0" dirty="0"/>
              <a:t> use some words too much, </a:t>
            </a:r>
            <a:r>
              <a:rPr lang="en-US" sz="2400" b="0" i="1" dirty="0"/>
              <a:t>right</a:t>
            </a:r>
            <a:r>
              <a:rPr lang="en-US" sz="2400" b="0" dirty="0"/>
              <a:t>? So, </a:t>
            </a:r>
            <a:r>
              <a:rPr lang="en-US" sz="2400" b="0" i="1" dirty="0"/>
              <a:t>um</a:t>
            </a:r>
            <a:r>
              <a:rPr lang="en-US" sz="2400" b="0" dirty="0"/>
              <a:t>, maybe we can, </a:t>
            </a:r>
            <a:r>
              <a:rPr lang="en-US" sz="2400" b="0" i="1" dirty="0"/>
              <a:t>I don’t know</a:t>
            </a:r>
            <a:r>
              <a:rPr lang="en-US" sz="2400" b="0" dirty="0"/>
              <a:t>, concentrate on, </a:t>
            </a:r>
            <a:r>
              <a:rPr lang="en-US" sz="2400" b="0" i="1" dirty="0"/>
              <a:t>like</a:t>
            </a:r>
            <a:r>
              <a:rPr lang="en-US" sz="2400" b="0" dirty="0"/>
              <a:t>, eliminating filler words. Filler words </a:t>
            </a:r>
            <a:r>
              <a:rPr lang="en-US" sz="2400" b="0" i="1" dirty="0"/>
              <a:t>definitely</a:t>
            </a:r>
            <a:r>
              <a:rPr lang="en-US" sz="2400" b="0" dirty="0"/>
              <a:t> appear in, </a:t>
            </a:r>
            <a:r>
              <a:rPr lang="en-US" sz="2400" b="0" i="1" dirty="0"/>
              <a:t>um</a:t>
            </a:r>
            <a:r>
              <a:rPr lang="en-US" sz="2400" b="0" dirty="0"/>
              <a:t>, </a:t>
            </a:r>
            <a:r>
              <a:rPr lang="en-US" sz="2400" b="0" i="1" dirty="0"/>
              <a:t>literally all of our </a:t>
            </a:r>
            <a:r>
              <a:rPr lang="en-US" sz="2400" b="0" dirty="0"/>
              <a:t>sentences when we talk to our, </a:t>
            </a:r>
            <a:r>
              <a:rPr lang="en-US" sz="2400" b="0" i="1" dirty="0"/>
              <a:t>you know</a:t>
            </a:r>
            <a:r>
              <a:rPr lang="en-US" sz="2400" b="0" dirty="0"/>
              <a:t>, friends. But we </a:t>
            </a:r>
            <a:r>
              <a:rPr lang="en-US" sz="2400" b="0" i="1" dirty="0"/>
              <a:t>really</a:t>
            </a:r>
            <a:r>
              <a:rPr lang="en-US" sz="2400" b="0" dirty="0"/>
              <a:t> should, </a:t>
            </a:r>
            <a:r>
              <a:rPr lang="en-US" sz="2400" b="0" i="1" dirty="0"/>
              <a:t>like</a:t>
            </a:r>
            <a:r>
              <a:rPr lang="en-US" sz="2400" b="0" dirty="0"/>
              <a:t>, avoid them in formal, </a:t>
            </a:r>
            <a:r>
              <a:rPr lang="en-US" sz="2400" b="0" i="1" dirty="0"/>
              <a:t>you know</a:t>
            </a:r>
            <a:r>
              <a:rPr lang="en-US" sz="2400" b="0" dirty="0"/>
              <a:t>, talks. </a:t>
            </a:r>
            <a:endParaRPr lang="en-US" altLang="en-US" sz="2400" dirty="0">
              <a:solidFill>
                <a:srgbClr val="002060"/>
              </a:solidFill>
              <a:latin typeface="Calibri" pitchFamily="34" charset="0"/>
              <a:ea typeface="Calibri" pitchFamily="34" charset="0"/>
              <a:cs typeface="Calibri" pitchFamily="34" charset="0"/>
            </a:endParaRPr>
          </a:p>
        </p:txBody>
      </p:sp>
      <p:sp>
        <p:nvSpPr>
          <p:cNvPr id="3" name="Slide Number Placeholder 2">
            <a:extLst>
              <a:ext uri="{FF2B5EF4-FFF2-40B4-BE49-F238E27FC236}">
                <a16:creationId xmlns:a16="http://schemas.microsoft.com/office/drawing/2014/main" id="{F7D3FDC8-F8ED-498A-A3D4-C7575E85C834}"/>
              </a:ext>
            </a:extLst>
          </p:cNvPr>
          <p:cNvSpPr>
            <a:spLocks noGrp="1"/>
          </p:cNvSpPr>
          <p:nvPr>
            <p:ph type="sldNum" sz="quarter" idx="12"/>
          </p:nvPr>
        </p:nvSpPr>
        <p:spPr/>
        <p:txBody>
          <a:bodyPr/>
          <a:lstStyle/>
          <a:p>
            <a:pPr>
              <a:defRPr/>
            </a:pPr>
            <a:fld id="{0C3D420A-3147-497E-93C3-AFBE597AB927}" type="slidenum">
              <a:rPr lang="en-US" smtClean="0"/>
              <a:pPr>
                <a:defRPr/>
              </a:pPr>
              <a:t>46</a:t>
            </a:fld>
            <a:endParaRPr lang="en-US" b="0">
              <a:solidFill>
                <a:schemeClr val="tx1"/>
              </a:solidFill>
            </a:endParaRPr>
          </a:p>
        </p:txBody>
      </p:sp>
      <p:pic>
        <p:nvPicPr>
          <p:cNvPr id="5" name="Picture 4">
            <a:extLst>
              <a:ext uri="{FF2B5EF4-FFF2-40B4-BE49-F238E27FC236}">
                <a16:creationId xmlns:a16="http://schemas.microsoft.com/office/drawing/2014/main" id="{455FE32A-E5B1-8AAE-63AA-BD1C74D20488}"/>
              </a:ext>
            </a:extLst>
          </p:cNvPr>
          <p:cNvPicPr>
            <a:picLocks noChangeAspect="1"/>
          </p:cNvPicPr>
          <p:nvPr/>
        </p:nvPicPr>
        <p:blipFill>
          <a:blip r:embed="rId3"/>
          <a:stretch>
            <a:fillRect/>
          </a:stretch>
        </p:blipFill>
        <p:spPr>
          <a:xfrm>
            <a:off x="1468582" y="1066800"/>
            <a:ext cx="5250873" cy="3438839"/>
          </a:xfrm>
          <a:prstGeom prst="rect">
            <a:avLst/>
          </a:prstGeom>
        </p:spPr>
      </p:pic>
    </p:spTree>
    <p:extLst>
      <p:ext uri="{BB962C8B-B14F-4D97-AF65-F5344CB8AC3E}">
        <p14:creationId xmlns:p14="http://schemas.microsoft.com/office/powerpoint/2010/main" val="25814011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63">
                                            <p:txEl>
                                              <p:pRg st="0" end="0"/>
                                            </p:txEl>
                                          </p:spTgt>
                                        </p:tgtEl>
                                        <p:attrNameLst>
                                          <p:attrName>style.visibility</p:attrName>
                                        </p:attrNameLst>
                                      </p:cBhvr>
                                      <p:to>
                                        <p:strVal val="visible"/>
                                      </p:to>
                                    </p:set>
                                    <p:animEffect transition="in" filter="fade">
                                      <p:cBhvr>
                                        <p:cTn id="7" dur="500"/>
                                        <p:tgtEl>
                                          <p:spTgt spid="4096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2514" name="Rectangle 2"/>
          <p:cNvSpPr>
            <a:spLocks noGrp="1" noChangeArrowheads="1"/>
          </p:cNvSpPr>
          <p:nvPr>
            <p:ph type="title"/>
          </p:nvPr>
        </p:nvSpPr>
        <p:spPr>
          <a:xfrm>
            <a:off x="381000" y="381000"/>
            <a:ext cx="8077200" cy="762000"/>
          </a:xfrm>
        </p:spPr>
        <p:txBody>
          <a:bodyPr/>
          <a:lstStyle/>
          <a:p>
            <a:pPr eaLnBrk="1" hangingPunct="1">
              <a:lnSpc>
                <a:spcPct val="90000"/>
              </a:lnSpc>
              <a:defRPr/>
            </a:pPr>
            <a:r>
              <a:rPr lang="en-US" sz="4000" dirty="0">
                <a:solidFill>
                  <a:schemeClr val="accent6">
                    <a:lumMod val="50000"/>
                  </a:schemeClr>
                </a:solidFill>
                <a:effectLst/>
                <a:latin typeface="Calibri" pitchFamily="34" charset="0"/>
                <a:cs typeface="Calibri" pitchFamily="34" charset="0"/>
              </a:rPr>
              <a:t>Use minimal hand gestures</a:t>
            </a:r>
          </a:p>
        </p:txBody>
      </p:sp>
      <p:sp>
        <p:nvSpPr>
          <p:cNvPr id="40963" name="Rectangle 5"/>
          <p:cNvSpPr>
            <a:spLocks noChangeArrowheads="1"/>
          </p:cNvSpPr>
          <p:nvPr/>
        </p:nvSpPr>
        <p:spPr bwMode="auto">
          <a:xfrm>
            <a:off x="4648200" y="1143000"/>
            <a:ext cx="4267200" cy="4970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ct val="20000"/>
              </a:spcBef>
              <a:buClr>
                <a:srgbClr val="CC3300"/>
              </a:buClr>
              <a:buSzPct val="85000"/>
              <a:buFont typeface="Symbol" pitchFamily="18" charset="2"/>
              <a:defRPr sz="3200" b="1">
                <a:solidFill>
                  <a:srgbClr val="000066"/>
                </a:solidFill>
                <a:latin typeface="Arial" charset="0"/>
              </a:defRPr>
            </a:lvl1pPr>
            <a:lvl2pPr marL="742950" indent="-285750">
              <a:lnSpc>
                <a:spcPct val="90000"/>
              </a:lnSpc>
              <a:buClr>
                <a:srgbClr val="CC3300"/>
              </a:buClr>
              <a:buSzPct val="55000"/>
              <a:buFont typeface="ZapfDingbats"/>
              <a:defRPr sz="2800" b="1">
                <a:solidFill>
                  <a:srgbClr val="000066"/>
                </a:solidFill>
                <a:latin typeface="Arial" charset="0"/>
              </a:defRPr>
            </a:lvl2pPr>
            <a:lvl3pPr marL="1143000" indent="-228600">
              <a:lnSpc>
                <a:spcPct val="85000"/>
              </a:lnSpc>
              <a:buClr>
                <a:srgbClr val="FF3300"/>
              </a:buClr>
              <a:defRPr sz="2400" b="1">
                <a:solidFill>
                  <a:srgbClr val="000066"/>
                </a:solidFill>
                <a:latin typeface="Arial" charset="0"/>
              </a:defRPr>
            </a:lvl3pPr>
            <a:lvl4pPr marL="1600200" indent="-228600">
              <a:spcBef>
                <a:spcPct val="20000"/>
              </a:spcBef>
              <a:defRPr sz="2000">
                <a:solidFill>
                  <a:srgbClr val="000066"/>
                </a:solidFill>
                <a:latin typeface="Times New Roman" pitchFamily="18" charset="0"/>
              </a:defRPr>
            </a:lvl4pPr>
            <a:lvl5pPr marL="2057400" indent="-228600">
              <a:spcBef>
                <a:spcPct val="20000"/>
              </a:spcBef>
              <a:defRPr sz="2000">
                <a:solidFill>
                  <a:srgbClr val="000066"/>
                </a:solidFill>
                <a:latin typeface="Times New Roman" pitchFamily="18" charset="0"/>
              </a:defRPr>
            </a:lvl5pPr>
            <a:lvl6pPr marL="2514600" indent="-228600" eaLnBrk="0" fontAlgn="base" hangingPunct="0">
              <a:spcBef>
                <a:spcPct val="20000"/>
              </a:spcBef>
              <a:spcAft>
                <a:spcPct val="0"/>
              </a:spcAft>
              <a:defRPr sz="2000">
                <a:solidFill>
                  <a:srgbClr val="000066"/>
                </a:solidFill>
                <a:latin typeface="Times New Roman" pitchFamily="18" charset="0"/>
              </a:defRPr>
            </a:lvl6pPr>
            <a:lvl7pPr marL="2971800" indent="-228600" eaLnBrk="0" fontAlgn="base" hangingPunct="0">
              <a:spcBef>
                <a:spcPct val="20000"/>
              </a:spcBef>
              <a:spcAft>
                <a:spcPct val="0"/>
              </a:spcAft>
              <a:defRPr sz="2000">
                <a:solidFill>
                  <a:srgbClr val="000066"/>
                </a:solidFill>
                <a:latin typeface="Times New Roman" pitchFamily="18" charset="0"/>
              </a:defRPr>
            </a:lvl7pPr>
            <a:lvl8pPr marL="3429000" indent="-228600" eaLnBrk="0" fontAlgn="base" hangingPunct="0">
              <a:spcBef>
                <a:spcPct val="20000"/>
              </a:spcBef>
              <a:spcAft>
                <a:spcPct val="0"/>
              </a:spcAft>
              <a:defRPr sz="2000">
                <a:solidFill>
                  <a:srgbClr val="000066"/>
                </a:solidFill>
                <a:latin typeface="Times New Roman" pitchFamily="18" charset="0"/>
              </a:defRPr>
            </a:lvl8pPr>
            <a:lvl9pPr marL="3886200" indent="-228600" eaLnBrk="0" fontAlgn="base" hangingPunct="0">
              <a:spcBef>
                <a:spcPct val="20000"/>
              </a:spcBef>
              <a:spcAft>
                <a:spcPct val="0"/>
              </a:spcAft>
              <a:defRPr sz="2000">
                <a:solidFill>
                  <a:srgbClr val="000066"/>
                </a:solidFill>
                <a:latin typeface="Times New Roman" pitchFamily="18" charset="0"/>
              </a:defRPr>
            </a:lvl9pPr>
          </a:lstStyle>
          <a:p>
            <a:pPr>
              <a:lnSpc>
                <a:spcPts val="3400"/>
              </a:lnSpc>
              <a:spcBef>
                <a:spcPct val="0"/>
              </a:spcBef>
              <a:spcAft>
                <a:spcPts val="1200"/>
              </a:spcAft>
              <a:buClrTx/>
              <a:buSzTx/>
              <a:buFontTx/>
              <a:buNone/>
            </a:pPr>
            <a:r>
              <a:rPr lang="en-US" altLang="en-US" dirty="0">
                <a:solidFill>
                  <a:srgbClr val="002060"/>
                </a:solidFill>
                <a:latin typeface="Calibri" pitchFamily="34" charset="0"/>
                <a:ea typeface="Calibri" pitchFamily="34" charset="0"/>
                <a:cs typeface="Calibri" pitchFamily="34" charset="0"/>
              </a:rPr>
              <a:t>Distracts the audience if</a:t>
            </a:r>
            <a:br>
              <a:rPr lang="en-US" altLang="en-US" dirty="0">
                <a:solidFill>
                  <a:srgbClr val="002060"/>
                </a:solidFill>
                <a:latin typeface="Calibri" pitchFamily="34" charset="0"/>
                <a:ea typeface="Calibri" pitchFamily="34" charset="0"/>
                <a:cs typeface="Calibri" pitchFamily="34" charset="0"/>
              </a:rPr>
            </a:br>
            <a:r>
              <a:rPr lang="en-US" altLang="en-US" dirty="0">
                <a:solidFill>
                  <a:srgbClr val="002060"/>
                </a:solidFill>
                <a:latin typeface="Calibri" pitchFamily="34" charset="0"/>
                <a:ea typeface="Calibri" pitchFamily="34" charset="0"/>
                <a:cs typeface="Calibri" pitchFamily="34" charset="0"/>
              </a:rPr>
              <a:t>  you’re flapping around</a:t>
            </a:r>
          </a:p>
          <a:p>
            <a:pPr>
              <a:lnSpc>
                <a:spcPts val="3400"/>
              </a:lnSpc>
              <a:spcBef>
                <a:spcPct val="0"/>
              </a:spcBef>
              <a:spcAft>
                <a:spcPts val="1200"/>
              </a:spcAft>
              <a:buClrTx/>
              <a:buSzTx/>
              <a:buFontTx/>
              <a:buNone/>
            </a:pPr>
            <a:r>
              <a:rPr lang="en-US" altLang="en-US" dirty="0">
                <a:solidFill>
                  <a:srgbClr val="002060"/>
                </a:solidFill>
                <a:latin typeface="Calibri" pitchFamily="34" charset="0"/>
                <a:ea typeface="Calibri" pitchFamily="34" charset="0"/>
                <a:cs typeface="Calibri" pitchFamily="34" charset="0"/>
              </a:rPr>
              <a:t>Use a laser pointer, </a:t>
            </a:r>
            <a:br>
              <a:rPr lang="en-US" altLang="en-US" dirty="0">
                <a:solidFill>
                  <a:srgbClr val="002060"/>
                </a:solidFill>
                <a:latin typeface="Calibri" pitchFamily="34" charset="0"/>
                <a:ea typeface="Calibri" pitchFamily="34" charset="0"/>
                <a:cs typeface="Calibri" pitchFamily="34" charset="0"/>
              </a:rPr>
            </a:br>
            <a:r>
              <a:rPr lang="en-US" altLang="en-US" dirty="0">
                <a:solidFill>
                  <a:srgbClr val="002060"/>
                </a:solidFill>
                <a:latin typeface="Calibri" pitchFamily="34" charset="0"/>
                <a:ea typeface="Calibri" pitchFamily="34" charset="0"/>
                <a:cs typeface="Calibri" pitchFamily="34" charset="0"/>
              </a:rPr>
              <a:t>  not your arm</a:t>
            </a:r>
          </a:p>
          <a:p>
            <a:pPr>
              <a:lnSpc>
                <a:spcPts val="3400"/>
              </a:lnSpc>
              <a:spcBef>
                <a:spcPct val="0"/>
              </a:spcBef>
              <a:spcAft>
                <a:spcPts val="1200"/>
              </a:spcAft>
              <a:buClrTx/>
              <a:buSzTx/>
              <a:buFontTx/>
              <a:buNone/>
            </a:pPr>
            <a:r>
              <a:rPr lang="en-US" altLang="en-US" dirty="0">
                <a:solidFill>
                  <a:srgbClr val="002060"/>
                </a:solidFill>
                <a:latin typeface="Calibri" pitchFamily="34" charset="0"/>
                <a:ea typeface="Calibri" pitchFamily="34" charset="0"/>
                <a:cs typeface="Calibri" pitchFamily="34" charset="0"/>
              </a:rPr>
              <a:t>An innocuous gesture in</a:t>
            </a:r>
            <a:br>
              <a:rPr lang="en-US" altLang="en-US" dirty="0">
                <a:solidFill>
                  <a:srgbClr val="002060"/>
                </a:solidFill>
                <a:latin typeface="Calibri" pitchFamily="34" charset="0"/>
                <a:ea typeface="Calibri" pitchFamily="34" charset="0"/>
                <a:cs typeface="Calibri" pitchFamily="34" charset="0"/>
              </a:rPr>
            </a:br>
            <a:r>
              <a:rPr lang="en-US" altLang="en-US" dirty="0">
                <a:solidFill>
                  <a:srgbClr val="002060"/>
                </a:solidFill>
                <a:latin typeface="Calibri" pitchFamily="34" charset="0"/>
                <a:ea typeface="Calibri" pitchFamily="34" charset="0"/>
                <a:cs typeface="Calibri" pitchFamily="34" charset="0"/>
              </a:rPr>
              <a:t>  your culture may </a:t>
            </a:r>
            <a:br>
              <a:rPr lang="en-US" altLang="en-US" dirty="0">
                <a:solidFill>
                  <a:srgbClr val="002060"/>
                </a:solidFill>
                <a:latin typeface="Calibri" pitchFamily="34" charset="0"/>
                <a:ea typeface="Calibri" pitchFamily="34" charset="0"/>
                <a:cs typeface="Calibri" pitchFamily="34" charset="0"/>
              </a:rPr>
            </a:br>
            <a:r>
              <a:rPr lang="en-US" altLang="en-US" dirty="0">
                <a:solidFill>
                  <a:srgbClr val="002060"/>
                </a:solidFill>
                <a:latin typeface="Calibri" pitchFamily="34" charset="0"/>
                <a:ea typeface="Calibri" pitchFamily="34" charset="0"/>
                <a:cs typeface="Calibri" pitchFamily="34" charset="0"/>
              </a:rPr>
              <a:t>  mean something</a:t>
            </a:r>
            <a:br>
              <a:rPr lang="en-US" altLang="en-US" dirty="0">
                <a:solidFill>
                  <a:srgbClr val="002060"/>
                </a:solidFill>
                <a:latin typeface="Calibri" pitchFamily="34" charset="0"/>
                <a:ea typeface="Calibri" pitchFamily="34" charset="0"/>
                <a:cs typeface="Calibri" pitchFamily="34" charset="0"/>
              </a:rPr>
            </a:br>
            <a:r>
              <a:rPr lang="en-US" altLang="en-US" dirty="0">
                <a:solidFill>
                  <a:srgbClr val="002060"/>
                </a:solidFill>
                <a:latin typeface="Calibri" pitchFamily="34" charset="0"/>
                <a:ea typeface="Calibri" pitchFamily="34" charset="0"/>
                <a:cs typeface="Calibri" pitchFamily="34" charset="0"/>
              </a:rPr>
              <a:t>  entirely different </a:t>
            </a:r>
            <a:br>
              <a:rPr lang="en-US" altLang="en-US" dirty="0">
                <a:solidFill>
                  <a:srgbClr val="002060"/>
                </a:solidFill>
                <a:latin typeface="Calibri" pitchFamily="34" charset="0"/>
                <a:ea typeface="Calibri" pitchFamily="34" charset="0"/>
                <a:cs typeface="Calibri" pitchFamily="34" charset="0"/>
              </a:rPr>
            </a:br>
            <a:r>
              <a:rPr lang="en-US" altLang="en-US" dirty="0">
                <a:solidFill>
                  <a:srgbClr val="002060"/>
                </a:solidFill>
                <a:latin typeface="Calibri" pitchFamily="34" charset="0"/>
                <a:ea typeface="Calibri" pitchFamily="34" charset="0"/>
                <a:cs typeface="Calibri" pitchFamily="34" charset="0"/>
              </a:rPr>
              <a:t>  in another culture</a:t>
            </a:r>
          </a:p>
          <a:p>
            <a:pPr>
              <a:lnSpc>
                <a:spcPct val="100000"/>
              </a:lnSpc>
              <a:spcBef>
                <a:spcPct val="0"/>
              </a:spcBef>
              <a:buClrTx/>
              <a:buSzTx/>
              <a:buFontTx/>
              <a:buNone/>
            </a:pPr>
            <a:endParaRPr lang="en-US" altLang="en-US" dirty="0">
              <a:solidFill>
                <a:srgbClr val="002060"/>
              </a:solidFill>
              <a:latin typeface="Calibri" pitchFamily="34" charset="0"/>
              <a:ea typeface="Calibri" pitchFamily="34" charset="0"/>
              <a:cs typeface="Calibri" pitchFamily="34" charset="0"/>
            </a:endParaRPr>
          </a:p>
        </p:txBody>
      </p:sp>
      <p:pic>
        <p:nvPicPr>
          <p:cNvPr id="2" name="Picture 1"/>
          <p:cNvPicPr>
            <a:picLocks noChangeAspect="1"/>
          </p:cNvPicPr>
          <p:nvPr/>
        </p:nvPicPr>
        <p:blipFill>
          <a:blip r:embed="rId3"/>
          <a:stretch>
            <a:fillRect/>
          </a:stretch>
        </p:blipFill>
        <p:spPr>
          <a:xfrm>
            <a:off x="465138" y="1143000"/>
            <a:ext cx="3846512" cy="4437063"/>
          </a:xfrm>
          <a:prstGeom prst="rect">
            <a:avLst/>
          </a:prstGeom>
          <a:ln>
            <a:noFill/>
          </a:ln>
          <a:effectLst>
            <a:outerShdw blurRad="292100" dist="139700" dir="2700000" algn="tl" rotWithShape="0">
              <a:srgbClr val="333333">
                <a:alpha val="65000"/>
              </a:srgbClr>
            </a:outerShdw>
          </a:effectLst>
        </p:spPr>
      </p:pic>
      <p:sp>
        <p:nvSpPr>
          <p:cNvPr id="6" name="Rectangle 7"/>
          <p:cNvSpPr>
            <a:spLocks noChangeArrowheads="1"/>
          </p:cNvSpPr>
          <p:nvPr/>
        </p:nvSpPr>
        <p:spPr bwMode="auto">
          <a:xfrm>
            <a:off x="533400" y="5697538"/>
            <a:ext cx="6477000"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ct val="20000"/>
              </a:spcBef>
              <a:buClr>
                <a:srgbClr val="CC3300"/>
              </a:buClr>
              <a:buSzPct val="85000"/>
              <a:buFont typeface="Symbol" pitchFamily="18" charset="2"/>
              <a:defRPr sz="3200" b="1">
                <a:solidFill>
                  <a:srgbClr val="000066"/>
                </a:solidFill>
                <a:latin typeface="Arial" charset="0"/>
              </a:defRPr>
            </a:lvl1pPr>
            <a:lvl2pPr marL="742950" indent="-285750">
              <a:lnSpc>
                <a:spcPct val="90000"/>
              </a:lnSpc>
              <a:buClr>
                <a:srgbClr val="CC3300"/>
              </a:buClr>
              <a:buSzPct val="55000"/>
              <a:buFont typeface="ZapfDingbats"/>
              <a:defRPr sz="2800" b="1">
                <a:solidFill>
                  <a:srgbClr val="000066"/>
                </a:solidFill>
                <a:latin typeface="Arial" charset="0"/>
              </a:defRPr>
            </a:lvl2pPr>
            <a:lvl3pPr marL="1143000" indent="-228600">
              <a:lnSpc>
                <a:spcPct val="85000"/>
              </a:lnSpc>
              <a:buClr>
                <a:srgbClr val="FF3300"/>
              </a:buClr>
              <a:defRPr sz="2400" b="1">
                <a:solidFill>
                  <a:srgbClr val="000066"/>
                </a:solidFill>
                <a:latin typeface="Arial" charset="0"/>
              </a:defRPr>
            </a:lvl3pPr>
            <a:lvl4pPr marL="1600200" indent="-228600">
              <a:spcBef>
                <a:spcPct val="20000"/>
              </a:spcBef>
              <a:defRPr sz="2000">
                <a:solidFill>
                  <a:srgbClr val="000066"/>
                </a:solidFill>
                <a:latin typeface="Times New Roman" pitchFamily="18" charset="0"/>
              </a:defRPr>
            </a:lvl4pPr>
            <a:lvl5pPr marL="2057400" indent="-228600">
              <a:spcBef>
                <a:spcPct val="20000"/>
              </a:spcBef>
              <a:defRPr sz="2000">
                <a:solidFill>
                  <a:srgbClr val="000066"/>
                </a:solidFill>
                <a:latin typeface="Times New Roman" pitchFamily="18" charset="0"/>
              </a:defRPr>
            </a:lvl5pPr>
            <a:lvl6pPr marL="2514600" indent="-228600" eaLnBrk="0" fontAlgn="base" hangingPunct="0">
              <a:spcBef>
                <a:spcPct val="20000"/>
              </a:spcBef>
              <a:spcAft>
                <a:spcPct val="0"/>
              </a:spcAft>
              <a:defRPr sz="2000">
                <a:solidFill>
                  <a:srgbClr val="000066"/>
                </a:solidFill>
                <a:latin typeface="Times New Roman" pitchFamily="18" charset="0"/>
              </a:defRPr>
            </a:lvl6pPr>
            <a:lvl7pPr marL="2971800" indent="-228600" eaLnBrk="0" fontAlgn="base" hangingPunct="0">
              <a:spcBef>
                <a:spcPct val="20000"/>
              </a:spcBef>
              <a:spcAft>
                <a:spcPct val="0"/>
              </a:spcAft>
              <a:defRPr sz="2000">
                <a:solidFill>
                  <a:srgbClr val="000066"/>
                </a:solidFill>
                <a:latin typeface="Times New Roman" pitchFamily="18" charset="0"/>
              </a:defRPr>
            </a:lvl7pPr>
            <a:lvl8pPr marL="3429000" indent="-228600" eaLnBrk="0" fontAlgn="base" hangingPunct="0">
              <a:spcBef>
                <a:spcPct val="20000"/>
              </a:spcBef>
              <a:spcAft>
                <a:spcPct val="0"/>
              </a:spcAft>
              <a:defRPr sz="2000">
                <a:solidFill>
                  <a:srgbClr val="000066"/>
                </a:solidFill>
                <a:latin typeface="Times New Roman" pitchFamily="18" charset="0"/>
              </a:defRPr>
            </a:lvl8pPr>
            <a:lvl9pPr marL="3886200" indent="-228600" eaLnBrk="0" fontAlgn="base" hangingPunct="0">
              <a:spcBef>
                <a:spcPct val="20000"/>
              </a:spcBef>
              <a:spcAft>
                <a:spcPct val="0"/>
              </a:spcAft>
              <a:defRPr sz="2000">
                <a:solidFill>
                  <a:srgbClr val="000066"/>
                </a:solidFill>
                <a:latin typeface="Times New Roman" pitchFamily="18" charset="0"/>
              </a:defRPr>
            </a:lvl9pPr>
          </a:lstStyle>
          <a:p>
            <a:pPr>
              <a:lnSpc>
                <a:spcPct val="100000"/>
              </a:lnSpc>
              <a:spcBef>
                <a:spcPct val="0"/>
              </a:spcBef>
              <a:buClrTx/>
              <a:buSzTx/>
              <a:buFontTx/>
              <a:buNone/>
            </a:pPr>
            <a:r>
              <a:rPr lang="en-US" altLang="en-US" dirty="0">
                <a:solidFill>
                  <a:srgbClr val="EF6132"/>
                </a:solidFill>
                <a:latin typeface="Calibri" pitchFamily="34" charset="0"/>
                <a:ea typeface="Calibri" pitchFamily="34" charset="0"/>
                <a:cs typeface="Calibri" pitchFamily="34" charset="0"/>
              </a:rPr>
              <a:t>Tip: Avoid laser-pointer acrobatics</a:t>
            </a:r>
          </a:p>
        </p:txBody>
      </p:sp>
      <p:sp>
        <p:nvSpPr>
          <p:cNvPr id="40966" name="Freeform 4"/>
          <p:cNvSpPr>
            <a:spLocks/>
          </p:cNvSpPr>
          <p:nvPr/>
        </p:nvSpPr>
        <p:spPr bwMode="auto">
          <a:xfrm>
            <a:off x="6400800" y="5638800"/>
            <a:ext cx="2266950" cy="676275"/>
          </a:xfrm>
          <a:custGeom>
            <a:avLst/>
            <a:gdLst>
              <a:gd name="T0" fmla="*/ 71561 w 2266783"/>
              <a:gd name="T1" fmla="*/ 397565 h 675861"/>
              <a:gd name="T2" fmla="*/ 914400 w 2266783"/>
              <a:gd name="T3" fmla="*/ 413468 h 675861"/>
              <a:gd name="T4" fmla="*/ 1176793 w 2266783"/>
              <a:gd name="T5" fmla="*/ 341906 h 675861"/>
              <a:gd name="T6" fmla="*/ 1351721 w 2266783"/>
              <a:gd name="T7" fmla="*/ 238539 h 675861"/>
              <a:gd name="T8" fmla="*/ 1407380 w 2266783"/>
              <a:gd name="T9" fmla="*/ 103367 h 675861"/>
              <a:gd name="T10" fmla="*/ 1176793 w 2266783"/>
              <a:gd name="T11" fmla="*/ 39756 h 675861"/>
              <a:gd name="T12" fmla="*/ 795130 w 2266783"/>
              <a:gd name="T13" fmla="*/ 23854 h 675861"/>
              <a:gd name="T14" fmla="*/ 620201 w 2266783"/>
              <a:gd name="T15" fmla="*/ 143123 h 675861"/>
              <a:gd name="T16" fmla="*/ 516834 w 2266783"/>
              <a:gd name="T17" fmla="*/ 302149 h 675861"/>
              <a:gd name="T18" fmla="*/ 564542 w 2266783"/>
              <a:gd name="T19" fmla="*/ 453224 h 675861"/>
              <a:gd name="T20" fmla="*/ 1176793 w 2266783"/>
              <a:gd name="T21" fmla="*/ 461175 h 675861"/>
              <a:gd name="T22" fmla="*/ 1399429 w 2266783"/>
              <a:gd name="T23" fmla="*/ 373711 h 675861"/>
              <a:gd name="T24" fmla="*/ 1359673 w 2266783"/>
              <a:gd name="T25" fmla="*/ 238539 h 675861"/>
              <a:gd name="T26" fmla="*/ 1168841 w 2266783"/>
              <a:gd name="T27" fmla="*/ 174928 h 675861"/>
              <a:gd name="T28" fmla="*/ 747422 w 2266783"/>
              <a:gd name="T29" fmla="*/ 111318 h 675861"/>
              <a:gd name="T30" fmla="*/ 453224 w 2266783"/>
              <a:gd name="T31" fmla="*/ 166977 h 675861"/>
              <a:gd name="T32" fmla="*/ 429370 w 2266783"/>
              <a:gd name="T33" fmla="*/ 373711 h 675861"/>
              <a:gd name="T34" fmla="*/ 636104 w 2266783"/>
              <a:gd name="T35" fmla="*/ 596348 h 675861"/>
              <a:gd name="T36" fmla="*/ 2115046 w 2266783"/>
              <a:gd name="T37" fmla="*/ 667909 h 675861"/>
              <a:gd name="T38" fmla="*/ 2258170 w 2266783"/>
              <a:gd name="T39" fmla="*/ 500932 h 675861"/>
              <a:gd name="T40" fmla="*/ 2162754 w 2266783"/>
              <a:gd name="T41" fmla="*/ 397565 h 675861"/>
              <a:gd name="T42" fmla="*/ 1940118 w 2266783"/>
              <a:gd name="T43" fmla="*/ 302149 h 675861"/>
              <a:gd name="T44" fmla="*/ 1590260 w 2266783"/>
              <a:gd name="T45" fmla="*/ 143123 h 675861"/>
              <a:gd name="T46" fmla="*/ 1359673 w 2266783"/>
              <a:gd name="T47" fmla="*/ 95415 h 675861"/>
              <a:gd name="T48" fmla="*/ 1240403 w 2266783"/>
              <a:gd name="T49" fmla="*/ 87464 h 675861"/>
              <a:gd name="T50" fmla="*/ 1256306 w 2266783"/>
              <a:gd name="T51" fmla="*/ 190831 h 675861"/>
              <a:gd name="T52" fmla="*/ 1558455 w 2266783"/>
              <a:gd name="T53" fmla="*/ 246490 h 675861"/>
              <a:gd name="T54" fmla="*/ 1932166 w 2266783"/>
              <a:gd name="T55" fmla="*/ 238539 h 675861"/>
              <a:gd name="T56" fmla="*/ 1995777 w 2266783"/>
              <a:gd name="T57" fmla="*/ 166977 h 675861"/>
              <a:gd name="T58" fmla="*/ 1868556 w 2266783"/>
              <a:gd name="T59" fmla="*/ 103367 h 675861"/>
              <a:gd name="T60" fmla="*/ 1693627 w 2266783"/>
              <a:gd name="T61" fmla="*/ 63610 h 675861"/>
              <a:gd name="T62" fmla="*/ 1375575 w 2266783"/>
              <a:gd name="T63" fmla="*/ 119269 h 675861"/>
              <a:gd name="T64" fmla="*/ 1319916 w 2266783"/>
              <a:gd name="T65" fmla="*/ 190831 h 675861"/>
              <a:gd name="T66" fmla="*/ 1272208 w 2266783"/>
              <a:gd name="T67" fmla="*/ 318052 h 675861"/>
              <a:gd name="T68" fmla="*/ 1256306 w 2266783"/>
              <a:gd name="T69" fmla="*/ 540688 h 675861"/>
              <a:gd name="T70" fmla="*/ 1447137 w 2266783"/>
              <a:gd name="T71" fmla="*/ 636104 h 675861"/>
              <a:gd name="T72" fmla="*/ 2019631 w 2266783"/>
              <a:gd name="T73" fmla="*/ 508883 h 675861"/>
              <a:gd name="T74" fmla="*/ 2067339 w 2266783"/>
              <a:gd name="T75" fmla="*/ 318052 h 675861"/>
              <a:gd name="T76" fmla="*/ 1956020 w 2266783"/>
              <a:gd name="T77" fmla="*/ 214685 h 675861"/>
              <a:gd name="T78" fmla="*/ 1606163 w 2266783"/>
              <a:gd name="T79" fmla="*/ 111318 h 675861"/>
              <a:gd name="T80" fmla="*/ 1129085 w 2266783"/>
              <a:gd name="T81" fmla="*/ 111318 h 675861"/>
              <a:gd name="T82" fmla="*/ 993913 w 2266783"/>
              <a:gd name="T83" fmla="*/ 254441 h 675861"/>
              <a:gd name="T84" fmla="*/ 1296062 w 2266783"/>
              <a:gd name="T85" fmla="*/ 333954 h 675861"/>
              <a:gd name="T86" fmla="*/ 1470991 w 2266783"/>
              <a:gd name="T87" fmla="*/ 270344 h 675861"/>
              <a:gd name="T88" fmla="*/ 1614114 w 2266783"/>
              <a:gd name="T89" fmla="*/ 166977 h 675861"/>
              <a:gd name="T90" fmla="*/ 1701579 w 2266783"/>
              <a:gd name="T91" fmla="*/ 55659 h 675861"/>
              <a:gd name="T92" fmla="*/ 1773140 w 2266783"/>
              <a:gd name="T93" fmla="*/ 0 h 675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66783" h="675861">
                <a:moveTo>
                  <a:pt x="0" y="381662"/>
                </a:moveTo>
                <a:cubicBezTo>
                  <a:pt x="15902" y="384313"/>
                  <a:pt x="31969" y="386117"/>
                  <a:pt x="47707" y="389614"/>
                </a:cubicBezTo>
                <a:cubicBezTo>
                  <a:pt x="55889" y="391432"/>
                  <a:pt x="63315" y="396066"/>
                  <a:pt x="71561" y="397565"/>
                </a:cubicBezTo>
                <a:cubicBezTo>
                  <a:pt x="92585" y="401387"/>
                  <a:pt x="114018" y="402494"/>
                  <a:pt x="135172" y="405516"/>
                </a:cubicBezTo>
                <a:cubicBezTo>
                  <a:pt x="189037" y="413211"/>
                  <a:pt x="188118" y="414778"/>
                  <a:pt x="246490" y="429370"/>
                </a:cubicBezTo>
                <a:lnTo>
                  <a:pt x="914400" y="413468"/>
                </a:lnTo>
                <a:cubicBezTo>
                  <a:pt x="957103" y="411760"/>
                  <a:pt x="1041620" y="397565"/>
                  <a:pt x="1041620" y="397565"/>
                </a:cubicBezTo>
                <a:cubicBezTo>
                  <a:pt x="1060173" y="392264"/>
                  <a:pt x="1079438" y="389009"/>
                  <a:pt x="1097280" y="381662"/>
                </a:cubicBezTo>
                <a:cubicBezTo>
                  <a:pt x="1124681" y="370379"/>
                  <a:pt x="1151383" y="357152"/>
                  <a:pt x="1176793" y="341906"/>
                </a:cubicBezTo>
                <a:cubicBezTo>
                  <a:pt x="1190045" y="333955"/>
                  <a:pt x="1202480" y="324447"/>
                  <a:pt x="1216549" y="318052"/>
                </a:cubicBezTo>
                <a:cubicBezTo>
                  <a:pt x="1231809" y="311115"/>
                  <a:pt x="1248997" y="309086"/>
                  <a:pt x="1264257" y="302149"/>
                </a:cubicBezTo>
                <a:cubicBezTo>
                  <a:pt x="1295946" y="287745"/>
                  <a:pt x="1326722" y="261265"/>
                  <a:pt x="1351721" y="238539"/>
                </a:cubicBezTo>
                <a:cubicBezTo>
                  <a:pt x="1365589" y="225932"/>
                  <a:pt x="1379027" y="212790"/>
                  <a:pt x="1391478" y="198782"/>
                </a:cubicBezTo>
                <a:cubicBezTo>
                  <a:pt x="1404632" y="183984"/>
                  <a:pt x="1419832" y="160227"/>
                  <a:pt x="1431234" y="143123"/>
                </a:cubicBezTo>
                <a:cubicBezTo>
                  <a:pt x="1423283" y="129871"/>
                  <a:pt x="1418308" y="114295"/>
                  <a:pt x="1407380" y="103367"/>
                </a:cubicBezTo>
                <a:cubicBezTo>
                  <a:pt x="1396452" y="92439"/>
                  <a:pt x="1381829" y="85601"/>
                  <a:pt x="1367624" y="79513"/>
                </a:cubicBezTo>
                <a:cubicBezTo>
                  <a:pt x="1302471" y="51590"/>
                  <a:pt x="1298338" y="56493"/>
                  <a:pt x="1232452" y="47708"/>
                </a:cubicBezTo>
                <a:cubicBezTo>
                  <a:pt x="1213875" y="45231"/>
                  <a:pt x="1195279" y="42837"/>
                  <a:pt x="1176793" y="39756"/>
                </a:cubicBezTo>
                <a:cubicBezTo>
                  <a:pt x="1134615" y="32726"/>
                  <a:pt x="1134397" y="29156"/>
                  <a:pt x="1089328" y="23854"/>
                </a:cubicBezTo>
                <a:cubicBezTo>
                  <a:pt x="1060254" y="20433"/>
                  <a:pt x="1031019" y="18553"/>
                  <a:pt x="1001864" y="15902"/>
                </a:cubicBezTo>
                <a:cubicBezTo>
                  <a:pt x="932953" y="18553"/>
                  <a:pt x="863772" y="17211"/>
                  <a:pt x="795130" y="23854"/>
                </a:cubicBezTo>
                <a:cubicBezTo>
                  <a:pt x="780923" y="25229"/>
                  <a:pt x="767850" y="32824"/>
                  <a:pt x="755373" y="39756"/>
                </a:cubicBezTo>
                <a:cubicBezTo>
                  <a:pt x="723995" y="57188"/>
                  <a:pt x="718886" y="71683"/>
                  <a:pt x="691763" y="95415"/>
                </a:cubicBezTo>
                <a:cubicBezTo>
                  <a:pt x="639160" y="141443"/>
                  <a:pt x="681158" y="97405"/>
                  <a:pt x="620201" y="143123"/>
                </a:cubicBezTo>
                <a:cubicBezTo>
                  <a:pt x="611205" y="149870"/>
                  <a:pt x="603546" y="158338"/>
                  <a:pt x="596347" y="166977"/>
                </a:cubicBezTo>
                <a:cubicBezTo>
                  <a:pt x="552397" y="219717"/>
                  <a:pt x="551892" y="221732"/>
                  <a:pt x="524786" y="262393"/>
                </a:cubicBezTo>
                <a:cubicBezTo>
                  <a:pt x="522135" y="275645"/>
                  <a:pt x="521108" y="289328"/>
                  <a:pt x="516834" y="302149"/>
                </a:cubicBezTo>
                <a:cubicBezTo>
                  <a:pt x="513086" y="313394"/>
                  <a:pt x="500193" y="322124"/>
                  <a:pt x="500932" y="333954"/>
                </a:cubicBezTo>
                <a:cubicBezTo>
                  <a:pt x="502977" y="366674"/>
                  <a:pt x="509358" y="400443"/>
                  <a:pt x="524786" y="429370"/>
                </a:cubicBezTo>
                <a:cubicBezTo>
                  <a:pt x="532059" y="443006"/>
                  <a:pt x="551683" y="444651"/>
                  <a:pt x="564542" y="453224"/>
                </a:cubicBezTo>
                <a:cubicBezTo>
                  <a:pt x="623198" y="492329"/>
                  <a:pt x="569320" y="474075"/>
                  <a:pt x="667909" y="485029"/>
                </a:cubicBezTo>
                <a:lnTo>
                  <a:pt x="1097280" y="469127"/>
                </a:lnTo>
                <a:cubicBezTo>
                  <a:pt x="1123887" y="467880"/>
                  <a:pt x="1150451" y="465126"/>
                  <a:pt x="1176793" y="461175"/>
                </a:cubicBezTo>
                <a:cubicBezTo>
                  <a:pt x="1203523" y="457165"/>
                  <a:pt x="1229802" y="450574"/>
                  <a:pt x="1256306" y="445273"/>
                </a:cubicBezTo>
                <a:cubicBezTo>
                  <a:pt x="1277509" y="434671"/>
                  <a:pt x="1298434" y="423493"/>
                  <a:pt x="1319916" y="413468"/>
                </a:cubicBezTo>
                <a:cubicBezTo>
                  <a:pt x="1396632" y="377667"/>
                  <a:pt x="1352969" y="404685"/>
                  <a:pt x="1399429" y="373711"/>
                </a:cubicBezTo>
                <a:cubicBezTo>
                  <a:pt x="1410276" y="357441"/>
                  <a:pt x="1425728" y="340058"/>
                  <a:pt x="1423283" y="318052"/>
                </a:cubicBezTo>
                <a:cubicBezTo>
                  <a:pt x="1420064" y="289086"/>
                  <a:pt x="1404189" y="271661"/>
                  <a:pt x="1383526" y="254441"/>
                </a:cubicBezTo>
                <a:cubicBezTo>
                  <a:pt x="1376185" y="248323"/>
                  <a:pt x="1368220" y="242812"/>
                  <a:pt x="1359673" y="238539"/>
                </a:cubicBezTo>
                <a:cubicBezTo>
                  <a:pt x="1352176" y="234791"/>
                  <a:pt x="1343316" y="234336"/>
                  <a:pt x="1335819" y="230588"/>
                </a:cubicBezTo>
                <a:cubicBezTo>
                  <a:pt x="1321996" y="223677"/>
                  <a:pt x="1310328" y="212678"/>
                  <a:pt x="1296062" y="206734"/>
                </a:cubicBezTo>
                <a:cubicBezTo>
                  <a:pt x="1268912" y="195421"/>
                  <a:pt x="1193380" y="180702"/>
                  <a:pt x="1168841" y="174928"/>
                </a:cubicBezTo>
                <a:cubicBezTo>
                  <a:pt x="1045621" y="145935"/>
                  <a:pt x="1155597" y="164622"/>
                  <a:pt x="962107" y="143123"/>
                </a:cubicBezTo>
                <a:cubicBezTo>
                  <a:pt x="935243" y="140138"/>
                  <a:pt x="909255" y="131665"/>
                  <a:pt x="882594" y="127221"/>
                </a:cubicBezTo>
                <a:cubicBezTo>
                  <a:pt x="860714" y="123574"/>
                  <a:pt x="766602" y="113449"/>
                  <a:pt x="747422" y="111318"/>
                </a:cubicBezTo>
                <a:cubicBezTo>
                  <a:pt x="681161" y="113968"/>
                  <a:pt x="614797" y="114706"/>
                  <a:pt x="548640" y="119269"/>
                </a:cubicBezTo>
                <a:cubicBezTo>
                  <a:pt x="537738" y="120021"/>
                  <a:pt x="527067" y="123384"/>
                  <a:pt x="516834" y="127221"/>
                </a:cubicBezTo>
                <a:cubicBezTo>
                  <a:pt x="496677" y="134780"/>
                  <a:pt x="468236" y="151965"/>
                  <a:pt x="453224" y="166977"/>
                </a:cubicBezTo>
                <a:cubicBezTo>
                  <a:pt x="443853" y="176348"/>
                  <a:pt x="437321" y="188180"/>
                  <a:pt x="429370" y="198782"/>
                </a:cubicBezTo>
                <a:cubicBezTo>
                  <a:pt x="426720" y="206733"/>
                  <a:pt x="421419" y="214255"/>
                  <a:pt x="421419" y="222636"/>
                </a:cubicBezTo>
                <a:cubicBezTo>
                  <a:pt x="421419" y="273064"/>
                  <a:pt x="421403" y="323916"/>
                  <a:pt x="429370" y="373711"/>
                </a:cubicBezTo>
                <a:cubicBezTo>
                  <a:pt x="432179" y="391267"/>
                  <a:pt x="443609" y="406463"/>
                  <a:pt x="453224" y="421419"/>
                </a:cubicBezTo>
                <a:cubicBezTo>
                  <a:pt x="492695" y="482817"/>
                  <a:pt x="507712" y="493886"/>
                  <a:pt x="564542" y="540688"/>
                </a:cubicBezTo>
                <a:cubicBezTo>
                  <a:pt x="587870" y="559899"/>
                  <a:pt x="609625" y="581784"/>
                  <a:pt x="636104" y="596348"/>
                </a:cubicBezTo>
                <a:cubicBezTo>
                  <a:pt x="663286" y="611298"/>
                  <a:pt x="694021" y="618698"/>
                  <a:pt x="723568" y="628153"/>
                </a:cubicBezTo>
                <a:cubicBezTo>
                  <a:pt x="845921" y="667306"/>
                  <a:pt x="825247" y="658673"/>
                  <a:pt x="954156" y="675861"/>
                </a:cubicBezTo>
                <a:lnTo>
                  <a:pt x="2115046" y="667909"/>
                </a:lnTo>
                <a:cubicBezTo>
                  <a:pt x="2136898" y="667483"/>
                  <a:pt x="2158074" y="659358"/>
                  <a:pt x="2178657" y="652007"/>
                </a:cubicBezTo>
                <a:cubicBezTo>
                  <a:pt x="2208949" y="641189"/>
                  <a:pt x="2225527" y="628712"/>
                  <a:pt x="2250219" y="612250"/>
                </a:cubicBezTo>
                <a:cubicBezTo>
                  <a:pt x="2271129" y="549516"/>
                  <a:pt x="2270429" y="574488"/>
                  <a:pt x="2258170" y="500932"/>
                </a:cubicBezTo>
                <a:cubicBezTo>
                  <a:pt x="2256374" y="490153"/>
                  <a:pt x="2255641" y="478615"/>
                  <a:pt x="2250219" y="469127"/>
                </a:cubicBezTo>
                <a:cubicBezTo>
                  <a:pt x="2244640" y="459364"/>
                  <a:pt x="2235068" y="452394"/>
                  <a:pt x="2226365" y="445273"/>
                </a:cubicBezTo>
                <a:cubicBezTo>
                  <a:pt x="2205852" y="428489"/>
                  <a:pt x="2183958" y="413468"/>
                  <a:pt x="2162754" y="397565"/>
                </a:cubicBezTo>
                <a:cubicBezTo>
                  <a:pt x="2139741" y="380306"/>
                  <a:pt x="2101481" y="369896"/>
                  <a:pt x="2075290" y="357808"/>
                </a:cubicBezTo>
                <a:cubicBezTo>
                  <a:pt x="2053766" y="347874"/>
                  <a:pt x="2033600" y="335029"/>
                  <a:pt x="2011680" y="326003"/>
                </a:cubicBezTo>
                <a:cubicBezTo>
                  <a:pt x="1988430" y="316429"/>
                  <a:pt x="1963095" y="312361"/>
                  <a:pt x="1940118" y="302149"/>
                </a:cubicBezTo>
                <a:cubicBezTo>
                  <a:pt x="1891376" y="280486"/>
                  <a:pt x="1844702" y="254442"/>
                  <a:pt x="1796994" y="230588"/>
                </a:cubicBezTo>
                <a:cubicBezTo>
                  <a:pt x="1774504" y="219343"/>
                  <a:pt x="1748410" y="216946"/>
                  <a:pt x="1725433" y="206734"/>
                </a:cubicBezTo>
                <a:cubicBezTo>
                  <a:pt x="1624360" y="161812"/>
                  <a:pt x="1687484" y="171718"/>
                  <a:pt x="1590260" y="143123"/>
                </a:cubicBezTo>
                <a:cubicBezTo>
                  <a:pt x="1566817" y="136228"/>
                  <a:pt x="1542405" y="133147"/>
                  <a:pt x="1518699" y="127221"/>
                </a:cubicBezTo>
                <a:cubicBezTo>
                  <a:pt x="1499980" y="122541"/>
                  <a:pt x="1481841" y="115657"/>
                  <a:pt x="1463040" y="111318"/>
                </a:cubicBezTo>
                <a:cubicBezTo>
                  <a:pt x="1434517" y="104736"/>
                  <a:pt x="1387499" y="100474"/>
                  <a:pt x="1359673" y="95415"/>
                </a:cubicBezTo>
                <a:cubicBezTo>
                  <a:pt x="1348921" y="93460"/>
                  <a:pt x="1338583" y="89607"/>
                  <a:pt x="1327867" y="87464"/>
                </a:cubicBezTo>
                <a:cubicBezTo>
                  <a:pt x="1312058" y="84302"/>
                  <a:pt x="1296062" y="82163"/>
                  <a:pt x="1280160" y="79513"/>
                </a:cubicBezTo>
                <a:cubicBezTo>
                  <a:pt x="1266908" y="82163"/>
                  <a:pt x="1249959" y="77908"/>
                  <a:pt x="1240403" y="87464"/>
                </a:cubicBezTo>
                <a:cubicBezTo>
                  <a:pt x="1228550" y="99317"/>
                  <a:pt x="1224500" y="135172"/>
                  <a:pt x="1224500" y="135172"/>
                </a:cubicBezTo>
                <a:cubicBezTo>
                  <a:pt x="1227151" y="145774"/>
                  <a:pt x="1227030" y="157489"/>
                  <a:pt x="1232452" y="166977"/>
                </a:cubicBezTo>
                <a:cubicBezTo>
                  <a:pt x="1238031" y="176740"/>
                  <a:pt x="1247156" y="184295"/>
                  <a:pt x="1256306" y="190831"/>
                </a:cubicBezTo>
                <a:cubicBezTo>
                  <a:pt x="1290654" y="215366"/>
                  <a:pt x="1335863" y="216526"/>
                  <a:pt x="1375575" y="222636"/>
                </a:cubicBezTo>
                <a:cubicBezTo>
                  <a:pt x="1391510" y="225088"/>
                  <a:pt x="1407323" y="228308"/>
                  <a:pt x="1423283" y="230588"/>
                </a:cubicBezTo>
                <a:cubicBezTo>
                  <a:pt x="1470188" y="237289"/>
                  <a:pt x="1511168" y="240927"/>
                  <a:pt x="1558455" y="246490"/>
                </a:cubicBezTo>
                <a:lnTo>
                  <a:pt x="1622066" y="254441"/>
                </a:lnTo>
                <a:cubicBezTo>
                  <a:pt x="1709530" y="251791"/>
                  <a:pt x="1797069" y="250971"/>
                  <a:pt x="1884459" y="246490"/>
                </a:cubicBezTo>
                <a:cubicBezTo>
                  <a:pt x="1900560" y="245664"/>
                  <a:pt x="1916724" y="243172"/>
                  <a:pt x="1932166" y="238539"/>
                </a:cubicBezTo>
                <a:cubicBezTo>
                  <a:pt x="1943519" y="235133"/>
                  <a:pt x="1954326" y="229526"/>
                  <a:pt x="1963972" y="222636"/>
                </a:cubicBezTo>
                <a:cubicBezTo>
                  <a:pt x="1973122" y="216100"/>
                  <a:pt x="1979875" y="206733"/>
                  <a:pt x="1987826" y="198782"/>
                </a:cubicBezTo>
                <a:cubicBezTo>
                  <a:pt x="1990476" y="188180"/>
                  <a:pt x="1999233" y="177344"/>
                  <a:pt x="1995777" y="166977"/>
                </a:cubicBezTo>
                <a:cubicBezTo>
                  <a:pt x="1992755" y="157911"/>
                  <a:pt x="1979264" y="157192"/>
                  <a:pt x="1971923" y="151074"/>
                </a:cubicBezTo>
                <a:cubicBezTo>
                  <a:pt x="1926355" y="113101"/>
                  <a:pt x="1972571" y="136161"/>
                  <a:pt x="1916264" y="119269"/>
                </a:cubicBezTo>
                <a:cubicBezTo>
                  <a:pt x="1900208" y="114452"/>
                  <a:pt x="1868556" y="103367"/>
                  <a:pt x="1868556" y="103367"/>
                </a:cubicBezTo>
                <a:cubicBezTo>
                  <a:pt x="1860605" y="98066"/>
                  <a:pt x="1853650" y="90819"/>
                  <a:pt x="1844702" y="87464"/>
                </a:cubicBezTo>
                <a:cubicBezTo>
                  <a:pt x="1832048" y="82719"/>
                  <a:pt x="1818325" y="81424"/>
                  <a:pt x="1804946" y="79513"/>
                </a:cubicBezTo>
                <a:cubicBezTo>
                  <a:pt x="1672730" y="60624"/>
                  <a:pt x="1783509" y="81586"/>
                  <a:pt x="1693627" y="63610"/>
                </a:cubicBezTo>
                <a:cubicBezTo>
                  <a:pt x="1628878" y="68591"/>
                  <a:pt x="1502154" y="66735"/>
                  <a:pt x="1423283" y="95415"/>
                </a:cubicBezTo>
                <a:cubicBezTo>
                  <a:pt x="1414302" y="98681"/>
                  <a:pt x="1407976" y="107044"/>
                  <a:pt x="1399429" y="111318"/>
                </a:cubicBezTo>
                <a:cubicBezTo>
                  <a:pt x="1391932" y="115066"/>
                  <a:pt x="1383526" y="116619"/>
                  <a:pt x="1375575" y="119269"/>
                </a:cubicBezTo>
                <a:cubicBezTo>
                  <a:pt x="1370274" y="127220"/>
                  <a:pt x="1366430" y="136366"/>
                  <a:pt x="1359673" y="143123"/>
                </a:cubicBezTo>
                <a:cubicBezTo>
                  <a:pt x="1350302" y="152494"/>
                  <a:pt x="1336351" y="156796"/>
                  <a:pt x="1327867" y="166977"/>
                </a:cubicBezTo>
                <a:cubicBezTo>
                  <a:pt x="1322501" y="173416"/>
                  <a:pt x="1323664" y="183334"/>
                  <a:pt x="1319916" y="190831"/>
                </a:cubicBezTo>
                <a:cubicBezTo>
                  <a:pt x="1315642" y="199378"/>
                  <a:pt x="1309314" y="206734"/>
                  <a:pt x="1304013" y="214685"/>
                </a:cubicBezTo>
                <a:cubicBezTo>
                  <a:pt x="1277282" y="294880"/>
                  <a:pt x="1318075" y="170465"/>
                  <a:pt x="1288111" y="270344"/>
                </a:cubicBezTo>
                <a:cubicBezTo>
                  <a:pt x="1283294" y="286400"/>
                  <a:pt x="1277509" y="302149"/>
                  <a:pt x="1272208" y="318052"/>
                </a:cubicBezTo>
                <a:lnTo>
                  <a:pt x="1264257" y="341906"/>
                </a:lnTo>
                <a:cubicBezTo>
                  <a:pt x="1260738" y="366543"/>
                  <a:pt x="1248354" y="449093"/>
                  <a:pt x="1248354" y="469127"/>
                </a:cubicBezTo>
                <a:cubicBezTo>
                  <a:pt x="1248354" y="493127"/>
                  <a:pt x="1248716" y="517919"/>
                  <a:pt x="1256306" y="540688"/>
                </a:cubicBezTo>
                <a:cubicBezTo>
                  <a:pt x="1264140" y="564189"/>
                  <a:pt x="1302864" y="573624"/>
                  <a:pt x="1319916" y="580445"/>
                </a:cubicBezTo>
                <a:cubicBezTo>
                  <a:pt x="1327867" y="588396"/>
                  <a:pt x="1333940" y="598838"/>
                  <a:pt x="1343770" y="604299"/>
                </a:cubicBezTo>
                <a:cubicBezTo>
                  <a:pt x="1355415" y="610768"/>
                  <a:pt x="1437943" y="633477"/>
                  <a:pt x="1447137" y="636104"/>
                </a:cubicBezTo>
                <a:cubicBezTo>
                  <a:pt x="1574358" y="628153"/>
                  <a:pt x="1702249" y="627523"/>
                  <a:pt x="1828800" y="612250"/>
                </a:cubicBezTo>
                <a:cubicBezTo>
                  <a:pt x="1857140" y="608830"/>
                  <a:pt x="1882515" y="592665"/>
                  <a:pt x="1908313" y="580445"/>
                </a:cubicBezTo>
                <a:cubicBezTo>
                  <a:pt x="1943956" y="563561"/>
                  <a:pt x="1990131" y="538383"/>
                  <a:pt x="2019631" y="508883"/>
                </a:cubicBezTo>
                <a:cubicBezTo>
                  <a:pt x="2031631" y="496883"/>
                  <a:pt x="2042022" y="483248"/>
                  <a:pt x="2051436" y="469127"/>
                </a:cubicBezTo>
                <a:cubicBezTo>
                  <a:pt x="2058011" y="459264"/>
                  <a:pt x="2062038" y="447923"/>
                  <a:pt x="2067339" y="437321"/>
                </a:cubicBezTo>
                <a:cubicBezTo>
                  <a:pt x="2079053" y="390465"/>
                  <a:pt x="2085220" y="380636"/>
                  <a:pt x="2067339" y="318052"/>
                </a:cubicBezTo>
                <a:cubicBezTo>
                  <a:pt x="2064250" y="307240"/>
                  <a:pt x="2050021" y="303348"/>
                  <a:pt x="2043485" y="294198"/>
                </a:cubicBezTo>
                <a:cubicBezTo>
                  <a:pt x="1995296" y="226734"/>
                  <a:pt x="2065169" y="292751"/>
                  <a:pt x="1995777" y="246490"/>
                </a:cubicBezTo>
                <a:cubicBezTo>
                  <a:pt x="1981656" y="237076"/>
                  <a:pt x="1970648" y="223290"/>
                  <a:pt x="1956020" y="214685"/>
                </a:cubicBezTo>
                <a:cubicBezTo>
                  <a:pt x="1863322" y="160157"/>
                  <a:pt x="1883957" y="175764"/>
                  <a:pt x="1804946" y="151074"/>
                </a:cubicBezTo>
                <a:cubicBezTo>
                  <a:pt x="1780946" y="143574"/>
                  <a:pt x="1757777" y="133319"/>
                  <a:pt x="1733384" y="127221"/>
                </a:cubicBezTo>
                <a:cubicBezTo>
                  <a:pt x="1713739" y="122310"/>
                  <a:pt x="1619804" y="113097"/>
                  <a:pt x="1606163" y="111318"/>
                </a:cubicBezTo>
                <a:cubicBezTo>
                  <a:pt x="1568995" y="106470"/>
                  <a:pt x="1494845" y="95415"/>
                  <a:pt x="1494845" y="95415"/>
                </a:cubicBezTo>
                <a:cubicBezTo>
                  <a:pt x="1380876" y="98066"/>
                  <a:pt x="1266831" y="98415"/>
                  <a:pt x="1152939" y="103367"/>
                </a:cubicBezTo>
                <a:cubicBezTo>
                  <a:pt x="1144566" y="103731"/>
                  <a:pt x="1135012" y="105392"/>
                  <a:pt x="1129085" y="111318"/>
                </a:cubicBezTo>
                <a:cubicBezTo>
                  <a:pt x="1052268" y="188133"/>
                  <a:pt x="1203176" y="80477"/>
                  <a:pt x="1097280" y="151074"/>
                </a:cubicBezTo>
                <a:cubicBezTo>
                  <a:pt x="1083459" y="192532"/>
                  <a:pt x="1099547" y="160544"/>
                  <a:pt x="1065474" y="190831"/>
                </a:cubicBezTo>
                <a:cubicBezTo>
                  <a:pt x="983778" y="263450"/>
                  <a:pt x="1048049" y="218350"/>
                  <a:pt x="993913" y="254441"/>
                </a:cubicBezTo>
                <a:cubicBezTo>
                  <a:pt x="985378" y="280045"/>
                  <a:pt x="972827" y="305840"/>
                  <a:pt x="993913" y="333954"/>
                </a:cubicBezTo>
                <a:cubicBezTo>
                  <a:pt x="1002022" y="344766"/>
                  <a:pt x="1020417" y="339255"/>
                  <a:pt x="1033669" y="341906"/>
                </a:cubicBezTo>
                <a:cubicBezTo>
                  <a:pt x="1121133" y="339255"/>
                  <a:pt x="1208791" y="340340"/>
                  <a:pt x="1296062" y="333954"/>
                </a:cubicBezTo>
                <a:cubicBezTo>
                  <a:pt x="1317860" y="332359"/>
                  <a:pt x="1338469" y="323353"/>
                  <a:pt x="1359673" y="318052"/>
                </a:cubicBezTo>
                <a:lnTo>
                  <a:pt x="1391478" y="310101"/>
                </a:lnTo>
                <a:cubicBezTo>
                  <a:pt x="1448279" y="272233"/>
                  <a:pt x="1420644" y="282930"/>
                  <a:pt x="1470991" y="270344"/>
                </a:cubicBezTo>
                <a:cubicBezTo>
                  <a:pt x="1496524" y="255024"/>
                  <a:pt x="1535746" y="232347"/>
                  <a:pt x="1558455" y="214685"/>
                </a:cubicBezTo>
                <a:cubicBezTo>
                  <a:pt x="1567331" y="207781"/>
                  <a:pt x="1573771" y="198149"/>
                  <a:pt x="1582309" y="190831"/>
                </a:cubicBezTo>
                <a:cubicBezTo>
                  <a:pt x="1592371" y="182207"/>
                  <a:pt x="1604052" y="175601"/>
                  <a:pt x="1614114" y="166977"/>
                </a:cubicBezTo>
                <a:cubicBezTo>
                  <a:pt x="1637923" y="146569"/>
                  <a:pt x="1637512" y="143808"/>
                  <a:pt x="1653871" y="119269"/>
                </a:cubicBezTo>
                <a:cubicBezTo>
                  <a:pt x="1660338" y="99867"/>
                  <a:pt x="1662310" y="86975"/>
                  <a:pt x="1677725" y="71561"/>
                </a:cubicBezTo>
                <a:cubicBezTo>
                  <a:pt x="1684482" y="64804"/>
                  <a:pt x="1693628" y="60960"/>
                  <a:pt x="1701579" y="55659"/>
                </a:cubicBezTo>
                <a:cubicBezTo>
                  <a:pt x="1706880" y="47708"/>
                  <a:pt x="1710019" y="37775"/>
                  <a:pt x="1717481" y="31805"/>
                </a:cubicBezTo>
                <a:cubicBezTo>
                  <a:pt x="1724026" y="26569"/>
                  <a:pt x="1733838" y="27602"/>
                  <a:pt x="1741335" y="23854"/>
                </a:cubicBezTo>
                <a:cubicBezTo>
                  <a:pt x="1759316" y="14864"/>
                  <a:pt x="1761958" y="11182"/>
                  <a:pt x="1773140" y="0"/>
                </a:cubicBezTo>
              </a:path>
            </a:pathLst>
          </a:custGeom>
          <a:noFill/>
          <a:ln w="38100" cap="flat" cmpd="sng" algn="ctr">
            <a:solidFill>
              <a:srgbClr val="33CC33"/>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7" name="Picture 6"/>
          <p:cNvPicPr>
            <a:picLocks noChangeAspect="1"/>
          </p:cNvPicPr>
          <p:nvPr/>
        </p:nvPicPr>
        <p:blipFill rotWithShape="1">
          <a:blip r:embed="rId4"/>
          <a:srcRect l="30135" r="16891"/>
          <a:stretch/>
        </p:blipFill>
        <p:spPr>
          <a:xfrm>
            <a:off x="7805738" y="3386931"/>
            <a:ext cx="1371600" cy="1728787"/>
          </a:xfrm>
          <a:prstGeom prst="rect">
            <a:avLst/>
          </a:prstGeom>
          <a:ln>
            <a:noFill/>
          </a:ln>
          <a:effectLst>
            <a:outerShdw blurRad="292100" dist="139700" dir="2700000" algn="tl" rotWithShape="0">
              <a:srgbClr val="333333">
                <a:alpha val="65000"/>
              </a:srgbClr>
            </a:outerShdw>
          </a:effectLst>
        </p:spPr>
      </p:pic>
      <p:sp>
        <p:nvSpPr>
          <p:cNvPr id="3" name="Slide Number Placeholder 2">
            <a:extLst>
              <a:ext uri="{FF2B5EF4-FFF2-40B4-BE49-F238E27FC236}">
                <a16:creationId xmlns:a16="http://schemas.microsoft.com/office/drawing/2014/main" id="{F7D3FDC8-F8ED-498A-A3D4-C7575E85C834}"/>
              </a:ext>
            </a:extLst>
          </p:cNvPr>
          <p:cNvSpPr>
            <a:spLocks noGrp="1"/>
          </p:cNvSpPr>
          <p:nvPr>
            <p:ph type="sldNum" sz="quarter" idx="12"/>
          </p:nvPr>
        </p:nvSpPr>
        <p:spPr/>
        <p:txBody>
          <a:bodyPr/>
          <a:lstStyle/>
          <a:p>
            <a:pPr>
              <a:defRPr/>
            </a:pPr>
            <a:fld id="{0C3D420A-3147-497E-93C3-AFBE597AB927}" type="slidenum">
              <a:rPr lang="en-US" smtClean="0"/>
              <a:pPr>
                <a:defRPr/>
              </a:pPr>
              <a:t>47</a:t>
            </a:fld>
            <a:endParaRPr lang="en-US" b="0">
              <a:solidFill>
                <a:schemeClr val="tx1"/>
              </a:solidFill>
            </a:endParaRPr>
          </a:p>
        </p:txBody>
      </p:sp>
    </p:spTree>
    <p:extLst>
      <p:ext uri="{BB962C8B-B14F-4D97-AF65-F5344CB8AC3E}">
        <p14:creationId xmlns:p14="http://schemas.microsoft.com/office/powerpoint/2010/main" val="7344929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63">
                                            <p:txEl>
                                              <p:pRg st="0" end="0"/>
                                            </p:txEl>
                                          </p:spTgt>
                                        </p:tgtEl>
                                        <p:attrNameLst>
                                          <p:attrName>style.visibility</p:attrName>
                                        </p:attrNameLst>
                                      </p:cBhvr>
                                      <p:to>
                                        <p:strVal val="visible"/>
                                      </p:to>
                                    </p:set>
                                    <p:animEffect transition="in" filter="fade">
                                      <p:cBhvr>
                                        <p:cTn id="7" dur="500"/>
                                        <p:tgtEl>
                                          <p:spTgt spid="409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963">
                                            <p:txEl>
                                              <p:pRg st="1" end="1"/>
                                            </p:txEl>
                                          </p:spTgt>
                                        </p:tgtEl>
                                        <p:attrNameLst>
                                          <p:attrName>style.visibility</p:attrName>
                                        </p:attrNameLst>
                                      </p:cBhvr>
                                      <p:to>
                                        <p:strVal val="visible"/>
                                      </p:to>
                                    </p:set>
                                    <p:animEffect transition="in" filter="fade">
                                      <p:cBhvr>
                                        <p:cTn id="12" dur="500"/>
                                        <p:tgtEl>
                                          <p:spTgt spid="4096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0963">
                                            <p:txEl>
                                              <p:pRg st="2" end="2"/>
                                            </p:txEl>
                                          </p:spTgt>
                                        </p:tgtEl>
                                        <p:attrNameLst>
                                          <p:attrName>style.visibility</p:attrName>
                                        </p:attrNameLst>
                                      </p:cBhvr>
                                      <p:to>
                                        <p:strVal val="visible"/>
                                      </p:to>
                                    </p:set>
                                    <p:animEffect transition="in" filter="fade">
                                      <p:cBhvr>
                                        <p:cTn id="17" dur="500"/>
                                        <p:tgtEl>
                                          <p:spTgt spid="40963">
                                            <p:txEl>
                                              <p:pRg st="2" end="2"/>
                                            </p:txEl>
                                          </p:spTgt>
                                        </p:tgtEl>
                                      </p:cBhvr>
                                    </p:animEffect>
                                  </p:childTnLst>
                                </p:cTn>
                              </p:par>
                              <p:par>
                                <p:cTn id="18" presetID="1"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1" presetClass="entr" presetSubtype="0" fill="hold" grpId="0" nodeType="withEffect">
                                  <p:stCondLst>
                                    <p:cond delay="0"/>
                                  </p:stCondLst>
                                  <p:childTnLst>
                                    <p:set>
                                      <p:cBhvr>
                                        <p:cTn id="26" dur="1" fill="hold">
                                          <p:stCondLst>
                                            <p:cond delay="0"/>
                                          </p:stCondLst>
                                        </p:cTn>
                                        <p:tgtEl>
                                          <p:spTgt spid="409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096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730" name="Rectangle 2"/>
          <p:cNvSpPr>
            <a:spLocks noGrp="1" noChangeArrowheads="1"/>
          </p:cNvSpPr>
          <p:nvPr>
            <p:ph type="title"/>
          </p:nvPr>
        </p:nvSpPr>
        <p:spPr>
          <a:xfrm>
            <a:off x="152400" y="609600"/>
            <a:ext cx="8991600" cy="685800"/>
          </a:xfrm>
        </p:spPr>
        <p:txBody>
          <a:bodyPr lIns="92075" tIns="46038" rIns="92075" bIns="46038" anchor="b"/>
          <a:lstStyle/>
          <a:p>
            <a:pPr eaLnBrk="1" hangingPunct="1">
              <a:lnSpc>
                <a:spcPct val="90000"/>
              </a:lnSpc>
              <a:defRPr/>
            </a:pPr>
            <a:r>
              <a:rPr lang="en-US" sz="4000" dirty="0">
                <a:solidFill>
                  <a:schemeClr val="accent6">
                    <a:lumMod val="50000"/>
                  </a:schemeClr>
                </a:solidFill>
                <a:effectLst/>
                <a:latin typeface="Calibri" pitchFamily="34" charset="0"/>
                <a:cs typeface="Calibri" pitchFamily="34" charset="0"/>
              </a:rPr>
              <a:t>If English is not your first language</a:t>
            </a:r>
            <a:br>
              <a:rPr lang="en-US" sz="4000" dirty="0">
                <a:solidFill>
                  <a:schemeClr val="accent6">
                    <a:lumMod val="50000"/>
                  </a:schemeClr>
                </a:solidFill>
                <a:effectLst/>
                <a:latin typeface="Calibri" pitchFamily="34" charset="0"/>
                <a:cs typeface="Calibri" pitchFamily="34" charset="0"/>
              </a:rPr>
            </a:br>
            <a:r>
              <a:rPr lang="en-US" sz="4000" dirty="0">
                <a:solidFill>
                  <a:schemeClr val="accent6">
                    <a:lumMod val="50000"/>
                  </a:schemeClr>
                </a:solidFill>
                <a:effectLst/>
                <a:latin typeface="Calibri" pitchFamily="34" charset="0"/>
                <a:cs typeface="Calibri" pitchFamily="34" charset="0"/>
              </a:rPr>
              <a:t>(and even if it is!)…use the simplest word</a:t>
            </a:r>
          </a:p>
        </p:txBody>
      </p:sp>
      <p:pic>
        <p:nvPicPr>
          <p:cNvPr id="41987" name="Picture 5" descr="ostrich"/>
          <p:cNvPicPr>
            <a:picLocks noChangeAspect="1" noChangeArrowheads="1"/>
          </p:cNvPicPr>
          <p:nvPr/>
        </p:nvPicPr>
        <p:blipFill>
          <a:blip r:embed="rId3"/>
          <a:srcRect l="40578" r="17020" b="10001"/>
          <a:stretch>
            <a:fillRect/>
          </a:stretch>
        </p:blipFill>
        <p:spPr bwMode="auto">
          <a:xfrm>
            <a:off x="2743200" y="1371600"/>
            <a:ext cx="2644775" cy="3733800"/>
          </a:xfrm>
          <a:prstGeom prst="ellipse">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Rectangle 7"/>
          <p:cNvSpPr>
            <a:spLocks noChangeArrowheads="1"/>
          </p:cNvSpPr>
          <p:nvPr/>
        </p:nvSpPr>
        <p:spPr bwMode="auto">
          <a:xfrm>
            <a:off x="609600" y="5257800"/>
            <a:ext cx="8077200" cy="1311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ct val="20000"/>
              </a:spcBef>
              <a:buClr>
                <a:srgbClr val="CC3300"/>
              </a:buClr>
              <a:buSzPct val="85000"/>
              <a:buFont typeface="Symbol" pitchFamily="18" charset="2"/>
              <a:defRPr sz="3200" b="1">
                <a:solidFill>
                  <a:srgbClr val="000066"/>
                </a:solidFill>
                <a:latin typeface="Arial" charset="0"/>
              </a:defRPr>
            </a:lvl1pPr>
            <a:lvl2pPr marL="742950" indent="-285750">
              <a:lnSpc>
                <a:spcPct val="90000"/>
              </a:lnSpc>
              <a:buClr>
                <a:srgbClr val="CC3300"/>
              </a:buClr>
              <a:buSzPct val="55000"/>
              <a:buFont typeface="ZapfDingbats"/>
              <a:defRPr sz="2800" b="1">
                <a:solidFill>
                  <a:srgbClr val="000066"/>
                </a:solidFill>
                <a:latin typeface="Arial" charset="0"/>
              </a:defRPr>
            </a:lvl2pPr>
            <a:lvl3pPr marL="1143000" indent="-228600">
              <a:lnSpc>
                <a:spcPct val="85000"/>
              </a:lnSpc>
              <a:buClr>
                <a:srgbClr val="FF3300"/>
              </a:buClr>
              <a:defRPr sz="2400" b="1">
                <a:solidFill>
                  <a:srgbClr val="000066"/>
                </a:solidFill>
                <a:latin typeface="Arial" charset="0"/>
              </a:defRPr>
            </a:lvl3pPr>
            <a:lvl4pPr marL="1600200" indent="-228600">
              <a:spcBef>
                <a:spcPct val="20000"/>
              </a:spcBef>
              <a:defRPr sz="2000">
                <a:solidFill>
                  <a:srgbClr val="000066"/>
                </a:solidFill>
                <a:latin typeface="Times New Roman" pitchFamily="18" charset="0"/>
              </a:defRPr>
            </a:lvl4pPr>
            <a:lvl5pPr marL="2057400" indent="-228600">
              <a:spcBef>
                <a:spcPct val="20000"/>
              </a:spcBef>
              <a:defRPr sz="2000">
                <a:solidFill>
                  <a:srgbClr val="000066"/>
                </a:solidFill>
                <a:latin typeface="Times New Roman" pitchFamily="18" charset="0"/>
              </a:defRPr>
            </a:lvl5pPr>
            <a:lvl6pPr marL="2514600" indent="-228600" eaLnBrk="0" fontAlgn="base" hangingPunct="0">
              <a:spcBef>
                <a:spcPct val="20000"/>
              </a:spcBef>
              <a:spcAft>
                <a:spcPct val="0"/>
              </a:spcAft>
              <a:defRPr sz="2000">
                <a:solidFill>
                  <a:srgbClr val="000066"/>
                </a:solidFill>
                <a:latin typeface="Times New Roman" pitchFamily="18" charset="0"/>
              </a:defRPr>
            </a:lvl6pPr>
            <a:lvl7pPr marL="2971800" indent="-228600" eaLnBrk="0" fontAlgn="base" hangingPunct="0">
              <a:spcBef>
                <a:spcPct val="20000"/>
              </a:spcBef>
              <a:spcAft>
                <a:spcPct val="0"/>
              </a:spcAft>
              <a:defRPr sz="2000">
                <a:solidFill>
                  <a:srgbClr val="000066"/>
                </a:solidFill>
                <a:latin typeface="Times New Roman" pitchFamily="18" charset="0"/>
              </a:defRPr>
            </a:lvl7pPr>
            <a:lvl8pPr marL="3429000" indent="-228600" eaLnBrk="0" fontAlgn="base" hangingPunct="0">
              <a:spcBef>
                <a:spcPct val="20000"/>
              </a:spcBef>
              <a:spcAft>
                <a:spcPct val="0"/>
              </a:spcAft>
              <a:defRPr sz="2000">
                <a:solidFill>
                  <a:srgbClr val="000066"/>
                </a:solidFill>
                <a:latin typeface="Times New Roman" pitchFamily="18" charset="0"/>
              </a:defRPr>
            </a:lvl8pPr>
            <a:lvl9pPr marL="3886200" indent="-228600" eaLnBrk="0" fontAlgn="base" hangingPunct="0">
              <a:spcBef>
                <a:spcPct val="20000"/>
              </a:spcBef>
              <a:spcAft>
                <a:spcPct val="0"/>
              </a:spcAft>
              <a:defRPr sz="2000">
                <a:solidFill>
                  <a:srgbClr val="000066"/>
                </a:solidFill>
                <a:latin typeface="Times New Roman" pitchFamily="18" charset="0"/>
              </a:defRPr>
            </a:lvl9pPr>
          </a:lstStyle>
          <a:p>
            <a:pPr>
              <a:spcBef>
                <a:spcPct val="0"/>
              </a:spcBef>
              <a:buClrTx/>
              <a:buSzTx/>
              <a:buFontTx/>
              <a:buNone/>
            </a:pPr>
            <a:r>
              <a:rPr lang="en-US" altLang="en-US" sz="2400" dirty="0">
                <a:solidFill>
                  <a:srgbClr val="EF6132"/>
                </a:solidFill>
                <a:latin typeface="Calibri" pitchFamily="34" charset="0"/>
                <a:ea typeface="Calibri" pitchFamily="34" charset="0"/>
                <a:cs typeface="Calibri" pitchFamily="34" charset="0"/>
              </a:rPr>
              <a:t>Tip: Watch for cues from the audience—if they look confused, </a:t>
            </a:r>
            <a:r>
              <a:rPr lang="en-US" altLang="en-US" dirty="0">
                <a:solidFill>
                  <a:srgbClr val="EF6132"/>
                </a:solidFill>
                <a:latin typeface="Calibri" pitchFamily="34" charset="0"/>
                <a:ea typeface="Calibri" pitchFamily="34" charset="0"/>
                <a:cs typeface="Calibri" pitchFamily="34" charset="0"/>
              </a:rPr>
              <a:t>slow down</a:t>
            </a:r>
            <a:r>
              <a:rPr lang="en-US" altLang="en-US" sz="2400" dirty="0">
                <a:solidFill>
                  <a:srgbClr val="EF6132"/>
                </a:solidFill>
                <a:latin typeface="Calibri" pitchFamily="34" charset="0"/>
                <a:ea typeface="Calibri" pitchFamily="34" charset="0"/>
                <a:cs typeface="Calibri" pitchFamily="34" charset="0"/>
              </a:rPr>
              <a:t>, </a:t>
            </a:r>
            <a:r>
              <a:rPr lang="en-US" altLang="en-US" dirty="0">
                <a:solidFill>
                  <a:srgbClr val="EF6132"/>
                </a:solidFill>
                <a:latin typeface="Calibri" pitchFamily="34" charset="0"/>
                <a:ea typeface="Calibri" pitchFamily="34" charset="0"/>
                <a:cs typeface="Calibri" pitchFamily="34" charset="0"/>
              </a:rPr>
              <a:t>repeat</a:t>
            </a:r>
            <a:r>
              <a:rPr lang="en-US" altLang="en-US" sz="2400" dirty="0">
                <a:solidFill>
                  <a:srgbClr val="EF6132"/>
                </a:solidFill>
                <a:latin typeface="Calibri" pitchFamily="34" charset="0"/>
                <a:ea typeface="Calibri" pitchFamily="34" charset="0"/>
                <a:cs typeface="Calibri" pitchFamily="34" charset="0"/>
              </a:rPr>
              <a:t>, </a:t>
            </a:r>
            <a:r>
              <a:rPr lang="en-US" altLang="en-US" dirty="0">
                <a:solidFill>
                  <a:srgbClr val="EF6132"/>
                </a:solidFill>
                <a:latin typeface="Calibri" pitchFamily="34" charset="0"/>
                <a:ea typeface="Calibri" pitchFamily="34" charset="0"/>
                <a:cs typeface="Calibri" pitchFamily="34" charset="0"/>
              </a:rPr>
              <a:t>ask a rhetorical question, solicit a question, explain</a:t>
            </a:r>
            <a:endParaRPr lang="en-US" altLang="en-US" sz="2400" dirty="0">
              <a:solidFill>
                <a:srgbClr val="EF6132"/>
              </a:solidFill>
              <a:latin typeface="Calibri" pitchFamily="34" charset="0"/>
              <a:ea typeface="Calibri" pitchFamily="34" charset="0"/>
              <a:cs typeface="Calibri" pitchFamily="34" charset="0"/>
            </a:endParaRPr>
          </a:p>
        </p:txBody>
      </p:sp>
      <p:sp>
        <p:nvSpPr>
          <p:cNvPr id="2" name="Slide Number Placeholder 1">
            <a:extLst>
              <a:ext uri="{FF2B5EF4-FFF2-40B4-BE49-F238E27FC236}">
                <a16:creationId xmlns:a16="http://schemas.microsoft.com/office/drawing/2014/main" id="{E2D393EC-BC8A-496E-8BDB-9B88DB28CFA9}"/>
              </a:ext>
            </a:extLst>
          </p:cNvPr>
          <p:cNvSpPr>
            <a:spLocks noGrp="1"/>
          </p:cNvSpPr>
          <p:nvPr>
            <p:ph type="sldNum" sz="quarter" idx="12"/>
          </p:nvPr>
        </p:nvSpPr>
        <p:spPr/>
        <p:txBody>
          <a:bodyPr/>
          <a:lstStyle/>
          <a:p>
            <a:pPr>
              <a:defRPr/>
            </a:pPr>
            <a:fld id="{0C3D420A-3147-497E-93C3-AFBE597AB927}" type="slidenum">
              <a:rPr lang="en-US" smtClean="0"/>
              <a:pPr>
                <a:defRPr/>
              </a:pPr>
              <a:t>48</a:t>
            </a:fld>
            <a:endParaRPr lang="en-US" b="0">
              <a:solidFill>
                <a:schemeClr val="tx1"/>
              </a:solidFill>
            </a:endParaRPr>
          </a:p>
        </p:txBody>
      </p:sp>
    </p:spTree>
    <p:extLst>
      <p:ext uri="{BB962C8B-B14F-4D97-AF65-F5344CB8AC3E}">
        <p14:creationId xmlns:p14="http://schemas.microsoft.com/office/powerpoint/2010/main" val="21117313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988"/>
                                        </p:tgtEl>
                                        <p:attrNameLst>
                                          <p:attrName>style.visibility</p:attrName>
                                        </p:attrNameLst>
                                      </p:cBhvr>
                                      <p:to>
                                        <p:strVal val="visible"/>
                                      </p:to>
                                    </p:set>
                                    <p:animEffect transition="in" filter="fade">
                                      <p:cBhvr>
                                        <p:cTn id="7" dur="500"/>
                                        <p:tgtEl>
                                          <p:spTgt spid="419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609600" y="381000"/>
            <a:ext cx="8382000" cy="533400"/>
          </a:xfrm>
        </p:spPr>
        <p:txBody>
          <a:bodyPr lIns="92075" tIns="46038" rIns="92075" bIns="46038" anchor="b"/>
          <a:lstStyle/>
          <a:p>
            <a:r>
              <a:rPr lang="en-US" altLang="en-US" sz="4000" dirty="0">
                <a:effectLst/>
                <a:latin typeface="Calibri" panose="020F0502020204030204" pitchFamily="34" charset="0"/>
                <a:ea typeface="Calibri" pitchFamily="34" charset="0"/>
              </a:rPr>
              <a:t>Step 4: CHECK your timing</a:t>
            </a:r>
          </a:p>
        </p:txBody>
      </p:sp>
      <p:sp>
        <p:nvSpPr>
          <p:cNvPr id="7171" name="Rectangle 3"/>
          <p:cNvSpPr>
            <a:spLocks noGrp="1" noChangeArrowheads="1"/>
          </p:cNvSpPr>
          <p:nvPr>
            <p:ph type="body" idx="1"/>
          </p:nvPr>
        </p:nvSpPr>
        <p:spPr>
          <a:xfrm>
            <a:off x="609600" y="990600"/>
            <a:ext cx="8077200" cy="5257800"/>
          </a:xfrm>
          <a:noFill/>
        </p:spPr>
        <p:txBody>
          <a:bodyPr lIns="92075" tIns="46038" rIns="92075" bIns="46038"/>
          <a:lstStyle/>
          <a:p>
            <a:pPr>
              <a:spcBef>
                <a:spcPts val="0"/>
              </a:spcBef>
              <a:spcAft>
                <a:spcPts val="1200"/>
              </a:spcAft>
            </a:pPr>
            <a:r>
              <a:rPr lang="en-US" altLang="en-US" dirty="0">
                <a:solidFill>
                  <a:schemeClr val="folHlink"/>
                </a:solidFill>
                <a:latin typeface="Calibri" panose="020F0502020204030204" pitchFamily="34" charset="0"/>
                <a:ea typeface="Calibri" pitchFamily="34" charset="0"/>
              </a:rPr>
              <a:t>If you consistently go over your allotted time,</a:t>
            </a:r>
          </a:p>
          <a:p>
            <a:pPr marL="0" indent="0">
              <a:spcBef>
                <a:spcPts val="0"/>
              </a:spcBef>
              <a:spcAft>
                <a:spcPts val="1800"/>
              </a:spcAft>
              <a:buSzPct val="115000"/>
            </a:pPr>
            <a:r>
              <a:rPr lang="en-US" altLang="en-US" dirty="0">
                <a:solidFill>
                  <a:schemeClr val="folHlink"/>
                </a:solidFill>
                <a:latin typeface="Calibri" panose="020F0502020204030204" pitchFamily="34" charset="0"/>
                <a:ea typeface="Calibri" pitchFamily="34" charset="0"/>
              </a:rPr>
              <a:t>Narrow the scope </a:t>
            </a:r>
            <a:br>
              <a:rPr lang="en-US" altLang="en-US" dirty="0">
                <a:solidFill>
                  <a:schemeClr val="folHlink"/>
                </a:solidFill>
                <a:latin typeface="Calibri" panose="020F0502020204030204" pitchFamily="34" charset="0"/>
                <a:ea typeface="Calibri" pitchFamily="34" charset="0"/>
              </a:rPr>
            </a:br>
            <a:r>
              <a:rPr lang="en-US" altLang="en-US" dirty="0">
                <a:solidFill>
                  <a:schemeClr val="folHlink"/>
                </a:solidFill>
                <a:latin typeface="Calibri" panose="020F0502020204030204" pitchFamily="34" charset="0"/>
                <a:ea typeface="Calibri" pitchFamily="34" charset="0"/>
              </a:rPr>
              <a:t>of your talk</a:t>
            </a:r>
          </a:p>
          <a:p>
            <a:pPr marL="0" indent="0">
              <a:spcBef>
                <a:spcPts val="0"/>
              </a:spcBef>
              <a:spcAft>
                <a:spcPts val="1800"/>
              </a:spcAft>
              <a:buSzPct val="115000"/>
            </a:pPr>
            <a:r>
              <a:rPr lang="en-US" altLang="en-US" dirty="0">
                <a:solidFill>
                  <a:schemeClr val="folHlink"/>
                </a:solidFill>
                <a:latin typeface="Calibri" panose="020F0502020204030204" pitchFamily="34" charset="0"/>
                <a:ea typeface="Calibri" pitchFamily="34" charset="0"/>
              </a:rPr>
              <a:t>Cut down the </a:t>
            </a:r>
            <a:br>
              <a:rPr lang="en-US" altLang="en-US" dirty="0">
                <a:solidFill>
                  <a:schemeClr val="folHlink"/>
                </a:solidFill>
                <a:latin typeface="Calibri" panose="020F0502020204030204" pitchFamily="34" charset="0"/>
                <a:ea typeface="Calibri" pitchFamily="34" charset="0"/>
              </a:rPr>
            </a:br>
            <a:r>
              <a:rPr lang="en-US" altLang="en-US" dirty="0">
                <a:solidFill>
                  <a:schemeClr val="folHlink"/>
                </a:solidFill>
                <a:latin typeface="Calibri" panose="020F0502020204030204" pitchFamily="34" charset="0"/>
                <a:ea typeface="Calibri" pitchFamily="34" charset="0"/>
              </a:rPr>
              <a:t>number of main </a:t>
            </a:r>
            <a:br>
              <a:rPr lang="en-US" altLang="en-US" dirty="0">
                <a:solidFill>
                  <a:schemeClr val="folHlink"/>
                </a:solidFill>
                <a:latin typeface="Calibri" panose="020F0502020204030204" pitchFamily="34" charset="0"/>
                <a:ea typeface="Calibri" pitchFamily="34" charset="0"/>
              </a:rPr>
            </a:br>
            <a:r>
              <a:rPr lang="en-US" altLang="en-US" dirty="0">
                <a:solidFill>
                  <a:schemeClr val="folHlink"/>
                </a:solidFill>
                <a:latin typeface="Calibri" panose="020F0502020204030204" pitchFamily="34" charset="0"/>
                <a:ea typeface="Calibri" pitchFamily="34" charset="0"/>
              </a:rPr>
              <a:t>points</a:t>
            </a:r>
          </a:p>
          <a:p>
            <a:pPr marL="0" indent="0">
              <a:spcBef>
                <a:spcPts val="0"/>
              </a:spcBef>
              <a:spcAft>
                <a:spcPts val="1800"/>
              </a:spcAft>
              <a:buSzPct val="115000"/>
            </a:pPr>
            <a:r>
              <a:rPr lang="en-US" altLang="en-US" dirty="0">
                <a:solidFill>
                  <a:schemeClr val="folHlink"/>
                </a:solidFill>
                <a:latin typeface="Calibri" panose="020F0502020204030204" pitchFamily="34" charset="0"/>
                <a:ea typeface="Calibri" pitchFamily="34" charset="0"/>
              </a:rPr>
              <a:t>Eliminate slides</a:t>
            </a:r>
          </a:p>
          <a:p>
            <a:pPr marL="0" indent="0">
              <a:spcBef>
                <a:spcPts val="0"/>
              </a:spcBef>
              <a:spcAft>
                <a:spcPts val="1200"/>
              </a:spcAft>
              <a:buSzPct val="115000"/>
            </a:pPr>
            <a:r>
              <a:rPr lang="en-US" altLang="en-US" dirty="0">
                <a:solidFill>
                  <a:schemeClr val="folHlink"/>
                </a:solidFill>
                <a:latin typeface="Calibri" panose="020F0502020204030204" pitchFamily="34" charset="0"/>
                <a:ea typeface="Calibri" pitchFamily="34" charset="0"/>
              </a:rPr>
              <a:t>DON’T </a:t>
            </a:r>
            <a:br>
              <a:rPr lang="en-US" altLang="en-US" dirty="0">
                <a:solidFill>
                  <a:schemeClr val="folHlink"/>
                </a:solidFill>
                <a:latin typeface="Calibri" panose="020F0502020204030204" pitchFamily="34" charset="0"/>
                <a:ea typeface="Calibri" pitchFamily="34" charset="0"/>
              </a:rPr>
            </a:br>
            <a:r>
              <a:rPr lang="en-US" altLang="en-US" dirty="0">
                <a:solidFill>
                  <a:schemeClr val="folHlink"/>
                </a:solidFill>
                <a:latin typeface="Calibri" panose="020F0502020204030204" pitchFamily="34" charset="0"/>
                <a:ea typeface="Calibri" pitchFamily="34" charset="0"/>
              </a:rPr>
              <a:t>compensate by skipping slides or </a:t>
            </a:r>
            <a:br>
              <a:rPr lang="en-US" altLang="en-US" dirty="0">
                <a:solidFill>
                  <a:schemeClr val="folHlink"/>
                </a:solidFill>
                <a:latin typeface="Calibri" panose="020F0502020204030204" pitchFamily="34" charset="0"/>
                <a:ea typeface="Calibri" pitchFamily="34" charset="0"/>
              </a:rPr>
            </a:br>
            <a:r>
              <a:rPr lang="en-US" altLang="en-US" dirty="0">
                <a:solidFill>
                  <a:schemeClr val="folHlink"/>
                </a:solidFill>
                <a:latin typeface="Calibri" panose="020F0502020204030204" pitchFamily="34" charset="0"/>
                <a:ea typeface="Calibri" pitchFamily="34" charset="0"/>
              </a:rPr>
              <a:t>talking faster</a:t>
            </a:r>
          </a:p>
          <a:p>
            <a:pPr>
              <a:spcBef>
                <a:spcPts val="0"/>
              </a:spcBef>
              <a:spcAft>
                <a:spcPts val="3600"/>
              </a:spcAft>
            </a:pPr>
            <a:r>
              <a:rPr lang="en-US" altLang="en-US" dirty="0">
                <a:solidFill>
                  <a:schemeClr val="folHlink"/>
                </a:solidFill>
                <a:latin typeface="Calibri" panose="020F0502020204030204" pitchFamily="34" charset="0"/>
                <a:ea typeface="Calibri" pitchFamily="34" charset="0"/>
              </a:rPr>
              <a:t> </a:t>
            </a:r>
            <a:endParaRPr lang="en-US" altLang="en-US" sz="2400" dirty="0">
              <a:solidFill>
                <a:schemeClr val="folHlink"/>
              </a:solidFill>
              <a:latin typeface="Calibri" panose="020F0502020204030204" pitchFamily="34" charset="0"/>
              <a:ea typeface="Calibri" pitchFamily="34" charset="0"/>
            </a:endParaRPr>
          </a:p>
          <a:p>
            <a:pPr>
              <a:spcBef>
                <a:spcPts val="0"/>
              </a:spcBef>
              <a:spcAft>
                <a:spcPts val="1200"/>
              </a:spcAft>
            </a:pPr>
            <a:endParaRPr lang="en-US" altLang="en-US" dirty="0">
              <a:solidFill>
                <a:schemeClr val="folHlink"/>
              </a:solidFill>
              <a:latin typeface="Calibri" panose="020F0502020204030204" pitchFamily="34" charset="0"/>
              <a:ea typeface="Calibri" pitchFamily="34" charset="0"/>
            </a:endParaRPr>
          </a:p>
          <a:p>
            <a:pPr>
              <a:spcBef>
                <a:spcPts val="0"/>
              </a:spcBef>
              <a:spcAft>
                <a:spcPts val="1200"/>
              </a:spcAft>
            </a:pPr>
            <a:endParaRPr lang="en-US" altLang="en-US" dirty="0">
              <a:solidFill>
                <a:schemeClr val="folHlink"/>
              </a:solidFill>
              <a:latin typeface="Calibri" panose="020F0502020204030204" pitchFamily="34" charset="0"/>
              <a:ea typeface="Calibri" pitchFamily="34" charset="0"/>
            </a:endParaRPr>
          </a:p>
        </p:txBody>
      </p:sp>
      <p:sp>
        <p:nvSpPr>
          <p:cNvPr id="2" name="Slide Number Placeholder 1">
            <a:extLst>
              <a:ext uri="{FF2B5EF4-FFF2-40B4-BE49-F238E27FC236}">
                <a16:creationId xmlns:a16="http://schemas.microsoft.com/office/drawing/2014/main" id="{D2CD054D-A4B5-4599-8C74-181754001036}"/>
              </a:ext>
            </a:extLst>
          </p:cNvPr>
          <p:cNvSpPr>
            <a:spLocks noGrp="1"/>
          </p:cNvSpPr>
          <p:nvPr>
            <p:ph type="sldNum" sz="quarter" idx="12"/>
          </p:nvPr>
        </p:nvSpPr>
        <p:spPr/>
        <p:txBody>
          <a:bodyPr/>
          <a:lstStyle/>
          <a:p>
            <a:pPr>
              <a:defRPr/>
            </a:pPr>
            <a:fld id="{6843B6BD-D4B5-4BEE-963D-B2D76D004E71}" type="slidenum">
              <a:rPr lang="en-US" smtClean="0"/>
              <a:pPr>
                <a:defRPr/>
              </a:pPr>
              <a:t>49</a:t>
            </a:fld>
            <a:endParaRPr lang="en-US" b="0">
              <a:solidFill>
                <a:schemeClr val="tx1"/>
              </a:solidFill>
            </a:endParaRPr>
          </a:p>
        </p:txBody>
      </p:sp>
      <p:grpSp>
        <p:nvGrpSpPr>
          <p:cNvPr id="3" name="Group 2">
            <a:extLst>
              <a:ext uri="{FF2B5EF4-FFF2-40B4-BE49-F238E27FC236}">
                <a16:creationId xmlns:a16="http://schemas.microsoft.com/office/drawing/2014/main" id="{E20619C9-D6C4-7634-6BE6-D09749062D0E}"/>
              </a:ext>
            </a:extLst>
          </p:cNvPr>
          <p:cNvGrpSpPr/>
          <p:nvPr/>
        </p:nvGrpSpPr>
        <p:grpSpPr>
          <a:xfrm>
            <a:off x="3867795" y="1529906"/>
            <a:ext cx="4742805" cy="3666530"/>
            <a:chOff x="2115195" y="528935"/>
            <a:chExt cx="4742805" cy="3666530"/>
          </a:xfrm>
        </p:grpSpPr>
        <p:pic>
          <p:nvPicPr>
            <p:cNvPr id="4" name="Picture 3">
              <a:extLst>
                <a:ext uri="{FF2B5EF4-FFF2-40B4-BE49-F238E27FC236}">
                  <a16:creationId xmlns:a16="http://schemas.microsoft.com/office/drawing/2014/main" id="{5A639A78-7725-8BBE-CE58-21F44E83B71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48" t="3090" r="4047" b="18764"/>
            <a:stretch/>
          </p:blipFill>
          <p:spPr>
            <a:xfrm>
              <a:off x="2115195" y="528935"/>
              <a:ext cx="4685010" cy="3666530"/>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3CFF8424-8E4A-A428-A352-6F23C42E2528}"/>
                </a:ext>
              </a:extLst>
            </p:cNvPr>
            <p:cNvSpPr txBox="1"/>
            <p:nvPr/>
          </p:nvSpPr>
          <p:spPr>
            <a:xfrm>
              <a:off x="3352800" y="3568468"/>
              <a:ext cx="3505200" cy="461665"/>
            </a:xfrm>
            <a:prstGeom prst="rect">
              <a:avLst/>
            </a:prstGeom>
            <a:noFill/>
          </p:spPr>
          <p:txBody>
            <a:bodyPr wrap="square" rtlCol="0">
              <a:spAutoFit/>
            </a:bodyPr>
            <a:lstStyle/>
            <a:p>
              <a:r>
                <a:rPr lang="en-US" dirty="0">
                  <a:latin typeface="Calibri" panose="020F0502020204030204" pitchFamily="34" charset="0"/>
                </a:rPr>
                <a:t>Astrophysics made simple</a:t>
              </a:r>
            </a:p>
          </p:txBody>
        </p:sp>
      </p:grpSp>
      <p:sp>
        <p:nvSpPr>
          <p:cNvPr id="6" name="TextBox 5">
            <a:extLst>
              <a:ext uri="{FF2B5EF4-FFF2-40B4-BE49-F238E27FC236}">
                <a16:creationId xmlns:a16="http://schemas.microsoft.com/office/drawing/2014/main" id="{BDB0A86A-DEB1-2870-BC54-3BEF2CA66EE8}"/>
              </a:ext>
            </a:extLst>
          </p:cNvPr>
          <p:cNvSpPr txBox="1"/>
          <p:nvPr/>
        </p:nvSpPr>
        <p:spPr>
          <a:xfrm>
            <a:off x="7247467" y="5196436"/>
            <a:ext cx="1363133" cy="338554"/>
          </a:xfrm>
          <a:prstGeom prst="rect">
            <a:avLst/>
          </a:prstGeom>
          <a:noFill/>
        </p:spPr>
        <p:txBody>
          <a:bodyPr wrap="square" rtlCol="0">
            <a:spAutoFit/>
          </a:bodyPr>
          <a:lstStyle/>
          <a:p>
            <a:r>
              <a:rPr lang="en-US" sz="1600" dirty="0">
                <a:latin typeface="Calibri" panose="020F0502020204030204" pitchFamily="34" charset="0"/>
                <a:ea typeface="Calibri" panose="020F0502020204030204" pitchFamily="34" charset="0"/>
                <a:cs typeface="Calibri" panose="020F0502020204030204" pitchFamily="34" charset="0"/>
              </a:rPr>
              <a:t>lab-initio.com</a:t>
            </a:r>
          </a:p>
        </p:txBody>
      </p:sp>
    </p:spTree>
    <p:extLst>
      <p:ext uri="{BB962C8B-B14F-4D97-AF65-F5344CB8AC3E}">
        <p14:creationId xmlns:p14="http://schemas.microsoft.com/office/powerpoint/2010/main" val="1332830378"/>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701675" y="390879"/>
            <a:ext cx="7772400" cy="1738096"/>
          </a:xfrm>
        </p:spPr>
        <p:txBody>
          <a:bodyPr/>
          <a:lstStyle/>
          <a:p>
            <a:pPr eaLnBrk="1" hangingPunct="1">
              <a:lnSpc>
                <a:spcPct val="90000"/>
              </a:lnSpc>
            </a:pPr>
            <a:r>
              <a:rPr lang="en-US" altLang="en-US" sz="4000" dirty="0">
                <a:solidFill>
                  <a:schemeClr val="folHlink"/>
                </a:solidFill>
                <a:effectLst/>
                <a:latin typeface="Calibri" pitchFamily="34" charset="0"/>
                <a:ea typeface="Calibri" pitchFamily="34" charset="0"/>
                <a:cs typeface="Calibri" pitchFamily="34" charset="0"/>
              </a:rPr>
              <a:t>Your biggest constraint: How much material can you cover in the time allotted for your talk? </a:t>
            </a:r>
          </a:p>
        </p:txBody>
      </p:sp>
      <p:sp>
        <p:nvSpPr>
          <p:cNvPr id="10244" name="Text Box 5"/>
          <p:cNvSpPr txBox="1">
            <a:spLocks noChangeArrowheads="1"/>
          </p:cNvSpPr>
          <p:nvPr/>
        </p:nvSpPr>
        <p:spPr bwMode="auto">
          <a:xfrm>
            <a:off x="838200" y="1752600"/>
            <a:ext cx="7635875" cy="53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ct val="20000"/>
              </a:spcBef>
              <a:buClr>
                <a:srgbClr val="CC3300"/>
              </a:buClr>
              <a:buSzPct val="85000"/>
              <a:buFont typeface="Symbol" pitchFamily="18" charset="2"/>
              <a:defRPr sz="3200" b="1">
                <a:solidFill>
                  <a:srgbClr val="000066"/>
                </a:solidFill>
                <a:latin typeface="Arial" charset="0"/>
              </a:defRPr>
            </a:lvl1pPr>
            <a:lvl2pPr marL="742950" indent="-285750">
              <a:lnSpc>
                <a:spcPct val="90000"/>
              </a:lnSpc>
              <a:buClr>
                <a:srgbClr val="CC3300"/>
              </a:buClr>
              <a:buSzPct val="55000"/>
              <a:buFont typeface="ZapfDingbats"/>
              <a:defRPr sz="2800" b="1">
                <a:solidFill>
                  <a:srgbClr val="000066"/>
                </a:solidFill>
                <a:latin typeface="Arial" charset="0"/>
              </a:defRPr>
            </a:lvl2pPr>
            <a:lvl3pPr marL="1143000" indent="-228600">
              <a:lnSpc>
                <a:spcPct val="85000"/>
              </a:lnSpc>
              <a:buClr>
                <a:srgbClr val="FF3300"/>
              </a:buClr>
              <a:defRPr sz="2400" b="1">
                <a:solidFill>
                  <a:srgbClr val="000066"/>
                </a:solidFill>
                <a:latin typeface="Arial" charset="0"/>
              </a:defRPr>
            </a:lvl3pPr>
            <a:lvl4pPr marL="1600200" indent="-228600">
              <a:spcBef>
                <a:spcPct val="20000"/>
              </a:spcBef>
              <a:defRPr sz="2000">
                <a:solidFill>
                  <a:srgbClr val="000066"/>
                </a:solidFill>
                <a:latin typeface="Times New Roman" pitchFamily="18" charset="0"/>
              </a:defRPr>
            </a:lvl4pPr>
            <a:lvl5pPr marL="2057400" indent="-228600">
              <a:spcBef>
                <a:spcPct val="20000"/>
              </a:spcBef>
              <a:defRPr sz="2000">
                <a:solidFill>
                  <a:srgbClr val="000066"/>
                </a:solidFill>
                <a:latin typeface="Times New Roman" pitchFamily="18" charset="0"/>
              </a:defRPr>
            </a:lvl5pPr>
            <a:lvl6pPr marL="2514600" indent="-228600" eaLnBrk="0" fontAlgn="base" hangingPunct="0">
              <a:spcBef>
                <a:spcPct val="20000"/>
              </a:spcBef>
              <a:spcAft>
                <a:spcPct val="0"/>
              </a:spcAft>
              <a:defRPr sz="2000">
                <a:solidFill>
                  <a:srgbClr val="000066"/>
                </a:solidFill>
                <a:latin typeface="Times New Roman" pitchFamily="18" charset="0"/>
              </a:defRPr>
            </a:lvl6pPr>
            <a:lvl7pPr marL="2971800" indent="-228600" eaLnBrk="0" fontAlgn="base" hangingPunct="0">
              <a:spcBef>
                <a:spcPct val="20000"/>
              </a:spcBef>
              <a:spcAft>
                <a:spcPct val="0"/>
              </a:spcAft>
              <a:defRPr sz="2000">
                <a:solidFill>
                  <a:srgbClr val="000066"/>
                </a:solidFill>
                <a:latin typeface="Times New Roman" pitchFamily="18" charset="0"/>
              </a:defRPr>
            </a:lvl7pPr>
            <a:lvl8pPr marL="3429000" indent="-228600" eaLnBrk="0" fontAlgn="base" hangingPunct="0">
              <a:spcBef>
                <a:spcPct val="20000"/>
              </a:spcBef>
              <a:spcAft>
                <a:spcPct val="0"/>
              </a:spcAft>
              <a:defRPr sz="2000">
                <a:solidFill>
                  <a:srgbClr val="000066"/>
                </a:solidFill>
                <a:latin typeface="Times New Roman" pitchFamily="18" charset="0"/>
              </a:defRPr>
            </a:lvl8pPr>
            <a:lvl9pPr marL="3886200" indent="-228600" eaLnBrk="0" fontAlgn="base" hangingPunct="0">
              <a:spcBef>
                <a:spcPct val="20000"/>
              </a:spcBef>
              <a:spcAft>
                <a:spcPct val="0"/>
              </a:spcAft>
              <a:defRPr sz="2000">
                <a:solidFill>
                  <a:srgbClr val="000066"/>
                </a:solidFill>
                <a:latin typeface="Times New Roman" pitchFamily="18" charset="0"/>
              </a:defRPr>
            </a:lvl9pPr>
          </a:lstStyle>
          <a:p>
            <a:pPr>
              <a:spcBef>
                <a:spcPct val="0"/>
              </a:spcBef>
              <a:spcAft>
                <a:spcPct val="25000"/>
              </a:spcAft>
              <a:buClrTx/>
              <a:buSzTx/>
              <a:buFontTx/>
              <a:buNone/>
            </a:pPr>
            <a:endParaRPr lang="en-US" altLang="en-US"/>
          </a:p>
        </p:txBody>
      </p:sp>
      <p:sp>
        <p:nvSpPr>
          <p:cNvPr id="10247" name="Text Box 8"/>
          <p:cNvSpPr txBox="1">
            <a:spLocks noChangeArrowheads="1"/>
          </p:cNvSpPr>
          <p:nvPr/>
        </p:nvSpPr>
        <p:spPr bwMode="auto">
          <a:xfrm>
            <a:off x="838200" y="2436871"/>
            <a:ext cx="70104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ct val="20000"/>
              </a:spcBef>
              <a:buClr>
                <a:srgbClr val="CC3300"/>
              </a:buClr>
              <a:buSzPct val="85000"/>
              <a:buFont typeface="Symbol" pitchFamily="18" charset="2"/>
              <a:defRPr sz="3200" b="1">
                <a:solidFill>
                  <a:srgbClr val="000066"/>
                </a:solidFill>
                <a:latin typeface="Arial" charset="0"/>
              </a:defRPr>
            </a:lvl1pPr>
            <a:lvl2pPr marL="742950" indent="-285750">
              <a:lnSpc>
                <a:spcPct val="90000"/>
              </a:lnSpc>
              <a:buClr>
                <a:srgbClr val="CC3300"/>
              </a:buClr>
              <a:buSzPct val="55000"/>
              <a:buFont typeface="ZapfDingbats"/>
              <a:defRPr sz="2800" b="1">
                <a:solidFill>
                  <a:srgbClr val="000066"/>
                </a:solidFill>
                <a:latin typeface="Arial" charset="0"/>
              </a:defRPr>
            </a:lvl2pPr>
            <a:lvl3pPr marL="1143000" indent="-228600">
              <a:lnSpc>
                <a:spcPct val="85000"/>
              </a:lnSpc>
              <a:buClr>
                <a:srgbClr val="FF3300"/>
              </a:buClr>
              <a:defRPr sz="2400" b="1">
                <a:solidFill>
                  <a:srgbClr val="000066"/>
                </a:solidFill>
                <a:latin typeface="Arial" charset="0"/>
              </a:defRPr>
            </a:lvl3pPr>
            <a:lvl4pPr marL="1600200" indent="-228600">
              <a:spcBef>
                <a:spcPct val="20000"/>
              </a:spcBef>
              <a:defRPr sz="2000">
                <a:solidFill>
                  <a:srgbClr val="000066"/>
                </a:solidFill>
                <a:latin typeface="Times New Roman" pitchFamily="18" charset="0"/>
              </a:defRPr>
            </a:lvl4pPr>
            <a:lvl5pPr marL="2057400" indent="-228600">
              <a:spcBef>
                <a:spcPct val="20000"/>
              </a:spcBef>
              <a:defRPr sz="2000">
                <a:solidFill>
                  <a:srgbClr val="000066"/>
                </a:solidFill>
                <a:latin typeface="Times New Roman" pitchFamily="18" charset="0"/>
              </a:defRPr>
            </a:lvl5pPr>
            <a:lvl6pPr marL="2514600" indent="-228600" eaLnBrk="0" fontAlgn="base" hangingPunct="0">
              <a:spcBef>
                <a:spcPct val="20000"/>
              </a:spcBef>
              <a:spcAft>
                <a:spcPct val="0"/>
              </a:spcAft>
              <a:defRPr sz="2000">
                <a:solidFill>
                  <a:srgbClr val="000066"/>
                </a:solidFill>
                <a:latin typeface="Times New Roman" pitchFamily="18" charset="0"/>
              </a:defRPr>
            </a:lvl6pPr>
            <a:lvl7pPr marL="2971800" indent="-228600" eaLnBrk="0" fontAlgn="base" hangingPunct="0">
              <a:spcBef>
                <a:spcPct val="20000"/>
              </a:spcBef>
              <a:spcAft>
                <a:spcPct val="0"/>
              </a:spcAft>
              <a:defRPr sz="2000">
                <a:solidFill>
                  <a:srgbClr val="000066"/>
                </a:solidFill>
                <a:latin typeface="Times New Roman" pitchFamily="18" charset="0"/>
              </a:defRPr>
            </a:lvl7pPr>
            <a:lvl8pPr marL="3429000" indent="-228600" eaLnBrk="0" fontAlgn="base" hangingPunct="0">
              <a:spcBef>
                <a:spcPct val="20000"/>
              </a:spcBef>
              <a:spcAft>
                <a:spcPct val="0"/>
              </a:spcAft>
              <a:defRPr sz="2000">
                <a:solidFill>
                  <a:srgbClr val="000066"/>
                </a:solidFill>
                <a:latin typeface="Times New Roman" pitchFamily="18" charset="0"/>
              </a:defRPr>
            </a:lvl8pPr>
            <a:lvl9pPr marL="3886200" indent="-228600" eaLnBrk="0" fontAlgn="base" hangingPunct="0">
              <a:spcBef>
                <a:spcPct val="20000"/>
              </a:spcBef>
              <a:spcAft>
                <a:spcPct val="0"/>
              </a:spcAft>
              <a:defRPr sz="2000">
                <a:solidFill>
                  <a:srgbClr val="000066"/>
                </a:solidFill>
                <a:latin typeface="Times New Roman" pitchFamily="18" charset="0"/>
              </a:defRPr>
            </a:lvl9pPr>
          </a:lstStyle>
          <a:p>
            <a:pPr>
              <a:lnSpc>
                <a:spcPct val="100000"/>
              </a:lnSpc>
              <a:spcBef>
                <a:spcPct val="50000"/>
              </a:spcBef>
              <a:buClrTx/>
              <a:buSzTx/>
              <a:buFontTx/>
              <a:buNone/>
            </a:pPr>
            <a:r>
              <a:rPr lang="en-US" altLang="en-US" sz="3600" dirty="0">
                <a:solidFill>
                  <a:schemeClr val="folHlink"/>
                </a:solidFill>
                <a:latin typeface="Calibri" pitchFamily="34" charset="0"/>
                <a:ea typeface="Calibri" pitchFamily="34" charset="0"/>
                <a:cs typeface="Calibri" pitchFamily="34" charset="0"/>
              </a:rPr>
              <a:t>Elliott equation:</a:t>
            </a:r>
          </a:p>
        </p:txBody>
      </p:sp>
      <p:graphicFrame>
        <p:nvGraphicFramePr>
          <p:cNvPr id="8200" name="Object 9"/>
          <p:cNvGraphicFramePr>
            <a:graphicFrameLocks noGrp="1" noChangeAspect="1"/>
          </p:cNvGraphicFramePr>
          <p:nvPr>
            <p:ph sz="half" idx="2"/>
            <p:extLst>
              <p:ext uri="{D42A27DB-BD31-4B8C-83A1-F6EECF244321}">
                <p14:modId xmlns:p14="http://schemas.microsoft.com/office/powerpoint/2010/main" val="2399434943"/>
              </p:ext>
            </p:extLst>
          </p:nvPr>
        </p:nvGraphicFramePr>
        <p:xfrm>
          <a:off x="3574256" y="3140928"/>
          <a:ext cx="1538287" cy="1362075"/>
        </p:xfrm>
        <a:graphic>
          <a:graphicData uri="http://schemas.openxmlformats.org/presentationml/2006/ole">
            <mc:AlternateContent xmlns:mc="http://schemas.openxmlformats.org/markup-compatibility/2006">
              <mc:Choice xmlns:v="urn:schemas-microsoft-com:vml" Requires="v">
                <p:oleObj spid="_x0000_s1025" name="Equation" r:id="rId4" imgW="444240" imgH="393480" progId="Equation.3">
                  <p:embed/>
                </p:oleObj>
              </mc:Choice>
              <mc:Fallback>
                <p:oleObj name="Equation" r:id="rId4" imgW="444240" imgH="393480" progId="Equation.3">
                  <p:embed/>
                  <p:pic>
                    <p:nvPicPr>
                      <p:cNvPr id="0" name=""/>
                      <p:cNvPicPr>
                        <a:picLocks noChangeAspect="1" noChangeArrowheads="1"/>
                      </p:cNvPicPr>
                      <p:nvPr/>
                    </p:nvPicPr>
                    <p:blipFill>
                      <a:blip r:embed="rId5"/>
                      <a:srcRect/>
                      <a:stretch>
                        <a:fillRect/>
                      </a:stretch>
                    </p:blipFill>
                    <p:spPr bwMode="auto">
                      <a:xfrm>
                        <a:off x="3574256" y="3140928"/>
                        <a:ext cx="1538287" cy="1362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 name="TextBox 1"/>
          <p:cNvSpPr txBox="1">
            <a:spLocks noChangeArrowheads="1"/>
          </p:cNvSpPr>
          <p:nvPr/>
        </p:nvSpPr>
        <p:spPr bwMode="auto">
          <a:xfrm>
            <a:off x="7467600" y="3713221"/>
            <a:ext cx="10302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20000"/>
              </a:spcBef>
              <a:buClr>
                <a:srgbClr val="CC3300"/>
              </a:buClr>
              <a:buSzPct val="85000"/>
              <a:buFont typeface="Symbol" pitchFamily="18" charset="2"/>
              <a:defRPr sz="3200" b="1">
                <a:solidFill>
                  <a:srgbClr val="000066"/>
                </a:solidFill>
                <a:latin typeface="Arial" charset="0"/>
              </a:defRPr>
            </a:lvl1pPr>
            <a:lvl2pPr marL="742950" indent="-285750">
              <a:lnSpc>
                <a:spcPct val="90000"/>
              </a:lnSpc>
              <a:buClr>
                <a:srgbClr val="CC3300"/>
              </a:buClr>
              <a:buSzPct val="55000"/>
              <a:buFont typeface="ZapfDingbats"/>
              <a:defRPr sz="2800" b="1">
                <a:solidFill>
                  <a:srgbClr val="000066"/>
                </a:solidFill>
                <a:latin typeface="Arial" charset="0"/>
              </a:defRPr>
            </a:lvl2pPr>
            <a:lvl3pPr marL="1143000" indent="-228600">
              <a:lnSpc>
                <a:spcPct val="85000"/>
              </a:lnSpc>
              <a:buClr>
                <a:srgbClr val="FF3300"/>
              </a:buClr>
              <a:defRPr sz="2400" b="1">
                <a:solidFill>
                  <a:srgbClr val="000066"/>
                </a:solidFill>
                <a:latin typeface="Arial" charset="0"/>
              </a:defRPr>
            </a:lvl3pPr>
            <a:lvl4pPr marL="1600200" indent="-228600">
              <a:spcBef>
                <a:spcPct val="20000"/>
              </a:spcBef>
              <a:defRPr sz="2000">
                <a:solidFill>
                  <a:srgbClr val="000066"/>
                </a:solidFill>
                <a:latin typeface="Times New Roman" pitchFamily="18" charset="0"/>
              </a:defRPr>
            </a:lvl4pPr>
            <a:lvl5pPr marL="2057400" indent="-228600">
              <a:spcBef>
                <a:spcPct val="20000"/>
              </a:spcBef>
              <a:defRPr sz="2000">
                <a:solidFill>
                  <a:srgbClr val="000066"/>
                </a:solidFill>
                <a:latin typeface="Times New Roman" pitchFamily="18" charset="0"/>
              </a:defRPr>
            </a:lvl5pPr>
            <a:lvl6pPr marL="2514600" indent="-228600" eaLnBrk="0" fontAlgn="base" hangingPunct="0">
              <a:spcBef>
                <a:spcPct val="20000"/>
              </a:spcBef>
              <a:spcAft>
                <a:spcPct val="0"/>
              </a:spcAft>
              <a:defRPr sz="2000">
                <a:solidFill>
                  <a:srgbClr val="000066"/>
                </a:solidFill>
                <a:latin typeface="Times New Roman" pitchFamily="18" charset="0"/>
              </a:defRPr>
            </a:lvl6pPr>
            <a:lvl7pPr marL="2971800" indent="-228600" eaLnBrk="0" fontAlgn="base" hangingPunct="0">
              <a:spcBef>
                <a:spcPct val="20000"/>
              </a:spcBef>
              <a:spcAft>
                <a:spcPct val="0"/>
              </a:spcAft>
              <a:defRPr sz="2000">
                <a:solidFill>
                  <a:srgbClr val="000066"/>
                </a:solidFill>
                <a:latin typeface="Times New Roman" pitchFamily="18" charset="0"/>
              </a:defRPr>
            </a:lvl7pPr>
            <a:lvl8pPr marL="3429000" indent="-228600" eaLnBrk="0" fontAlgn="base" hangingPunct="0">
              <a:spcBef>
                <a:spcPct val="20000"/>
              </a:spcBef>
              <a:spcAft>
                <a:spcPct val="0"/>
              </a:spcAft>
              <a:defRPr sz="2000">
                <a:solidFill>
                  <a:srgbClr val="000066"/>
                </a:solidFill>
                <a:latin typeface="Times New Roman" pitchFamily="18" charset="0"/>
              </a:defRPr>
            </a:lvl8pPr>
            <a:lvl9pPr marL="3886200" indent="-228600" eaLnBrk="0" fontAlgn="base" hangingPunct="0">
              <a:spcBef>
                <a:spcPct val="20000"/>
              </a:spcBef>
              <a:spcAft>
                <a:spcPct val="0"/>
              </a:spcAft>
              <a:defRPr sz="2000">
                <a:solidFill>
                  <a:srgbClr val="000066"/>
                </a:solidFill>
                <a:latin typeface="Times New Roman" pitchFamily="18" charset="0"/>
              </a:defRPr>
            </a:lvl9pPr>
          </a:lstStyle>
          <a:p>
            <a:pPr>
              <a:lnSpc>
                <a:spcPct val="100000"/>
              </a:lnSpc>
              <a:spcBef>
                <a:spcPct val="0"/>
              </a:spcBef>
              <a:buClrTx/>
              <a:buSzTx/>
              <a:buFontTx/>
              <a:buNone/>
            </a:pPr>
            <a:r>
              <a:rPr lang="en-US" altLang="en-US" b="0" dirty="0">
                <a:solidFill>
                  <a:schemeClr val="tx1"/>
                </a:solidFill>
                <a:latin typeface="Calibri" pitchFamily="34" charset="0"/>
                <a:ea typeface="Calibri" pitchFamily="34" charset="0"/>
                <a:cs typeface="Calibri" pitchFamily="34" charset="0"/>
              </a:rPr>
              <a:t>[1]</a:t>
            </a:r>
          </a:p>
        </p:txBody>
      </p:sp>
      <p:sp>
        <p:nvSpPr>
          <p:cNvPr id="3" name="Slide Number Placeholder 2">
            <a:extLst>
              <a:ext uri="{FF2B5EF4-FFF2-40B4-BE49-F238E27FC236}">
                <a16:creationId xmlns:a16="http://schemas.microsoft.com/office/drawing/2014/main" id="{0E50C0F9-2C8B-4073-9A2B-A5FB015432FC}"/>
              </a:ext>
            </a:extLst>
          </p:cNvPr>
          <p:cNvSpPr>
            <a:spLocks noGrp="1"/>
          </p:cNvSpPr>
          <p:nvPr>
            <p:ph type="sldNum" sz="quarter" idx="12"/>
          </p:nvPr>
        </p:nvSpPr>
        <p:spPr/>
        <p:txBody>
          <a:bodyPr/>
          <a:lstStyle/>
          <a:p>
            <a:pPr>
              <a:defRPr/>
            </a:pPr>
            <a:fld id="{9939EA6B-5ECD-4F0D-9B48-336E314C053B}" type="slidenum">
              <a:rPr lang="en-US" smtClean="0"/>
              <a:pPr>
                <a:defRPr/>
              </a:pPr>
              <a:t>5</a:t>
            </a:fld>
            <a:endParaRPr lang="en-US" b="0">
              <a:solidFill>
                <a:schemeClr val="tx1"/>
              </a:solidFill>
            </a:endParaRPr>
          </a:p>
        </p:txBody>
      </p:sp>
    </p:spTree>
    <p:extLst>
      <p:ext uri="{BB962C8B-B14F-4D97-AF65-F5344CB8AC3E}">
        <p14:creationId xmlns:p14="http://schemas.microsoft.com/office/powerpoint/2010/main" val="5139025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ChangeArrowheads="1"/>
          </p:cNvSpPr>
          <p:nvPr/>
        </p:nvSpPr>
        <p:spPr bwMode="auto">
          <a:xfrm>
            <a:off x="457200" y="3200400"/>
            <a:ext cx="86868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eaLnBrk="1" hangingPunct="1">
              <a:lnSpc>
                <a:spcPct val="90000"/>
              </a:lnSpc>
              <a:spcBef>
                <a:spcPct val="10000"/>
              </a:spcBef>
              <a:buClr>
                <a:srgbClr val="CC3300"/>
              </a:buClr>
              <a:buSzPct val="85000"/>
              <a:buFont typeface="Symbol" pitchFamily="18" charset="2"/>
              <a:buNone/>
            </a:pPr>
            <a:endParaRPr lang="en-US" sz="3200" b="1" dirty="0">
              <a:solidFill>
                <a:srgbClr val="000066"/>
              </a:solidFill>
              <a:latin typeface="Arial" pitchFamily="34" charset="0"/>
            </a:endParaRPr>
          </a:p>
        </p:txBody>
      </p:sp>
      <p:sp>
        <p:nvSpPr>
          <p:cNvPr id="9218" name="Rectangle 2"/>
          <p:cNvSpPr>
            <a:spLocks noGrp="1" noChangeArrowheads="1"/>
          </p:cNvSpPr>
          <p:nvPr>
            <p:ph type="title"/>
          </p:nvPr>
        </p:nvSpPr>
        <p:spPr>
          <a:xfrm>
            <a:off x="623978" y="381000"/>
            <a:ext cx="8077200" cy="1676400"/>
          </a:xfrm>
        </p:spPr>
        <p:txBody>
          <a:bodyPr/>
          <a:lstStyle/>
          <a:p>
            <a:pPr eaLnBrk="1" hangingPunct="1">
              <a:lnSpc>
                <a:spcPct val="90000"/>
              </a:lnSpc>
            </a:pPr>
            <a:r>
              <a:rPr lang="en-US" u="sng" dirty="0">
                <a:effectLst/>
                <a:latin typeface="Calibri" pitchFamily="34" charset="0"/>
              </a:rPr>
              <a:t>Before you leave for your talk</a:t>
            </a:r>
            <a:r>
              <a:rPr lang="en-US" dirty="0">
                <a:effectLst/>
                <a:latin typeface="Calibri" pitchFamily="34" charset="0"/>
              </a:rPr>
              <a:t>, email an editable copy of your file to yourself, at an address you can get to from the road</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0600" y="2204099"/>
            <a:ext cx="3003032" cy="1992602"/>
          </a:xfrm>
          <a:prstGeom prst="ellipse">
            <a:avLst/>
          </a:prstGeom>
          <a:ln>
            <a:noFill/>
          </a:ln>
          <a:effectLst>
            <a:outerShdw blurRad="292100" dist="139700" dir="2700000" algn="tl" rotWithShape="0">
              <a:srgbClr val="333333">
                <a:alpha val="65000"/>
              </a:srgbClr>
            </a:outerShdw>
          </a:effectLst>
        </p:spPr>
      </p:pic>
      <p:sp>
        <p:nvSpPr>
          <p:cNvPr id="4" name="TextBox 3"/>
          <p:cNvSpPr txBox="1"/>
          <p:nvPr/>
        </p:nvSpPr>
        <p:spPr>
          <a:xfrm>
            <a:off x="623978" y="2006056"/>
            <a:ext cx="3962400" cy="2523768"/>
          </a:xfrm>
          <a:prstGeom prst="rect">
            <a:avLst/>
          </a:prstGeom>
          <a:noFill/>
        </p:spPr>
        <p:txBody>
          <a:bodyPr wrap="square" rtlCol="0">
            <a:spAutoFit/>
          </a:bodyPr>
          <a:lstStyle/>
          <a:p>
            <a:pPr>
              <a:spcBef>
                <a:spcPts val="1200"/>
              </a:spcBef>
            </a:pPr>
            <a:r>
              <a:rPr lang="en-US" sz="3200" b="1" dirty="0">
                <a:solidFill>
                  <a:schemeClr val="accent6">
                    <a:lumMod val="50000"/>
                  </a:schemeClr>
                </a:solidFill>
                <a:latin typeface="Calibri" pitchFamily="34" charset="0"/>
              </a:rPr>
              <a:t>Laptops fail</a:t>
            </a:r>
          </a:p>
          <a:p>
            <a:pPr>
              <a:spcBef>
                <a:spcPts val="1200"/>
              </a:spcBef>
            </a:pPr>
            <a:r>
              <a:rPr lang="en-US" sz="3200" b="1" dirty="0">
                <a:solidFill>
                  <a:schemeClr val="accent6">
                    <a:lumMod val="50000"/>
                  </a:schemeClr>
                </a:solidFill>
                <a:latin typeface="Calibri" pitchFamily="34" charset="0"/>
              </a:rPr>
              <a:t>Thumb drives get lost</a:t>
            </a:r>
          </a:p>
          <a:p>
            <a:pPr>
              <a:spcBef>
                <a:spcPts val="1200"/>
              </a:spcBef>
            </a:pPr>
            <a:r>
              <a:rPr lang="en-US" sz="3200" b="1" dirty="0">
                <a:solidFill>
                  <a:schemeClr val="accent6">
                    <a:lumMod val="50000"/>
                  </a:schemeClr>
                </a:solidFill>
                <a:latin typeface="Calibri" pitchFamily="34" charset="0"/>
              </a:rPr>
              <a:t>Files get corrupted</a:t>
            </a:r>
          </a:p>
          <a:p>
            <a:pPr>
              <a:spcBef>
                <a:spcPts val="1200"/>
              </a:spcBef>
            </a:pPr>
            <a:r>
              <a:rPr lang="en-US" sz="3200" b="1" dirty="0">
                <a:solidFill>
                  <a:schemeClr val="accent6">
                    <a:lumMod val="50000"/>
                  </a:schemeClr>
                </a:solidFill>
                <a:latin typeface="Calibri" pitchFamily="34" charset="0"/>
              </a:rPr>
              <a:t>The person who was</a:t>
            </a:r>
          </a:p>
        </p:txBody>
      </p:sp>
      <p:sp>
        <p:nvSpPr>
          <p:cNvPr id="5" name="TextBox 4"/>
          <p:cNvSpPr txBox="1"/>
          <p:nvPr/>
        </p:nvSpPr>
        <p:spPr>
          <a:xfrm>
            <a:off x="622540" y="4380118"/>
            <a:ext cx="7530860" cy="1348061"/>
          </a:xfrm>
          <a:prstGeom prst="rect">
            <a:avLst/>
          </a:prstGeom>
          <a:noFill/>
        </p:spPr>
        <p:txBody>
          <a:bodyPr wrap="square" rtlCol="0">
            <a:spAutoFit/>
          </a:bodyPr>
          <a:lstStyle/>
          <a:p>
            <a:pPr>
              <a:lnSpc>
                <a:spcPct val="90000"/>
              </a:lnSpc>
            </a:pPr>
            <a:r>
              <a:rPr lang="en-US" sz="3200" b="1" dirty="0">
                <a:solidFill>
                  <a:schemeClr val="accent6">
                    <a:lumMod val="50000"/>
                  </a:schemeClr>
                </a:solidFill>
                <a:latin typeface="Calibri" pitchFamily="34" charset="0"/>
              </a:rPr>
              <a:t>supposed to load your talk on the seminar room’s computer gets sick or forgets</a:t>
            </a:r>
          </a:p>
          <a:p>
            <a:endParaRPr lang="en-US" dirty="0"/>
          </a:p>
        </p:txBody>
      </p:sp>
      <p:sp>
        <p:nvSpPr>
          <p:cNvPr id="7" name="Text Box 5"/>
          <p:cNvSpPr txBox="1">
            <a:spLocks noChangeArrowheads="1"/>
          </p:cNvSpPr>
          <p:nvPr/>
        </p:nvSpPr>
        <p:spPr bwMode="auto">
          <a:xfrm>
            <a:off x="990600" y="5477631"/>
            <a:ext cx="8003161" cy="867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nSpc>
                <a:spcPct val="90000"/>
              </a:lnSpc>
              <a:spcBef>
                <a:spcPct val="50000"/>
              </a:spcBef>
            </a:pPr>
            <a:r>
              <a:rPr lang="en-US" sz="2800" b="1" dirty="0">
                <a:solidFill>
                  <a:srgbClr val="EF6132"/>
                </a:solidFill>
                <a:latin typeface="Calibri" pitchFamily="34" charset="0"/>
              </a:rPr>
              <a:t>Tip: Print out a hard copy of the “notes” pages and take it along. Note animations on the hard copy. </a:t>
            </a:r>
          </a:p>
        </p:txBody>
      </p:sp>
      <p:sp>
        <p:nvSpPr>
          <p:cNvPr id="2" name="Slide Number Placeholder 1">
            <a:extLst>
              <a:ext uri="{FF2B5EF4-FFF2-40B4-BE49-F238E27FC236}">
                <a16:creationId xmlns:a16="http://schemas.microsoft.com/office/drawing/2014/main" id="{BD6D8E10-F5A5-4666-8335-979150E1F72F}"/>
              </a:ext>
            </a:extLst>
          </p:cNvPr>
          <p:cNvSpPr>
            <a:spLocks noGrp="1"/>
          </p:cNvSpPr>
          <p:nvPr>
            <p:ph type="sldNum" sz="quarter" idx="12"/>
          </p:nvPr>
        </p:nvSpPr>
        <p:spPr/>
        <p:txBody>
          <a:bodyPr/>
          <a:lstStyle/>
          <a:p>
            <a:pPr>
              <a:defRPr/>
            </a:pPr>
            <a:fld id="{0C3D420A-3147-497E-93C3-AFBE597AB927}" type="slidenum">
              <a:rPr lang="en-US" smtClean="0"/>
              <a:pPr>
                <a:defRPr/>
              </a:pPr>
              <a:t>50</a:t>
            </a:fld>
            <a:endParaRPr lang="en-US" b="0">
              <a:solidFill>
                <a:schemeClr val="tx1"/>
              </a:solidFill>
            </a:endParaRPr>
          </a:p>
        </p:txBody>
      </p:sp>
    </p:spTree>
    <p:extLst>
      <p:ext uri="{BB962C8B-B14F-4D97-AF65-F5344CB8AC3E}">
        <p14:creationId xmlns:p14="http://schemas.microsoft.com/office/powerpoint/2010/main" val="9660051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3"/>
          <p:cNvSpPr>
            <a:spLocks noGrp="1" noChangeArrowheads="1"/>
          </p:cNvSpPr>
          <p:nvPr>
            <p:ph type="body" idx="1"/>
          </p:nvPr>
        </p:nvSpPr>
        <p:spPr>
          <a:xfrm>
            <a:off x="533400" y="1346200"/>
            <a:ext cx="4114800" cy="4673600"/>
          </a:xfrm>
          <a:noFill/>
        </p:spPr>
        <p:txBody>
          <a:bodyPr lIns="92075" tIns="46038" rIns="92075" bIns="46038"/>
          <a:lstStyle/>
          <a:p>
            <a:pPr eaLnBrk="1" hangingPunct="1"/>
            <a:r>
              <a:rPr lang="en-US" altLang="en-US" sz="3600" dirty="0">
                <a:latin typeface="Calibri" pitchFamily="34" charset="0"/>
                <a:ea typeface="Calibri" pitchFamily="34" charset="0"/>
                <a:cs typeface="Calibri" pitchFamily="34" charset="0"/>
              </a:rPr>
              <a:t>Check everything </a:t>
            </a:r>
            <a:br>
              <a:rPr lang="en-US" altLang="en-US" sz="3600" dirty="0">
                <a:latin typeface="Calibri" pitchFamily="34" charset="0"/>
                <a:ea typeface="Calibri" pitchFamily="34" charset="0"/>
                <a:cs typeface="Calibri" pitchFamily="34" charset="0"/>
              </a:rPr>
            </a:br>
            <a:r>
              <a:rPr lang="en-US" altLang="en-US" sz="3600" dirty="0">
                <a:latin typeface="Calibri" pitchFamily="34" charset="0"/>
                <a:ea typeface="Calibri" pitchFamily="34" charset="0"/>
                <a:cs typeface="Calibri" pitchFamily="34" charset="0"/>
              </a:rPr>
              <a:t>before your talk</a:t>
            </a:r>
          </a:p>
          <a:p>
            <a:pPr eaLnBrk="1" hangingPunct="1"/>
            <a:endParaRPr lang="en-US" altLang="en-US" sz="3600" dirty="0">
              <a:latin typeface="Calibri" pitchFamily="34" charset="0"/>
              <a:ea typeface="Calibri" pitchFamily="34" charset="0"/>
              <a:cs typeface="Calibri" pitchFamily="34" charset="0"/>
            </a:endParaRPr>
          </a:p>
          <a:p>
            <a:pPr eaLnBrk="1" hangingPunct="1"/>
            <a:r>
              <a:rPr lang="en-US" altLang="en-US" sz="3600" dirty="0">
                <a:latin typeface="Calibri" pitchFamily="34" charset="0"/>
                <a:ea typeface="Calibri" pitchFamily="34" charset="0"/>
                <a:cs typeface="Calibri" pitchFamily="34" charset="0"/>
              </a:rPr>
              <a:t>If it can go wrong,</a:t>
            </a:r>
            <a:br>
              <a:rPr lang="en-US" altLang="en-US" sz="3600" dirty="0">
                <a:latin typeface="Calibri" pitchFamily="34" charset="0"/>
                <a:ea typeface="Calibri" pitchFamily="34" charset="0"/>
                <a:cs typeface="Calibri" pitchFamily="34" charset="0"/>
              </a:rPr>
            </a:br>
            <a:r>
              <a:rPr lang="en-US" altLang="en-US" sz="3600" dirty="0">
                <a:latin typeface="Calibri" pitchFamily="34" charset="0"/>
                <a:ea typeface="Calibri" pitchFamily="34" charset="0"/>
                <a:cs typeface="Calibri" pitchFamily="34" charset="0"/>
              </a:rPr>
              <a:t>it will</a:t>
            </a:r>
          </a:p>
          <a:p>
            <a:pPr eaLnBrk="1" hangingPunct="1"/>
            <a:endParaRPr lang="en-US" altLang="en-US" sz="3600" dirty="0">
              <a:latin typeface="Calibri" pitchFamily="34" charset="0"/>
              <a:ea typeface="Calibri" pitchFamily="34" charset="0"/>
              <a:cs typeface="Calibri" pitchFamily="34" charset="0"/>
            </a:endParaRPr>
          </a:p>
          <a:p>
            <a:pPr eaLnBrk="1" hangingPunct="1"/>
            <a:r>
              <a:rPr lang="en-US" altLang="en-US" sz="3600" dirty="0">
                <a:latin typeface="Calibri" pitchFamily="34" charset="0"/>
                <a:ea typeface="Calibri" pitchFamily="34" charset="0"/>
                <a:cs typeface="Calibri" pitchFamily="34" charset="0"/>
              </a:rPr>
              <a:t>Trust me </a:t>
            </a:r>
          </a:p>
        </p:txBody>
      </p:sp>
      <p:pic>
        <p:nvPicPr>
          <p:cNvPr id="39939" name="Picture 1"/>
          <p:cNvPicPr>
            <a:picLocks noChangeAspect="1"/>
          </p:cNvPicPr>
          <p:nvPr/>
        </p:nvPicPr>
        <p:blipFill>
          <a:blip r:embed="rId3"/>
          <a:srcRect/>
          <a:stretch>
            <a:fillRect/>
          </a:stretch>
        </p:blipFill>
        <p:spPr bwMode="auto">
          <a:xfrm>
            <a:off x="4800600" y="1346200"/>
            <a:ext cx="3505200" cy="4673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TextBox 2"/>
          <p:cNvSpPr txBox="1">
            <a:spLocks noChangeArrowheads="1"/>
          </p:cNvSpPr>
          <p:nvPr/>
        </p:nvSpPr>
        <p:spPr bwMode="auto">
          <a:xfrm>
            <a:off x="5791200" y="27432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20000"/>
              </a:spcBef>
              <a:buClr>
                <a:srgbClr val="CC3300"/>
              </a:buClr>
              <a:buSzPct val="85000"/>
              <a:buFont typeface="Symbol" pitchFamily="18" charset="2"/>
              <a:defRPr sz="3200" b="1">
                <a:solidFill>
                  <a:srgbClr val="000066"/>
                </a:solidFill>
                <a:latin typeface="Arial" charset="0"/>
              </a:defRPr>
            </a:lvl1pPr>
            <a:lvl2pPr marL="742950" indent="-285750">
              <a:lnSpc>
                <a:spcPct val="90000"/>
              </a:lnSpc>
              <a:buClr>
                <a:srgbClr val="CC3300"/>
              </a:buClr>
              <a:buSzPct val="55000"/>
              <a:buFont typeface="ZapfDingbats"/>
              <a:defRPr sz="2800" b="1">
                <a:solidFill>
                  <a:srgbClr val="000066"/>
                </a:solidFill>
                <a:latin typeface="Arial" charset="0"/>
              </a:defRPr>
            </a:lvl2pPr>
            <a:lvl3pPr marL="1143000" indent="-228600">
              <a:lnSpc>
                <a:spcPct val="85000"/>
              </a:lnSpc>
              <a:buClr>
                <a:srgbClr val="FF3300"/>
              </a:buClr>
              <a:defRPr sz="2400" b="1">
                <a:solidFill>
                  <a:srgbClr val="000066"/>
                </a:solidFill>
                <a:latin typeface="Arial" charset="0"/>
              </a:defRPr>
            </a:lvl3pPr>
            <a:lvl4pPr marL="1600200" indent="-228600">
              <a:spcBef>
                <a:spcPct val="20000"/>
              </a:spcBef>
              <a:defRPr sz="2000">
                <a:solidFill>
                  <a:srgbClr val="000066"/>
                </a:solidFill>
                <a:latin typeface="Times New Roman" pitchFamily="18" charset="0"/>
              </a:defRPr>
            </a:lvl4pPr>
            <a:lvl5pPr marL="2057400" indent="-228600">
              <a:spcBef>
                <a:spcPct val="20000"/>
              </a:spcBef>
              <a:defRPr sz="2000">
                <a:solidFill>
                  <a:srgbClr val="000066"/>
                </a:solidFill>
                <a:latin typeface="Times New Roman" pitchFamily="18" charset="0"/>
              </a:defRPr>
            </a:lvl5pPr>
            <a:lvl6pPr marL="2514600" indent="-228600" eaLnBrk="0" fontAlgn="base" hangingPunct="0">
              <a:spcBef>
                <a:spcPct val="20000"/>
              </a:spcBef>
              <a:spcAft>
                <a:spcPct val="0"/>
              </a:spcAft>
              <a:defRPr sz="2000">
                <a:solidFill>
                  <a:srgbClr val="000066"/>
                </a:solidFill>
                <a:latin typeface="Times New Roman" pitchFamily="18" charset="0"/>
              </a:defRPr>
            </a:lvl6pPr>
            <a:lvl7pPr marL="2971800" indent="-228600" eaLnBrk="0" fontAlgn="base" hangingPunct="0">
              <a:spcBef>
                <a:spcPct val="20000"/>
              </a:spcBef>
              <a:spcAft>
                <a:spcPct val="0"/>
              </a:spcAft>
              <a:defRPr sz="2000">
                <a:solidFill>
                  <a:srgbClr val="000066"/>
                </a:solidFill>
                <a:latin typeface="Times New Roman" pitchFamily="18" charset="0"/>
              </a:defRPr>
            </a:lvl7pPr>
            <a:lvl8pPr marL="3429000" indent="-228600" eaLnBrk="0" fontAlgn="base" hangingPunct="0">
              <a:spcBef>
                <a:spcPct val="20000"/>
              </a:spcBef>
              <a:spcAft>
                <a:spcPct val="0"/>
              </a:spcAft>
              <a:defRPr sz="2000">
                <a:solidFill>
                  <a:srgbClr val="000066"/>
                </a:solidFill>
                <a:latin typeface="Times New Roman" pitchFamily="18" charset="0"/>
              </a:defRPr>
            </a:lvl8pPr>
            <a:lvl9pPr marL="3886200" indent="-228600" eaLnBrk="0" fontAlgn="base" hangingPunct="0">
              <a:spcBef>
                <a:spcPct val="20000"/>
              </a:spcBef>
              <a:spcAft>
                <a:spcPct val="0"/>
              </a:spcAft>
              <a:defRPr sz="2000">
                <a:solidFill>
                  <a:srgbClr val="000066"/>
                </a:solidFill>
                <a:latin typeface="Times New Roman" pitchFamily="18" charset="0"/>
              </a:defRPr>
            </a:lvl9pPr>
          </a:lstStyle>
          <a:p>
            <a:pPr>
              <a:lnSpc>
                <a:spcPct val="100000"/>
              </a:lnSpc>
              <a:spcBef>
                <a:spcPct val="0"/>
              </a:spcBef>
              <a:buClrTx/>
              <a:buSzTx/>
              <a:buFontTx/>
              <a:buNone/>
            </a:pPr>
            <a:r>
              <a:rPr lang="en-US" altLang="en-US" sz="2400" b="0">
                <a:solidFill>
                  <a:schemeClr val="tx1"/>
                </a:solidFill>
                <a:latin typeface="Franklin Gothic Demi" pitchFamily="34" charset="0"/>
              </a:rPr>
              <a:t>No Signal </a:t>
            </a:r>
          </a:p>
        </p:txBody>
      </p:sp>
      <p:sp>
        <p:nvSpPr>
          <p:cNvPr id="2" name="Slide Number Placeholder 1">
            <a:extLst>
              <a:ext uri="{FF2B5EF4-FFF2-40B4-BE49-F238E27FC236}">
                <a16:creationId xmlns:a16="http://schemas.microsoft.com/office/drawing/2014/main" id="{43E90802-03E8-44B1-8E17-5F91D1878D55}"/>
              </a:ext>
            </a:extLst>
          </p:cNvPr>
          <p:cNvSpPr>
            <a:spLocks noGrp="1"/>
          </p:cNvSpPr>
          <p:nvPr>
            <p:ph type="sldNum" sz="quarter" idx="12"/>
          </p:nvPr>
        </p:nvSpPr>
        <p:spPr/>
        <p:txBody>
          <a:bodyPr/>
          <a:lstStyle/>
          <a:p>
            <a:pPr>
              <a:defRPr/>
            </a:pPr>
            <a:fld id="{0C3D420A-3147-497E-93C3-AFBE597AB927}" type="slidenum">
              <a:rPr lang="en-US" smtClean="0"/>
              <a:pPr>
                <a:defRPr/>
              </a:pPr>
              <a:t>51</a:t>
            </a:fld>
            <a:endParaRPr lang="en-US" b="0">
              <a:solidFill>
                <a:schemeClr val="tx1"/>
              </a:solidFill>
            </a:endParaRPr>
          </a:p>
        </p:txBody>
      </p:sp>
      <p:sp>
        <p:nvSpPr>
          <p:cNvPr id="7170" name="Rectangle 2"/>
          <p:cNvSpPr>
            <a:spLocks noGrp="1" noChangeArrowheads="1"/>
          </p:cNvSpPr>
          <p:nvPr>
            <p:ph type="title"/>
          </p:nvPr>
        </p:nvSpPr>
        <p:spPr>
          <a:xfrm>
            <a:off x="609600" y="381000"/>
            <a:ext cx="8382000" cy="533400"/>
          </a:xfrm>
        </p:spPr>
        <p:txBody>
          <a:bodyPr lIns="92075" tIns="46038" rIns="92075" bIns="46038" anchor="b"/>
          <a:lstStyle/>
          <a:p>
            <a:r>
              <a:rPr lang="en-US" altLang="en-US" sz="4000" dirty="0">
                <a:effectLst/>
                <a:latin typeface="Calibri" panose="020F0502020204030204" pitchFamily="34" charset="0"/>
                <a:ea typeface="Calibri" pitchFamily="34" charset="0"/>
              </a:rPr>
              <a:t>Step 5: On the day of your talk</a:t>
            </a:r>
          </a:p>
        </p:txBody>
      </p:sp>
    </p:spTree>
    <p:extLst>
      <p:ext uri="{BB962C8B-B14F-4D97-AF65-F5344CB8AC3E}">
        <p14:creationId xmlns:p14="http://schemas.microsoft.com/office/powerpoint/2010/main" val="2343386719"/>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2514" name="Rectangle 2"/>
          <p:cNvSpPr>
            <a:spLocks noGrp="1" noChangeArrowheads="1"/>
          </p:cNvSpPr>
          <p:nvPr>
            <p:ph type="title"/>
          </p:nvPr>
        </p:nvSpPr>
        <p:spPr>
          <a:xfrm>
            <a:off x="381000" y="228600"/>
            <a:ext cx="8077200" cy="762000"/>
          </a:xfrm>
        </p:spPr>
        <p:txBody>
          <a:bodyPr/>
          <a:lstStyle/>
          <a:p>
            <a:pPr eaLnBrk="1" hangingPunct="1">
              <a:lnSpc>
                <a:spcPct val="90000"/>
              </a:lnSpc>
              <a:defRPr/>
            </a:pPr>
            <a:r>
              <a:rPr lang="en-US" sz="4000" dirty="0">
                <a:solidFill>
                  <a:schemeClr val="accent6">
                    <a:lumMod val="50000"/>
                  </a:schemeClr>
                </a:solidFill>
                <a:effectLst/>
                <a:latin typeface="Calibri" pitchFamily="34" charset="0"/>
                <a:cs typeface="Calibri" pitchFamily="34" charset="0"/>
              </a:rPr>
              <a:t>A word about appropriate dress…</a:t>
            </a:r>
          </a:p>
        </p:txBody>
      </p:sp>
      <p:pic>
        <p:nvPicPr>
          <p:cNvPr id="39939" name="Picture 4" descr="speech-che2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1295400"/>
            <a:ext cx="2374900" cy="3886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Rectangle 5"/>
          <p:cNvSpPr>
            <a:spLocks noChangeArrowheads="1"/>
          </p:cNvSpPr>
          <p:nvPr/>
        </p:nvSpPr>
        <p:spPr bwMode="auto">
          <a:xfrm>
            <a:off x="1295400" y="5486400"/>
            <a:ext cx="6818313"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b="1" dirty="0">
                <a:solidFill>
                  <a:srgbClr val="EF6132"/>
                </a:solidFill>
                <a:latin typeface="Calibri" panose="020F0502020204030204" pitchFamily="34" charset="0"/>
                <a:ea typeface="Calibri" panose="020F0502020204030204" pitchFamily="34" charset="0"/>
                <a:cs typeface="Calibri" panose="020F0502020204030204" pitchFamily="34" charset="0"/>
              </a:rPr>
              <a:t>Tip: Wear comfortable clothes that present </a:t>
            </a:r>
            <a:br>
              <a:rPr lang="en-US" altLang="en-US" b="1" dirty="0">
                <a:solidFill>
                  <a:srgbClr val="EF6132"/>
                </a:solidFill>
                <a:latin typeface="Calibri" panose="020F0502020204030204" pitchFamily="34" charset="0"/>
                <a:ea typeface="Calibri" panose="020F0502020204030204" pitchFamily="34" charset="0"/>
                <a:cs typeface="Calibri" panose="020F0502020204030204" pitchFamily="34" charset="0"/>
              </a:rPr>
            </a:br>
            <a:r>
              <a:rPr lang="en-US" altLang="en-US" b="1" dirty="0">
                <a:solidFill>
                  <a:srgbClr val="EF6132"/>
                </a:solidFill>
                <a:latin typeface="Calibri" panose="020F0502020204030204" pitchFamily="34" charset="0"/>
                <a:ea typeface="Calibri" panose="020F0502020204030204" pitchFamily="34" charset="0"/>
                <a:cs typeface="Calibri" panose="020F0502020204030204" pitchFamily="34" charset="0"/>
              </a:rPr>
              <a:t>a neat, professional appearance (and to which you</a:t>
            </a:r>
            <a:br>
              <a:rPr lang="en-US" altLang="en-US" b="1" dirty="0">
                <a:solidFill>
                  <a:srgbClr val="EF6132"/>
                </a:solidFill>
                <a:latin typeface="Calibri" panose="020F0502020204030204" pitchFamily="34" charset="0"/>
                <a:ea typeface="Calibri" panose="020F0502020204030204" pitchFamily="34" charset="0"/>
                <a:cs typeface="Calibri" panose="020F0502020204030204" pitchFamily="34" charset="0"/>
              </a:rPr>
            </a:br>
            <a:r>
              <a:rPr lang="en-US" altLang="en-US" b="1" dirty="0">
                <a:solidFill>
                  <a:srgbClr val="EF6132"/>
                </a:solidFill>
                <a:latin typeface="Calibri" panose="020F0502020204030204" pitchFamily="34" charset="0"/>
                <a:ea typeface="Calibri" panose="020F0502020204030204" pitchFamily="34" charset="0"/>
                <a:cs typeface="Calibri" panose="020F0502020204030204" pitchFamily="34" charset="0"/>
              </a:rPr>
              <a:t>can attach a lapel microphone and power supply)</a:t>
            </a:r>
          </a:p>
        </p:txBody>
      </p:sp>
      <p:sp>
        <p:nvSpPr>
          <p:cNvPr id="2" name="Slide Number Placeholder 1">
            <a:extLst>
              <a:ext uri="{FF2B5EF4-FFF2-40B4-BE49-F238E27FC236}">
                <a16:creationId xmlns:a16="http://schemas.microsoft.com/office/drawing/2014/main" id="{9904FA20-2A80-49E8-A24F-698A2AED4B5D}"/>
              </a:ext>
            </a:extLst>
          </p:cNvPr>
          <p:cNvSpPr>
            <a:spLocks noGrp="1"/>
          </p:cNvSpPr>
          <p:nvPr>
            <p:ph type="sldNum" sz="quarter" idx="12"/>
          </p:nvPr>
        </p:nvSpPr>
        <p:spPr/>
        <p:txBody>
          <a:bodyPr/>
          <a:lstStyle/>
          <a:p>
            <a:pPr>
              <a:defRPr/>
            </a:pPr>
            <a:fld id="{0C3D420A-3147-497E-93C3-AFBE597AB927}" type="slidenum">
              <a:rPr lang="en-US" smtClean="0"/>
              <a:pPr>
                <a:defRPr/>
              </a:pPr>
              <a:t>52</a:t>
            </a:fld>
            <a:endParaRPr lang="en-US" b="0">
              <a:solidFill>
                <a:schemeClr val="tx1"/>
              </a:solidFill>
            </a:endParaRPr>
          </a:p>
        </p:txBody>
      </p:sp>
    </p:spTree>
    <p:extLst>
      <p:ext uri="{BB962C8B-B14F-4D97-AF65-F5344CB8AC3E}">
        <p14:creationId xmlns:p14="http://schemas.microsoft.com/office/powerpoint/2010/main" val="4056281896"/>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5" descr="speaker"/>
          <p:cNvPicPr>
            <a:picLocks noChangeAspect="1" noChangeArrowheads="1"/>
          </p:cNvPicPr>
          <p:nvPr/>
        </p:nvPicPr>
        <p:blipFill>
          <a:blip r:embed="rId3"/>
          <a:srcRect/>
          <a:stretch>
            <a:fillRect/>
          </a:stretch>
        </p:blipFill>
        <p:spPr bwMode="auto">
          <a:xfrm>
            <a:off x="5029200" y="4038600"/>
            <a:ext cx="3429000" cy="2274888"/>
          </a:xfrm>
          <a:prstGeom prst="ellipse">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5778" name="Rectangle 2"/>
          <p:cNvSpPr>
            <a:spLocks noGrp="1" noChangeArrowheads="1"/>
          </p:cNvSpPr>
          <p:nvPr>
            <p:ph type="title"/>
          </p:nvPr>
        </p:nvSpPr>
        <p:spPr>
          <a:xfrm>
            <a:off x="598206" y="228600"/>
            <a:ext cx="7772400" cy="1143000"/>
          </a:xfrm>
        </p:spPr>
        <p:txBody>
          <a:bodyPr lIns="92075" tIns="46038" rIns="92075" bIns="46038" anchor="b"/>
          <a:lstStyle/>
          <a:p>
            <a:pPr eaLnBrk="1" hangingPunct="1">
              <a:lnSpc>
                <a:spcPct val="85000"/>
              </a:lnSpc>
              <a:defRPr/>
            </a:pPr>
            <a:r>
              <a:rPr lang="en-US" sz="4000" dirty="0">
                <a:solidFill>
                  <a:schemeClr val="accent6">
                    <a:lumMod val="50000"/>
                  </a:schemeClr>
                </a:solidFill>
                <a:effectLst/>
                <a:latin typeface="Calibri" pitchFamily="34" charset="0"/>
                <a:cs typeface="Calibri" pitchFamily="34" charset="0"/>
              </a:rPr>
              <a:t>Handling questions is an essential part of giving a talk</a:t>
            </a:r>
          </a:p>
        </p:txBody>
      </p:sp>
      <p:sp>
        <p:nvSpPr>
          <p:cNvPr id="25604" name="Rectangle 3"/>
          <p:cNvSpPr>
            <a:spLocks noGrp="1" noChangeArrowheads="1"/>
          </p:cNvSpPr>
          <p:nvPr>
            <p:ph type="body" idx="1"/>
          </p:nvPr>
        </p:nvSpPr>
        <p:spPr>
          <a:xfrm>
            <a:off x="598206" y="1676400"/>
            <a:ext cx="8305800" cy="4191000"/>
          </a:xfrm>
          <a:noFill/>
        </p:spPr>
        <p:txBody>
          <a:bodyPr lIns="92075" tIns="46038" rIns="92075" bIns="46038"/>
          <a:lstStyle/>
          <a:p>
            <a:pPr eaLnBrk="1" hangingPunct="1">
              <a:spcBef>
                <a:spcPts val="0"/>
              </a:spcBef>
              <a:spcAft>
                <a:spcPts val="1800"/>
              </a:spcAft>
            </a:pPr>
            <a:r>
              <a:rPr lang="en-US" altLang="en-US" sz="3600" dirty="0">
                <a:latin typeface="Calibri" pitchFamily="34" charset="0"/>
                <a:ea typeface="Calibri" pitchFamily="34" charset="0"/>
                <a:cs typeface="Calibri" pitchFamily="34" charset="0"/>
              </a:rPr>
              <a:t>Always repeat the question</a:t>
            </a:r>
          </a:p>
          <a:p>
            <a:pPr eaLnBrk="1" hangingPunct="1">
              <a:spcBef>
                <a:spcPts val="0"/>
              </a:spcBef>
              <a:spcAft>
                <a:spcPts val="1800"/>
              </a:spcAft>
            </a:pPr>
            <a:r>
              <a:rPr lang="en-US" altLang="en-US" sz="3600" dirty="0">
                <a:latin typeface="Calibri" pitchFamily="34" charset="0"/>
                <a:ea typeface="Calibri" pitchFamily="34" charset="0"/>
                <a:cs typeface="Calibri" pitchFamily="34" charset="0"/>
              </a:rPr>
              <a:t>What if you don’t know the answer?</a:t>
            </a:r>
          </a:p>
          <a:p>
            <a:pPr eaLnBrk="1" hangingPunct="1">
              <a:spcBef>
                <a:spcPts val="0"/>
              </a:spcBef>
              <a:spcAft>
                <a:spcPts val="1800"/>
              </a:spcAft>
            </a:pPr>
            <a:r>
              <a:rPr lang="en-US" altLang="en-US" sz="3600" dirty="0">
                <a:latin typeface="Calibri" pitchFamily="34" charset="0"/>
                <a:ea typeface="Calibri" pitchFamily="34" charset="0"/>
                <a:cs typeface="Calibri" pitchFamily="34" charset="0"/>
              </a:rPr>
              <a:t>If the questioner disagrees, don’t argue</a:t>
            </a:r>
          </a:p>
          <a:p>
            <a:pPr eaLnBrk="1" hangingPunct="1">
              <a:spcBef>
                <a:spcPts val="0"/>
              </a:spcBef>
              <a:spcAft>
                <a:spcPts val="1800"/>
              </a:spcAft>
            </a:pPr>
            <a:r>
              <a:rPr lang="en-US" altLang="en-US" sz="3600" i="1" dirty="0">
                <a:solidFill>
                  <a:srgbClr val="002060"/>
                </a:solidFill>
                <a:latin typeface="Calibri" pitchFamily="34" charset="0"/>
                <a:ea typeface="Calibri" pitchFamily="34" charset="0"/>
                <a:cs typeface="Calibri" pitchFamily="34" charset="0"/>
              </a:rPr>
              <a:t>Never</a:t>
            </a:r>
            <a:r>
              <a:rPr lang="en-US" altLang="en-US" sz="3600" dirty="0">
                <a:latin typeface="Calibri" pitchFamily="34" charset="0"/>
                <a:ea typeface="Calibri" pitchFamily="34" charset="0"/>
                <a:cs typeface="Calibri" pitchFamily="34" charset="0"/>
              </a:rPr>
              <a:t> insult </a:t>
            </a:r>
            <a:br>
              <a:rPr lang="en-US" altLang="en-US" sz="3600" dirty="0">
                <a:latin typeface="Calibri" pitchFamily="34" charset="0"/>
                <a:ea typeface="Calibri" pitchFamily="34" charset="0"/>
                <a:cs typeface="Calibri" pitchFamily="34" charset="0"/>
              </a:rPr>
            </a:br>
            <a:r>
              <a:rPr lang="en-US" altLang="en-US" sz="3600" dirty="0">
                <a:latin typeface="Calibri" pitchFamily="34" charset="0"/>
                <a:ea typeface="Calibri" pitchFamily="34" charset="0"/>
                <a:cs typeface="Calibri" pitchFamily="34" charset="0"/>
              </a:rPr>
              <a:t>the questioner</a:t>
            </a:r>
          </a:p>
          <a:p>
            <a:pPr eaLnBrk="1" hangingPunct="1">
              <a:spcBef>
                <a:spcPts val="0"/>
              </a:spcBef>
              <a:spcAft>
                <a:spcPts val="1800"/>
              </a:spcAft>
            </a:pPr>
            <a:r>
              <a:rPr lang="en-US" altLang="en-US" sz="3600" dirty="0">
                <a:latin typeface="Calibri" pitchFamily="34" charset="0"/>
                <a:ea typeface="Calibri" pitchFamily="34" charset="0"/>
                <a:cs typeface="Calibri" pitchFamily="34" charset="0"/>
              </a:rPr>
              <a:t>If the question is off </a:t>
            </a:r>
            <a:br>
              <a:rPr lang="en-US" altLang="en-US" sz="3600" dirty="0">
                <a:latin typeface="Calibri" pitchFamily="34" charset="0"/>
                <a:ea typeface="Calibri" pitchFamily="34" charset="0"/>
                <a:cs typeface="Calibri" pitchFamily="34" charset="0"/>
              </a:rPr>
            </a:br>
            <a:r>
              <a:rPr lang="en-US" altLang="en-US" sz="3600" dirty="0">
                <a:latin typeface="Calibri" pitchFamily="34" charset="0"/>
                <a:ea typeface="Calibri" pitchFamily="34" charset="0"/>
                <a:cs typeface="Calibri" pitchFamily="34" charset="0"/>
              </a:rPr>
              <a:t>topic, deflect</a:t>
            </a:r>
          </a:p>
        </p:txBody>
      </p:sp>
      <p:sp>
        <p:nvSpPr>
          <p:cNvPr id="2" name="Slide Number Placeholder 1">
            <a:extLst>
              <a:ext uri="{FF2B5EF4-FFF2-40B4-BE49-F238E27FC236}">
                <a16:creationId xmlns:a16="http://schemas.microsoft.com/office/drawing/2014/main" id="{64A280B4-A139-4481-AC93-D23F80E2118A}"/>
              </a:ext>
            </a:extLst>
          </p:cNvPr>
          <p:cNvSpPr>
            <a:spLocks noGrp="1"/>
          </p:cNvSpPr>
          <p:nvPr>
            <p:ph type="sldNum" sz="quarter" idx="12"/>
          </p:nvPr>
        </p:nvSpPr>
        <p:spPr/>
        <p:txBody>
          <a:bodyPr/>
          <a:lstStyle/>
          <a:p>
            <a:pPr>
              <a:defRPr/>
            </a:pPr>
            <a:fld id="{0C3D420A-3147-497E-93C3-AFBE597AB927}" type="slidenum">
              <a:rPr lang="en-US" smtClean="0"/>
              <a:pPr>
                <a:defRPr/>
              </a:pPr>
              <a:t>53</a:t>
            </a:fld>
            <a:endParaRPr lang="en-US" b="0" dirty="0">
              <a:solidFill>
                <a:schemeClr val="tx1"/>
              </a:solidFill>
            </a:endParaRPr>
          </a:p>
        </p:txBody>
      </p:sp>
    </p:spTree>
    <p:extLst>
      <p:ext uri="{BB962C8B-B14F-4D97-AF65-F5344CB8AC3E}">
        <p14:creationId xmlns:p14="http://schemas.microsoft.com/office/powerpoint/2010/main" val="17214492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604">
                                            <p:txEl>
                                              <p:pRg st="0" end="0"/>
                                            </p:txEl>
                                          </p:spTgt>
                                        </p:tgtEl>
                                        <p:attrNameLst>
                                          <p:attrName>style.visibility</p:attrName>
                                        </p:attrNameLst>
                                      </p:cBhvr>
                                      <p:to>
                                        <p:strVal val="visible"/>
                                      </p:to>
                                    </p:set>
                                    <p:animEffect transition="in" filter="fade">
                                      <p:cBhvr>
                                        <p:cTn id="7" dur="500"/>
                                        <p:tgtEl>
                                          <p:spTgt spid="2560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604">
                                            <p:txEl>
                                              <p:pRg st="1" end="1"/>
                                            </p:txEl>
                                          </p:spTgt>
                                        </p:tgtEl>
                                        <p:attrNameLst>
                                          <p:attrName>style.visibility</p:attrName>
                                        </p:attrNameLst>
                                      </p:cBhvr>
                                      <p:to>
                                        <p:strVal val="visible"/>
                                      </p:to>
                                    </p:set>
                                    <p:animEffect transition="in" filter="fade">
                                      <p:cBhvr>
                                        <p:cTn id="12" dur="500"/>
                                        <p:tgtEl>
                                          <p:spTgt spid="2560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604">
                                            <p:txEl>
                                              <p:pRg st="2" end="2"/>
                                            </p:txEl>
                                          </p:spTgt>
                                        </p:tgtEl>
                                        <p:attrNameLst>
                                          <p:attrName>style.visibility</p:attrName>
                                        </p:attrNameLst>
                                      </p:cBhvr>
                                      <p:to>
                                        <p:strVal val="visible"/>
                                      </p:to>
                                    </p:set>
                                    <p:animEffect transition="in" filter="fade">
                                      <p:cBhvr>
                                        <p:cTn id="17" dur="500"/>
                                        <p:tgtEl>
                                          <p:spTgt spid="2560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604">
                                            <p:txEl>
                                              <p:pRg st="3" end="3"/>
                                            </p:txEl>
                                          </p:spTgt>
                                        </p:tgtEl>
                                        <p:attrNameLst>
                                          <p:attrName>style.visibility</p:attrName>
                                        </p:attrNameLst>
                                      </p:cBhvr>
                                      <p:to>
                                        <p:strVal val="visible"/>
                                      </p:to>
                                    </p:set>
                                    <p:animEffect transition="in" filter="fade">
                                      <p:cBhvr>
                                        <p:cTn id="22" dur="500"/>
                                        <p:tgtEl>
                                          <p:spTgt spid="2560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604">
                                            <p:txEl>
                                              <p:pRg st="4" end="4"/>
                                            </p:txEl>
                                          </p:spTgt>
                                        </p:tgtEl>
                                        <p:attrNameLst>
                                          <p:attrName>style.visibility</p:attrName>
                                        </p:attrNameLst>
                                      </p:cBhvr>
                                      <p:to>
                                        <p:strVal val="visible"/>
                                      </p:to>
                                    </p:set>
                                    <p:animEffect transition="in" filter="fade">
                                      <p:cBhvr>
                                        <p:cTn id="27" dur="500"/>
                                        <p:tgtEl>
                                          <p:spTgt spid="2560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228600" y="304800"/>
            <a:ext cx="8458200" cy="685800"/>
          </a:xfrm>
          <a:noFill/>
        </p:spPr>
        <p:txBody>
          <a:bodyPr lIns="92075" tIns="46038" rIns="92075" bIns="46038" anchor="b"/>
          <a:lstStyle/>
          <a:p>
            <a:pPr eaLnBrk="1" hangingPunct="1"/>
            <a:r>
              <a:rPr lang="en-US" sz="4000" dirty="0">
                <a:effectLst/>
                <a:latin typeface="Calibri" pitchFamily="34" charset="0"/>
              </a:rPr>
              <a:t>To recap:</a:t>
            </a:r>
          </a:p>
        </p:txBody>
      </p:sp>
      <p:sp>
        <p:nvSpPr>
          <p:cNvPr id="6147" name="Rectangle 3"/>
          <p:cNvSpPr>
            <a:spLocks noGrp="1" noChangeArrowheads="1"/>
          </p:cNvSpPr>
          <p:nvPr>
            <p:ph type="body" idx="1"/>
          </p:nvPr>
        </p:nvSpPr>
        <p:spPr>
          <a:xfrm>
            <a:off x="533400" y="1085120"/>
            <a:ext cx="8534400" cy="4248880"/>
          </a:xfrm>
          <a:noFill/>
        </p:spPr>
        <p:txBody>
          <a:bodyPr lIns="92075" tIns="46038" rIns="92075" bIns="46038"/>
          <a:lstStyle/>
          <a:p>
            <a:pPr eaLnBrk="1" hangingPunct="1">
              <a:spcBef>
                <a:spcPts val="0"/>
              </a:spcBef>
              <a:spcAft>
                <a:spcPts val="900"/>
              </a:spcAft>
            </a:pPr>
            <a:r>
              <a:rPr lang="en-US" dirty="0">
                <a:latin typeface="Calibri" panose="020F0502020204030204" pitchFamily="34" charset="0"/>
                <a:cs typeface="Times New Roman" panose="02020603050405020304" pitchFamily="18" charset="0"/>
              </a:rPr>
              <a:t>Determine your goal(s) for the talk and analyze your audience</a:t>
            </a:r>
          </a:p>
          <a:p>
            <a:pPr eaLnBrk="1" hangingPunct="1">
              <a:spcBef>
                <a:spcPts val="0"/>
              </a:spcBef>
              <a:spcAft>
                <a:spcPts val="900"/>
              </a:spcAft>
            </a:pPr>
            <a:r>
              <a:rPr lang="en-US" dirty="0">
                <a:latin typeface="Calibri" panose="020F0502020204030204" pitchFamily="34" charset="0"/>
                <a:cs typeface="Times New Roman" panose="02020603050405020304" pitchFamily="18" charset="0"/>
              </a:rPr>
              <a:t>Decide on the major points you want to make</a:t>
            </a:r>
          </a:p>
          <a:p>
            <a:pPr eaLnBrk="1" hangingPunct="1">
              <a:spcBef>
                <a:spcPts val="0"/>
              </a:spcBef>
              <a:spcAft>
                <a:spcPts val="900"/>
              </a:spcAft>
            </a:pPr>
            <a:r>
              <a:rPr lang="en-US" dirty="0">
                <a:latin typeface="Calibri" panose="020F0502020204030204" pitchFamily="34" charset="0"/>
                <a:cs typeface="Times New Roman" panose="02020603050405020304" pitchFamily="18" charset="0"/>
              </a:rPr>
              <a:t>Design your talk to make these points clearly,   concisely, and memorably</a:t>
            </a:r>
          </a:p>
          <a:p>
            <a:pPr eaLnBrk="1" hangingPunct="1">
              <a:spcBef>
                <a:spcPts val="0"/>
              </a:spcBef>
              <a:spcAft>
                <a:spcPts val="900"/>
              </a:spcAft>
            </a:pPr>
            <a:r>
              <a:rPr lang="en-US" dirty="0">
                <a:latin typeface="Calibri" panose="020F0502020204030204" pitchFamily="34" charset="0"/>
                <a:cs typeface="Times New Roman" panose="02020603050405020304" pitchFamily="18" charset="0"/>
              </a:rPr>
              <a:t>Select colors and images judiciously—pay attention to slide aesthetics</a:t>
            </a:r>
          </a:p>
          <a:p>
            <a:pPr eaLnBrk="1" hangingPunct="1">
              <a:spcBef>
                <a:spcPts val="0"/>
              </a:spcBef>
              <a:spcAft>
                <a:spcPts val="900"/>
              </a:spcAft>
            </a:pPr>
            <a:r>
              <a:rPr lang="en-US" dirty="0">
                <a:latin typeface="Calibri" panose="020F0502020204030204" pitchFamily="34" charset="0"/>
                <a:cs typeface="Times New Roman" panose="02020603050405020304" pitchFamily="18" charset="0"/>
              </a:rPr>
              <a:t>Rehearse and revise (</a:t>
            </a:r>
            <a:r>
              <a:rPr lang="en-US" dirty="0">
                <a:solidFill>
                  <a:srgbClr val="EF6132"/>
                </a:solidFill>
                <a:latin typeface="Calibri" panose="020F0502020204030204" pitchFamily="34" charset="0"/>
                <a:cs typeface="Times New Roman" panose="02020603050405020304" pitchFamily="18" charset="0"/>
              </a:rPr>
              <a:t>shorten!</a:t>
            </a:r>
            <a:r>
              <a:rPr lang="en-US" dirty="0">
                <a:latin typeface="Calibri" panose="020F0502020204030204" pitchFamily="34" charset="0"/>
                <a:cs typeface="Times New Roman" panose="02020603050405020304" pitchFamily="18" charset="0"/>
              </a:rPr>
              <a:t>)</a:t>
            </a:r>
          </a:p>
          <a:p>
            <a:pPr eaLnBrk="1" hangingPunct="1">
              <a:spcBef>
                <a:spcPts val="0"/>
              </a:spcBef>
              <a:spcAft>
                <a:spcPts val="1200"/>
              </a:spcAft>
            </a:pPr>
            <a:endParaRPr lang="en-US" dirty="0">
              <a:latin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29400" y="5459636"/>
            <a:ext cx="1371600" cy="626488"/>
          </a:xfrm>
          <a:prstGeom prst="rect">
            <a:avLst/>
          </a:prstGeom>
        </p:spPr>
      </p:pic>
      <p:sp>
        <p:nvSpPr>
          <p:cNvPr id="7" name="TextBox 6"/>
          <p:cNvSpPr txBox="1"/>
          <p:nvPr/>
        </p:nvSpPr>
        <p:spPr>
          <a:xfrm>
            <a:off x="3636129" y="5936691"/>
            <a:ext cx="4511574" cy="646331"/>
          </a:xfrm>
          <a:prstGeom prst="rect">
            <a:avLst/>
          </a:prstGeom>
          <a:noFill/>
        </p:spPr>
        <p:txBody>
          <a:bodyPr wrap="square" rtlCol="0">
            <a:spAutoFit/>
          </a:bodyPr>
          <a:lstStyle/>
          <a:p>
            <a:pPr algn="r"/>
            <a:r>
              <a:rPr lang="en-US" sz="1800" b="1" i="1" dirty="0">
                <a:solidFill>
                  <a:srgbClr val="EF6132"/>
                </a:solidFill>
                <a:latin typeface="Calibri" panose="020F0502020204030204" pitchFamily="34" charset="0"/>
              </a:rPr>
              <a:t>cmelliot@illinois.edu</a:t>
            </a:r>
            <a:br>
              <a:rPr lang="en-US" sz="1800" b="1" i="1" dirty="0">
                <a:solidFill>
                  <a:srgbClr val="EF6132"/>
                </a:solidFill>
                <a:latin typeface="Calibri" panose="020F0502020204030204" pitchFamily="34" charset="0"/>
              </a:rPr>
            </a:br>
            <a:r>
              <a:rPr lang="en-US" sz="1800" b="1" i="1" dirty="0">
                <a:solidFill>
                  <a:srgbClr val="EF6132"/>
                </a:solidFill>
                <a:latin typeface="Calibri" panose="020F0502020204030204" pitchFamily="34" charset="0"/>
              </a:rPr>
              <a:t>http://physics.illinois.edu/people/Celia/</a:t>
            </a:r>
          </a:p>
        </p:txBody>
      </p:sp>
      <p:graphicFrame>
        <p:nvGraphicFramePr>
          <p:cNvPr id="8" name="Object 9"/>
          <p:cNvGraphicFramePr>
            <a:graphicFrameLocks noChangeAspect="1"/>
          </p:cNvGraphicFramePr>
          <p:nvPr>
            <p:extLst>
              <p:ext uri="{D42A27DB-BD31-4B8C-83A1-F6EECF244321}">
                <p14:modId xmlns:p14="http://schemas.microsoft.com/office/powerpoint/2010/main" val="2932984087"/>
              </p:ext>
            </p:extLst>
          </p:nvPr>
        </p:nvGraphicFramePr>
        <p:xfrm>
          <a:off x="533400" y="5292113"/>
          <a:ext cx="1179282" cy="1127052"/>
        </p:xfrm>
        <a:graphic>
          <a:graphicData uri="http://schemas.openxmlformats.org/presentationml/2006/ole">
            <mc:AlternateContent xmlns:mc="http://schemas.openxmlformats.org/markup-compatibility/2006">
              <mc:Choice xmlns:v="urn:schemas-microsoft-com:vml" Requires="v">
                <p:oleObj spid="_x0000_s5121" name="Equation" r:id="rId5" imgW="393480" imgH="393480" progId="Equation.3">
                  <p:embed/>
                </p:oleObj>
              </mc:Choice>
              <mc:Fallback>
                <p:oleObj name="Equation" r:id="rId5" imgW="393480" imgH="393480" progId="Equation.3">
                  <p:embed/>
                  <p:pic>
                    <p:nvPicPr>
                      <p:cNvPr id="0" name=""/>
                      <p:cNvPicPr>
                        <a:picLocks noChangeAspect="1" noChangeArrowheads="1"/>
                      </p:cNvPicPr>
                      <p:nvPr/>
                    </p:nvPicPr>
                    <p:blipFill>
                      <a:blip r:embed="rId6"/>
                      <a:srcRect/>
                      <a:stretch>
                        <a:fillRect/>
                      </a:stretch>
                    </p:blipFill>
                    <p:spPr bwMode="auto">
                      <a:xfrm>
                        <a:off x="533400" y="5292113"/>
                        <a:ext cx="1179282" cy="1127052"/>
                      </a:xfrm>
                      <a:prstGeom prst="rect">
                        <a:avLst/>
                      </a:prstGeom>
                      <a:noFill/>
                      <a:ln>
                        <a:noFill/>
                      </a:ln>
                      <a:effectLst/>
                    </p:spPr>
                  </p:pic>
                </p:oleObj>
              </mc:Fallback>
            </mc:AlternateContent>
          </a:graphicData>
        </a:graphic>
      </p:graphicFrame>
      <p:sp>
        <p:nvSpPr>
          <p:cNvPr id="2" name="Slide Number Placeholder 1">
            <a:extLst>
              <a:ext uri="{FF2B5EF4-FFF2-40B4-BE49-F238E27FC236}">
                <a16:creationId xmlns:a16="http://schemas.microsoft.com/office/drawing/2014/main" id="{3FCAB9DC-01F4-4AB2-A18C-3CDFCA69A555}"/>
              </a:ext>
            </a:extLst>
          </p:cNvPr>
          <p:cNvSpPr>
            <a:spLocks noGrp="1"/>
          </p:cNvSpPr>
          <p:nvPr>
            <p:ph type="sldNum" sz="quarter" idx="12"/>
          </p:nvPr>
        </p:nvSpPr>
        <p:spPr/>
        <p:txBody>
          <a:bodyPr/>
          <a:lstStyle/>
          <a:p>
            <a:pPr>
              <a:defRPr/>
            </a:pPr>
            <a:fld id="{0C3D420A-3147-497E-93C3-AFBE597AB927}" type="slidenum">
              <a:rPr lang="en-US" smtClean="0"/>
              <a:pPr>
                <a:defRPr/>
              </a:pPr>
              <a:t>54</a:t>
            </a:fld>
            <a:endParaRPr lang="en-US" b="0">
              <a:solidFill>
                <a:schemeClr val="tx1"/>
              </a:solidFill>
            </a:endParaRPr>
          </a:p>
        </p:txBody>
      </p:sp>
    </p:spTree>
    <p:extLst>
      <p:ext uri="{BB962C8B-B14F-4D97-AF65-F5344CB8AC3E}">
        <p14:creationId xmlns:p14="http://schemas.microsoft.com/office/powerpoint/2010/main" val="16492399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Effect transition="in" filter="fade">
                                      <p:cBhvr>
                                        <p:cTn id="7" dur="500"/>
                                        <p:tgtEl>
                                          <p:spTgt spid="614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7">
                                            <p:txEl>
                                              <p:pRg st="1" end="1"/>
                                            </p:txEl>
                                          </p:spTgt>
                                        </p:tgtEl>
                                        <p:attrNameLst>
                                          <p:attrName>style.visibility</p:attrName>
                                        </p:attrNameLst>
                                      </p:cBhvr>
                                      <p:to>
                                        <p:strVal val="visible"/>
                                      </p:to>
                                    </p:set>
                                    <p:animEffect transition="in" filter="fade">
                                      <p:cBhvr>
                                        <p:cTn id="12" dur="500"/>
                                        <p:tgtEl>
                                          <p:spTgt spid="614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147">
                                            <p:txEl>
                                              <p:pRg st="2" end="2"/>
                                            </p:txEl>
                                          </p:spTgt>
                                        </p:tgtEl>
                                        <p:attrNameLst>
                                          <p:attrName>style.visibility</p:attrName>
                                        </p:attrNameLst>
                                      </p:cBhvr>
                                      <p:to>
                                        <p:strVal val="visible"/>
                                      </p:to>
                                    </p:set>
                                    <p:animEffect transition="in" filter="fade">
                                      <p:cBhvr>
                                        <p:cTn id="17" dur="500"/>
                                        <p:tgtEl>
                                          <p:spTgt spid="614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147">
                                            <p:txEl>
                                              <p:pRg st="3" end="3"/>
                                            </p:txEl>
                                          </p:spTgt>
                                        </p:tgtEl>
                                        <p:attrNameLst>
                                          <p:attrName>style.visibility</p:attrName>
                                        </p:attrNameLst>
                                      </p:cBhvr>
                                      <p:to>
                                        <p:strVal val="visible"/>
                                      </p:to>
                                    </p:set>
                                    <p:animEffect transition="in" filter="fade">
                                      <p:cBhvr>
                                        <p:cTn id="22" dur="500"/>
                                        <p:tgtEl>
                                          <p:spTgt spid="614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147">
                                            <p:txEl>
                                              <p:pRg st="4" end="4"/>
                                            </p:txEl>
                                          </p:spTgt>
                                        </p:tgtEl>
                                        <p:attrNameLst>
                                          <p:attrName>style.visibility</p:attrName>
                                        </p:attrNameLst>
                                      </p:cBhvr>
                                      <p:to>
                                        <p:strVal val="visible"/>
                                      </p:to>
                                    </p:set>
                                    <p:animEffect transition="in" filter="fade">
                                      <p:cBhvr>
                                        <p:cTn id="27" dur="500"/>
                                        <p:tgtEl>
                                          <p:spTgt spid="614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par>
                                <p:cTn id="38" presetID="22" presetClass="entr" presetSubtype="8" fill="hold"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ipe(left)">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7" name="Text Box 8"/>
          <p:cNvSpPr txBox="1">
            <a:spLocks noChangeArrowheads="1"/>
          </p:cNvSpPr>
          <p:nvPr/>
        </p:nvSpPr>
        <p:spPr bwMode="auto">
          <a:xfrm>
            <a:off x="838200" y="2436871"/>
            <a:ext cx="70104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ct val="20000"/>
              </a:spcBef>
              <a:buClr>
                <a:srgbClr val="CC3300"/>
              </a:buClr>
              <a:buSzPct val="85000"/>
              <a:buFont typeface="Symbol" pitchFamily="18" charset="2"/>
              <a:defRPr sz="3200" b="1">
                <a:solidFill>
                  <a:srgbClr val="000066"/>
                </a:solidFill>
                <a:latin typeface="Arial" charset="0"/>
              </a:defRPr>
            </a:lvl1pPr>
            <a:lvl2pPr marL="742950" indent="-285750">
              <a:lnSpc>
                <a:spcPct val="90000"/>
              </a:lnSpc>
              <a:buClr>
                <a:srgbClr val="CC3300"/>
              </a:buClr>
              <a:buSzPct val="55000"/>
              <a:buFont typeface="ZapfDingbats"/>
              <a:defRPr sz="2800" b="1">
                <a:solidFill>
                  <a:srgbClr val="000066"/>
                </a:solidFill>
                <a:latin typeface="Arial" charset="0"/>
              </a:defRPr>
            </a:lvl2pPr>
            <a:lvl3pPr marL="1143000" indent="-228600">
              <a:lnSpc>
                <a:spcPct val="85000"/>
              </a:lnSpc>
              <a:buClr>
                <a:srgbClr val="FF3300"/>
              </a:buClr>
              <a:defRPr sz="2400" b="1">
                <a:solidFill>
                  <a:srgbClr val="000066"/>
                </a:solidFill>
                <a:latin typeface="Arial" charset="0"/>
              </a:defRPr>
            </a:lvl3pPr>
            <a:lvl4pPr marL="1600200" indent="-228600">
              <a:spcBef>
                <a:spcPct val="20000"/>
              </a:spcBef>
              <a:defRPr sz="2000">
                <a:solidFill>
                  <a:srgbClr val="000066"/>
                </a:solidFill>
                <a:latin typeface="Times New Roman" pitchFamily="18" charset="0"/>
              </a:defRPr>
            </a:lvl4pPr>
            <a:lvl5pPr marL="2057400" indent="-228600">
              <a:spcBef>
                <a:spcPct val="20000"/>
              </a:spcBef>
              <a:defRPr sz="2000">
                <a:solidFill>
                  <a:srgbClr val="000066"/>
                </a:solidFill>
                <a:latin typeface="Times New Roman" pitchFamily="18" charset="0"/>
              </a:defRPr>
            </a:lvl5pPr>
            <a:lvl6pPr marL="2514600" indent="-228600" eaLnBrk="0" fontAlgn="base" hangingPunct="0">
              <a:spcBef>
                <a:spcPct val="20000"/>
              </a:spcBef>
              <a:spcAft>
                <a:spcPct val="0"/>
              </a:spcAft>
              <a:defRPr sz="2000">
                <a:solidFill>
                  <a:srgbClr val="000066"/>
                </a:solidFill>
                <a:latin typeface="Times New Roman" pitchFamily="18" charset="0"/>
              </a:defRPr>
            </a:lvl6pPr>
            <a:lvl7pPr marL="2971800" indent="-228600" eaLnBrk="0" fontAlgn="base" hangingPunct="0">
              <a:spcBef>
                <a:spcPct val="20000"/>
              </a:spcBef>
              <a:spcAft>
                <a:spcPct val="0"/>
              </a:spcAft>
              <a:defRPr sz="2000">
                <a:solidFill>
                  <a:srgbClr val="000066"/>
                </a:solidFill>
                <a:latin typeface="Times New Roman" pitchFamily="18" charset="0"/>
              </a:defRPr>
            </a:lvl7pPr>
            <a:lvl8pPr marL="3429000" indent="-228600" eaLnBrk="0" fontAlgn="base" hangingPunct="0">
              <a:spcBef>
                <a:spcPct val="20000"/>
              </a:spcBef>
              <a:spcAft>
                <a:spcPct val="0"/>
              </a:spcAft>
              <a:defRPr sz="2000">
                <a:solidFill>
                  <a:srgbClr val="000066"/>
                </a:solidFill>
                <a:latin typeface="Times New Roman" pitchFamily="18" charset="0"/>
              </a:defRPr>
            </a:lvl8pPr>
            <a:lvl9pPr marL="3886200" indent="-228600" eaLnBrk="0" fontAlgn="base" hangingPunct="0">
              <a:spcBef>
                <a:spcPct val="20000"/>
              </a:spcBef>
              <a:spcAft>
                <a:spcPct val="0"/>
              </a:spcAft>
              <a:defRPr sz="2000">
                <a:solidFill>
                  <a:srgbClr val="000066"/>
                </a:solidFill>
                <a:latin typeface="Times New Roman" pitchFamily="18" charset="0"/>
              </a:defRPr>
            </a:lvl9pPr>
          </a:lstStyle>
          <a:p>
            <a:pPr>
              <a:lnSpc>
                <a:spcPct val="100000"/>
              </a:lnSpc>
              <a:spcBef>
                <a:spcPct val="50000"/>
              </a:spcBef>
              <a:buClrTx/>
              <a:buSzTx/>
              <a:buFontTx/>
              <a:buNone/>
            </a:pPr>
            <a:r>
              <a:rPr lang="en-US" altLang="en-US" sz="3600" dirty="0">
                <a:solidFill>
                  <a:schemeClr val="folHlink"/>
                </a:solidFill>
                <a:latin typeface="Calibri" pitchFamily="34" charset="0"/>
                <a:ea typeface="Calibri" pitchFamily="34" charset="0"/>
                <a:cs typeface="Calibri" pitchFamily="34" charset="0"/>
              </a:rPr>
              <a:t>Elliott equation:</a:t>
            </a:r>
          </a:p>
        </p:txBody>
      </p:sp>
      <p:graphicFrame>
        <p:nvGraphicFramePr>
          <p:cNvPr id="8200" name="Object 9"/>
          <p:cNvGraphicFramePr>
            <a:graphicFrameLocks noGrp="1" noChangeAspect="1"/>
          </p:cNvGraphicFramePr>
          <p:nvPr>
            <p:ph sz="half" idx="2"/>
            <p:extLst>
              <p:ext uri="{D42A27DB-BD31-4B8C-83A1-F6EECF244321}">
                <p14:modId xmlns:p14="http://schemas.microsoft.com/office/powerpoint/2010/main" val="2399434943"/>
              </p:ext>
            </p:extLst>
          </p:nvPr>
        </p:nvGraphicFramePr>
        <p:xfrm>
          <a:off x="3574256" y="3140928"/>
          <a:ext cx="1538287" cy="1362075"/>
        </p:xfrm>
        <a:graphic>
          <a:graphicData uri="http://schemas.openxmlformats.org/presentationml/2006/ole">
            <mc:AlternateContent xmlns:mc="http://schemas.openxmlformats.org/markup-compatibility/2006">
              <mc:Choice xmlns:v="urn:schemas-microsoft-com:vml" Requires="v">
                <p:oleObj spid="_x0000_s2049" name="Equation" r:id="rId4" imgW="444240" imgH="393480" progId="Equation.3">
                  <p:embed/>
                </p:oleObj>
              </mc:Choice>
              <mc:Fallback>
                <p:oleObj name="Equation" r:id="rId4" imgW="444240" imgH="393480" progId="Equation.3">
                  <p:embed/>
                  <p:pic>
                    <p:nvPicPr>
                      <p:cNvPr id="0" name=""/>
                      <p:cNvPicPr>
                        <a:picLocks noChangeAspect="1" noChangeArrowheads="1"/>
                      </p:cNvPicPr>
                      <p:nvPr/>
                    </p:nvPicPr>
                    <p:blipFill>
                      <a:blip r:embed="rId5"/>
                      <a:srcRect/>
                      <a:stretch>
                        <a:fillRect/>
                      </a:stretch>
                    </p:blipFill>
                    <p:spPr bwMode="auto">
                      <a:xfrm>
                        <a:off x="3574256" y="3140928"/>
                        <a:ext cx="1538287" cy="1362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 name="TextBox 1"/>
          <p:cNvSpPr txBox="1">
            <a:spLocks noChangeArrowheads="1"/>
          </p:cNvSpPr>
          <p:nvPr/>
        </p:nvSpPr>
        <p:spPr bwMode="auto">
          <a:xfrm>
            <a:off x="7467600" y="3713221"/>
            <a:ext cx="10302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20000"/>
              </a:spcBef>
              <a:buClr>
                <a:srgbClr val="CC3300"/>
              </a:buClr>
              <a:buSzPct val="85000"/>
              <a:buFont typeface="Symbol" pitchFamily="18" charset="2"/>
              <a:defRPr sz="3200" b="1">
                <a:solidFill>
                  <a:srgbClr val="000066"/>
                </a:solidFill>
                <a:latin typeface="Arial" charset="0"/>
              </a:defRPr>
            </a:lvl1pPr>
            <a:lvl2pPr marL="742950" indent="-285750">
              <a:lnSpc>
                <a:spcPct val="90000"/>
              </a:lnSpc>
              <a:buClr>
                <a:srgbClr val="CC3300"/>
              </a:buClr>
              <a:buSzPct val="55000"/>
              <a:buFont typeface="ZapfDingbats"/>
              <a:defRPr sz="2800" b="1">
                <a:solidFill>
                  <a:srgbClr val="000066"/>
                </a:solidFill>
                <a:latin typeface="Arial" charset="0"/>
              </a:defRPr>
            </a:lvl2pPr>
            <a:lvl3pPr marL="1143000" indent="-228600">
              <a:lnSpc>
                <a:spcPct val="85000"/>
              </a:lnSpc>
              <a:buClr>
                <a:srgbClr val="FF3300"/>
              </a:buClr>
              <a:defRPr sz="2400" b="1">
                <a:solidFill>
                  <a:srgbClr val="000066"/>
                </a:solidFill>
                <a:latin typeface="Arial" charset="0"/>
              </a:defRPr>
            </a:lvl3pPr>
            <a:lvl4pPr marL="1600200" indent="-228600">
              <a:spcBef>
                <a:spcPct val="20000"/>
              </a:spcBef>
              <a:defRPr sz="2000">
                <a:solidFill>
                  <a:srgbClr val="000066"/>
                </a:solidFill>
                <a:latin typeface="Times New Roman" pitchFamily="18" charset="0"/>
              </a:defRPr>
            </a:lvl4pPr>
            <a:lvl5pPr marL="2057400" indent="-228600">
              <a:spcBef>
                <a:spcPct val="20000"/>
              </a:spcBef>
              <a:defRPr sz="2000">
                <a:solidFill>
                  <a:srgbClr val="000066"/>
                </a:solidFill>
                <a:latin typeface="Times New Roman" pitchFamily="18" charset="0"/>
              </a:defRPr>
            </a:lvl5pPr>
            <a:lvl6pPr marL="2514600" indent="-228600" eaLnBrk="0" fontAlgn="base" hangingPunct="0">
              <a:spcBef>
                <a:spcPct val="20000"/>
              </a:spcBef>
              <a:spcAft>
                <a:spcPct val="0"/>
              </a:spcAft>
              <a:defRPr sz="2000">
                <a:solidFill>
                  <a:srgbClr val="000066"/>
                </a:solidFill>
                <a:latin typeface="Times New Roman" pitchFamily="18" charset="0"/>
              </a:defRPr>
            </a:lvl6pPr>
            <a:lvl7pPr marL="2971800" indent="-228600" eaLnBrk="0" fontAlgn="base" hangingPunct="0">
              <a:spcBef>
                <a:spcPct val="20000"/>
              </a:spcBef>
              <a:spcAft>
                <a:spcPct val="0"/>
              </a:spcAft>
              <a:defRPr sz="2000">
                <a:solidFill>
                  <a:srgbClr val="000066"/>
                </a:solidFill>
                <a:latin typeface="Times New Roman" pitchFamily="18" charset="0"/>
              </a:defRPr>
            </a:lvl7pPr>
            <a:lvl8pPr marL="3429000" indent="-228600" eaLnBrk="0" fontAlgn="base" hangingPunct="0">
              <a:spcBef>
                <a:spcPct val="20000"/>
              </a:spcBef>
              <a:spcAft>
                <a:spcPct val="0"/>
              </a:spcAft>
              <a:defRPr sz="2000">
                <a:solidFill>
                  <a:srgbClr val="000066"/>
                </a:solidFill>
                <a:latin typeface="Times New Roman" pitchFamily="18" charset="0"/>
              </a:defRPr>
            </a:lvl8pPr>
            <a:lvl9pPr marL="3886200" indent="-228600" eaLnBrk="0" fontAlgn="base" hangingPunct="0">
              <a:spcBef>
                <a:spcPct val="20000"/>
              </a:spcBef>
              <a:spcAft>
                <a:spcPct val="0"/>
              </a:spcAft>
              <a:defRPr sz="2000">
                <a:solidFill>
                  <a:srgbClr val="000066"/>
                </a:solidFill>
                <a:latin typeface="Times New Roman" pitchFamily="18" charset="0"/>
              </a:defRPr>
            </a:lvl9pPr>
          </a:lstStyle>
          <a:p>
            <a:pPr>
              <a:lnSpc>
                <a:spcPct val="100000"/>
              </a:lnSpc>
              <a:spcBef>
                <a:spcPct val="0"/>
              </a:spcBef>
              <a:buClrTx/>
              <a:buSzTx/>
              <a:buFontTx/>
              <a:buNone/>
            </a:pPr>
            <a:r>
              <a:rPr lang="en-US" altLang="en-US" b="0" dirty="0">
                <a:solidFill>
                  <a:schemeClr val="tx1"/>
                </a:solidFill>
                <a:latin typeface="Calibri" pitchFamily="34" charset="0"/>
                <a:ea typeface="Calibri" pitchFamily="34" charset="0"/>
                <a:cs typeface="Calibri" pitchFamily="34" charset="0"/>
              </a:rPr>
              <a:t>[1]</a:t>
            </a:r>
          </a:p>
        </p:txBody>
      </p:sp>
      <p:sp>
        <p:nvSpPr>
          <p:cNvPr id="4" name="TextBox 3"/>
          <p:cNvSpPr txBox="1"/>
          <p:nvPr/>
        </p:nvSpPr>
        <p:spPr>
          <a:xfrm>
            <a:off x="1219200" y="4960203"/>
            <a:ext cx="5105400" cy="830997"/>
          </a:xfrm>
          <a:prstGeom prst="rect">
            <a:avLst/>
          </a:prstGeom>
          <a:noFill/>
          <a:ln>
            <a:noFill/>
          </a:ln>
        </p:spPr>
        <p:txBody>
          <a:bodyPr wrap="square" rtlCol="0">
            <a:spAutoFit/>
          </a:bodyPr>
          <a:lstStyle/>
          <a:p>
            <a:r>
              <a:rPr lang="en-US" b="1" dirty="0">
                <a:solidFill>
                  <a:srgbClr val="EF6132"/>
                </a:solidFill>
                <a:latin typeface="Calibri" panose="020F0502020204030204" pitchFamily="34" charset="0"/>
              </a:rPr>
              <a:t>The number of main points you can make in an oral presentation </a:t>
            </a:r>
          </a:p>
        </p:txBody>
      </p:sp>
      <p:sp>
        <p:nvSpPr>
          <p:cNvPr id="10" name="Rectangle 2"/>
          <p:cNvSpPr>
            <a:spLocks noGrp="1" noChangeArrowheads="1"/>
          </p:cNvSpPr>
          <p:nvPr>
            <p:ph type="title"/>
          </p:nvPr>
        </p:nvSpPr>
        <p:spPr>
          <a:xfrm>
            <a:off x="701675" y="390879"/>
            <a:ext cx="7772400" cy="1738096"/>
          </a:xfrm>
        </p:spPr>
        <p:txBody>
          <a:bodyPr/>
          <a:lstStyle/>
          <a:p>
            <a:pPr eaLnBrk="1" hangingPunct="1">
              <a:lnSpc>
                <a:spcPct val="90000"/>
              </a:lnSpc>
            </a:pPr>
            <a:r>
              <a:rPr lang="en-US" altLang="en-US" sz="4000" dirty="0">
                <a:solidFill>
                  <a:schemeClr val="folHlink"/>
                </a:solidFill>
                <a:effectLst/>
                <a:latin typeface="Calibri" pitchFamily="34" charset="0"/>
                <a:ea typeface="Calibri" pitchFamily="34" charset="0"/>
                <a:cs typeface="Calibri" pitchFamily="34" charset="0"/>
              </a:rPr>
              <a:t>Your biggest constraint: How much material can you cover in the time allotted for your talk? </a:t>
            </a:r>
          </a:p>
        </p:txBody>
      </p:sp>
      <p:sp>
        <p:nvSpPr>
          <p:cNvPr id="12" name="Down Arrow 11"/>
          <p:cNvSpPr/>
          <p:nvPr/>
        </p:nvSpPr>
        <p:spPr bwMode="auto">
          <a:xfrm rot="13766395">
            <a:off x="2930079" y="3903137"/>
            <a:ext cx="274739" cy="1181101"/>
          </a:xfrm>
          <a:prstGeom prst="downArrow">
            <a:avLst/>
          </a:prstGeom>
          <a:solidFill>
            <a:srgbClr val="FF8223"/>
          </a:solidFill>
          <a:ln w="9525" cap="flat" cmpd="sng" algn="ctr">
            <a:solidFill>
              <a:srgbClr val="1C99B1"/>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 name="Slide Number Placeholder 2">
            <a:extLst>
              <a:ext uri="{FF2B5EF4-FFF2-40B4-BE49-F238E27FC236}">
                <a16:creationId xmlns:a16="http://schemas.microsoft.com/office/drawing/2014/main" id="{64F17AAB-2F4C-44FA-B5BF-5A15DD3B786F}"/>
              </a:ext>
            </a:extLst>
          </p:cNvPr>
          <p:cNvSpPr>
            <a:spLocks noGrp="1"/>
          </p:cNvSpPr>
          <p:nvPr>
            <p:ph type="sldNum" sz="quarter" idx="12"/>
          </p:nvPr>
        </p:nvSpPr>
        <p:spPr/>
        <p:txBody>
          <a:bodyPr/>
          <a:lstStyle/>
          <a:p>
            <a:pPr>
              <a:defRPr/>
            </a:pPr>
            <a:fld id="{9939EA6B-5ECD-4F0D-9B48-336E314C053B}" type="slidenum">
              <a:rPr lang="en-US" smtClean="0"/>
              <a:pPr>
                <a:defRPr/>
              </a:pPr>
              <a:t>6</a:t>
            </a:fld>
            <a:endParaRPr lang="en-US" b="0">
              <a:solidFill>
                <a:schemeClr val="tx1"/>
              </a:solidFill>
            </a:endParaRPr>
          </a:p>
        </p:txBody>
      </p:sp>
    </p:spTree>
    <p:extLst>
      <p:ext uri="{BB962C8B-B14F-4D97-AF65-F5344CB8AC3E}">
        <p14:creationId xmlns:p14="http://schemas.microsoft.com/office/powerpoint/2010/main" val="15559238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Text Box 5"/>
          <p:cNvSpPr txBox="1">
            <a:spLocks noChangeArrowheads="1"/>
          </p:cNvSpPr>
          <p:nvPr/>
        </p:nvSpPr>
        <p:spPr bwMode="auto">
          <a:xfrm>
            <a:off x="838200" y="1752600"/>
            <a:ext cx="7635875" cy="53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ct val="20000"/>
              </a:spcBef>
              <a:buClr>
                <a:srgbClr val="CC3300"/>
              </a:buClr>
              <a:buSzPct val="85000"/>
              <a:buFont typeface="Symbol" pitchFamily="18" charset="2"/>
              <a:defRPr sz="3200" b="1">
                <a:solidFill>
                  <a:srgbClr val="000066"/>
                </a:solidFill>
                <a:latin typeface="Arial" charset="0"/>
              </a:defRPr>
            </a:lvl1pPr>
            <a:lvl2pPr marL="742950" indent="-285750">
              <a:lnSpc>
                <a:spcPct val="90000"/>
              </a:lnSpc>
              <a:buClr>
                <a:srgbClr val="CC3300"/>
              </a:buClr>
              <a:buSzPct val="55000"/>
              <a:buFont typeface="ZapfDingbats"/>
              <a:defRPr sz="2800" b="1">
                <a:solidFill>
                  <a:srgbClr val="000066"/>
                </a:solidFill>
                <a:latin typeface="Arial" charset="0"/>
              </a:defRPr>
            </a:lvl2pPr>
            <a:lvl3pPr marL="1143000" indent="-228600">
              <a:lnSpc>
                <a:spcPct val="85000"/>
              </a:lnSpc>
              <a:buClr>
                <a:srgbClr val="FF3300"/>
              </a:buClr>
              <a:defRPr sz="2400" b="1">
                <a:solidFill>
                  <a:srgbClr val="000066"/>
                </a:solidFill>
                <a:latin typeface="Arial" charset="0"/>
              </a:defRPr>
            </a:lvl3pPr>
            <a:lvl4pPr marL="1600200" indent="-228600">
              <a:spcBef>
                <a:spcPct val="20000"/>
              </a:spcBef>
              <a:defRPr sz="2000">
                <a:solidFill>
                  <a:srgbClr val="000066"/>
                </a:solidFill>
                <a:latin typeface="Times New Roman" pitchFamily="18" charset="0"/>
              </a:defRPr>
            </a:lvl4pPr>
            <a:lvl5pPr marL="2057400" indent="-228600">
              <a:spcBef>
                <a:spcPct val="20000"/>
              </a:spcBef>
              <a:defRPr sz="2000">
                <a:solidFill>
                  <a:srgbClr val="000066"/>
                </a:solidFill>
                <a:latin typeface="Times New Roman" pitchFamily="18" charset="0"/>
              </a:defRPr>
            </a:lvl5pPr>
            <a:lvl6pPr marL="2514600" indent="-228600" eaLnBrk="0" fontAlgn="base" hangingPunct="0">
              <a:spcBef>
                <a:spcPct val="20000"/>
              </a:spcBef>
              <a:spcAft>
                <a:spcPct val="0"/>
              </a:spcAft>
              <a:defRPr sz="2000">
                <a:solidFill>
                  <a:srgbClr val="000066"/>
                </a:solidFill>
                <a:latin typeface="Times New Roman" pitchFamily="18" charset="0"/>
              </a:defRPr>
            </a:lvl6pPr>
            <a:lvl7pPr marL="2971800" indent="-228600" eaLnBrk="0" fontAlgn="base" hangingPunct="0">
              <a:spcBef>
                <a:spcPct val="20000"/>
              </a:spcBef>
              <a:spcAft>
                <a:spcPct val="0"/>
              </a:spcAft>
              <a:defRPr sz="2000">
                <a:solidFill>
                  <a:srgbClr val="000066"/>
                </a:solidFill>
                <a:latin typeface="Times New Roman" pitchFamily="18" charset="0"/>
              </a:defRPr>
            </a:lvl7pPr>
            <a:lvl8pPr marL="3429000" indent="-228600" eaLnBrk="0" fontAlgn="base" hangingPunct="0">
              <a:spcBef>
                <a:spcPct val="20000"/>
              </a:spcBef>
              <a:spcAft>
                <a:spcPct val="0"/>
              </a:spcAft>
              <a:defRPr sz="2000">
                <a:solidFill>
                  <a:srgbClr val="000066"/>
                </a:solidFill>
                <a:latin typeface="Times New Roman" pitchFamily="18" charset="0"/>
              </a:defRPr>
            </a:lvl8pPr>
            <a:lvl9pPr marL="3886200" indent="-228600" eaLnBrk="0" fontAlgn="base" hangingPunct="0">
              <a:spcBef>
                <a:spcPct val="20000"/>
              </a:spcBef>
              <a:spcAft>
                <a:spcPct val="0"/>
              </a:spcAft>
              <a:defRPr sz="2000">
                <a:solidFill>
                  <a:srgbClr val="000066"/>
                </a:solidFill>
                <a:latin typeface="Times New Roman" pitchFamily="18" charset="0"/>
              </a:defRPr>
            </a:lvl9pPr>
          </a:lstStyle>
          <a:p>
            <a:pPr>
              <a:spcBef>
                <a:spcPct val="0"/>
              </a:spcBef>
              <a:spcAft>
                <a:spcPct val="25000"/>
              </a:spcAft>
              <a:buClrTx/>
              <a:buSzTx/>
              <a:buFontTx/>
              <a:buNone/>
            </a:pPr>
            <a:endParaRPr lang="en-US" altLang="en-US"/>
          </a:p>
        </p:txBody>
      </p:sp>
      <p:sp>
        <p:nvSpPr>
          <p:cNvPr id="10247" name="Text Box 8"/>
          <p:cNvSpPr txBox="1">
            <a:spLocks noChangeArrowheads="1"/>
          </p:cNvSpPr>
          <p:nvPr/>
        </p:nvSpPr>
        <p:spPr bwMode="auto">
          <a:xfrm>
            <a:off x="838200" y="2582068"/>
            <a:ext cx="70104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ct val="20000"/>
              </a:spcBef>
              <a:buClr>
                <a:srgbClr val="CC3300"/>
              </a:buClr>
              <a:buSzPct val="85000"/>
              <a:buFont typeface="Symbol" pitchFamily="18" charset="2"/>
              <a:defRPr sz="3200" b="1">
                <a:solidFill>
                  <a:srgbClr val="000066"/>
                </a:solidFill>
                <a:latin typeface="Arial" charset="0"/>
              </a:defRPr>
            </a:lvl1pPr>
            <a:lvl2pPr marL="742950" indent="-285750">
              <a:lnSpc>
                <a:spcPct val="90000"/>
              </a:lnSpc>
              <a:buClr>
                <a:srgbClr val="CC3300"/>
              </a:buClr>
              <a:buSzPct val="55000"/>
              <a:buFont typeface="ZapfDingbats"/>
              <a:defRPr sz="2800" b="1">
                <a:solidFill>
                  <a:srgbClr val="000066"/>
                </a:solidFill>
                <a:latin typeface="Arial" charset="0"/>
              </a:defRPr>
            </a:lvl2pPr>
            <a:lvl3pPr marL="1143000" indent="-228600">
              <a:lnSpc>
                <a:spcPct val="85000"/>
              </a:lnSpc>
              <a:buClr>
                <a:srgbClr val="FF3300"/>
              </a:buClr>
              <a:defRPr sz="2400" b="1">
                <a:solidFill>
                  <a:srgbClr val="000066"/>
                </a:solidFill>
                <a:latin typeface="Arial" charset="0"/>
              </a:defRPr>
            </a:lvl3pPr>
            <a:lvl4pPr marL="1600200" indent="-228600">
              <a:spcBef>
                <a:spcPct val="20000"/>
              </a:spcBef>
              <a:defRPr sz="2000">
                <a:solidFill>
                  <a:srgbClr val="000066"/>
                </a:solidFill>
                <a:latin typeface="Times New Roman" pitchFamily="18" charset="0"/>
              </a:defRPr>
            </a:lvl4pPr>
            <a:lvl5pPr marL="2057400" indent="-228600">
              <a:spcBef>
                <a:spcPct val="20000"/>
              </a:spcBef>
              <a:defRPr sz="2000">
                <a:solidFill>
                  <a:srgbClr val="000066"/>
                </a:solidFill>
                <a:latin typeface="Times New Roman" pitchFamily="18" charset="0"/>
              </a:defRPr>
            </a:lvl5pPr>
            <a:lvl6pPr marL="2514600" indent="-228600" eaLnBrk="0" fontAlgn="base" hangingPunct="0">
              <a:spcBef>
                <a:spcPct val="20000"/>
              </a:spcBef>
              <a:spcAft>
                <a:spcPct val="0"/>
              </a:spcAft>
              <a:defRPr sz="2000">
                <a:solidFill>
                  <a:srgbClr val="000066"/>
                </a:solidFill>
                <a:latin typeface="Times New Roman" pitchFamily="18" charset="0"/>
              </a:defRPr>
            </a:lvl6pPr>
            <a:lvl7pPr marL="2971800" indent="-228600" eaLnBrk="0" fontAlgn="base" hangingPunct="0">
              <a:spcBef>
                <a:spcPct val="20000"/>
              </a:spcBef>
              <a:spcAft>
                <a:spcPct val="0"/>
              </a:spcAft>
              <a:defRPr sz="2000">
                <a:solidFill>
                  <a:srgbClr val="000066"/>
                </a:solidFill>
                <a:latin typeface="Times New Roman" pitchFamily="18" charset="0"/>
              </a:defRPr>
            </a:lvl7pPr>
            <a:lvl8pPr marL="3429000" indent="-228600" eaLnBrk="0" fontAlgn="base" hangingPunct="0">
              <a:spcBef>
                <a:spcPct val="20000"/>
              </a:spcBef>
              <a:spcAft>
                <a:spcPct val="0"/>
              </a:spcAft>
              <a:defRPr sz="2000">
                <a:solidFill>
                  <a:srgbClr val="000066"/>
                </a:solidFill>
                <a:latin typeface="Times New Roman" pitchFamily="18" charset="0"/>
              </a:defRPr>
            </a:lvl8pPr>
            <a:lvl9pPr marL="3886200" indent="-228600" eaLnBrk="0" fontAlgn="base" hangingPunct="0">
              <a:spcBef>
                <a:spcPct val="20000"/>
              </a:spcBef>
              <a:spcAft>
                <a:spcPct val="0"/>
              </a:spcAft>
              <a:defRPr sz="2000">
                <a:solidFill>
                  <a:srgbClr val="000066"/>
                </a:solidFill>
                <a:latin typeface="Times New Roman" pitchFamily="18" charset="0"/>
              </a:defRPr>
            </a:lvl9pPr>
          </a:lstStyle>
          <a:p>
            <a:pPr>
              <a:lnSpc>
                <a:spcPct val="100000"/>
              </a:lnSpc>
              <a:spcBef>
                <a:spcPct val="50000"/>
              </a:spcBef>
              <a:buClrTx/>
              <a:buSzTx/>
              <a:buFontTx/>
              <a:buNone/>
            </a:pPr>
            <a:r>
              <a:rPr lang="en-US" altLang="en-US" sz="3600" dirty="0">
                <a:solidFill>
                  <a:schemeClr val="folHlink"/>
                </a:solidFill>
                <a:latin typeface="Calibri" pitchFamily="34" charset="0"/>
                <a:ea typeface="Calibri" pitchFamily="34" charset="0"/>
                <a:cs typeface="Calibri" pitchFamily="34" charset="0"/>
              </a:rPr>
              <a:t>Elliott equation:</a:t>
            </a:r>
          </a:p>
        </p:txBody>
      </p:sp>
      <p:graphicFrame>
        <p:nvGraphicFramePr>
          <p:cNvPr id="8200" name="Object 9"/>
          <p:cNvGraphicFramePr>
            <a:graphicFrameLocks noGrp="1" noChangeAspect="1"/>
          </p:cNvGraphicFramePr>
          <p:nvPr>
            <p:ph sz="half" idx="2"/>
            <p:extLst>
              <p:ext uri="{D42A27DB-BD31-4B8C-83A1-F6EECF244321}">
                <p14:modId xmlns:p14="http://schemas.microsoft.com/office/powerpoint/2010/main" val="417489917"/>
              </p:ext>
            </p:extLst>
          </p:nvPr>
        </p:nvGraphicFramePr>
        <p:xfrm>
          <a:off x="3574256" y="3286125"/>
          <a:ext cx="1538287" cy="1362075"/>
        </p:xfrm>
        <a:graphic>
          <a:graphicData uri="http://schemas.openxmlformats.org/presentationml/2006/ole">
            <mc:AlternateContent xmlns:mc="http://schemas.openxmlformats.org/markup-compatibility/2006">
              <mc:Choice xmlns:v="urn:schemas-microsoft-com:vml" Requires="v">
                <p:oleObj spid="_x0000_s3073" name="Equation" r:id="rId4" imgW="444240" imgH="393480" progId="Equation.3">
                  <p:embed/>
                </p:oleObj>
              </mc:Choice>
              <mc:Fallback>
                <p:oleObj name="Equation" r:id="rId4" imgW="444240" imgH="393480" progId="Equation.3">
                  <p:embed/>
                  <p:pic>
                    <p:nvPicPr>
                      <p:cNvPr id="0" name=""/>
                      <p:cNvPicPr>
                        <a:picLocks noChangeAspect="1" noChangeArrowheads="1"/>
                      </p:cNvPicPr>
                      <p:nvPr/>
                    </p:nvPicPr>
                    <p:blipFill>
                      <a:blip r:embed="rId5"/>
                      <a:srcRect/>
                      <a:stretch>
                        <a:fillRect/>
                      </a:stretch>
                    </p:blipFill>
                    <p:spPr bwMode="auto">
                      <a:xfrm>
                        <a:off x="3574256" y="3286125"/>
                        <a:ext cx="1538287" cy="1362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 name="TextBox 1"/>
          <p:cNvSpPr txBox="1">
            <a:spLocks noChangeArrowheads="1"/>
          </p:cNvSpPr>
          <p:nvPr/>
        </p:nvSpPr>
        <p:spPr bwMode="auto">
          <a:xfrm>
            <a:off x="7467600" y="3858418"/>
            <a:ext cx="10302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20000"/>
              </a:spcBef>
              <a:buClr>
                <a:srgbClr val="CC3300"/>
              </a:buClr>
              <a:buSzPct val="85000"/>
              <a:buFont typeface="Symbol" pitchFamily="18" charset="2"/>
              <a:defRPr sz="3200" b="1">
                <a:solidFill>
                  <a:srgbClr val="000066"/>
                </a:solidFill>
                <a:latin typeface="Arial" charset="0"/>
              </a:defRPr>
            </a:lvl1pPr>
            <a:lvl2pPr marL="742950" indent="-285750">
              <a:lnSpc>
                <a:spcPct val="90000"/>
              </a:lnSpc>
              <a:buClr>
                <a:srgbClr val="CC3300"/>
              </a:buClr>
              <a:buSzPct val="55000"/>
              <a:buFont typeface="ZapfDingbats"/>
              <a:defRPr sz="2800" b="1">
                <a:solidFill>
                  <a:srgbClr val="000066"/>
                </a:solidFill>
                <a:latin typeface="Arial" charset="0"/>
              </a:defRPr>
            </a:lvl2pPr>
            <a:lvl3pPr marL="1143000" indent="-228600">
              <a:lnSpc>
                <a:spcPct val="85000"/>
              </a:lnSpc>
              <a:buClr>
                <a:srgbClr val="FF3300"/>
              </a:buClr>
              <a:defRPr sz="2400" b="1">
                <a:solidFill>
                  <a:srgbClr val="000066"/>
                </a:solidFill>
                <a:latin typeface="Arial" charset="0"/>
              </a:defRPr>
            </a:lvl3pPr>
            <a:lvl4pPr marL="1600200" indent="-228600">
              <a:spcBef>
                <a:spcPct val="20000"/>
              </a:spcBef>
              <a:defRPr sz="2000">
                <a:solidFill>
                  <a:srgbClr val="000066"/>
                </a:solidFill>
                <a:latin typeface="Times New Roman" pitchFamily="18" charset="0"/>
              </a:defRPr>
            </a:lvl4pPr>
            <a:lvl5pPr marL="2057400" indent="-228600">
              <a:spcBef>
                <a:spcPct val="20000"/>
              </a:spcBef>
              <a:defRPr sz="2000">
                <a:solidFill>
                  <a:srgbClr val="000066"/>
                </a:solidFill>
                <a:latin typeface="Times New Roman" pitchFamily="18" charset="0"/>
              </a:defRPr>
            </a:lvl5pPr>
            <a:lvl6pPr marL="2514600" indent="-228600" eaLnBrk="0" fontAlgn="base" hangingPunct="0">
              <a:spcBef>
                <a:spcPct val="20000"/>
              </a:spcBef>
              <a:spcAft>
                <a:spcPct val="0"/>
              </a:spcAft>
              <a:defRPr sz="2000">
                <a:solidFill>
                  <a:srgbClr val="000066"/>
                </a:solidFill>
                <a:latin typeface="Times New Roman" pitchFamily="18" charset="0"/>
              </a:defRPr>
            </a:lvl6pPr>
            <a:lvl7pPr marL="2971800" indent="-228600" eaLnBrk="0" fontAlgn="base" hangingPunct="0">
              <a:spcBef>
                <a:spcPct val="20000"/>
              </a:spcBef>
              <a:spcAft>
                <a:spcPct val="0"/>
              </a:spcAft>
              <a:defRPr sz="2000">
                <a:solidFill>
                  <a:srgbClr val="000066"/>
                </a:solidFill>
                <a:latin typeface="Times New Roman" pitchFamily="18" charset="0"/>
              </a:defRPr>
            </a:lvl7pPr>
            <a:lvl8pPr marL="3429000" indent="-228600" eaLnBrk="0" fontAlgn="base" hangingPunct="0">
              <a:spcBef>
                <a:spcPct val="20000"/>
              </a:spcBef>
              <a:spcAft>
                <a:spcPct val="0"/>
              </a:spcAft>
              <a:defRPr sz="2000">
                <a:solidFill>
                  <a:srgbClr val="000066"/>
                </a:solidFill>
                <a:latin typeface="Times New Roman" pitchFamily="18" charset="0"/>
              </a:defRPr>
            </a:lvl8pPr>
            <a:lvl9pPr marL="3886200" indent="-228600" eaLnBrk="0" fontAlgn="base" hangingPunct="0">
              <a:spcBef>
                <a:spcPct val="20000"/>
              </a:spcBef>
              <a:spcAft>
                <a:spcPct val="0"/>
              </a:spcAft>
              <a:defRPr sz="2000">
                <a:solidFill>
                  <a:srgbClr val="000066"/>
                </a:solidFill>
                <a:latin typeface="Times New Roman" pitchFamily="18" charset="0"/>
              </a:defRPr>
            </a:lvl9pPr>
          </a:lstStyle>
          <a:p>
            <a:pPr>
              <a:lnSpc>
                <a:spcPct val="100000"/>
              </a:lnSpc>
              <a:spcBef>
                <a:spcPct val="0"/>
              </a:spcBef>
              <a:buClrTx/>
              <a:buSzTx/>
              <a:buFontTx/>
              <a:buNone/>
            </a:pPr>
            <a:r>
              <a:rPr lang="en-US" altLang="en-US" b="0" dirty="0">
                <a:solidFill>
                  <a:schemeClr val="tx1"/>
                </a:solidFill>
                <a:latin typeface="Calibri" pitchFamily="34" charset="0"/>
                <a:ea typeface="Calibri" pitchFamily="34" charset="0"/>
                <a:cs typeface="Calibri" pitchFamily="34" charset="0"/>
              </a:rPr>
              <a:t>[1]</a:t>
            </a:r>
          </a:p>
        </p:txBody>
      </p:sp>
      <p:sp>
        <p:nvSpPr>
          <p:cNvPr id="4" name="TextBox 3"/>
          <p:cNvSpPr txBox="1"/>
          <p:nvPr/>
        </p:nvSpPr>
        <p:spPr>
          <a:xfrm>
            <a:off x="4876800" y="2509192"/>
            <a:ext cx="3771900" cy="461665"/>
          </a:xfrm>
          <a:prstGeom prst="rect">
            <a:avLst/>
          </a:prstGeom>
          <a:noFill/>
        </p:spPr>
        <p:txBody>
          <a:bodyPr wrap="square" rtlCol="0">
            <a:spAutoFit/>
          </a:bodyPr>
          <a:lstStyle/>
          <a:p>
            <a:r>
              <a:rPr lang="en-US" b="1" dirty="0">
                <a:solidFill>
                  <a:srgbClr val="EF6132"/>
                </a:solidFill>
                <a:latin typeface="Calibri" panose="020F0502020204030204" pitchFamily="34" charset="0"/>
              </a:rPr>
              <a:t>The time allotted in minutes</a:t>
            </a:r>
          </a:p>
        </p:txBody>
      </p:sp>
      <p:sp>
        <p:nvSpPr>
          <p:cNvPr id="3" name="TextBox 2"/>
          <p:cNvSpPr txBox="1"/>
          <p:nvPr/>
        </p:nvSpPr>
        <p:spPr>
          <a:xfrm>
            <a:off x="864393" y="5029200"/>
            <a:ext cx="7924800" cy="1384995"/>
          </a:xfrm>
          <a:prstGeom prst="rect">
            <a:avLst/>
          </a:prstGeom>
          <a:noFill/>
        </p:spPr>
        <p:txBody>
          <a:bodyPr wrap="square" rtlCol="0">
            <a:spAutoFit/>
          </a:bodyPr>
          <a:lstStyle/>
          <a:p>
            <a:r>
              <a:rPr lang="en-US" sz="2800" b="1" dirty="0">
                <a:solidFill>
                  <a:srgbClr val="EF6132"/>
                </a:solidFill>
                <a:latin typeface="Calibri" panose="020F0502020204030204" pitchFamily="34" charset="0"/>
              </a:rPr>
              <a:t>Tip:  It takes at least 6 to 8 min to adequately introduce, explain, illustrate, give examples of, and summarize a major point in an oral talk</a:t>
            </a:r>
          </a:p>
        </p:txBody>
      </p:sp>
      <p:sp>
        <p:nvSpPr>
          <p:cNvPr id="12" name="Rectangle 2"/>
          <p:cNvSpPr>
            <a:spLocks noGrp="1" noChangeArrowheads="1"/>
          </p:cNvSpPr>
          <p:nvPr>
            <p:ph type="title"/>
          </p:nvPr>
        </p:nvSpPr>
        <p:spPr>
          <a:xfrm>
            <a:off x="701675" y="390879"/>
            <a:ext cx="7772400" cy="1738096"/>
          </a:xfrm>
        </p:spPr>
        <p:txBody>
          <a:bodyPr/>
          <a:lstStyle/>
          <a:p>
            <a:pPr eaLnBrk="1" hangingPunct="1">
              <a:lnSpc>
                <a:spcPct val="90000"/>
              </a:lnSpc>
            </a:pPr>
            <a:r>
              <a:rPr lang="en-US" altLang="en-US" sz="4000" dirty="0">
                <a:solidFill>
                  <a:schemeClr val="folHlink"/>
                </a:solidFill>
                <a:effectLst/>
                <a:latin typeface="Calibri" pitchFamily="34" charset="0"/>
                <a:ea typeface="Calibri" pitchFamily="34" charset="0"/>
                <a:cs typeface="Calibri" pitchFamily="34" charset="0"/>
              </a:rPr>
              <a:t>Your biggest constraint: How much material can you cover in the time allotted for your talk? </a:t>
            </a:r>
          </a:p>
        </p:txBody>
      </p:sp>
      <p:sp>
        <p:nvSpPr>
          <p:cNvPr id="13" name="Down Arrow 12"/>
          <p:cNvSpPr/>
          <p:nvPr/>
        </p:nvSpPr>
        <p:spPr bwMode="auto">
          <a:xfrm rot="3610001" flipH="1">
            <a:off x="5266586" y="2760524"/>
            <a:ext cx="274739" cy="1181101"/>
          </a:xfrm>
          <a:prstGeom prst="downArrow">
            <a:avLst/>
          </a:prstGeom>
          <a:solidFill>
            <a:srgbClr val="FF8223"/>
          </a:solidFill>
          <a:ln w="9525" cap="flat" cmpd="sng" algn="ctr">
            <a:solidFill>
              <a:srgbClr val="1C99B1"/>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EF6132"/>
              </a:solidFill>
              <a:effectLst/>
              <a:latin typeface="Times New Roman" pitchFamily="18" charset="0"/>
            </a:endParaRPr>
          </a:p>
        </p:txBody>
      </p:sp>
      <p:sp>
        <p:nvSpPr>
          <p:cNvPr id="5" name="Slide Number Placeholder 4">
            <a:extLst>
              <a:ext uri="{FF2B5EF4-FFF2-40B4-BE49-F238E27FC236}">
                <a16:creationId xmlns:a16="http://schemas.microsoft.com/office/drawing/2014/main" id="{2B13B750-4975-49F8-B540-B44AC7B20D5D}"/>
              </a:ext>
            </a:extLst>
          </p:cNvPr>
          <p:cNvSpPr>
            <a:spLocks noGrp="1"/>
          </p:cNvSpPr>
          <p:nvPr>
            <p:ph type="sldNum" sz="quarter" idx="12"/>
          </p:nvPr>
        </p:nvSpPr>
        <p:spPr/>
        <p:txBody>
          <a:bodyPr/>
          <a:lstStyle/>
          <a:p>
            <a:pPr>
              <a:defRPr/>
            </a:pPr>
            <a:fld id="{9939EA6B-5ECD-4F0D-9B48-336E314C053B}" type="slidenum">
              <a:rPr lang="en-US" smtClean="0"/>
              <a:pPr>
                <a:defRPr/>
              </a:pPr>
              <a:t>7</a:t>
            </a:fld>
            <a:endParaRPr lang="en-US" b="0">
              <a:solidFill>
                <a:schemeClr val="tx1"/>
              </a:solidFill>
            </a:endParaRPr>
          </a:p>
        </p:txBody>
      </p:sp>
    </p:spTree>
    <p:extLst>
      <p:ext uri="{BB962C8B-B14F-4D97-AF65-F5344CB8AC3E}">
        <p14:creationId xmlns:p14="http://schemas.microsoft.com/office/powerpoint/2010/main" val="3865101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381000" y="304800"/>
            <a:ext cx="8610600" cy="609600"/>
          </a:xfrm>
        </p:spPr>
        <p:txBody>
          <a:bodyPr lIns="92075" tIns="46038" rIns="92075" bIns="46038" anchor="b"/>
          <a:lstStyle/>
          <a:p>
            <a:pPr eaLnBrk="1" hangingPunct="1">
              <a:lnSpc>
                <a:spcPct val="90000"/>
              </a:lnSpc>
            </a:pPr>
            <a:r>
              <a:rPr lang="en-US" altLang="en-US" sz="4000" dirty="0">
                <a:solidFill>
                  <a:schemeClr val="folHlink"/>
                </a:solidFill>
                <a:effectLst/>
                <a:latin typeface="Calibri" pitchFamily="34" charset="0"/>
                <a:ea typeface="Calibri" pitchFamily="34" charset="0"/>
                <a:cs typeface="Calibri" pitchFamily="34" charset="0"/>
              </a:rPr>
              <a:t>Don’t try to tell “the whole story”*</a:t>
            </a:r>
          </a:p>
        </p:txBody>
      </p:sp>
      <p:sp>
        <p:nvSpPr>
          <p:cNvPr id="12291" name="Rectangle 3"/>
          <p:cNvSpPr txBox="1">
            <a:spLocks noChangeArrowheads="1"/>
          </p:cNvSpPr>
          <p:nvPr/>
        </p:nvSpPr>
        <p:spPr bwMode="auto">
          <a:xfrm>
            <a:off x="533400" y="3886200"/>
            <a:ext cx="830580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marL="342900" indent="-342900">
              <a:lnSpc>
                <a:spcPct val="90000"/>
              </a:lnSpc>
              <a:spcBef>
                <a:spcPct val="20000"/>
              </a:spcBef>
              <a:buClr>
                <a:srgbClr val="CC3300"/>
              </a:buClr>
              <a:buSzPct val="85000"/>
              <a:buFont typeface="Symbol" pitchFamily="18" charset="2"/>
              <a:defRPr sz="3200" b="1">
                <a:solidFill>
                  <a:srgbClr val="000066"/>
                </a:solidFill>
                <a:latin typeface="Arial" charset="0"/>
              </a:defRPr>
            </a:lvl1pPr>
            <a:lvl2pPr marL="742950" indent="-285750">
              <a:lnSpc>
                <a:spcPct val="90000"/>
              </a:lnSpc>
              <a:buClr>
                <a:srgbClr val="CC3300"/>
              </a:buClr>
              <a:buSzPct val="55000"/>
              <a:buFont typeface="ZapfDingbats"/>
              <a:defRPr sz="2800" b="1">
                <a:solidFill>
                  <a:srgbClr val="000066"/>
                </a:solidFill>
                <a:latin typeface="Arial" charset="0"/>
              </a:defRPr>
            </a:lvl2pPr>
            <a:lvl3pPr marL="1143000" indent="-228600">
              <a:lnSpc>
                <a:spcPct val="85000"/>
              </a:lnSpc>
              <a:buClr>
                <a:srgbClr val="FF3300"/>
              </a:buClr>
              <a:defRPr sz="2400" b="1">
                <a:solidFill>
                  <a:srgbClr val="000066"/>
                </a:solidFill>
                <a:latin typeface="Arial" charset="0"/>
              </a:defRPr>
            </a:lvl3pPr>
            <a:lvl4pPr marL="1600200" indent="-228600">
              <a:spcBef>
                <a:spcPct val="20000"/>
              </a:spcBef>
              <a:defRPr sz="2000">
                <a:solidFill>
                  <a:srgbClr val="000066"/>
                </a:solidFill>
                <a:latin typeface="Times New Roman" pitchFamily="18" charset="0"/>
              </a:defRPr>
            </a:lvl4pPr>
            <a:lvl5pPr marL="2057400" indent="-228600">
              <a:spcBef>
                <a:spcPct val="20000"/>
              </a:spcBef>
              <a:defRPr sz="2000">
                <a:solidFill>
                  <a:srgbClr val="000066"/>
                </a:solidFill>
                <a:latin typeface="Times New Roman" pitchFamily="18" charset="0"/>
              </a:defRPr>
            </a:lvl5pPr>
            <a:lvl6pPr marL="2514600" indent="-228600" eaLnBrk="0" fontAlgn="base" hangingPunct="0">
              <a:spcBef>
                <a:spcPct val="20000"/>
              </a:spcBef>
              <a:spcAft>
                <a:spcPct val="0"/>
              </a:spcAft>
              <a:defRPr sz="2000">
                <a:solidFill>
                  <a:srgbClr val="000066"/>
                </a:solidFill>
                <a:latin typeface="Times New Roman" pitchFamily="18" charset="0"/>
              </a:defRPr>
            </a:lvl6pPr>
            <a:lvl7pPr marL="2971800" indent="-228600" eaLnBrk="0" fontAlgn="base" hangingPunct="0">
              <a:spcBef>
                <a:spcPct val="20000"/>
              </a:spcBef>
              <a:spcAft>
                <a:spcPct val="0"/>
              </a:spcAft>
              <a:defRPr sz="2000">
                <a:solidFill>
                  <a:srgbClr val="000066"/>
                </a:solidFill>
                <a:latin typeface="Times New Roman" pitchFamily="18" charset="0"/>
              </a:defRPr>
            </a:lvl7pPr>
            <a:lvl8pPr marL="3429000" indent="-228600" eaLnBrk="0" fontAlgn="base" hangingPunct="0">
              <a:spcBef>
                <a:spcPct val="20000"/>
              </a:spcBef>
              <a:spcAft>
                <a:spcPct val="0"/>
              </a:spcAft>
              <a:defRPr sz="2000">
                <a:solidFill>
                  <a:srgbClr val="000066"/>
                </a:solidFill>
                <a:latin typeface="Times New Roman" pitchFamily="18" charset="0"/>
              </a:defRPr>
            </a:lvl8pPr>
            <a:lvl9pPr marL="3886200" indent="-228600" eaLnBrk="0" fontAlgn="base" hangingPunct="0">
              <a:spcBef>
                <a:spcPct val="20000"/>
              </a:spcBef>
              <a:spcAft>
                <a:spcPct val="0"/>
              </a:spcAft>
              <a:defRPr sz="2000">
                <a:solidFill>
                  <a:srgbClr val="000066"/>
                </a:solidFill>
                <a:latin typeface="Times New Roman" pitchFamily="18" charset="0"/>
              </a:defRPr>
            </a:lvl9pPr>
          </a:lstStyle>
          <a:p>
            <a:pPr eaLnBrk="1" hangingPunct="1"/>
            <a:r>
              <a:rPr lang="en-US" altLang="en-US" dirty="0">
                <a:latin typeface="Calibri" pitchFamily="34" charset="0"/>
                <a:ea typeface="Calibri" pitchFamily="34" charset="0"/>
                <a:cs typeface="Calibri" pitchFamily="34" charset="0"/>
              </a:rPr>
              <a:t>Distill your talk to a few key points (q.v. Eq. 1)</a:t>
            </a:r>
          </a:p>
          <a:p>
            <a:pPr eaLnBrk="1" hangingPunct="1"/>
            <a:r>
              <a:rPr lang="en-US" altLang="en-US" dirty="0">
                <a:latin typeface="Calibri" pitchFamily="34" charset="0"/>
                <a:ea typeface="Calibri" pitchFamily="34" charset="0"/>
                <a:cs typeface="Calibri" pitchFamily="34" charset="0"/>
              </a:rPr>
              <a:t>Present only enough data to</a:t>
            </a:r>
          </a:p>
          <a:p>
            <a:pPr eaLnBrk="1" hangingPunct="1"/>
            <a:r>
              <a:rPr lang="en-US" altLang="en-US" dirty="0">
                <a:latin typeface="Calibri" pitchFamily="34" charset="0"/>
                <a:ea typeface="Calibri" pitchFamily="34" charset="0"/>
                <a:cs typeface="Calibri" pitchFamily="34" charset="0"/>
              </a:rPr>
              <a:t>    Illustrate your main points </a:t>
            </a:r>
          </a:p>
          <a:p>
            <a:pPr eaLnBrk="1" hangingPunct="1"/>
            <a:r>
              <a:rPr lang="en-US" altLang="en-US" dirty="0">
                <a:latin typeface="Calibri" pitchFamily="34" charset="0"/>
                <a:ea typeface="Calibri" pitchFamily="34" charset="0"/>
                <a:cs typeface="Calibri" pitchFamily="34" charset="0"/>
              </a:rPr>
              <a:t>	Support your conclusions</a:t>
            </a:r>
          </a:p>
          <a:p>
            <a:pPr eaLnBrk="1" hangingPunct="1"/>
            <a:r>
              <a:rPr lang="en-US" altLang="en-US" dirty="0">
                <a:latin typeface="Calibri" pitchFamily="34" charset="0"/>
                <a:ea typeface="Calibri" pitchFamily="34" charset="0"/>
                <a:cs typeface="Calibri" pitchFamily="34" charset="0"/>
              </a:rPr>
              <a:t>	Demonstrate the originality of your work</a:t>
            </a:r>
          </a:p>
          <a:p>
            <a:pPr eaLnBrk="1" hangingPunct="1"/>
            <a:endParaRPr lang="en-US" altLang="en-US" sz="800" b="0" dirty="0">
              <a:latin typeface="Calibri" pitchFamily="34" charset="0"/>
              <a:ea typeface="Calibri" pitchFamily="34" charset="0"/>
              <a:cs typeface="Calibri" pitchFamily="34" charset="0"/>
            </a:endParaRPr>
          </a:p>
        </p:txBody>
      </p:sp>
      <p:pic>
        <p:nvPicPr>
          <p:cNvPr id="2" name="Picture 1"/>
          <p:cNvPicPr>
            <a:picLocks noChangeAspect="1"/>
          </p:cNvPicPr>
          <p:nvPr/>
        </p:nvPicPr>
        <p:blipFill>
          <a:blip r:embed="rId3"/>
          <a:stretch>
            <a:fillRect/>
          </a:stretch>
        </p:blipFill>
        <p:spPr>
          <a:xfrm>
            <a:off x="838200" y="1033158"/>
            <a:ext cx="4238624" cy="2699968"/>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5410200" y="1337958"/>
            <a:ext cx="3352800" cy="1938992"/>
          </a:xfrm>
          <a:prstGeom prst="rect">
            <a:avLst/>
          </a:prstGeom>
          <a:noFill/>
        </p:spPr>
        <p:txBody>
          <a:bodyPr wrap="square" rtlCol="0">
            <a:spAutoFit/>
          </a:bodyPr>
          <a:lstStyle/>
          <a:p>
            <a:r>
              <a:rPr lang="en-US" b="1" dirty="0">
                <a:solidFill>
                  <a:srgbClr val="EF6132"/>
                </a:solidFill>
                <a:latin typeface="Calibri" panose="020F0502020204030204" pitchFamily="34" charset="0"/>
              </a:rPr>
              <a:t>*Your objective is </a:t>
            </a:r>
            <a:br>
              <a:rPr lang="en-US" b="1" dirty="0">
                <a:solidFill>
                  <a:srgbClr val="EF6132"/>
                </a:solidFill>
                <a:latin typeface="Calibri" panose="020F0502020204030204" pitchFamily="34" charset="0"/>
              </a:rPr>
            </a:br>
            <a:r>
              <a:rPr lang="en-US" b="1" dirty="0">
                <a:solidFill>
                  <a:srgbClr val="EF6132"/>
                </a:solidFill>
                <a:latin typeface="Calibri" panose="020F0502020204030204" pitchFamily="34" charset="0"/>
              </a:rPr>
              <a:t>to get the audience </a:t>
            </a:r>
            <a:br>
              <a:rPr lang="en-US" b="1" dirty="0">
                <a:solidFill>
                  <a:srgbClr val="EF6132"/>
                </a:solidFill>
                <a:latin typeface="Calibri" panose="020F0502020204030204" pitchFamily="34" charset="0"/>
              </a:rPr>
            </a:br>
            <a:r>
              <a:rPr lang="en-US" b="1" dirty="0">
                <a:solidFill>
                  <a:srgbClr val="EF6132"/>
                </a:solidFill>
                <a:latin typeface="Calibri" panose="020F0502020204030204" pitchFamily="34" charset="0"/>
              </a:rPr>
              <a:t>interested enough </a:t>
            </a:r>
            <a:br>
              <a:rPr lang="en-US" b="1" dirty="0">
                <a:solidFill>
                  <a:srgbClr val="EF6132"/>
                </a:solidFill>
                <a:latin typeface="Calibri" panose="020F0502020204030204" pitchFamily="34" charset="0"/>
              </a:rPr>
            </a:br>
            <a:r>
              <a:rPr lang="en-US" b="1" dirty="0">
                <a:solidFill>
                  <a:srgbClr val="EF6132"/>
                </a:solidFill>
                <a:latin typeface="Calibri" panose="020F0502020204030204" pitchFamily="34" charset="0"/>
              </a:rPr>
              <a:t>to remember your name and </a:t>
            </a:r>
            <a:r>
              <a:rPr lang="en-US" b="1" i="1" u="sng" dirty="0">
                <a:solidFill>
                  <a:srgbClr val="EF6132"/>
                </a:solidFill>
                <a:latin typeface="Calibri" panose="020F0502020204030204" pitchFamily="34" charset="0"/>
              </a:rPr>
              <a:t>read the paper</a:t>
            </a:r>
            <a:endParaRPr lang="en-US" b="1" u="sng" dirty="0">
              <a:solidFill>
                <a:srgbClr val="EF6132"/>
              </a:solidFill>
              <a:latin typeface="Calibri" panose="020F0502020204030204" pitchFamily="34" charset="0"/>
            </a:endParaRPr>
          </a:p>
        </p:txBody>
      </p:sp>
      <p:sp>
        <p:nvSpPr>
          <p:cNvPr id="4" name="Slide Number Placeholder 3">
            <a:extLst>
              <a:ext uri="{FF2B5EF4-FFF2-40B4-BE49-F238E27FC236}">
                <a16:creationId xmlns:a16="http://schemas.microsoft.com/office/drawing/2014/main" id="{4E31D349-10CF-4113-93CB-ABFC67652CC6}"/>
              </a:ext>
            </a:extLst>
          </p:cNvPr>
          <p:cNvSpPr>
            <a:spLocks noGrp="1"/>
          </p:cNvSpPr>
          <p:nvPr>
            <p:ph type="sldNum" sz="quarter" idx="12"/>
          </p:nvPr>
        </p:nvSpPr>
        <p:spPr/>
        <p:txBody>
          <a:bodyPr/>
          <a:lstStyle/>
          <a:p>
            <a:pPr>
              <a:defRPr/>
            </a:pPr>
            <a:fld id="{6843B6BD-D4B5-4BEE-963D-B2D76D004E71}" type="slidenum">
              <a:rPr lang="en-US" smtClean="0"/>
              <a:pPr>
                <a:defRPr/>
              </a:pPr>
              <a:t>8</a:t>
            </a:fld>
            <a:endParaRPr lang="en-US" b="0">
              <a:solidFill>
                <a:schemeClr val="tx1"/>
              </a:solidFill>
            </a:endParaRPr>
          </a:p>
        </p:txBody>
      </p:sp>
    </p:spTree>
    <p:extLst>
      <p:ext uri="{BB962C8B-B14F-4D97-AF65-F5344CB8AC3E}">
        <p14:creationId xmlns:p14="http://schemas.microsoft.com/office/powerpoint/2010/main" val="39028715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291">
                                            <p:txEl>
                                              <p:pRg st="0" end="0"/>
                                            </p:txEl>
                                          </p:spTgt>
                                        </p:tgtEl>
                                        <p:attrNameLst>
                                          <p:attrName>style.visibility</p:attrName>
                                        </p:attrNameLst>
                                      </p:cBhvr>
                                      <p:to>
                                        <p:strVal val="visible"/>
                                      </p:to>
                                    </p:set>
                                    <p:animEffect transition="in" filter="fade">
                                      <p:cBhvr>
                                        <p:cTn id="12" dur="500"/>
                                        <p:tgtEl>
                                          <p:spTgt spid="1229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291">
                                            <p:txEl>
                                              <p:pRg st="1" end="1"/>
                                            </p:txEl>
                                          </p:spTgt>
                                        </p:tgtEl>
                                        <p:attrNameLst>
                                          <p:attrName>style.visibility</p:attrName>
                                        </p:attrNameLst>
                                      </p:cBhvr>
                                      <p:to>
                                        <p:strVal val="visible"/>
                                      </p:to>
                                    </p:set>
                                    <p:animEffect transition="in" filter="fade">
                                      <p:cBhvr>
                                        <p:cTn id="17" dur="500"/>
                                        <p:tgtEl>
                                          <p:spTgt spid="1229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291">
                                            <p:txEl>
                                              <p:pRg st="2" end="2"/>
                                            </p:txEl>
                                          </p:spTgt>
                                        </p:tgtEl>
                                        <p:attrNameLst>
                                          <p:attrName>style.visibility</p:attrName>
                                        </p:attrNameLst>
                                      </p:cBhvr>
                                      <p:to>
                                        <p:strVal val="visible"/>
                                      </p:to>
                                    </p:set>
                                    <p:animEffect transition="in" filter="fade">
                                      <p:cBhvr>
                                        <p:cTn id="22" dur="500"/>
                                        <p:tgtEl>
                                          <p:spTgt spid="1229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291">
                                            <p:txEl>
                                              <p:pRg st="3" end="3"/>
                                            </p:txEl>
                                          </p:spTgt>
                                        </p:tgtEl>
                                        <p:attrNameLst>
                                          <p:attrName>style.visibility</p:attrName>
                                        </p:attrNameLst>
                                      </p:cBhvr>
                                      <p:to>
                                        <p:strVal val="visible"/>
                                      </p:to>
                                    </p:set>
                                    <p:animEffect transition="in" filter="fade">
                                      <p:cBhvr>
                                        <p:cTn id="27" dur="500"/>
                                        <p:tgtEl>
                                          <p:spTgt spid="12291">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291">
                                            <p:txEl>
                                              <p:pRg st="4" end="4"/>
                                            </p:txEl>
                                          </p:spTgt>
                                        </p:tgtEl>
                                        <p:attrNameLst>
                                          <p:attrName>style.visibility</p:attrName>
                                        </p:attrNameLst>
                                      </p:cBhvr>
                                      <p:to>
                                        <p:strVal val="visible"/>
                                      </p:to>
                                    </p:set>
                                    <p:animEffect transition="in" filter="fade">
                                      <p:cBhvr>
                                        <p:cTn id="32" dur="500"/>
                                        <p:tgtEl>
                                          <p:spTgt spid="1229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685800" y="152400"/>
            <a:ext cx="7772400" cy="1143000"/>
          </a:xfrm>
        </p:spPr>
        <p:txBody>
          <a:bodyPr/>
          <a:lstStyle/>
          <a:p>
            <a:pPr eaLnBrk="1" hangingPunct="1">
              <a:lnSpc>
                <a:spcPct val="90000"/>
              </a:lnSpc>
            </a:pPr>
            <a:r>
              <a:rPr lang="en-US" altLang="en-US" sz="4000" dirty="0">
                <a:solidFill>
                  <a:schemeClr val="folHlink"/>
                </a:solidFill>
                <a:effectLst/>
                <a:latin typeface="Calibri" pitchFamily="34" charset="0"/>
                <a:ea typeface="Calibri" pitchFamily="34" charset="0"/>
                <a:cs typeface="Calibri" pitchFamily="34" charset="0"/>
              </a:rPr>
              <a:t>More presentation math:</a:t>
            </a:r>
          </a:p>
        </p:txBody>
      </p:sp>
      <p:sp>
        <p:nvSpPr>
          <p:cNvPr id="10244" name="Text Box 5"/>
          <p:cNvSpPr txBox="1">
            <a:spLocks noChangeArrowheads="1"/>
          </p:cNvSpPr>
          <p:nvPr/>
        </p:nvSpPr>
        <p:spPr bwMode="auto">
          <a:xfrm>
            <a:off x="685800" y="2084962"/>
            <a:ext cx="8267701" cy="978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ct val="20000"/>
              </a:spcBef>
              <a:buClr>
                <a:srgbClr val="CC3300"/>
              </a:buClr>
              <a:buSzPct val="85000"/>
              <a:buFont typeface="Symbol" pitchFamily="18" charset="2"/>
              <a:defRPr sz="3200" b="1">
                <a:solidFill>
                  <a:srgbClr val="000066"/>
                </a:solidFill>
                <a:latin typeface="Arial" charset="0"/>
              </a:defRPr>
            </a:lvl1pPr>
            <a:lvl2pPr marL="742950" indent="-285750">
              <a:lnSpc>
                <a:spcPct val="90000"/>
              </a:lnSpc>
              <a:buClr>
                <a:srgbClr val="CC3300"/>
              </a:buClr>
              <a:buSzPct val="55000"/>
              <a:buFont typeface="ZapfDingbats"/>
              <a:defRPr sz="2800" b="1">
                <a:solidFill>
                  <a:srgbClr val="000066"/>
                </a:solidFill>
                <a:latin typeface="Arial" charset="0"/>
              </a:defRPr>
            </a:lvl2pPr>
            <a:lvl3pPr marL="1143000" indent="-228600">
              <a:lnSpc>
                <a:spcPct val="85000"/>
              </a:lnSpc>
              <a:buClr>
                <a:srgbClr val="FF3300"/>
              </a:buClr>
              <a:defRPr sz="2400" b="1">
                <a:solidFill>
                  <a:srgbClr val="000066"/>
                </a:solidFill>
                <a:latin typeface="Arial" charset="0"/>
              </a:defRPr>
            </a:lvl3pPr>
            <a:lvl4pPr marL="1600200" indent="-228600">
              <a:spcBef>
                <a:spcPct val="20000"/>
              </a:spcBef>
              <a:defRPr sz="2000">
                <a:solidFill>
                  <a:srgbClr val="000066"/>
                </a:solidFill>
                <a:latin typeface="Times New Roman" pitchFamily="18" charset="0"/>
              </a:defRPr>
            </a:lvl4pPr>
            <a:lvl5pPr marL="2057400" indent="-228600">
              <a:spcBef>
                <a:spcPct val="20000"/>
              </a:spcBef>
              <a:defRPr sz="2000">
                <a:solidFill>
                  <a:srgbClr val="000066"/>
                </a:solidFill>
                <a:latin typeface="Times New Roman" pitchFamily="18" charset="0"/>
              </a:defRPr>
            </a:lvl5pPr>
            <a:lvl6pPr marL="2514600" indent="-228600" eaLnBrk="0" fontAlgn="base" hangingPunct="0">
              <a:spcBef>
                <a:spcPct val="20000"/>
              </a:spcBef>
              <a:spcAft>
                <a:spcPct val="0"/>
              </a:spcAft>
              <a:defRPr sz="2000">
                <a:solidFill>
                  <a:srgbClr val="000066"/>
                </a:solidFill>
                <a:latin typeface="Times New Roman" pitchFamily="18" charset="0"/>
              </a:defRPr>
            </a:lvl6pPr>
            <a:lvl7pPr marL="2971800" indent="-228600" eaLnBrk="0" fontAlgn="base" hangingPunct="0">
              <a:spcBef>
                <a:spcPct val="20000"/>
              </a:spcBef>
              <a:spcAft>
                <a:spcPct val="0"/>
              </a:spcAft>
              <a:defRPr sz="2000">
                <a:solidFill>
                  <a:srgbClr val="000066"/>
                </a:solidFill>
                <a:latin typeface="Times New Roman" pitchFamily="18" charset="0"/>
              </a:defRPr>
            </a:lvl7pPr>
            <a:lvl8pPr marL="3429000" indent="-228600" eaLnBrk="0" fontAlgn="base" hangingPunct="0">
              <a:spcBef>
                <a:spcPct val="20000"/>
              </a:spcBef>
              <a:spcAft>
                <a:spcPct val="0"/>
              </a:spcAft>
              <a:defRPr sz="2000">
                <a:solidFill>
                  <a:srgbClr val="000066"/>
                </a:solidFill>
                <a:latin typeface="Times New Roman" pitchFamily="18" charset="0"/>
              </a:defRPr>
            </a:lvl8pPr>
            <a:lvl9pPr marL="3886200" indent="-228600" eaLnBrk="0" fontAlgn="base" hangingPunct="0">
              <a:spcBef>
                <a:spcPct val="20000"/>
              </a:spcBef>
              <a:spcAft>
                <a:spcPct val="0"/>
              </a:spcAft>
              <a:defRPr sz="2000">
                <a:solidFill>
                  <a:srgbClr val="000066"/>
                </a:solidFill>
                <a:latin typeface="Times New Roman" pitchFamily="18" charset="0"/>
              </a:defRPr>
            </a:lvl9pPr>
          </a:lstStyle>
          <a:p>
            <a:pPr>
              <a:spcBef>
                <a:spcPct val="0"/>
              </a:spcBef>
              <a:spcAft>
                <a:spcPct val="25000"/>
              </a:spcAft>
              <a:buClrTx/>
              <a:buSzTx/>
              <a:buFontTx/>
              <a:buNone/>
            </a:pPr>
            <a:r>
              <a:rPr lang="en-US" altLang="en-US" dirty="0">
                <a:latin typeface="Calibri" panose="020F0502020204030204" pitchFamily="34" charset="0"/>
              </a:rPr>
              <a:t>where </a:t>
            </a:r>
            <a:r>
              <a:rPr lang="en-US" altLang="en-US" i="1" dirty="0">
                <a:latin typeface="Old English Text MT" panose="03040902040508030806" pitchFamily="66" charset="0"/>
              </a:rPr>
              <a:t>S</a:t>
            </a:r>
            <a:r>
              <a:rPr lang="en-US" altLang="en-US" dirty="0">
                <a:latin typeface="Calibri" panose="020F0502020204030204" pitchFamily="34" charset="0"/>
              </a:rPr>
              <a:t> is the number of slides that can be presented, and </a:t>
            </a:r>
            <a:r>
              <a:rPr lang="en-US" altLang="en-US" i="1" dirty="0">
                <a:latin typeface="Calibri" panose="020F0502020204030204" pitchFamily="34" charset="0"/>
              </a:rPr>
              <a:t>t</a:t>
            </a:r>
            <a:r>
              <a:rPr lang="en-US" altLang="en-US" dirty="0">
                <a:latin typeface="Calibri" panose="020F0502020204030204" pitchFamily="34" charset="0"/>
              </a:rPr>
              <a:t> is the time allotted in minutes</a:t>
            </a:r>
          </a:p>
        </p:txBody>
      </p:sp>
      <p:pic>
        <p:nvPicPr>
          <p:cNvPr id="9221" name="Picture 6" descr="time"/>
          <p:cNvPicPr>
            <a:picLocks noChangeAspect="1" noChangeArrowheads="1"/>
          </p:cNvPicPr>
          <p:nvPr/>
        </p:nvPicPr>
        <p:blipFill>
          <a:blip r:embed="rId4"/>
          <a:srcRect/>
          <a:stretch>
            <a:fillRect/>
          </a:stretch>
        </p:blipFill>
        <p:spPr bwMode="auto">
          <a:xfrm>
            <a:off x="7624990" y="171450"/>
            <a:ext cx="1298575" cy="8588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Text Box 7"/>
          <p:cNvSpPr txBox="1">
            <a:spLocks noChangeArrowheads="1"/>
          </p:cNvSpPr>
          <p:nvPr/>
        </p:nvSpPr>
        <p:spPr bwMode="auto">
          <a:xfrm>
            <a:off x="726621" y="3178076"/>
            <a:ext cx="78486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ct val="20000"/>
              </a:spcBef>
              <a:buClr>
                <a:srgbClr val="CC3300"/>
              </a:buClr>
              <a:buSzPct val="85000"/>
              <a:buFont typeface="Symbol" pitchFamily="18" charset="2"/>
              <a:defRPr sz="3200" b="1">
                <a:solidFill>
                  <a:srgbClr val="000066"/>
                </a:solidFill>
                <a:latin typeface="Arial" charset="0"/>
              </a:defRPr>
            </a:lvl1pPr>
            <a:lvl2pPr marL="742950" indent="-285750">
              <a:lnSpc>
                <a:spcPct val="90000"/>
              </a:lnSpc>
              <a:buClr>
                <a:srgbClr val="CC3300"/>
              </a:buClr>
              <a:buSzPct val="55000"/>
              <a:buFont typeface="ZapfDingbats"/>
              <a:defRPr sz="2800" b="1">
                <a:solidFill>
                  <a:srgbClr val="000066"/>
                </a:solidFill>
                <a:latin typeface="Arial" charset="0"/>
              </a:defRPr>
            </a:lvl2pPr>
            <a:lvl3pPr marL="1143000" indent="-228600">
              <a:lnSpc>
                <a:spcPct val="85000"/>
              </a:lnSpc>
              <a:buClr>
                <a:srgbClr val="FF3300"/>
              </a:buClr>
              <a:defRPr sz="2400" b="1">
                <a:solidFill>
                  <a:srgbClr val="000066"/>
                </a:solidFill>
                <a:latin typeface="Arial" charset="0"/>
              </a:defRPr>
            </a:lvl3pPr>
            <a:lvl4pPr marL="1600200" indent="-228600">
              <a:spcBef>
                <a:spcPct val="20000"/>
              </a:spcBef>
              <a:defRPr sz="2000">
                <a:solidFill>
                  <a:srgbClr val="000066"/>
                </a:solidFill>
                <a:latin typeface="Times New Roman" pitchFamily="18" charset="0"/>
              </a:defRPr>
            </a:lvl4pPr>
            <a:lvl5pPr marL="2057400" indent="-228600">
              <a:spcBef>
                <a:spcPct val="20000"/>
              </a:spcBef>
              <a:defRPr sz="2000">
                <a:solidFill>
                  <a:srgbClr val="000066"/>
                </a:solidFill>
                <a:latin typeface="Times New Roman" pitchFamily="18" charset="0"/>
              </a:defRPr>
            </a:lvl5pPr>
            <a:lvl6pPr marL="2514600" indent="-228600" eaLnBrk="0" fontAlgn="base" hangingPunct="0">
              <a:spcBef>
                <a:spcPct val="20000"/>
              </a:spcBef>
              <a:spcAft>
                <a:spcPct val="0"/>
              </a:spcAft>
              <a:defRPr sz="2000">
                <a:solidFill>
                  <a:srgbClr val="000066"/>
                </a:solidFill>
                <a:latin typeface="Times New Roman" pitchFamily="18" charset="0"/>
              </a:defRPr>
            </a:lvl6pPr>
            <a:lvl7pPr marL="2971800" indent="-228600" eaLnBrk="0" fontAlgn="base" hangingPunct="0">
              <a:spcBef>
                <a:spcPct val="20000"/>
              </a:spcBef>
              <a:spcAft>
                <a:spcPct val="0"/>
              </a:spcAft>
              <a:defRPr sz="2000">
                <a:solidFill>
                  <a:srgbClr val="000066"/>
                </a:solidFill>
                <a:latin typeface="Times New Roman" pitchFamily="18" charset="0"/>
              </a:defRPr>
            </a:lvl7pPr>
            <a:lvl8pPr marL="3429000" indent="-228600" eaLnBrk="0" fontAlgn="base" hangingPunct="0">
              <a:spcBef>
                <a:spcPct val="20000"/>
              </a:spcBef>
              <a:spcAft>
                <a:spcPct val="0"/>
              </a:spcAft>
              <a:defRPr sz="2000">
                <a:solidFill>
                  <a:srgbClr val="000066"/>
                </a:solidFill>
                <a:latin typeface="Times New Roman" pitchFamily="18" charset="0"/>
              </a:defRPr>
            </a:lvl8pPr>
            <a:lvl9pPr marL="3886200" indent="-228600" eaLnBrk="0" fontAlgn="base" hangingPunct="0">
              <a:spcBef>
                <a:spcPct val="20000"/>
              </a:spcBef>
              <a:spcAft>
                <a:spcPct val="0"/>
              </a:spcAft>
              <a:defRPr sz="2000">
                <a:solidFill>
                  <a:srgbClr val="000066"/>
                </a:solidFill>
                <a:latin typeface="Times New Roman" pitchFamily="18" charset="0"/>
              </a:defRPr>
            </a:lvl9pPr>
          </a:lstStyle>
          <a:p>
            <a:pPr>
              <a:lnSpc>
                <a:spcPct val="100000"/>
              </a:lnSpc>
              <a:spcBef>
                <a:spcPct val="50000"/>
              </a:spcBef>
              <a:buClrTx/>
              <a:buSzTx/>
              <a:buFontTx/>
              <a:buNone/>
            </a:pPr>
            <a:r>
              <a:rPr lang="en-US" altLang="en-US" dirty="0">
                <a:solidFill>
                  <a:schemeClr val="folHlink"/>
                </a:solidFill>
                <a:latin typeface="Calibri" panose="020F0502020204030204" pitchFamily="34" charset="0"/>
              </a:rPr>
              <a:t>A good “rule of thumb” is to allow about </a:t>
            </a:r>
            <a:br>
              <a:rPr lang="en-US" altLang="en-US" dirty="0">
                <a:solidFill>
                  <a:schemeClr val="folHlink"/>
                </a:solidFill>
                <a:latin typeface="Calibri" panose="020F0502020204030204" pitchFamily="34" charset="0"/>
              </a:rPr>
            </a:br>
            <a:r>
              <a:rPr lang="en-US" altLang="en-US" dirty="0">
                <a:solidFill>
                  <a:schemeClr val="folHlink"/>
                </a:solidFill>
                <a:latin typeface="Calibri" panose="020F0502020204030204" pitchFamily="34" charset="0"/>
              </a:rPr>
              <a:t>    2 minutes per slide</a:t>
            </a:r>
          </a:p>
          <a:p>
            <a:pPr>
              <a:lnSpc>
                <a:spcPct val="100000"/>
              </a:lnSpc>
              <a:spcBef>
                <a:spcPct val="50000"/>
              </a:spcBef>
              <a:buClrTx/>
              <a:buSzTx/>
              <a:buFontTx/>
              <a:buNone/>
            </a:pPr>
            <a:r>
              <a:rPr lang="en-US" altLang="en-US" dirty="0">
                <a:solidFill>
                  <a:schemeClr val="folHlink"/>
                </a:solidFill>
                <a:latin typeface="Calibri" panose="020F0502020204030204" pitchFamily="34" charset="0"/>
              </a:rPr>
              <a:t>Allow more time for equations, complex</a:t>
            </a:r>
            <a:br>
              <a:rPr lang="en-US" altLang="en-US" dirty="0">
                <a:solidFill>
                  <a:schemeClr val="folHlink"/>
                </a:solidFill>
                <a:latin typeface="Calibri" panose="020F0502020204030204" pitchFamily="34" charset="0"/>
              </a:rPr>
            </a:br>
            <a:r>
              <a:rPr lang="en-US" altLang="en-US" dirty="0">
                <a:solidFill>
                  <a:schemeClr val="folHlink"/>
                </a:solidFill>
                <a:latin typeface="Calibri" panose="020F0502020204030204" pitchFamily="34" charset="0"/>
              </a:rPr>
              <a:t>   plots, complicated figures, tabular data </a:t>
            </a:r>
          </a:p>
        </p:txBody>
      </p:sp>
      <p:graphicFrame>
        <p:nvGraphicFramePr>
          <p:cNvPr id="8200" name="Object 9"/>
          <p:cNvGraphicFramePr>
            <a:graphicFrameLocks noGrp="1" noChangeAspect="1"/>
          </p:cNvGraphicFramePr>
          <p:nvPr>
            <p:ph sz="half" idx="2"/>
          </p:nvPr>
        </p:nvGraphicFramePr>
        <p:xfrm>
          <a:off x="3949700" y="914400"/>
          <a:ext cx="860425" cy="1066800"/>
        </p:xfrm>
        <a:graphic>
          <a:graphicData uri="http://schemas.openxmlformats.org/presentationml/2006/ole">
            <mc:AlternateContent xmlns:mc="http://schemas.openxmlformats.org/markup-compatibility/2006">
              <mc:Choice xmlns:v="urn:schemas-microsoft-com:vml" Requires="v">
                <p:oleObj spid="_x0000_s4097" name="Equation" r:id="rId5" imgW="317160" imgH="393480" progId="Equation.3">
                  <p:embed/>
                </p:oleObj>
              </mc:Choice>
              <mc:Fallback>
                <p:oleObj name="Equation" r:id="rId5" imgW="317160" imgH="393480" progId="Equation.3">
                  <p:embed/>
                  <p:pic>
                    <p:nvPicPr>
                      <p:cNvPr id="0" name=""/>
                      <p:cNvPicPr>
                        <a:picLocks noChangeAspect="1" noChangeArrowheads="1"/>
                      </p:cNvPicPr>
                      <p:nvPr/>
                    </p:nvPicPr>
                    <p:blipFill>
                      <a:blip r:embed="rId6"/>
                      <a:srcRect/>
                      <a:stretch>
                        <a:fillRect/>
                      </a:stretch>
                    </p:blipFill>
                    <p:spPr bwMode="auto">
                      <a:xfrm>
                        <a:off x="3949700" y="914400"/>
                        <a:ext cx="860425" cy="1066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 name="TextBox 1"/>
          <p:cNvSpPr txBox="1">
            <a:spLocks noChangeArrowheads="1"/>
          </p:cNvSpPr>
          <p:nvPr/>
        </p:nvSpPr>
        <p:spPr bwMode="auto">
          <a:xfrm>
            <a:off x="7467600" y="1368425"/>
            <a:ext cx="10302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20000"/>
              </a:spcBef>
              <a:buClr>
                <a:srgbClr val="CC3300"/>
              </a:buClr>
              <a:buSzPct val="85000"/>
              <a:buFont typeface="Symbol" pitchFamily="18" charset="2"/>
              <a:defRPr sz="3200" b="1">
                <a:solidFill>
                  <a:srgbClr val="000066"/>
                </a:solidFill>
                <a:latin typeface="Arial" charset="0"/>
              </a:defRPr>
            </a:lvl1pPr>
            <a:lvl2pPr marL="742950" indent="-285750">
              <a:lnSpc>
                <a:spcPct val="90000"/>
              </a:lnSpc>
              <a:buClr>
                <a:srgbClr val="CC3300"/>
              </a:buClr>
              <a:buSzPct val="55000"/>
              <a:buFont typeface="ZapfDingbats"/>
              <a:defRPr sz="2800" b="1">
                <a:solidFill>
                  <a:srgbClr val="000066"/>
                </a:solidFill>
                <a:latin typeface="Arial" charset="0"/>
              </a:defRPr>
            </a:lvl2pPr>
            <a:lvl3pPr marL="1143000" indent="-228600">
              <a:lnSpc>
                <a:spcPct val="85000"/>
              </a:lnSpc>
              <a:buClr>
                <a:srgbClr val="FF3300"/>
              </a:buClr>
              <a:defRPr sz="2400" b="1">
                <a:solidFill>
                  <a:srgbClr val="000066"/>
                </a:solidFill>
                <a:latin typeface="Arial" charset="0"/>
              </a:defRPr>
            </a:lvl3pPr>
            <a:lvl4pPr marL="1600200" indent="-228600">
              <a:spcBef>
                <a:spcPct val="20000"/>
              </a:spcBef>
              <a:defRPr sz="2000">
                <a:solidFill>
                  <a:srgbClr val="000066"/>
                </a:solidFill>
                <a:latin typeface="Times New Roman" pitchFamily="18" charset="0"/>
              </a:defRPr>
            </a:lvl4pPr>
            <a:lvl5pPr marL="2057400" indent="-228600">
              <a:spcBef>
                <a:spcPct val="20000"/>
              </a:spcBef>
              <a:defRPr sz="2000">
                <a:solidFill>
                  <a:srgbClr val="000066"/>
                </a:solidFill>
                <a:latin typeface="Times New Roman" pitchFamily="18" charset="0"/>
              </a:defRPr>
            </a:lvl5pPr>
            <a:lvl6pPr marL="2514600" indent="-228600" eaLnBrk="0" fontAlgn="base" hangingPunct="0">
              <a:spcBef>
                <a:spcPct val="20000"/>
              </a:spcBef>
              <a:spcAft>
                <a:spcPct val="0"/>
              </a:spcAft>
              <a:defRPr sz="2000">
                <a:solidFill>
                  <a:srgbClr val="000066"/>
                </a:solidFill>
                <a:latin typeface="Times New Roman" pitchFamily="18" charset="0"/>
              </a:defRPr>
            </a:lvl6pPr>
            <a:lvl7pPr marL="2971800" indent="-228600" eaLnBrk="0" fontAlgn="base" hangingPunct="0">
              <a:spcBef>
                <a:spcPct val="20000"/>
              </a:spcBef>
              <a:spcAft>
                <a:spcPct val="0"/>
              </a:spcAft>
              <a:defRPr sz="2000">
                <a:solidFill>
                  <a:srgbClr val="000066"/>
                </a:solidFill>
                <a:latin typeface="Times New Roman" pitchFamily="18" charset="0"/>
              </a:defRPr>
            </a:lvl7pPr>
            <a:lvl8pPr marL="3429000" indent="-228600" eaLnBrk="0" fontAlgn="base" hangingPunct="0">
              <a:spcBef>
                <a:spcPct val="20000"/>
              </a:spcBef>
              <a:spcAft>
                <a:spcPct val="0"/>
              </a:spcAft>
              <a:defRPr sz="2000">
                <a:solidFill>
                  <a:srgbClr val="000066"/>
                </a:solidFill>
                <a:latin typeface="Times New Roman" pitchFamily="18" charset="0"/>
              </a:defRPr>
            </a:lvl8pPr>
            <a:lvl9pPr marL="3886200" indent="-228600" eaLnBrk="0" fontAlgn="base" hangingPunct="0">
              <a:spcBef>
                <a:spcPct val="20000"/>
              </a:spcBef>
              <a:spcAft>
                <a:spcPct val="0"/>
              </a:spcAft>
              <a:defRPr sz="2000">
                <a:solidFill>
                  <a:srgbClr val="000066"/>
                </a:solidFill>
                <a:latin typeface="Times New Roman" pitchFamily="18" charset="0"/>
              </a:defRPr>
            </a:lvl9pPr>
          </a:lstStyle>
          <a:p>
            <a:pPr>
              <a:lnSpc>
                <a:spcPct val="100000"/>
              </a:lnSpc>
              <a:spcBef>
                <a:spcPct val="0"/>
              </a:spcBef>
              <a:buClrTx/>
              <a:buSzTx/>
              <a:buFontTx/>
              <a:buNone/>
            </a:pPr>
            <a:r>
              <a:rPr lang="en-US" altLang="en-US" b="0" dirty="0">
                <a:solidFill>
                  <a:schemeClr val="tx1"/>
                </a:solidFill>
                <a:latin typeface="Calibri" pitchFamily="34" charset="0"/>
                <a:ea typeface="Calibri" pitchFamily="34" charset="0"/>
                <a:cs typeface="Calibri" pitchFamily="34" charset="0"/>
              </a:rPr>
              <a:t>[2]</a:t>
            </a:r>
          </a:p>
        </p:txBody>
      </p:sp>
      <p:sp>
        <p:nvSpPr>
          <p:cNvPr id="11" name="TextBox 2"/>
          <p:cNvSpPr txBox="1">
            <a:spLocks noChangeArrowheads="1"/>
          </p:cNvSpPr>
          <p:nvPr/>
        </p:nvSpPr>
        <p:spPr bwMode="auto">
          <a:xfrm>
            <a:off x="995363" y="5696489"/>
            <a:ext cx="7502525" cy="86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ct val="20000"/>
              </a:spcBef>
              <a:buClr>
                <a:srgbClr val="CC3300"/>
              </a:buClr>
              <a:buSzPct val="85000"/>
              <a:buFont typeface="Symbol" pitchFamily="18" charset="2"/>
              <a:defRPr sz="3200" b="1">
                <a:solidFill>
                  <a:srgbClr val="000066"/>
                </a:solidFill>
                <a:latin typeface="Arial" charset="0"/>
              </a:defRPr>
            </a:lvl1pPr>
            <a:lvl2pPr marL="742950" indent="-285750">
              <a:lnSpc>
                <a:spcPct val="90000"/>
              </a:lnSpc>
              <a:buClr>
                <a:srgbClr val="CC3300"/>
              </a:buClr>
              <a:buSzPct val="55000"/>
              <a:buFont typeface="ZapfDingbats"/>
              <a:defRPr sz="2800" b="1">
                <a:solidFill>
                  <a:srgbClr val="000066"/>
                </a:solidFill>
                <a:latin typeface="Arial" charset="0"/>
              </a:defRPr>
            </a:lvl2pPr>
            <a:lvl3pPr marL="1143000" indent="-228600">
              <a:lnSpc>
                <a:spcPct val="85000"/>
              </a:lnSpc>
              <a:buClr>
                <a:srgbClr val="FF3300"/>
              </a:buClr>
              <a:defRPr sz="2400" b="1">
                <a:solidFill>
                  <a:srgbClr val="000066"/>
                </a:solidFill>
                <a:latin typeface="Arial" charset="0"/>
              </a:defRPr>
            </a:lvl3pPr>
            <a:lvl4pPr marL="1600200" indent="-228600">
              <a:spcBef>
                <a:spcPct val="20000"/>
              </a:spcBef>
              <a:defRPr sz="2000">
                <a:solidFill>
                  <a:srgbClr val="000066"/>
                </a:solidFill>
                <a:latin typeface="Times New Roman" pitchFamily="18" charset="0"/>
              </a:defRPr>
            </a:lvl4pPr>
            <a:lvl5pPr marL="2057400" indent="-228600">
              <a:spcBef>
                <a:spcPct val="20000"/>
              </a:spcBef>
              <a:defRPr sz="2000">
                <a:solidFill>
                  <a:srgbClr val="000066"/>
                </a:solidFill>
                <a:latin typeface="Times New Roman" pitchFamily="18" charset="0"/>
              </a:defRPr>
            </a:lvl5pPr>
            <a:lvl6pPr marL="2514600" indent="-228600" eaLnBrk="0" fontAlgn="base" hangingPunct="0">
              <a:spcBef>
                <a:spcPct val="20000"/>
              </a:spcBef>
              <a:spcAft>
                <a:spcPct val="0"/>
              </a:spcAft>
              <a:defRPr sz="2000">
                <a:solidFill>
                  <a:srgbClr val="000066"/>
                </a:solidFill>
                <a:latin typeface="Times New Roman" pitchFamily="18" charset="0"/>
              </a:defRPr>
            </a:lvl6pPr>
            <a:lvl7pPr marL="2971800" indent="-228600" eaLnBrk="0" fontAlgn="base" hangingPunct="0">
              <a:spcBef>
                <a:spcPct val="20000"/>
              </a:spcBef>
              <a:spcAft>
                <a:spcPct val="0"/>
              </a:spcAft>
              <a:defRPr sz="2000">
                <a:solidFill>
                  <a:srgbClr val="000066"/>
                </a:solidFill>
                <a:latin typeface="Times New Roman" pitchFamily="18" charset="0"/>
              </a:defRPr>
            </a:lvl7pPr>
            <a:lvl8pPr marL="3429000" indent="-228600" eaLnBrk="0" fontAlgn="base" hangingPunct="0">
              <a:spcBef>
                <a:spcPct val="20000"/>
              </a:spcBef>
              <a:spcAft>
                <a:spcPct val="0"/>
              </a:spcAft>
              <a:defRPr sz="2000">
                <a:solidFill>
                  <a:srgbClr val="000066"/>
                </a:solidFill>
                <a:latin typeface="Times New Roman" pitchFamily="18" charset="0"/>
              </a:defRPr>
            </a:lvl8pPr>
            <a:lvl9pPr marL="3886200" indent="-228600" eaLnBrk="0" fontAlgn="base" hangingPunct="0">
              <a:spcBef>
                <a:spcPct val="20000"/>
              </a:spcBef>
              <a:spcAft>
                <a:spcPct val="0"/>
              </a:spcAft>
              <a:defRPr sz="2000">
                <a:solidFill>
                  <a:srgbClr val="000066"/>
                </a:solidFill>
                <a:latin typeface="Times New Roman" pitchFamily="18" charset="0"/>
              </a:defRPr>
            </a:lvl9pPr>
          </a:lstStyle>
          <a:p>
            <a:pPr>
              <a:spcBef>
                <a:spcPct val="0"/>
              </a:spcBef>
              <a:buClrTx/>
              <a:buSzTx/>
              <a:buFontTx/>
              <a:buNone/>
            </a:pPr>
            <a:r>
              <a:rPr lang="en-US" altLang="en-US" sz="2800" dirty="0">
                <a:solidFill>
                  <a:srgbClr val="EF6132"/>
                </a:solidFill>
                <a:latin typeface="Calibri" pitchFamily="34" charset="0"/>
                <a:ea typeface="Calibri" pitchFamily="34" charset="0"/>
                <a:cs typeface="Calibri" pitchFamily="34" charset="0"/>
              </a:rPr>
              <a:t>Tip: You cannot show 44 slides in a 15-min presentation, </a:t>
            </a:r>
            <a:r>
              <a:rPr lang="en-US" altLang="en-US" sz="2800" i="1" dirty="0">
                <a:solidFill>
                  <a:srgbClr val="EF6132"/>
                </a:solidFill>
                <a:latin typeface="Calibri" pitchFamily="34" charset="0"/>
                <a:ea typeface="Calibri" pitchFamily="34" charset="0"/>
                <a:cs typeface="Calibri" pitchFamily="34" charset="0"/>
              </a:rPr>
              <a:t>no matter </a:t>
            </a:r>
            <a:r>
              <a:rPr lang="en-US" altLang="en-US" sz="2800" i="1" u="sng" dirty="0">
                <a:solidFill>
                  <a:srgbClr val="EF6132"/>
                </a:solidFill>
                <a:latin typeface="Calibri" pitchFamily="34" charset="0"/>
                <a:ea typeface="Calibri" pitchFamily="34" charset="0"/>
                <a:cs typeface="Calibri" pitchFamily="34" charset="0"/>
              </a:rPr>
              <a:t>how</a:t>
            </a:r>
            <a:r>
              <a:rPr lang="en-US" altLang="en-US" sz="2800" i="1" dirty="0">
                <a:solidFill>
                  <a:srgbClr val="EF6132"/>
                </a:solidFill>
                <a:latin typeface="Calibri" pitchFamily="34" charset="0"/>
                <a:ea typeface="Calibri" pitchFamily="34" charset="0"/>
                <a:cs typeface="Calibri" pitchFamily="34" charset="0"/>
              </a:rPr>
              <a:t> fast you talk</a:t>
            </a:r>
          </a:p>
        </p:txBody>
      </p:sp>
      <p:sp>
        <p:nvSpPr>
          <p:cNvPr id="3" name="TextBox 2"/>
          <p:cNvSpPr txBox="1"/>
          <p:nvPr/>
        </p:nvSpPr>
        <p:spPr>
          <a:xfrm>
            <a:off x="3352800" y="1219200"/>
            <a:ext cx="533400" cy="584775"/>
          </a:xfrm>
          <a:prstGeom prst="rect">
            <a:avLst/>
          </a:prstGeom>
          <a:noFill/>
        </p:spPr>
        <p:txBody>
          <a:bodyPr wrap="square" rtlCol="0">
            <a:spAutoFit/>
          </a:bodyPr>
          <a:lstStyle/>
          <a:p>
            <a:r>
              <a:rPr lang="en-US" sz="3200" i="1" dirty="0">
                <a:latin typeface="Old English Text MT" panose="03040902040508030806" pitchFamily="66" charset="0"/>
              </a:rPr>
              <a:t>S</a:t>
            </a:r>
          </a:p>
        </p:txBody>
      </p:sp>
      <p:sp>
        <p:nvSpPr>
          <p:cNvPr id="4" name="Slide Number Placeholder 3">
            <a:extLst>
              <a:ext uri="{FF2B5EF4-FFF2-40B4-BE49-F238E27FC236}">
                <a16:creationId xmlns:a16="http://schemas.microsoft.com/office/drawing/2014/main" id="{08A57334-CDA5-456D-BE1C-9F029CC9215F}"/>
              </a:ext>
            </a:extLst>
          </p:cNvPr>
          <p:cNvSpPr>
            <a:spLocks noGrp="1"/>
          </p:cNvSpPr>
          <p:nvPr>
            <p:ph type="sldNum" sz="quarter" idx="12"/>
          </p:nvPr>
        </p:nvSpPr>
        <p:spPr/>
        <p:txBody>
          <a:bodyPr/>
          <a:lstStyle/>
          <a:p>
            <a:pPr>
              <a:defRPr/>
            </a:pPr>
            <a:fld id="{9939EA6B-5ECD-4F0D-9B48-336E314C053B}" type="slidenum">
              <a:rPr lang="en-US" smtClean="0"/>
              <a:pPr>
                <a:defRPr/>
              </a:pPr>
              <a:t>9</a:t>
            </a:fld>
            <a:endParaRPr lang="en-US" b="0">
              <a:solidFill>
                <a:schemeClr val="tx1"/>
              </a:solidFill>
            </a:endParaRPr>
          </a:p>
        </p:txBody>
      </p:sp>
    </p:spTree>
    <p:extLst>
      <p:ext uri="{BB962C8B-B14F-4D97-AF65-F5344CB8AC3E}">
        <p14:creationId xmlns:p14="http://schemas.microsoft.com/office/powerpoint/2010/main" val="2806143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6">
                                            <p:txEl>
                                              <p:pRg st="0" end="0"/>
                                            </p:txEl>
                                          </p:spTgt>
                                        </p:tgtEl>
                                        <p:attrNameLst>
                                          <p:attrName>style.visibility</p:attrName>
                                        </p:attrNameLst>
                                      </p:cBhvr>
                                      <p:to>
                                        <p:strVal val="visible"/>
                                      </p:to>
                                    </p:set>
                                    <p:animEffect transition="in" filter="fade">
                                      <p:cBhvr>
                                        <p:cTn id="7" dur="500"/>
                                        <p:tgtEl>
                                          <p:spTgt spid="1024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46">
                                            <p:txEl>
                                              <p:pRg st="1" end="1"/>
                                            </p:txEl>
                                          </p:spTgt>
                                        </p:tgtEl>
                                        <p:attrNameLst>
                                          <p:attrName>style.visibility</p:attrName>
                                        </p:attrNameLst>
                                      </p:cBhvr>
                                      <p:to>
                                        <p:strVal val="visible"/>
                                      </p:to>
                                    </p:set>
                                    <p:animEffect transition="in" filter="fade">
                                      <p:cBhvr>
                                        <p:cTn id="12" dur="500"/>
                                        <p:tgtEl>
                                          <p:spTgt spid="1024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heme/theme1.xml><?xml version="1.0" encoding="utf-8"?>
<a:theme xmlns:a="http://schemas.openxmlformats.org/drawingml/2006/main" name="Pub t">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3399"/>
      </a:hlink>
      <a:folHlink>
        <a:srgbClr val="000066"/>
      </a:folHlink>
    </a:clrScheme>
    <a:fontScheme name="Pub 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Pub 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ub 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ub 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ub 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ub 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ub 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ub 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Pub t">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3399"/>
      </a:hlink>
      <a:folHlink>
        <a:srgbClr val="000066"/>
      </a:folHlink>
    </a:clrScheme>
    <a:fontScheme name="1_Pub 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Pub 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Pub 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Pub 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Pub 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Pub 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Pub 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Pub 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A:\Pub t.pot</Template>
  <TotalTime>61224</TotalTime>
  <Words>8964</Words>
  <Application>Microsoft Macintosh PowerPoint</Application>
  <PresentationFormat>On-screen Show (4:3)</PresentationFormat>
  <Paragraphs>834</Paragraphs>
  <Slides>54</Slides>
  <Notes>54</Notes>
  <HiddenSlides>0</HiddenSlides>
  <MMClips>0</MMClips>
  <ScaleCrop>false</ScaleCrop>
  <HeadingPairs>
    <vt:vector size="8" baseType="variant">
      <vt:variant>
        <vt:lpstr>Fonts Used</vt:lpstr>
      </vt:variant>
      <vt:variant>
        <vt:i4>23</vt:i4>
      </vt:variant>
      <vt:variant>
        <vt:lpstr>Theme</vt:lpstr>
      </vt:variant>
      <vt:variant>
        <vt:i4>2</vt:i4>
      </vt:variant>
      <vt:variant>
        <vt:lpstr>Embedded OLE Servers</vt:lpstr>
      </vt:variant>
      <vt:variant>
        <vt:i4>1</vt:i4>
      </vt:variant>
      <vt:variant>
        <vt:lpstr>Slide Titles</vt:lpstr>
      </vt:variant>
      <vt:variant>
        <vt:i4>54</vt:i4>
      </vt:variant>
    </vt:vector>
  </HeadingPairs>
  <TitlesOfParts>
    <vt:vector size="80" baseType="lpstr">
      <vt:lpstr>Gigi</vt:lpstr>
      <vt:lpstr>Arial</vt:lpstr>
      <vt:lpstr>Univers</vt:lpstr>
      <vt:lpstr>Times New Roman</vt:lpstr>
      <vt:lpstr>Franklin Gothic Demi</vt:lpstr>
      <vt:lpstr>Magneto</vt:lpstr>
      <vt:lpstr>Jokerman</vt:lpstr>
      <vt:lpstr>Georgia</vt:lpstr>
      <vt:lpstr>Playbill</vt:lpstr>
      <vt:lpstr>Palatino Linotype</vt:lpstr>
      <vt:lpstr>Symbol</vt:lpstr>
      <vt:lpstr>Calibri</vt:lpstr>
      <vt:lpstr>Verdana</vt:lpstr>
      <vt:lpstr>Stencil</vt:lpstr>
      <vt:lpstr>ZapfDingbats</vt:lpstr>
      <vt:lpstr>Tahoma</vt:lpstr>
      <vt:lpstr>Old English Text MT</vt:lpstr>
      <vt:lpstr>Wingdings</vt:lpstr>
      <vt:lpstr>Aptos Black</vt:lpstr>
      <vt:lpstr>Comic Sans MS</vt:lpstr>
      <vt:lpstr>MingLiU</vt:lpstr>
      <vt:lpstr>Eras Demi ITC</vt:lpstr>
      <vt:lpstr>Aptos Serif</vt:lpstr>
      <vt:lpstr>Pub t</vt:lpstr>
      <vt:lpstr>1_Pub t</vt:lpstr>
      <vt:lpstr>Equation</vt:lpstr>
      <vt:lpstr>PowerPoint Presentation</vt:lpstr>
      <vt:lpstr>Step 1: PLAN what you’re going to say</vt:lpstr>
      <vt:lpstr>Before you start the first slide, decide what your ultimate goal is</vt:lpstr>
      <vt:lpstr>Next step—analyze your audience </vt:lpstr>
      <vt:lpstr>Your biggest constraint: How much material can you cover in the time allotted for your talk? </vt:lpstr>
      <vt:lpstr>Your biggest constraint: How much material can you cover in the time allotted for your talk? </vt:lpstr>
      <vt:lpstr>Your biggest constraint: How much material can you cover in the time allotted for your talk? </vt:lpstr>
      <vt:lpstr>Don’t try to tell “the whole story”*</vt:lpstr>
      <vt:lpstr>More presentation math:</vt:lpstr>
      <vt:lpstr>How do you start?—with the ideas! </vt:lpstr>
      <vt:lpstr>The sentences become slide titles —one main idea per slide  Use the rest of the slide to explain and support the statement at the  top of the slide </vt:lpstr>
      <vt:lpstr>Every other element that you put on the slide should explain or amplify the motivating statement</vt:lpstr>
      <vt:lpstr>Step 2: MAKE effective slides</vt:lpstr>
      <vt:lpstr>Don’t use photographic or “fill” backgrounds</vt:lpstr>
      <vt:lpstr>Don’t use one of the PPT templates </vt:lpstr>
      <vt:lpstr>Don’t use                     unless you are presenting an actual list</vt:lpstr>
      <vt:lpstr>Don’t use red or green to convey important information*</vt:lpstr>
      <vt:lpstr>DO replace the content-less PPT “title” with a meaningful motivating statement</vt:lpstr>
      <vt:lpstr>DO use the SEEE method to present your ideas effectively </vt:lpstr>
      <vt:lpstr>DO use the SEEE method to present your ideas effectively </vt:lpstr>
      <vt:lpstr>DO label all elements in a figure</vt:lpstr>
      <vt:lpstr>DO  number your slides</vt:lpstr>
      <vt:lpstr>DO use a simple sans serif font </vt:lpstr>
      <vt:lpstr>Sans serif fonts are easier to read when projected  </vt:lpstr>
      <vt:lpstr>DO use equations only if absolutely necessary to convey your message</vt:lpstr>
      <vt:lpstr>DO “embed” special fonts in PPT to avoid embarrassing surprises at the conference</vt:lpstr>
      <vt:lpstr>DO choose a neutral background and a high-contrast color for the text </vt:lpstr>
      <vt:lpstr>DO provide a “summary” slide and make it count!</vt:lpstr>
      <vt:lpstr>Most people will remember your images better than your words…</vt:lpstr>
      <vt:lpstr>Who can tell me the four reasons to include figures in your talk? </vt:lpstr>
      <vt:lpstr>Most people will remember your images better than your words…</vt:lpstr>
      <vt:lpstr>Figures serve four purposes in talks</vt:lpstr>
      <vt:lpstr>Visual images should inform, explain, or  persuade, not merely decorate</vt:lpstr>
      <vt:lpstr>Here’s how I’d change this slide: </vt:lpstr>
      <vt:lpstr>PowerPoint Presentation</vt:lpstr>
      <vt:lpstr>Use manual line breaks so that the text is not interrupted in awkward places</vt:lpstr>
      <vt:lpstr>Here’s how to do a slide make-over</vt:lpstr>
      <vt:lpstr>Use PPT animation to control the audience’s attention while you’re speaking </vt:lpstr>
      <vt:lpstr>Use PPT animation to control the audience’s attention while you’re speaking </vt:lpstr>
      <vt:lpstr>Use PPT animation to control the audience’s attention while you’re speaking </vt:lpstr>
      <vt:lpstr>You can “build” slides in one of two ways </vt:lpstr>
      <vt:lpstr>Never ever put anything on a slide that you do not thoroughly understand</vt:lpstr>
      <vt:lpstr>PowerPoint Presentation</vt:lpstr>
      <vt:lpstr>Technology presents its own challenges</vt:lpstr>
      <vt:lpstr>Step 3: PRACTICE out loud</vt:lpstr>
      <vt:lpstr>Train yourself to avoid verbal “fillers” </vt:lpstr>
      <vt:lpstr>Use minimal hand gestures</vt:lpstr>
      <vt:lpstr>If English is not your first language (and even if it is!)…use the simplest word</vt:lpstr>
      <vt:lpstr>Step 4: CHECK your timing</vt:lpstr>
      <vt:lpstr>Before you leave for your talk, email an editable copy of your file to yourself, at an address you can get to from the road</vt:lpstr>
      <vt:lpstr>Step 5: On the day of your talk</vt:lpstr>
      <vt:lpstr>A word about appropriate dress…</vt:lpstr>
      <vt:lpstr>Handling questions is an essential part of giving a talk</vt:lpstr>
      <vt:lpstr>To recap:</vt:lpstr>
    </vt:vector>
  </TitlesOfParts>
  <Company>Simplified Computer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OVERVIEW</dc:title>
  <dc:creator>Celia Elliott</dc:creator>
  <cp:lastModifiedBy>Hughes, Taylor L</cp:lastModifiedBy>
  <cp:revision>627</cp:revision>
  <cp:lastPrinted>2025-03-19T03:50:09Z</cp:lastPrinted>
  <dcterms:created xsi:type="dcterms:W3CDTF">1998-08-22T04:56:06Z</dcterms:created>
  <dcterms:modified xsi:type="dcterms:W3CDTF">2025-09-12T14:24:01Z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1</vt:i4>
  </property>
  <property fmtid="{D5CDD505-2E9C-101B-9397-08002B2CF9AE}" pid="3" name="GraphicType">
    <vt:i4>1</vt:i4>
  </property>
  <property fmtid="{D5CDD505-2E9C-101B-9397-08002B2CF9AE}" pid="4" name="Compression">
    <vt:i4>100</vt:i4>
  </property>
  <property fmtid="{D5CDD505-2E9C-101B-9397-08002B2CF9AE}" pid="5" name="ScreenSize">
    <vt:i4>2</vt:i4>
  </property>
  <property fmtid="{D5CDD505-2E9C-101B-9397-08002B2CF9AE}" pid="6" name="ScreenUsage">
    <vt:i4>2</vt:i4>
  </property>
  <property fmtid="{D5CDD505-2E9C-101B-9397-08002B2CF9AE}" pid="7" name="MailAddress">
    <vt:lpwstr>cmelliot@uiuc.edu</vt:lpwstr>
  </property>
  <property fmtid="{D5CDD505-2E9C-101B-9397-08002B2CF9AE}" pid="8" name="HomePage">
    <vt:lpwstr>http://www.physics.uiuc.edu/People/Staff/Celia/</vt:lpwstr>
  </property>
  <property fmtid="{D5CDD505-2E9C-101B-9397-08002B2CF9AE}" pid="9" name="Other">
    <vt:lpwstr/>
  </property>
  <property fmtid="{D5CDD505-2E9C-101B-9397-08002B2CF9AE}" pid="10" name="DownloadOriginal">
    <vt:bool>false</vt:bool>
  </property>
  <property fmtid="{D5CDD505-2E9C-101B-9397-08002B2CF9AE}" pid="11" name="DownloadIEButton">
    <vt:bool>false</vt:bool>
  </property>
  <property fmtid="{D5CDD505-2E9C-101B-9397-08002B2CF9AE}" pid="12" name="UseBrowserColor">
    <vt:bool>false</vt:bool>
  </property>
  <property fmtid="{D5CDD505-2E9C-101B-9397-08002B2CF9AE}" pid="13" name="BackColor">
    <vt:i4>16777215</vt:i4>
  </property>
  <property fmtid="{D5CDD505-2E9C-101B-9397-08002B2CF9AE}" pid="14" name="TextColor">
    <vt:i4>4194368</vt:i4>
  </property>
  <property fmtid="{D5CDD505-2E9C-101B-9397-08002B2CF9AE}" pid="15" name="LinkColor">
    <vt:i4>8404992</vt:i4>
  </property>
  <property fmtid="{D5CDD505-2E9C-101B-9397-08002B2CF9AE}" pid="16" name="VisitedColor">
    <vt:i4>12615680</vt:i4>
  </property>
  <property fmtid="{D5CDD505-2E9C-101B-9397-08002B2CF9AE}" pid="17" name="TransparentButton">
    <vt:i4>0</vt:i4>
  </property>
  <property fmtid="{D5CDD505-2E9C-101B-9397-08002B2CF9AE}" pid="18" name="ButtonType">
    <vt:i4>3</vt:i4>
  </property>
  <property fmtid="{D5CDD505-2E9C-101B-9397-08002B2CF9AE}" pid="19" name="ShowNotes">
    <vt:bool>false</vt:bool>
  </property>
  <property fmtid="{D5CDD505-2E9C-101B-9397-08002B2CF9AE}" pid="20" name="NavBtnPos">
    <vt:i4>2</vt:i4>
  </property>
  <property fmtid="{D5CDD505-2E9C-101B-9397-08002B2CF9AE}" pid="21" name="OutputDir">
    <vt:lpwstr>\\Phyactw\WWW\Education\398ST</vt:lpwstr>
  </property>
</Properties>
</file>