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380" r:id="rId2"/>
    <p:sldId id="330" r:id="rId3"/>
    <p:sldId id="335" r:id="rId4"/>
    <p:sldId id="332" r:id="rId5"/>
    <p:sldId id="258" r:id="rId6"/>
    <p:sldId id="259" r:id="rId7"/>
    <p:sldId id="336" r:id="rId8"/>
    <p:sldId id="430" r:id="rId9"/>
    <p:sldId id="431" r:id="rId10"/>
    <p:sldId id="432" r:id="rId11"/>
    <p:sldId id="433" r:id="rId12"/>
    <p:sldId id="429" r:id="rId13"/>
    <p:sldId id="266" r:id="rId14"/>
    <p:sldId id="304" r:id="rId15"/>
    <p:sldId id="339" r:id="rId16"/>
    <p:sldId id="267" r:id="rId17"/>
    <p:sldId id="449" r:id="rId18"/>
    <p:sldId id="450" r:id="rId19"/>
    <p:sldId id="273" r:id="rId20"/>
    <p:sldId id="340" r:id="rId21"/>
    <p:sldId id="341" r:id="rId22"/>
    <p:sldId id="275" r:id="rId23"/>
    <p:sldId id="447" r:id="rId24"/>
    <p:sldId id="448" r:id="rId25"/>
    <p:sldId id="277" r:id="rId26"/>
    <p:sldId id="278" r:id="rId27"/>
    <p:sldId id="279" r:id="rId28"/>
    <p:sldId id="280" r:id="rId29"/>
    <p:sldId id="281" r:id="rId30"/>
    <p:sldId id="282" r:id="rId31"/>
    <p:sldId id="309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6" r:id="rId41"/>
    <p:sldId id="484" r:id="rId42"/>
    <p:sldId id="485" r:id="rId43"/>
    <p:sldId id="342" r:id="rId44"/>
    <p:sldId id="487" r:id="rId45"/>
    <p:sldId id="436" r:id="rId46"/>
    <p:sldId id="343" r:id="rId47"/>
    <p:sldId id="442" r:id="rId48"/>
    <p:sldId id="345" r:id="rId49"/>
    <p:sldId id="347" r:id="rId50"/>
    <p:sldId id="348" r:id="rId51"/>
    <p:sldId id="349" r:id="rId52"/>
    <p:sldId id="350" r:id="rId53"/>
    <p:sldId id="438" r:id="rId54"/>
    <p:sldId id="364" r:id="rId55"/>
    <p:sldId id="443" r:id="rId56"/>
    <p:sldId id="360" r:id="rId57"/>
    <p:sldId id="362" r:id="rId58"/>
    <p:sldId id="365" r:id="rId59"/>
    <p:sldId id="444" r:id="rId60"/>
    <p:sldId id="368" r:id="rId61"/>
    <p:sldId id="369" r:id="rId62"/>
    <p:sldId id="445" r:id="rId63"/>
    <p:sldId id="446" r:id="rId64"/>
    <p:sldId id="451" r:id="rId65"/>
    <p:sldId id="374" r:id="rId66"/>
    <p:sldId id="375" r:id="rId67"/>
    <p:sldId id="452" r:id="rId68"/>
    <p:sldId id="470" r:id="rId69"/>
    <p:sldId id="372" r:id="rId70"/>
    <p:sldId id="377" r:id="rId71"/>
    <p:sldId id="466" r:id="rId72"/>
    <p:sldId id="439" r:id="rId73"/>
    <p:sldId id="402" r:id="rId74"/>
    <p:sldId id="403" r:id="rId75"/>
    <p:sldId id="404" r:id="rId76"/>
    <p:sldId id="405" r:id="rId77"/>
    <p:sldId id="406" r:id="rId78"/>
    <p:sldId id="407" r:id="rId79"/>
    <p:sldId id="408" r:id="rId80"/>
    <p:sldId id="409" r:id="rId81"/>
    <p:sldId id="440" r:id="rId82"/>
    <p:sldId id="453" r:id="rId83"/>
    <p:sldId id="454" r:id="rId84"/>
    <p:sldId id="455" r:id="rId85"/>
    <p:sldId id="456" r:id="rId86"/>
    <p:sldId id="457" r:id="rId87"/>
    <p:sldId id="411" r:id="rId88"/>
    <p:sldId id="412" r:id="rId89"/>
    <p:sldId id="413" r:id="rId90"/>
    <p:sldId id="414" r:id="rId91"/>
    <p:sldId id="418" r:id="rId92"/>
    <p:sldId id="419" r:id="rId93"/>
    <p:sldId id="420" r:id="rId94"/>
    <p:sldId id="421" r:id="rId95"/>
    <p:sldId id="424" r:id="rId96"/>
    <p:sldId id="461" r:id="rId97"/>
    <p:sldId id="462" r:id="rId98"/>
    <p:sldId id="458" r:id="rId99"/>
    <p:sldId id="459" r:id="rId100"/>
    <p:sldId id="428" r:id="rId101"/>
    <p:sldId id="463" r:id="rId102"/>
    <p:sldId id="464" r:id="rId103"/>
    <p:sldId id="465" r:id="rId104"/>
    <p:sldId id="467" r:id="rId105"/>
    <p:sldId id="471" r:id="rId106"/>
    <p:sldId id="472" r:id="rId107"/>
    <p:sldId id="473" r:id="rId108"/>
    <p:sldId id="474" r:id="rId109"/>
    <p:sldId id="475" r:id="rId1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3"/>
  </p:normalViewPr>
  <p:slideViewPr>
    <p:cSldViewPr snapToGrid="0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5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EA5D458-8B1E-3F41-B31C-103DC03376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Comic Sans M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9BC34776-702D-5C43-B4AB-2552F5CBF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Comic Sans M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93F1A14C-221F-714C-A4C1-70A8F19D8F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Comic Sans M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2BD982DB-9EE9-A843-8021-5A7C9851A1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FFB3742C-A61A-2E41-A839-1CE24B671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ECE2FA-42AD-7E42-8FFE-18A22D5630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80B951-8187-B244-8FB5-27EC36776D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C46BB60-8203-954C-A6E8-E5B304C5A5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CF44695-44F4-7845-969F-701024CA34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D6A1735-4281-D94F-97F7-EF14E624F7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0C656E2-DC77-8245-ABED-F1EECDBAC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anose="02020603050405020304" pitchFamily="18" charset="0"/>
              </a:defRPr>
            </a:lvl1pPr>
          </a:lstStyle>
          <a:p>
            <a:fld id="{184F4204-6833-1E43-BB40-51BB9CB568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3A191FD-1186-1A41-BEDC-7CA4636DC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9E81259-CABF-D949-B4AA-59C9D2AF1025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AA785EC-29DB-EE4F-9C5E-5B12298CD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B70D3ED-0F68-B340-9921-E21E1A557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C6B7A14-924F-1A4A-98E6-8496619D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76AE63D-5442-AE4E-B429-9937720F26A2}" type="slidenum">
              <a:rPr lang="en-US" altLang="en-US" sz="1200">
                <a:latin typeface="Times New Roman" panose="02020603050405020304" pitchFamily="18" charset="0"/>
              </a:rPr>
              <a:pPr/>
              <a:t>83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BBF0A4C-E368-D142-86E5-C9EB9272B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2BE4C5A-C21C-644E-A353-D73018869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4199A90F-169B-5841-90BA-83B721AF37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18A448E-2C48-2C4F-ABFB-B7469BCC6640}" type="slidenum">
              <a:rPr lang="en-US" altLang="en-US" sz="1200">
                <a:latin typeface="Times New Roman" panose="02020603050405020304" pitchFamily="18" charset="0"/>
              </a:rPr>
              <a:pPr/>
              <a:t>84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E51D8175-E9BF-F74D-A126-EA6B0A42D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1DB05D0-FA5F-CB4E-8ADD-88FB0356C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0571466A-4212-A44D-8773-ECB39DC25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3DE4A3E-BAF7-6944-A7BC-2BAFD49DA345}" type="slidenum">
              <a:rPr lang="en-US" altLang="en-US" sz="1200">
                <a:latin typeface="Times New Roman" panose="02020603050405020304" pitchFamily="18" charset="0"/>
              </a:rPr>
              <a:pPr/>
              <a:t>85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2ED851C9-8DED-454C-993C-676DCD754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940449F-B158-3548-BB30-0E6132CF6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EFC0C944-270D-734F-94D5-0CE06A44E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98128C0-8314-724A-9BB9-175F01CA351B}" type="slidenum">
              <a:rPr lang="en-US" altLang="en-US" sz="1200">
                <a:latin typeface="Times New Roman" panose="02020603050405020304" pitchFamily="18" charset="0"/>
              </a:rPr>
              <a:pPr/>
              <a:t>86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58390323-47C8-E04E-9377-7E4084B1A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9DC18188-426B-B14E-8F29-E207ADC2B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A7C0BA0C-903C-C44A-BE7D-77A2A8A42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B4F210F-E7B0-AB4A-BC52-00E28FB836ED}" type="slidenum">
              <a:rPr lang="en-US" altLang="en-US" sz="1200">
                <a:latin typeface="Times New Roman" panose="02020603050405020304" pitchFamily="18" charset="0"/>
              </a:rPr>
              <a:pPr/>
              <a:t>87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105C47C5-C26E-8044-9F6B-EC7BD57B4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2912E80-EA1E-1642-B50D-E12DB6245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A3CC993-7F7B-3746-968F-D3B283889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43DE64F-CE64-BC4E-A34D-0118F6A4CE84}" type="slidenum">
              <a:rPr lang="en-US" altLang="en-US" sz="1200">
                <a:latin typeface="Times New Roman" panose="02020603050405020304" pitchFamily="18" charset="0"/>
              </a:rPr>
              <a:pPr/>
              <a:t>88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C31DD52-B9E7-A745-87AD-ED304F982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6578D7EA-39D7-F44E-A7D8-8011ACDAB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D85BD00-8B1D-0646-8231-2F6053C47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D48DB3F-0744-DD49-AA7F-91B94D13E0E7}" type="slidenum">
              <a:rPr lang="en-US" altLang="en-US" sz="1200">
                <a:latin typeface="Times New Roman" panose="02020603050405020304" pitchFamily="18" charset="0"/>
              </a:rPr>
              <a:pPr/>
              <a:t>89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C1F9D13-F275-BE4C-AFC5-F77A0D718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C9AAA58A-6107-1343-90D6-724548767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0F1FAC5-E957-B948-B72D-CEFE68BD3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397A2E7-5642-DF4E-A13B-2B9049D9672F}" type="slidenum">
              <a:rPr lang="en-US" altLang="en-US" sz="1200">
                <a:latin typeface="Times New Roman" panose="02020603050405020304" pitchFamily="18" charset="0"/>
              </a:rPr>
              <a:pPr/>
              <a:t>90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12BAEBE-1564-2A40-80AB-7593B10F8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8DD7EBA-F441-B542-A233-E7D7C2327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DBA77474-A224-9D4F-8C5E-25981FD83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3911511-87F3-324C-9B4F-4F72EE363B1E}" type="slidenum">
              <a:rPr lang="en-US" altLang="en-US" sz="1200">
                <a:latin typeface="Times New Roman" panose="02020603050405020304" pitchFamily="18" charset="0"/>
              </a:rPr>
              <a:pPr/>
              <a:t>91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98FB4E89-38CE-D640-BCC4-3240C52FF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4219AF5-6F9F-354F-8B94-5940452EF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DAC7822B-7E2A-E64C-B47C-457F2E081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E802442-5F92-A746-9450-87DDAEDEA7D5}" type="slidenum">
              <a:rPr lang="en-US" altLang="en-US" sz="1200">
                <a:latin typeface="Times New Roman" panose="02020603050405020304" pitchFamily="18" charset="0"/>
              </a:rPr>
              <a:pPr/>
              <a:t>92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750E346-BBCE-1C4B-9414-E0B6F0E16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0171766-34CB-9548-A07C-92CB862CD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8C09FF2-AB42-2D4D-8AC3-FFAEACC95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135E2F8-F13A-3949-9480-9E2F48D8ABE9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2470229-CE68-9643-8968-4573703F3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6FD9B9A-643B-1A45-88C2-D645A6F60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3315367-2ED3-5F40-A2B0-68ADE0F76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FBEFF4A-2C58-1B43-AC6B-AB6FA631E9BE}" type="slidenum">
              <a:rPr lang="en-US" altLang="en-US" sz="1200">
                <a:latin typeface="Times New Roman" panose="02020603050405020304" pitchFamily="18" charset="0"/>
              </a:rPr>
              <a:pPr/>
              <a:t>93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269BCBD1-3F41-104D-A78F-0D68F5470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9B840B2-E5E1-7341-AE77-6F2C1A591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FB376210-C6DB-6C47-92D1-D701437A7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2238FDC-001F-5F43-8AEA-749C843512FB}" type="slidenum">
              <a:rPr lang="en-US" altLang="en-US" sz="1200">
                <a:latin typeface="Times New Roman" panose="02020603050405020304" pitchFamily="18" charset="0"/>
              </a:rPr>
              <a:pPr/>
              <a:t>94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E8C04CC6-0CB3-7345-9F68-8B603D343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893C911B-3F4D-764F-A347-98E099FB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888BBE7-367F-EB43-B572-9CBCC216F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E02830C-25BD-F448-9ECB-5452050C4BAC}" type="slidenum">
              <a:rPr lang="en-US" altLang="en-US" sz="1200">
                <a:latin typeface="Times New Roman" panose="02020603050405020304" pitchFamily="18" charset="0"/>
              </a:rPr>
              <a:pPr/>
              <a:t>95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56DB4310-92BE-E44B-8600-F31932045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C8D8D7FC-A950-E343-8A31-36DA7A406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63C06416-5D66-BE4D-BB67-01AA1B641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28C0B41-53FD-384A-97C8-B702F771A1CE}" type="slidenum">
              <a:rPr lang="en-US" altLang="en-US" sz="1200">
                <a:latin typeface="Times New Roman" panose="02020603050405020304" pitchFamily="18" charset="0"/>
              </a:rPr>
              <a:pPr/>
              <a:t>96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5FF70E11-4B1C-384A-95CE-8802CFAA2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E4A9E071-A7A4-FF4A-8D04-2314A1CDD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14A0A5AC-BCDD-6240-9C42-47E4C63C5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8C7DCB2-3E42-0640-B8F9-8B86598E56DF}" type="slidenum">
              <a:rPr lang="en-US" altLang="en-US" sz="1200">
                <a:latin typeface="Times New Roman" panose="02020603050405020304" pitchFamily="18" charset="0"/>
              </a:rPr>
              <a:pPr/>
              <a:t>97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B9C817ED-4DDC-DE42-AC20-E432063AA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A5B6848-D4BF-054A-A890-F4FBA22D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66746103-3651-B742-BD1B-344E2A40E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7630D8A-7F70-C743-916B-870992EE624D}" type="slidenum">
              <a:rPr lang="en-US" altLang="en-US" sz="1200">
                <a:latin typeface="Times New Roman" panose="02020603050405020304" pitchFamily="18" charset="0"/>
              </a:rPr>
              <a:pPr/>
              <a:t>98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A05CEE08-1EF7-B94C-B0CB-5017E4BF6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4E97FA82-43FA-9F43-BE3F-2E25E0431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CDE3BBE4-A77C-2E44-9EB3-EA39D1AFF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A37058B-12FA-214D-9D6D-A43D5C1D855B}" type="slidenum">
              <a:rPr lang="en-US" altLang="en-US" sz="1200">
                <a:latin typeface="Times New Roman" panose="02020603050405020304" pitchFamily="18" charset="0"/>
              </a:rPr>
              <a:pPr/>
              <a:t>99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EB551751-BE34-6144-B7B1-BFFA96F78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FC86E660-D522-A84E-80B9-F211A655E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62D74E91-6BF2-6945-8E9B-6B2296D0C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E37CE6C-3F38-184A-A307-94BFC33A6554}" type="slidenum">
              <a:rPr lang="en-US" altLang="en-US" sz="1200">
                <a:latin typeface="Times New Roman" panose="02020603050405020304" pitchFamily="18" charset="0"/>
              </a:rPr>
              <a:pPr/>
              <a:t>100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2D2BD0B2-D40F-5548-89F8-AEEE2B537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511E2A23-F99C-BD4D-B6E1-7A9DBD5A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6F03693-8D5F-5D40-98F6-D52FA8ECA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CE258AE-08B8-EF4F-962C-B342576B1A3B}" type="slidenum">
              <a:rPr lang="en-US" altLang="en-US" sz="1200">
                <a:latin typeface="Times New Roman" panose="02020603050405020304" pitchFamily="18" charset="0"/>
              </a:rPr>
              <a:pPr/>
              <a:t>101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C801B474-01A9-3B45-A8E6-76FD2F426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789C8F02-41E3-C545-B324-15450C888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5A14F16B-3181-AD4F-B575-3BA1C1B8F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06B2B2C-746E-CD45-8792-628D59B600DC}" type="slidenum">
              <a:rPr lang="en-US" altLang="en-US" sz="1200">
                <a:latin typeface="Times New Roman" panose="02020603050405020304" pitchFamily="18" charset="0"/>
              </a:rPr>
              <a:pPr/>
              <a:t>102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08F9FF87-0DBF-AC47-B231-FEC91CB587A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C3745D5-8E43-7B41-82C4-AC3B0352D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9D35A18-3A16-B04E-AB62-9A8970E37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0F802D3-D0BA-904D-B5FA-D093EE1DA368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BDE32FB-A47F-284C-96F4-94E4553FF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9117AE4-E5AC-AA48-9841-A569E813D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7F3FF2AF-E035-DC42-9427-6892BBB92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CC5B82E-2B07-244D-9189-05606082B99D}" type="slidenum">
              <a:rPr lang="en-US" altLang="en-US" sz="1200">
                <a:latin typeface="Times New Roman" panose="02020603050405020304" pitchFamily="18" charset="0"/>
              </a:rPr>
              <a:pPr/>
              <a:t>103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699B76C5-CB56-3B4C-867F-6477AA9ADFB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36949BCA-ECDA-874B-83B0-F69A488AB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86FB7BA9-B591-EC43-A03D-7461AFD3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593F941-47F9-A549-9F77-8EDEA4AE067E}" type="slidenum">
              <a:rPr lang="en-US" altLang="en-US" sz="1200">
                <a:latin typeface="Times New Roman" panose="02020603050405020304" pitchFamily="18" charset="0"/>
              </a:rPr>
              <a:pPr/>
              <a:t>107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CD34E203-C73C-C342-BD4D-5F464152851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289BD6E1-210C-0943-B8EB-94BEE35D4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38810B7E-725F-C64F-8D1A-826176AB7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1310831-45BE-7C4F-AFC7-97732F0FFB48}" type="slidenum">
              <a:rPr lang="en-US" altLang="en-US" sz="1200">
                <a:latin typeface="Times New Roman" panose="02020603050405020304" pitchFamily="18" charset="0"/>
              </a:rPr>
              <a:pPr/>
              <a:t>108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60392CCC-E78A-4841-B59E-8AE874EEAA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04CA15C3-CA48-6C42-BBE1-A808063CE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3D3F83CA-7119-A449-B673-0B604B6B3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81C4D92-E60A-5142-87FF-49CDE3FA0CBF}" type="slidenum">
              <a:rPr lang="en-US" altLang="en-US" sz="1200">
                <a:latin typeface="Times New Roman" panose="02020603050405020304" pitchFamily="18" charset="0"/>
              </a:rPr>
              <a:pPr/>
              <a:t>109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005B2086-FA3F-0948-B8DD-624115B5F8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A24A7895-0655-4F48-AD45-25754C25C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DDB7D1E-4316-964C-84B6-B67C12740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B4253BF-78EC-E644-BA64-A0C89B4D9AE8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D6D7E47-1610-424D-9F6B-8413D9112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54E57AC-A31D-F145-A6FF-2F8875896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CE92825D-B0EF-D742-9B0C-D1634315C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08D368-805D-8049-8F68-9A135738B90B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8F7DD6F-9FAD-7540-877D-4CD73A6102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23BA67A-10F3-F740-8F76-CA25DE6D3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6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575500BB-46D8-224D-B7CA-08578ECED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385CCB2-2D46-6D40-918C-9ED5C9249FFC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37F8E113-0F27-D747-997F-0715BC0B26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8DB18C8-E421-4D4A-AC74-F45AEA51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67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3B7C288-9E59-A842-8E3F-F305EC054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409D555-6BFF-5D43-80FF-CD7BA822E67C}" type="slidenum">
              <a:rPr lang="en-US" altLang="en-US" sz="1200">
                <a:latin typeface="Times New Roman" panose="02020603050405020304" pitchFamily="18" charset="0"/>
              </a:rPr>
              <a:pPr/>
              <a:t>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B44CB2D-42B6-1C43-993B-5AD9FBB19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BC70031-A91B-0341-8E65-97875620E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6FF6B4B-ECEE-D449-81D0-FFB369272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AF00441-80E1-0A4D-A25C-CFC7E87BE010}" type="slidenum">
              <a:rPr lang="en-US" altLang="en-US" sz="1200">
                <a:latin typeface="Times New Roman" panose="02020603050405020304" pitchFamily="18" charset="0"/>
              </a:rPr>
              <a:pPr/>
              <a:t>81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6EFC87D-13BA-0C4F-B2AD-C2D5D48AC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EB8BC19-F990-4F41-B64E-C5CD27701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93CB7B24-E392-1E42-96A9-5FFA34020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80EAD43-B588-0D4D-BAA4-75BF059A38D1}" type="slidenum">
              <a:rPr lang="en-US" altLang="en-US" sz="1200">
                <a:latin typeface="Times New Roman" panose="02020603050405020304" pitchFamily="18" charset="0"/>
              </a:rPr>
              <a:pPr/>
              <a:t>82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7C211A5A-6D05-214D-AFEF-42EB54D3E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6AB53EE-5999-9040-A7E5-EBBE2D14D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1E54B8-6D3D-824C-9698-7FBAD14EF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04CDB-DF35-F24B-BFA7-5EA6B8759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274F6E-9C3F-CF4C-9D71-FA78E90E0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E76C323D-B460-FB48-A902-BEFD98DA8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7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020DB-A622-4E45-A338-5329066FA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7A847B-9BB6-2843-938F-D2F811F6D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CE8FB2-C148-DE4F-A061-76B11EED8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C2F16BA1-B865-014D-89B8-392ABFF87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5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ED2B63-D76D-4143-BE39-A6064C16D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E69B5-215D-A844-8DF3-AA5BB1DA0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A9699-B874-774D-A286-EE39ED49E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785A9184-FDD3-134E-A2E8-2AC287961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9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D1F79-975F-7746-870A-2195C11EB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582D54-707F-C843-A447-97A8754B0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F75579-6F7D-DE41-BFDE-597FFF34B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2B8D4FA5-2EA6-D646-9EA5-1CBBA87F5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7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B2028-A495-2D4A-B3BB-C75D93CAB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9DB9D-C7B2-CF4B-9295-AD6869EC1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C533F-8E40-A94D-A848-4AC19B25A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27210945-B311-C748-9AE7-677B1714E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1C1D1-2D3B-F04F-BFCF-4EB72A4EE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62DAD9-8BBF-D344-840F-79CF9941E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6BE3FE-D5BB-2D46-912C-88877E620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4DE6BEC3-0AC3-274A-8DD5-6EA688845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BEFCD-E808-7D45-9E35-250093715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5118E-32EC-B048-82DF-6789F1791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82099-9DE0-5148-B6A8-3CBE1D445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0DF0DF97-B029-C541-A715-AAF5AE4FC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5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24A510-6DDB-F347-9849-11A9A1A58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0AA602-F5D5-3641-AC4E-8614AA4B3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A2DB7B-12DF-4540-BCE8-67A738150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3B91AFF7-CC79-ED49-800C-2950B54AF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8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41DB9C-8682-0346-A022-2D29F4ABA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8BFAD6-AEE7-7D48-BA9B-1752635C2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597459-61A2-F342-99B3-E82D9720B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712AFB76-AE8B-BD41-8A63-DB84F8DD7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DE757B-50B9-3640-BD19-ED5751E71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D47E7D-74F6-4649-A281-AE46D383C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19F537-7691-0042-A36B-0896FA40D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CB872378-42B0-4940-9D7C-96935D339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64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4723E-987C-6346-A6D0-9841AF4CD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2C032-D07C-5C45-95B7-4EBB2893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DFA2E-015B-CD47-ADE5-9CE64D447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D2030C84-2293-F045-B218-7A9924814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23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53632-2671-7B41-8F86-1B7962B94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38896-A9D2-4C42-A37A-51CFD17B0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0C58-7C73-5E4A-9CB2-F1F9EDC4C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5-</a:t>
            </a:r>
            <a:fld id="{A84F6EEB-37C5-B443-BB5A-E47C363C8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65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BBBE47-10E0-E94A-9C78-F8376DE7E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CD2904-0C06-6C41-900A-2300B42E3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28A752-5B85-C943-B8B1-9F9DCF706F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08F8D3-1F34-E74D-96D6-564B2C0C36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67A15B-E434-884F-8D18-0973E9D72F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5-</a:t>
            </a:r>
            <a:fld id="{4DC79A17-31DE-1C48-91E9-2B15704B7F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0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8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8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87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93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oleObject" Target="../embeddings/oleObject11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9.bin"/><Relationship Id="rId11" Type="http://schemas.openxmlformats.org/officeDocument/2006/relationships/oleObject" Target="../embeddings/oleObject114.bin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2.bin"/><Relationship Id="rId14" Type="http://schemas.openxmlformats.org/officeDocument/2006/relationships/oleObject" Target="../embeddings/oleObject117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31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7.bin"/><Relationship Id="rId14" Type="http://schemas.openxmlformats.org/officeDocument/2006/relationships/oleObject" Target="../embeddings/oleObject132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3.bin"/><Relationship Id="rId9" Type="http://schemas.openxmlformats.org/officeDocument/2006/relationships/oleObject" Target="../embeddings/oleObject137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56938597-CBFC-964B-973C-7A78B626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6387" name="Slide Number Placeholder 6">
            <a:extLst>
              <a:ext uri="{FF2B5EF4-FFF2-40B4-BE49-F238E27FC236}">
                <a16:creationId xmlns:a16="http://schemas.microsoft.com/office/drawing/2014/main" id="{370475A0-C81C-7240-A9C8-245AE2D0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B260E20-0FB5-9243-B33C-DD8B55772116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41DC6D0-7E21-0045-A447-64D19BD69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5: The Data Link Layer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BE6A200C-2AD5-BF41-BF2E-9D1FAFDAD2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Our goals: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understand principles behind data link layer services: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error detection, correction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sharing a broadcast channel: multiple access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link layer addressing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reliable data transfer, flow control: </a:t>
            </a:r>
            <a:r>
              <a:rPr lang="en-US" altLang="en-US" sz="20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done!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instantiation and implementation of various link layer technologies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D02D33E9-E296-084E-BB82-27EC5E45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9886520E-88A7-E64E-9337-C234D9DB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88F2671-17F6-FA41-90CB-574301973843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7325A3C-6146-834A-A175-F9F87932F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Parity Checking</a:t>
            </a:r>
          </a:p>
        </p:txBody>
      </p:sp>
      <p:pic>
        <p:nvPicPr>
          <p:cNvPr id="27653" name="Picture 3" descr="522 Single Bit Parity">
            <a:extLst>
              <a:ext uri="{FF2B5EF4-FFF2-40B4-BE49-F238E27FC236}">
                <a16:creationId xmlns:a16="http://schemas.microsoft.com/office/drawing/2014/main" id="{CD4D2C45-9ADD-D949-A800-E88152F9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4">
            <a:extLst>
              <a:ext uri="{FF2B5EF4-FFF2-40B4-BE49-F238E27FC236}">
                <a16:creationId xmlns:a16="http://schemas.microsoft.com/office/drawing/2014/main" id="{18F1C53F-6643-494F-9D6A-7DA869EE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4605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Single Bit Parity:</a:t>
            </a:r>
            <a:endParaRPr lang="en-US" altLang="en-US" b="1"/>
          </a:p>
          <a:p>
            <a:r>
              <a:rPr lang="en-US" altLang="en-US" sz="1600" b="1"/>
              <a:t>Detect single bit errors</a:t>
            </a:r>
            <a:endParaRPr lang="en-US" altLang="en-US" sz="3200" b="1"/>
          </a:p>
        </p:txBody>
      </p:sp>
      <p:pic>
        <p:nvPicPr>
          <p:cNvPr id="27655" name="Picture 5" descr="523 Double Bit Parity">
            <a:extLst>
              <a:ext uri="{FF2B5EF4-FFF2-40B4-BE49-F238E27FC236}">
                <a16:creationId xmlns:a16="http://schemas.microsoft.com/office/drawing/2014/main" id="{A736CC99-9A61-6246-9B5B-89FC3CDB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6">
            <a:extLst>
              <a:ext uri="{FF2B5EF4-FFF2-40B4-BE49-F238E27FC236}">
                <a16:creationId xmlns:a16="http://schemas.microsoft.com/office/drawing/2014/main" id="{FD97480E-9663-D542-8CED-73ADCDB5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408113"/>
            <a:ext cx="4097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Two Dimensional Bit Parity</a:t>
            </a:r>
            <a:r>
              <a:rPr lang="en-US" altLang="en-US" b="1" u="sng">
                <a:solidFill>
                  <a:srgbClr val="FF0000"/>
                </a:solidFill>
              </a:rPr>
              <a:t>:</a:t>
            </a:r>
            <a:endParaRPr lang="en-US" altLang="en-US" b="1"/>
          </a:p>
          <a:p>
            <a:r>
              <a:rPr lang="en-US" altLang="en-US" sz="1600" b="1"/>
              <a:t>Detect </a:t>
            </a:r>
            <a:r>
              <a:rPr lang="en-US" altLang="en-US" sz="1600" b="1" i="1"/>
              <a:t>and correct</a:t>
            </a:r>
            <a:r>
              <a:rPr lang="en-US" altLang="en-US" sz="1600" b="1"/>
              <a:t> single bit errors</a:t>
            </a:r>
            <a:endParaRPr lang="en-US" altLang="en-US" sz="3200" b="1"/>
          </a:p>
        </p:txBody>
      </p:sp>
      <p:sp>
        <p:nvSpPr>
          <p:cNvPr id="27657" name="Oval 7">
            <a:extLst>
              <a:ext uri="{FF2B5EF4-FFF2-40B4-BE49-F238E27FC236}">
                <a16:creationId xmlns:a16="http://schemas.microsoft.com/office/drawing/2014/main" id="{6E7E180A-14F9-0748-946D-063D36C4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7658" name="Text Box 8">
            <a:extLst>
              <a:ext uri="{FF2B5EF4-FFF2-40B4-BE49-F238E27FC236}">
                <a16:creationId xmlns:a16="http://schemas.microsoft.com/office/drawing/2014/main" id="{1D491AFF-2B98-C048-A340-80970224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Courier New" panose="02070309020205020404" pitchFamily="49" charset="0"/>
              </a:rPr>
              <a:t>0</a:t>
            </a:r>
            <a:endParaRPr lang="en-US" altLang="en-US" sz="1800"/>
          </a:p>
        </p:txBody>
      </p:sp>
      <p:sp>
        <p:nvSpPr>
          <p:cNvPr id="27659" name="Oval 9">
            <a:extLst>
              <a:ext uri="{FF2B5EF4-FFF2-40B4-BE49-F238E27FC236}">
                <a16:creationId xmlns:a16="http://schemas.microsoft.com/office/drawing/2014/main" id="{502C1EFA-8FA9-2443-8C06-9B1EDE17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7660" name="Text Box 10">
            <a:extLst>
              <a:ext uri="{FF2B5EF4-FFF2-40B4-BE49-F238E27FC236}">
                <a16:creationId xmlns:a16="http://schemas.microsoft.com/office/drawing/2014/main" id="{44F964F9-1EE1-2047-943B-A3352E4B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Courier New" panose="02070309020205020404" pitchFamily="49" charset="0"/>
              </a:rPr>
              <a:t>0</a:t>
            </a:r>
            <a:endParaRPr lang="en-US" altLang="en-US" sz="18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>
            <a:extLst>
              <a:ext uri="{FF2B5EF4-FFF2-40B4-BE49-F238E27FC236}">
                <a16:creationId xmlns:a16="http://schemas.microsoft.com/office/drawing/2014/main" id="{1F3BA4C3-C0DA-984C-BD11-4E31CB20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44387" name="Slide Number Placeholder 4">
            <a:extLst>
              <a:ext uri="{FF2B5EF4-FFF2-40B4-BE49-F238E27FC236}">
                <a16:creationId xmlns:a16="http://schemas.microsoft.com/office/drawing/2014/main" id="{D51139A5-68B8-DC44-B345-B32B8EE2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E0FC69FB-98B1-F74C-8556-F1A81BD5EA62}" type="slidenum">
              <a:rPr lang="en-US" altLang="en-US" sz="1200">
                <a:latin typeface="Arial" panose="020B0604020202020204" pitchFamily="34" charset="0"/>
              </a:rPr>
              <a:pPr/>
              <a:t>100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4388" name="Freeform 2">
            <a:extLst>
              <a:ext uri="{FF2B5EF4-FFF2-40B4-BE49-F238E27FC236}">
                <a16:creationId xmlns:a16="http://schemas.microsoft.com/office/drawing/2014/main" id="{6D40B81E-A592-A34F-8903-4A6B49317424}"/>
              </a:ext>
            </a:extLst>
          </p:cNvPr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1"/>
              <a:gd name="T16" fmla="*/ 0 h 264"/>
              <a:gd name="T17" fmla="*/ 1551 w 1551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4389" name="Freeform 3">
            <a:extLst>
              <a:ext uri="{FF2B5EF4-FFF2-40B4-BE49-F238E27FC236}">
                <a16:creationId xmlns:a16="http://schemas.microsoft.com/office/drawing/2014/main" id="{2C2893C9-4934-9E46-B60E-1DDD286E9D86}"/>
              </a:ext>
            </a:extLst>
          </p:cNvPr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364"/>
              <a:gd name="T17" fmla="*/ 1542 w 1542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4390" name="Freeform 4">
            <a:extLst>
              <a:ext uri="{FF2B5EF4-FFF2-40B4-BE49-F238E27FC236}">
                <a16:creationId xmlns:a16="http://schemas.microsoft.com/office/drawing/2014/main" id="{F3C80757-6FE9-A341-A41D-E79A2E4159BB}"/>
              </a:ext>
            </a:extLst>
          </p:cNvPr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503"/>
              <a:gd name="T17" fmla="*/ 1533 w 1533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4391" name="Freeform 5">
            <a:extLst>
              <a:ext uri="{FF2B5EF4-FFF2-40B4-BE49-F238E27FC236}">
                <a16:creationId xmlns:a16="http://schemas.microsoft.com/office/drawing/2014/main" id="{8ACFF5DB-DC75-A04B-85E6-042C35A7C01F}"/>
              </a:ext>
            </a:extLst>
          </p:cNvPr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1"/>
              <a:gd name="T16" fmla="*/ 0 h 322"/>
              <a:gd name="T17" fmla="*/ 1631 w 1631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44392" name="Group 6">
            <a:extLst>
              <a:ext uri="{FF2B5EF4-FFF2-40B4-BE49-F238E27FC236}">
                <a16:creationId xmlns:a16="http://schemas.microsoft.com/office/drawing/2014/main" id="{EC11778E-C39D-AE4C-AB74-197743815A37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144520" name="Oval 7">
              <a:extLst>
                <a:ext uri="{FF2B5EF4-FFF2-40B4-BE49-F238E27FC236}">
                  <a16:creationId xmlns:a16="http://schemas.microsoft.com/office/drawing/2014/main" id="{9712F6B4-45E5-AE40-AFBE-F420675D2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521" name="Line 8">
              <a:extLst>
                <a:ext uri="{FF2B5EF4-FFF2-40B4-BE49-F238E27FC236}">
                  <a16:creationId xmlns:a16="http://schemas.microsoft.com/office/drawing/2014/main" id="{88261127-81D0-4146-8095-A04EF2C83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2" name="Line 9">
              <a:extLst>
                <a:ext uri="{FF2B5EF4-FFF2-40B4-BE49-F238E27FC236}">
                  <a16:creationId xmlns:a16="http://schemas.microsoft.com/office/drawing/2014/main" id="{AB429A3B-5DAB-4A45-92A4-0F6E5BB9A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3" name="Rectangle 10">
              <a:extLst>
                <a:ext uri="{FF2B5EF4-FFF2-40B4-BE49-F238E27FC236}">
                  <a16:creationId xmlns:a16="http://schemas.microsoft.com/office/drawing/2014/main" id="{D052BC57-3DD9-9D41-9713-03184871E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524" name="Oval 11">
              <a:extLst>
                <a:ext uri="{FF2B5EF4-FFF2-40B4-BE49-F238E27FC236}">
                  <a16:creationId xmlns:a16="http://schemas.microsoft.com/office/drawing/2014/main" id="{4CE5AD03-050D-8947-890E-D179D9DAF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4525" name="Group 12">
              <a:extLst>
                <a:ext uri="{FF2B5EF4-FFF2-40B4-BE49-F238E27FC236}">
                  <a16:creationId xmlns:a16="http://schemas.microsoft.com/office/drawing/2014/main" id="{8165B6EA-FFB2-6345-A526-FBEE40DA6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530" name="Line 13">
                <a:extLst>
                  <a:ext uri="{FF2B5EF4-FFF2-40B4-BE49-F238E27FC236}">
                    <a16:creationId xmlns:a16="http://schemas.microsoft.com/office/drawing/2014/main" id="{7C368F98-F941-0A43-B2B9-7DB819264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31" name="Line 14">
                <a:extLst>
                  <a:ext uri="{FF2B5EF4-FFF2-40B4-BE49-F238E27FC236}">
                    <a16:creationId xmlns:a16="http://schemas.microsoft.com/office/drawing/2014/main" id="{7A7B5A39-9664-874E-B28B-33E8CDC5A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32" name="Line 15">
                <a:extLst>
                  <a:ext uri="{FF2B5EF4-FFF2-40B4-BE49-F238E27FC236}">
                    <a16:creationId xmlns:a16="http://schemas.microsoft.com/office/drawing/2014/main" id="{75517D81-1B1D-EE44-9B89-98A7F0A90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526" name="Group 16">
              <a:extLst>
                <a:ext uri="{FF2B5EF4-FFF2-40B4-BE49-F238E27FC236}">
                  <a16:creationId xmlns:a16="http://schemas.microsoft.com/office/drawing/2014/main" id="{EC36CD59-B76D-2C4C-9CCA-5D47DDF0900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527" name="Line 17">
                <a:extLst>
                  <a:ext uri="{FF2B5EF4-FFF2-40B4-BE49-F238E27FC236}">
                    <a16:creationId xmlns:a16="http://schemas.microsoft.com/office/drawing/2014/main" id="{1F4125E9-03EF-D94D-85B9-A983F533A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28" name="Line 18">
                <a:extLst>
                  <a:ext uri="{FF2B5EF4-FFF2-40B4-BE49-F238E27FC236}">
                    <a16:creationId xmlns:a16="http://schemas.microsoft.com/office/drawing/2014/main" id="{0E375F1A-B1A9-054E-ABBF-1C265F88F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29" name="Line 19">
                <a:extLst>
                  <a:ext uri="{FF2B5EF4-FFF2-40B4-BE49-F238E27FC236}">
                    <a16:creationId xmlns:a16="http://schemas.microsoft.com/office/drawing/2014/main" id="{017D78A6-F825-9040-8BCA-74355BA7B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393" name="Group 20">
            <a:extLst>
              <a:ext uri="{FF2B5EF4-FFF2-40B4-BE49-F238E27FC236}">
                <a16:creationId xmlns:a16="http://schemas.microsoft.com/office/drawing/2014/main" id="{7FD9C539-4ECD-4C49-ACF6-2EDA83091758}"/>
              </a:ext>
            </a:extLst>
          </p:cNvPr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144507" name="Oval 21">
              <a:extLst>
                <a:ext uri="{FF2B5EF4-FFF2-40B4-BE49-F238E27FC236}">
                  <a16:creationId xmlns:a16="http://schemas.microsoft.com/office/drawing/2014/main" id="{70725C8A-0764-9447-97E6-D45B387F4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508" name="Line 22">
              <a:extLst>
                <a:ext uri="{FF2B5EF4-FFF2-40B4-BE49-F238E27FC236}">
                  <a16:creationId xmlns:a16="http://schemas.microsoft.com/office/drawing/2014/main" id="{8D370710-CCC0-9547-99DC-90D4C0DC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9" name="Line 23">
              <a:extLst>
                <a:ext uri="{FF2B5EF4-FFF2-40B4-BE49-F238E27FC236}">
                  <a16:creationId xmlns:a16="http://schemas.microsoft.com/office/drawing/2014/main" id="{A50A362C-D7B7-0746-AA6B-074AD289D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0" name="Rectangle 24">
              <a:extLst>
                <a:ext uri="{FF2B5EF4-FFF2-40B4-BE49-F238E27FC236}">
                  <a16:creationId xmlns:a16="http://schemas.microsoft.com/office/drawing/2014/main" id="{6E38C256-5FA5-C04C-8751-5A454D4C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511" name="Oval 25">
              <a:extLst>
                <a:ext uri="{FF2B5EF4-FFF2-40B4-BE49-F238E27FC236}">
                  <a16:creationId xmlns:a16="http://schemas.microsoft.com/office/drawing/2014/main" id="{D64D86B8-5D1F-D44F-80C5-763EFDF0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4512" name="Group 26">
              <a:extLst>
                <a:ext uri="{FF2B5EF4-FFF2-40B4-BE49-F238E27FC236}">
                  <a16:creationId xmlns:a16="http://schemas.microsoft.com/office/drawing/2014/main" id="{6AA464C5-684C-564C-AC43-498ADAFFB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517" name="Line 27">
                <a:extLst>
                  <a:ext uri="{FF2B5EF4-FFF2-40B4-BE49-F238E27FC236}">
                    <a16:creationId xmlns:a16="http://schemas.microsoft.com/office/drawing/2014/main" id="{E137F38D-42F3-1F4A-963F-E75148087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18" name="Line 28">
                <a:extLst>
                  <a:ext uri="{FF2B5EF4-FFF2-40B4-BE49-F238E27FC236}">
                    <a16:creationId xmlns:a16="http://schemas.microsoft.com/office/drawing/2014/main" id="{A6A63CC8-A60B-0747-97C4-549CA2CFD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19" name="Line 29">
                <a:extLst>
                  <a:ext uri="{FF2B5EF4-FFF2-40B4-BE49-F238E27FC236}">
                    <a16:creationId xmlns:a16="http://schemas.microsoft.com/office/drawing/2014/main" id="{0FB453AE-09C6-3A45-B297-B8D99ED99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513" name="Group 30">
              <a:extLst>
                <a:ext uri="{FF2B5EF4-FFF2-40B4-BE49-F238E27FC236}">
                  <a16:creationId xmlns:a16="http://schemas.microsoft.com/office/drawing/2014/main" id="{EEEFD4EF-BF6D-9E48-91D1-9FB2321E514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514" name="Line 31">
                <a:extLst>
                  <a:ext uri="{FF2B5EF4-FFF2-40B4-BE49-F238E27FC236}">
                    <a16:creationId xmlns:a16="http://schemas.microsoft.com/office/drawing/2014/main" id="{86026AA4-8D08-DA44-BCA6-22C73C0F5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15" name="Line 32">
                <a:extLst>
                  <a:ext uri="{FF2B5EF4-FFF2-40B4-BE49-F238E27FC236}">
                    <a16:creationId xmlns:a16="http://schemas.microsoft.com/office/drawing/2014/main" id="{396C378C-A30A-144A-869D-D7192AD63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16" name="Line 33">
                <a:extLst>
                  <a:ext uri="{FF2B5EF4-FFF2-40B4-BE49-F238E27FC236}">
                    <a16:creationId xmlns:a16="http://schemas.microsoft.com/office/drawing/2014/main" id="{D6CCA763-B3C4-0844-B7FB-B529D81E2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394" name="Group 34">
            <a:extLst>
              <a:ext uri="{FF2B5EF4-FFF2-40B4-BE49-F238E27FC236}">
                <a16:creationId xmlns:a16="http://schemas.microsoft.com/office/drawing/2014/main" id="{42AB8553-915E-6149-AED8-BD743EAC7D40}"/>
              </a:ext>
            </a:extLst>
          </p:cNvPr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144494" name="Oval 35">
              <a:extLst>
                <a:ext uri="{FF2B5EF4-FFF2-40B4-BE49-F238E27FC236}">
                  <a16:creationId xmlns:a16="http://schemas.microsoft.com/office/drawing/2014/main" id="{04CEF6A1-FE32-874F-9C1F-BA63546C2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95" name="Line 36">
              <a:extLst>
                <a:ext uri="{FF2B5EF4-FFF2-40B4-BE49-F238E27FC236}">
                  <a16:creationId xmlns:a16="http://schemas.microsoft.com/office/drawing/2014/main" id="{6AA0A4A3-9D8F-FF49-B186-811E34B96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6" name="Line 37">
              <a:extLst>
                <a:ext uri="{FF2B5EF4-FFF2-40B4-BE49-F238E27FC236}">
                  <a16:creationId xmlns:a16="http://schemas.microsoft.com/office/drawing/2014/main" id="{FE0E8BB9-F9D7-704A-A789-D61AC2642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7" name="Rectangle 38">
              <a:extLst>
                <a:ext uri="{FF2B5EF4-FFF2-40B4-BE49-F238E27FC236}">
                  <a16:creationId xmlns:a16="http://schemas.microsoft.com/office/drawing/2014/main" id="{044A8D34-F69D-104B-B6FE-CA22CEA6F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498" name="Oval 39">
              <a:extLst>
                <a:ext uri="{FF2B5EF4-FFF2-40B4-BE49-F238E27FC236}">
                  <a16:creationId xmlns:a16="http://schemas.microsoft.com/office/drawing/2014/main" id="{2CC6C944-63F3-084A-A6EB-B445414D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4499" name="Group 40">
              <a:extLst>
                <a:ext uri="{FF2B5EF4-FFF2-40B4-BE49-F238E27FC236}">
                  <a16:creationId xmlns:a16="http://schemas.microsoft.com/office/drawing/2014/main" id="{D1048626-9434-5447-8F06-5450C1CD7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504" name="Line 41">
                <a:extLst>
                  <a:ext uri="{FF2B5EF4-FFF2-40B4-BE49-F238E27FC236}">
                    <a16:creationId xmlns:a16="http://schemas.microsoft.com/office/drawing/2014/main" id="{7AA805AD-BBE3-AB42-8976-292499093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05" name="Line 42">
                <a:extLst>
                  <a:ext uri="{FF2B5EF4-FFF2-40B4-BE49-F238E27FC236}">
                    <a16:creationId xmlns:a16="http://schemas.microsoft.com/office/drawing/2014/main" id="{6AC55F12-949F-514D-AAD2-07D7FEAE5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06" name="Line 43">
                <a:extLst>
                  <a:ext uri="{FF2B5EF4-FFF2-40B4-BE49-F238E27FC236}">
                    <a16:creationId xmlns:a16="http://schemas.microsoft.com/office/drawing/2014/main" id="{A2C7D6E2-3CE7-1446-AAA7-43F661010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500" name="Group 44">
              <a:extLst>
                <a:ext uri="{FF2B5EF4-FFF2-40B4-BE49-F238E27FC236}">
                  <a16:creationId xmlns:a16="http://schemas.microsoft.com/office/drawing/2014/main" id="{5AC33219-396D-1E40-9C26-EF6F7E774B9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501" name="Line 45">
                <a:extLst>
                  <a:ext uri="{FF2B5EF4-FFF2-40B4-BE49-F238E27FC236}">
                    <a16:creationId xmlns:a16="http://schemas.microsoft.com/office/drawing/2014/main" id="{85647DDA-641A-F348-9B28-EA01BD63C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02" name="Line 46">
                <a:extLst>
                  <a:ext uri="{FF2B5EF4-FFF2-40B4-BE49-F238E27FC236}">
                    <a16:creationId xmlns:a16="http://schemas.microsoft.com/office/drawing/2014/main" id="{8E97D56C-6F02-3F43-A764-BA8D7DB9B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03" name="Line 47">
                <a:extLst>
                  <a:ext uri="{FF2B5EF4-FFF2-40B4-BE49-F238E27FC236}">
                    <a16:creationId xmlns:a16="http://schemas.microsoft.com/office/drawing/2014/main" id="{514C6029-E4F5-E14A-BF6B-7ED6124AB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395" name="Group 48">
            <a:extLst>
              <a:ext uri="{FF2B5EF4-FFF2-40B4-BE49-F238E27FC236}">
                <a16:creationId xmlns:a16="http://schemas.microsoft.com/office/drawing/2014/main" id="{E980B1A4-A71C-1A4F-B8FD-D3539C68E419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144481" name="Oval 49">
              <a:extLst>
                <a:ext uri="{FF2B5EF4-FFF2-40B4-BE49-F238E27FC236}">
                  <a16:creationId xmlns:a16="http://schemas.microsoft.com/office/drawing/2014/main" id="{C72BABED-B13A-BF43-A85C-A35FDFE9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82" name="Line 50">
              <a:extLst>
                <a:ext uri="{FF2B5EF4-FFF2-40B4-BE49-F238E27FC236}">
                  <a16:creationId xmlns:a16="http://schemas.microsoft.com/office/drawing/2014/main" id="{C8CA3BBB-9878-A341-9BEA-3AA22C6C3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3" name="Line 51">
              <a:extLst>
                <a:ext uri="{FF2B5EF4-FFF2-40B4-BE49-F238E27FC236}">
                  <a16:creationId xmlns:a16="http://schemas.microsoft.com/office/drawing/2014/main" id="{AFCF0B5C-64E5-CE4E-9A23-2FDEE0B83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4" name="Rectangle 52">
              <a:extLst>
                <a:ext uri="{FF2B5EF4-FFF2-40B4-BE49-F238E27FC236}">
                  <a16:creationId xmlns:a16="http://schemas.microsoft.com/office/drawing/2014/main" id="{50542FFE-90B1-4248-963B-092936CCF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485" name="Oval 53">
              <a:extLst>
                <a:ext uri="{FF2B5EF4-FFF2-40B4-BE49-F238E27FC236}">
                  <a16:creationId xmlns:a16="http://schemas.microsoft.com/office/drawing/2014/main" id="{B8931DFA-CA6D-8C44-A804-C2DC716ED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4486" name="Group 54">
              <a:extLst>
                <a:ext uri="{FF2B5EF4-FFF2-40B4-BE49-F238E27FC236}">
                  <a16:creationId xmlns:a16="http://schemas.microsoft.com/office/drawing/2014/main" id="{FDF920FA-31EF-A94C-8987-209C2BA80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491" name="Line 55">
                <a:extLst>
                  <a:ext uri="{FF2B5EF4-FFF2-40B4-BE49-F238E27FC236}">
                    <a16:creationId xmlns:a16="http://schemas.microsoft.com/office/drawing/2014/main" id="{972DA096-89A7-9247-AAEA-8FFB5302F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92" name="Line 56">
                <a:extLst>
                  <a:ext uri="{FF2B5EF4-FFF2-40B4-BE49-F238E27FC236}">
                    <a16:creationId xmlns:a16="http://schemas.microsoft.com/office/drawing/2014/main" id="{0B97F78F-F103-F84F-953A-013D8E96A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93" name="Line 57">
                <a:extLst>
                  <a:ext uri="{FF2B5EF4-FFF2-40B4-BE49-F238E27FC236}">
                    <a16:creationId xmlns:a16="http://schemas.microsoft.com/office/drawing/2014/main" id="{95342B0C-1B61-2545-A808-1C5E5C371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487" name="Group 58">
              <a:extLst>
                <a:ext uri="{FF2B5EF4-FFF2-40B4-BE49-F238E27FC236}">
                  <a16:creationId xmlns:a16="http://schemas.microsoft.com/office/drawing/2014/main" id="{9CB8A85F-5C0D-9D4E-95B4-5D1EFD4EBF4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488" name="Line 59">
                <a:extLst>
                  <a:ext uri="{FF2B5EF4-FFF2-40B4-BE49-F238E27FC236}">
                    <a16:creationId xmlns:a16="http://schemas.microsoft.com/office/drawing/2014/main" id="{4047D31C-5BFD-A747-A666-25F1BE5CE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9" name="Line 60">
                <a:extLst>
                  <a:ext uri="{FF2B5EF4-FFF2-40B4-BE49-F238E27FC236}">
                    <a16:creationId xmlns:a16="http://schemas.microsoft.com/office/drawing/2014/main" id="{2521CDAB-5490-C14F-92B7-AB83DAAEB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90" name="Line 61">
                <a:extLst>
                  <a:ext uri="{FF2B5EF4-FFF2-40B4-BE49-F238E27FC236}">
                    <a16:creationId xmlns:a16="http://schemas.microsoft.com/office/drawing/2014/main" id="{A995FEFA-34EE-3640-BE2E-BC18C2DEF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4396" name="Group 62">
            <a:extLst>
              <a:ext uri="{FF2B5EF4-FFF2-40B4-BE49-F238E27FC236}">
                <a16:creationId xmlns:a16="http://schemas.microsoft.com/office/drawing/2014/main" id="{232BF0BB-9DB2-574D-BD81-06CA058E5CB5}"/>
              </a:ext>
            </a:extLst>
          </p:cNvPr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144468" name="Oval 63">
              <a:extLst>
                <a:ext uri="{FF2B5EF4-FFF2-40B4-BE49-F238E27FC236}">
                  <a16:creationId xmlns:a16="http://schemas.microsoft.com/office/drawing/2014/main" id="{FC848EA6-ACAB-0A48-B3B5-68F2AFE9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69" name="Line 64">
              <a:extLst>
                <a:ext uri="{FF2B5EF4-FFF2-40B4-BE49-F238E27FC236}">
                  <a16:creationId xmlns:a16="http://schemas.microsoft.com/office/drawing/2014/main" id="{B36ADE81-9F8F-C849-A5E0-54A46A910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0" name="Line 65">
              <a:extLst>
                <a:ext uri="{FF2B5EF4-FFF2-40B4-BE49-F238E27FC236}">
                  <a16:creationId xmlns:a16="http://schemas.microsoft.com/office/drawing/2014/main" id="{7B166323-1B8C-5D45-9160-12AEC26EC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1" name="Rectangle 66">
              <a:extLst>
                <a:ext uri="{FF2B5EF4-FFF2-40B4-BE49-F238E27FC236}">
                  <a16:creationId xmlns:a16="http://schemas.microsoft.com/office/drawing/2014/main" id="{640D4BB8-2406-104B-ACD0-9E4B3E0D0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472" name="Oval 67">
              <a:extLst>
                <a:ext uri="{FF2B5EF4-FFF2-40B4-BE49-F238E27FC236}">
                  <a16:creationId xmlns:a16="http://schemas.microsoft.com/office/drawing/2014/main" id="{80E971C0-B35E-C140-9A66-3B2DC7E9A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4473" name="Group 68">
              <a:extLst>
                <a:ext uri="{FF2B5EF4-FFF2-40B4-BE49-F238E27FC236}">
                  <a16:creationId xmlns:a16="http://schemas.microsoft.com/office/drawing/2014/main" id="{6611F0F0-9463-5944-868A-D89D0E7E0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144478" name="Line 69">
                <a:extLst>
                  <a:ext uri="{FF2B5EF4-FFF2-40B4-BE49-F238E27FC236}">
                    <a16:creationId xmlns:a16="http://schemas.microsoft.com/office/drawing/2014/main" id="{D755C9E3-8436-EA44-8444-CC344382E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9" name="Line 70">
                <a:extLst>
                  <a:ext uri="{FF2B5EF4-FFF2-40B4-BE49-F238E27FC236}">
                    <a16:creationId xmlns:a16="http://schemas.microsoft.com/office/drawing/2014/main" id="{47C6D89E-E354-984C-9B0B-66AB3FA21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0" name="Line 71">
                <a:extLst>
                  <a:ext uri="{FF2B5EF4-FFF2-40B4-BE49-F238E27FC236}">
                    <a16:creationId xmlns:a16="http://schemas.microsoft.com/office/drawing/2014/main" id="{75349ABF-D770-3945-BE70-615D3B93A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474" name="Group 72">
              <a:extLst>
                <a:ext uri="{FF2B5EF4-FFF2-40B4-BE49-F238E27FC236}">
                  <a16:creationId xmlns:a16="http://schemas.microsoft.com/office/drawing/2014/main" id="{37EC77B2-D27D-C04C-9ADA-7FD13C9BAF6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144475" name="Line 73">
                <a:extLst>
                  <a:ext uri="{FF2B5EF4-FFF2-40B4-BE49-F238E27FC236}">
                    <a16:creationId xmlns:a16="http://schemas.microsoft.com/office/drawing/2014/main" id="{04D642A0-A57A-0148-B777-EAF39C4AF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6" name="Line 74">
                <a:extLst>
                  <a:ext uri="{FF2B5EF4-FFF2-40B4-BE49-F238E27FC236}">
                    <a16:creationId xmlns:a16="http://schemas.microsoft.com/office/drawing/2014/main" id="{709CA1BD-6061-DD47-8E00-70FC431B5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7" name="Line 75">
                <a:extLst>
                  <a:ext uri="{FF2B5EF4-FFF2-40B4-BE49-F238E27FC236}">
                    <a16:creationId xmlns:a16="http://schemas.microsoft.com/office/drawing/2014/main" id="{92DB282F-84B0-954E-8C0C-74AB3AFF4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4397" name="Line 76">
            <a:extLst>
              <a:ext uri="{FF2B5EF4-FFF2-40B4-BE49-F238E27FC236}">
                <a16:creationId xmlns:a16="http://schemas.microsoft.com/office/drawing/2014/main" id="{B2B9D8C0-B2E0-4342-9B4C-7FC55FAA3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Line 77">
            <a:extLst>
              <a:ext uri="{FF2B5EF4-FFF2-40B4-BE49-F238E27FC236}">
                <a16:creationId xmlns:a16="http://schemas.microsoft.com/office/drawing/2014/main" id="{22490A2C-B3F7-E342-9100-8948FBA45B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9" name="Line 78">
            <a:extLst>
              <a:ext uri="{FF2B5EF4-FFF2-40B4-BE49-F238E27FC236}">
                <a16:creationId xmlns:a16="http://schemas.microsoft.com/office/drawing/2014/main" id="{768FC665-D84B-F448-9D91-A728C7B2D0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0" name="Line 79">
            <a:extLst>
              <a:ext uri="{FF2B5EF4-FFF2-40B4-BE49-F238E27FC236}">
                <a16:creationId xmlns:a16="http://schemas.microsoft.com/office/drawing/2014/main" id="{EEC2EC65-4139-A143-914D-37916B3F3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1" name="Line 80">
            <a:extLst>
              <a:ext uri="{FF2B5EF4-FFF2-40B4-BE49-F238E27FC236}">
                <a16:creationId xmlns:a16="http://schemas.microsoft.com/office/drawing/2014/main" id="{5752DD3A-4A4C-FA4B-8CDF-F8B96BF8F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2" name="Line 81">
            <a:extLst>
              <a:ext uri="{FF2B5EF4-FFF2-40B4-BE49-F238E27FC236}">
                <a16:creationId xmlns:a16="http://schemas.microsoft.com/office/drawing/2014/main" id="{FFF7455B-0147-5745-BBE4-A0C903E96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3" name="Line 82">
            <a:extLst>
              <a:ext uri="{FF2B5EF4-FFF2-40B4-BE49-F238E27FC236}">
                <a16:creationId xmlns:a16="http://schemas.microsoft.com/office/drawing/2014/main" id="{45F41AAF-22F3-4C4C-ACB7-5658B570C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4" name="Text Box 83">
            <a:extLst>
              <a:ext uri="{FF2B5EF4-FFF2-40B4-BE49-F238E27FC236}">
                <a16:creationId xmlns:a16="http://schemas.microsoft.com/office/drawing/2014/main" id="{C293537E-21B4-AE4B-98E1-BA052943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144405" name="Text Box 84">
            <a:extLst>
              <a:ext uri="{FF2B5EF4-FFF2-40B4-BE49-F238E27FC236}">
                <a16:creationId xmlns:a16="http://schemas.microsoft.com/office/drawing/2014/main" id="{AD170D21-614F-964E-8E17-6268431B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R2</a:t>
            </a:r>
          </a:p>
        </p:txBody>
      </p:sp>
      <p:sp>
        <p:nvSpPr>
          <p:cNvPr id="144406" name="Text Box 85">
            <a:extLst>
              <a:ext uri="{FF2B5EF4-FFF2-40B4-BE49-F238E27FC236}">
                <a16:creationId xmlns:a16="http://schemas.microsoft.com/office/drawing/2014/main" id="{80C7A6B8-19BD-AE4F-8CDA-415299CD6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44407" name="Text Box 86">
            <a:extLst>
              <a:ext uri="{FF2B5EF4-FFF2-40B4-BE49-F238E27FC236}">
                <a16:creationId xmlns:a16="http://schemas.microsoft.com/office/drawing/2014/main" id="{47AF3604-6CEE-354D-9B62-B3E93301B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R3</a:t>
            </a:r>
          </a:p>
        </p:txBody>
      </p:sp>
      <p:sp>
        <p:nvSpPr>
          <p:cNvPr id="144408" name="Text Box 87">
            <a:extLst>
              <a:ext uri="{FF2B5EF4-FFF2-40B4-BE49-F238E27FC236}">
                <a16:creationId xmlns:a16="http://schemas.microsoft.com/office/drawing/2014/main" id="{6DF02B1D-FFA7-824B-A708-BC45531F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R4</a:t>
            </a:r>
          </a:p>
        </p:txBody>
      </p:sp>
      <p:grpSp>
        <p:nvGrpSpPr>
          <p:cNvPr id="144409" name="Group 88">
            <a:extLst>
              <a:ext uri="{FF2B5EF4-FFF2-40B4-BE49-F238E27FC236}">
                <a16:creationId xmlns:a16="http://schemas.microsoft.com/office/drawing/2014/main" id="{7AA92A9C-CC93-A045-A3B9-E43EFAB72414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144455" name="Oval 89">
              <a:extLst>
                <a:ext uri="{FF2B5EF4-FFF2-40B4-BE49-F238E27FC236}">
                  <a16:creationId xmlns:a16="http://schemas.microsoft.com/office/drawing/2014/main" id="{C89B3393-B082-C04D-B8E0-9AC90DC6B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56" name="Line 90">
              <a:extLst>
                <a:ext uri="{FF2B5EF4-FFF2-40B4-BE49-F238E27FC236}">
                  <a16:creationId xmlns:a16="http://schemas.microsoft.com/office/drawing/2014/main" id="{C1420DF9-FA6A-6B45-9EC5-7E890642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7" name="Line 91">
              <a:extLst>
                <a:ext uri="{FF2B5EF4-FFF2-40B4-BE49-F238E27FC236}">
                  <a16:creationId xmlns:a16="http://schemas.microsoft.com/office/drawing/2014/main" id="{6CEB15D9-8850-F14F-84CD-78DC0BCF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8" name="Rectangle 92">
              <a:extLst>
                <a:ext uri="{FF2B5EF4-FFF2-40B4-BE49-F238E27FC236}">
                  <a16:creationId xmlns:a16="http://schemas.microsoft.com/office/drawing/2014/main" id="{ED8E8ED9-9B55-784A-8300-AFF0DBBD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459" name="Oval 93">
              <a:extLst>
                <a:ext uri="{FF2B5EF4-FFF2-40B4-BE49-F238E27FC236}">
                  <a16:creationId xmlns:a16="http://schemas.microsoft.com/office/drawing/2014/main" id="{E20309E4-B809-A540-88E7-E39C0BA9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4460" name="Group 94">
              <a:extLst>
                <a:ext uri="{FF2B5EF4-FFF2-40B4-BE49-F238E27FC236}">
                  <a16:creationId xmlns:a16="http://schemas.microsoft.com/office/drawing/2014/main" id="{A09DAF95-C4D2-8841-B785-C3EB5608B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144465" name="Line 95">
                <a:extLst>
                  <a:ext uri="{FF2B5EF4-FFF2-40B4-BE49-F238E27FC236}">
                    <a16:creationId xmlns:a16="http://schemas.microsoft.com/office/drawing/2014/main" id="{977E954C-35E7-7F42-AE13-9CC53100A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6" name="Line 96">
                <a:extLst>
                  <a:ext uri="{FF2B5EF4-FFF2-40B4-BE49-F238E27FC236}">
                    <a16:creationId xmlns:a16="http://schemas.microsoft.com/office/drawing/2014/main" id="{9A283CCD-3D93-B740-B1CC-3E05EF940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7" name="Line 97">
                <a:extLst>
                  <a:ext uri="{FF2B5EF4-FFF2-40B4-BE49-F238E27FC236}">
                    <a16:creationId xmlns:a16="http://schemas.microsoft.com/office/drawing/2014/main" id="{7F9BDDFA-C1C9-944E-AD4B-0B39E257C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461" name="Group 98">
              <a:extLst>
                <a:ext uri="{FF2B5EF4-FFF2-40B4-BE49-F238E27FC236}">
                  <a16:creationId xmlns:a16="http://schemas.microsoft.com/office/drawing/2014/main" id="{A93A2126-1332-8E4D-945C-46EFE0D8E27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144462" name="Line 99">
                <a:extLst>
                  <a:ext uri="{FF2B5EF4-FFF2-40B4-BE49-F238E27FC236}">
                    <a16:creationId xmlns:a16="http://schemas.microsoft.com/office/drawing/2014/main" id="{A2329F32-4D58-8643-A954-EC8686B7F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3" name="Line 100">
                <a:extLst>
                  <a:ext uri="{FF2B5EF4-FFF2-40B4-BE49-F238E27FC236}">
                    <a16:creationId xmlns:a16="http://schemas.microsoft.com/office/drawing/2014/main" id="{33E0E260-D60D-B14D-AC6F-5B8D63874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4" name="Line 101">
                <a:extLst>
                  <a:ext uri="{FF2B5EF4-FFF2-40B4-BE49-F238E27FC236}">
                    <a16:creationId xmlns:a16="http://schemas.microsoft.com/office/drawing/2014/main" id="{4E8781BF-110A-1143-8BDC-EBAF543E0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4410" name="Text Box 102">
            <a:extLst>
              <a:ext uri="{FF2B5EF4-FFF2-40B4-BE49-F238E27FC236}">
                <a16:creationId xmlns:a16="http://schemas.microsoft.com/office/drawing/2014/main" id="{8069FFC5-CE02-2847-9E11-D3FC33DD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R5</a:t>
            </a:r>
          </a:p>
        </p:txBody>
      </p:sp>
      <p:sp>
        <p:nvSpPr>
          <p:cNvPr id="144411" name="Text Box 103">
            <a:extLst>
              <a:ext uri="{FF2B5EF4-FFF2-40B4-BE49-F238E27FC236}">
                <a16:creationId xmlns:a16="http://schemas.microsoft.com/office/drawing/2014/main" id="{34621838-9E87-BC4E-AB42-3F65EAA3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4412" name="Text Box 104">
            <a:extLst>
              <a:ext uri="{FF2B5EF4-FFF2-40B4-BE49-F238E27FC236}">
                <a16:creationId xmlns:a16="http://schemas.microsoft.com/office/drawing/2014/main" id="{6CA5823C-4ECE-7149-A0C9-4BDFE50A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4413" name="Text Box 105">
            <a:extLst>
              <a:ext uri="{FF2B5EF4-FFF2-40B4-BE49-F238E27FC236}">
                <a16:creationId xmlns:a16="http://schemas.microsoft.com/office/drawing/2014/main" id="{1F12E352-A6AB-AA49-A052-375AAC80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4414" name="Line 106">
            <a:extLst>
              <a:ext uri="{FF2B5EF4-FFF2-40B4-BE49-F238E27FC236}">
                <a16:creationId xmlns:a16="http://schemas.microsoft.com/office/drawing/2014/main" id="{077B1278-91B7-4340-8CDE-B6DFE59E8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5" name="Text Box 107">
            <a:extLst>
              <a:ext uri="{FF2B5EF4-FFF2-40B4-BE49-F238E27FC236}">
                <a16:creationId xmlns:a16="http://schemas.microsoft.com/office/drawing/2014/main" id="{6CC4EAE3-7B68-2F41-A59A-A5942CB0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4416" name="Text Box 108">
            <a:extLst>
              <a:ext uri="{FF2B5EF4-FFF2-40B4-BE49-F238E27FC236}">
                <a16:creationId xmlns:a16="http://schemas.microsoft.com/office/drawing/2014/main" id="{E5818B14-4141-B446-B7F5-7837B50A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4417" name="Text Box 109">
            <a:extLst>
              <a:ext uri="{FF2B5EF4-FFF2-40B4-BE49-F238E27FC236}">
                <a16:creationId xmlns:a16="http://schemas.microsoft.com/office/drawing/2014/main" id="{3EB4BBB2-BB5F-8B40-82B9-4A5C84C4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R6</a:t>
            </a:r>
          </a:p>
        </p:txBody>
      </p:sp>
      <p:grpSp>
        <p:nvGrpSpPr>
          <p:cNvPr id="144418" name="Group 110">
            <a:extLst>
              <a:ext uri="{FF2B5EF4-FFF2-40B4-BE49-F238E27FC236}">
                <a16:creationId xmlns:a16="http://schemas.microsoft.com/office/drawing/2014/main" id="{00EE882C-E64A-4449-B679-F4BF904086F7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144448" name="Rectangle 111">
              <a:extLst>
                <a:ext uri="{FF2B5EF4-FFF2-40B4-BE49-F238E27FC236}">
                  <a16:creationId xmlns:a16="http://schemas.microsoft.com/office/drawing/2014/main" id="{BF0C853E-B520-3043-BF3C-DD334DDB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49" name="Text Box 112">
              <a:extLst>
                <a:ext uri="{FF2B5EF4-FFF2-40B4-BE49-F238E27FC236}">
                  <a16:creationId xmlns:a16="http://schemas.microsoft.com/office/drawing/2014/main" id="{305C2E2F-D392-594D-9AFE-73DAA33C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  in         out                 out</a:t>
              </a:r>
            </a:p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label     label   dest    interface</a:t>
              </a:r>
            </a:p>
          </p:txBody>
        </p:sp>
        <p:sp>
          <p:nvSpPr>
            <p:cNvPr id="144450" name="Line 113">
              <a:extLst>
                <a:ext uri="{FF2B5EF4-FFF2-40B4-BE49-F238E27FC236}">
                  <a16:creationId xmlns:a16="http://schemas.microsoft.com/office/drawing/2014/main" id="{152EF978-34C1-9746-9E93-6FB6B2682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1" name="Text Box 114">
              <a:extLst>
                <a:ext uri="{FF2B5EF4-FFF2-40B4-BE49-F238E27FC236}">
                  <a16:creationId xmlns:a16="http://schemas.microsoft.com/office/drawing/2014/main" id="{4398B8C6-D456-804D-BD99-6B1D018F8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 6        -      A       0</a:t>
              </a:r>
            </a:p>
          </p:txBody>
        </p:sp>
        <p:sp>
          <p:nvSpPr>
            <p:cNvPr id="144452" name="Line 115">
              <a:extLst>
                <a:ext uri="{FF2B5EF4-FFF2-40B4-BE49-F238E27FC236}">
                  <a16:creationId xmlns:a16="http://schemas.microsoft.com/office/drawing/2014/main" id="{2E70D125-1679-7E4C-B34C-9B8C4E056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3" name="Line 116">
              <a:extLst>
                <a:ext uri="{FF2B5EF4-FFF2-40B4-BE49-F238E27FC236}">
                  <a16:creationId xmlns:a16="http://schemas.microsoft.com/office/drawing/2014/main" id="{C7EDC79E-BF47-224A-B155-2EF65261D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4" name="Line 117">
              <a:extLst>
                <a:ext uri="{FF2B5EF4-FFF2-40B4-BE49-F238E27FC236}">
                  <a16:creationId xmlns:a16="http://schemas.microsoft.com/office/drawing/2014/main" id="{C7991722-34B3-4041-A1FE-C5DCF30FB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9" name="Group 118">
            <a:extLst>
              <a:ext uri="{FF2B5EF4-FFF2-40B4-BE49-F238E27FC236}">
                <a16:creationId xmlns:a16="http://schemas.microsoft.com/office/drawing/2014/main" id="{BCCBD596-93D9-C34C-9D2F-C693B77D1CDA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144440" name="Rectangle 119">
              <a:extLst>
                <a:ext uri="{FF2B5EF4-FFF2-40B4-BE49-F238E27FC236}">
                  <a16:creationId xmlns:a16="http://schemas.microsoft.com/office/drawing/2014/main" id="{4D6A1C34-DB96-A44C-8F81-8CA16BCE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41" name="Text Box 120">
              <a:extLst>
                <a:ext uri="{FF2B5EF4-FFF2-40B4-BE49-F238E27FC236}">
                  <a16:creationId xmlns:a16="http://schemas.microsoft.com/office/drawing/2014/main" id="{523B17DB-EA30-0948-9DE4-C5B117CCD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  in         out                 out</a:t>
              </a:r>
            </a:p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label     label   dest    interface</a:t>
              </a:r>
            </a:p>
          </p:txBody>
        </p:sp>
        <p:sp>
          <p:nvSpPr>
            <p:cNvPr id="144442" name="Line 121">
              <a:extLst>
                <a:ext uri="{FF2B5EF4-FFF2-40B4-BE49-F238E27FC236}">
                  <a16:creationId xmlns:a16="http://schemas.microsoft.com/office/drawing/2014/main" id="{F54AEF67-9B89-EE4F-8410-4E874A806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3" name="Text Box 122">
              <a:extLst>
                <a:ext uri="{FF2B5EF4-FFF2-40B4-BE49-F238E27FC236}">
                  <a16:creationId xmlns:a16="http://schemas.microsoft.com/office/drawing/2014/main" id="{18E333AC-7F18-064B-AC4F-92C0144D2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10      6      A       1</a:t>
              </a:r>
            </a:p>
          </p:txBody>
        </p:sp>
        <p:sp>
          <p:nvSpPr>
            <p:cNvPr id="144444" name="Line 123">
              <a:extLst>
                <a:ext uri="{FF2B5EF4-FFF2-40B4-BE49-F238E27FC236}">
                  <a16:creationId xmlns:a16="http://schemas.microsoft.com/office/drawing/2014/main" id="{38C4FED8-F96D-9242-B950-9691C8E8A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5" name="Text Box 124">
              <a:extLst>
                <a:ext uri="{FF2B5EF4-FFF2-40B4-BE49-F238E27FC236}">
                  <a16:creationId xmlns:a16="http://schemas.microsoft.com/office/drawing/2014/main" id="{0E42C92F-9BB3-CB45-9576-A8935F493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12      9      D       0</a:t>
              </a:r>
            </a:p>
          </p:txBody>
        </p:sp>
        <p:sp>
          <p:nvSpPr>
            <p:cNvPr id="144446" name="Line 125">
              <a:extLst>
                <a:ext uri="{FF2B5EF4-FFF2-40B4-BE49-F238E27FC236}">
                  <a16:creationId xmlns:a16="http://schemas.microsoft.com/office/drawing/2014/main" id="{E4E564AF-F860-F848-92C8-AD47741A7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7" name="Line 126">
              <a:extLst>
                <a:ext uri="{FF2B5EF4-FFF2-40B4-BE49-F238E27FC236}">
                  <a16:creationId xmlns:a16="http://schemas.microsoft.com/office/drawing/2014/main" id="{8DD974FB-238C-F442-B1F0-00543FD29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0" name="Rectangle 127">
            <a:extLst>
              <a:ext uri="{FF2B5EF4-FFF2-40B4-BE49-F238E27FC236}">
                <a16:creationId xmlns:a16="http://schemas.microsoft.com/office/drawing/2014/main" id="{1C97213B-9671-EE4A-9F7F-B5324B19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4421" name="Text Box 128">
            <a:extLst>
              <a:ext uri="{FF2B5EF4-FFF2-40B4-BE49-F238E27FC236}">
                <a16:creationId xmlns:a16="http://schemas.microsoft.com/office/drawing/2014/main" id="{F8AE8AD6-C88A-A34B-94F3-7CDDFD4D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1609725"/>
            <a:ext cx="2546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  in         out                 out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label     label   dest    interface</a:t>
            </a:r>
          </a:p>
        </p:txBody>
      </p:sp>
      <p:sp>
        <p:nvSpPr>
          <p:cNvPr id="144422" name="Line 129">
            <a:extLst>
              <a:ext uri="{FF2B5EF4-FFF2-40B4-BE49-F238E27FC236}">
                <a16:creationId xmlns:a16="http://schemas.microsoft.com/office/drawing/2014/main" id="{A5210AFA-2744-8C45-89F9-76BB2E356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3" name="Text Box 130">
            <a:extLst>
              <a:ext uri="{FF2B5EF4-FFF2-40B4-BE49-F238E27FC236}">
                <a16:creationId xmlns:a16="http://schemas.microsoft.com/office/drawing/2014/main" id="{5F43388E-9749-6840-A86A-2B00899B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        10      A       0</a:t>
            </a:r>
          </a:p>
        </p:txBody>
      </p:sp>
      <p:sp>
        <p:nvSpPr>
          <p:cNvPr id="144424" name="Line 131">
            <a:extLst>
              <a:ext uri="{FF2B5EF4-FFF2-40B4-BE49-F238E27FC236}">
                <a16:creationId xmlns:a16="http://schemas.microsoft.com/office/drawing/2014/main" id="{9E8D8FDD-1011-DA44-BB13-8873DF25A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5" name="Text Box 132">
            <a:extLst>
              <a:ext uri="{FF2B5EF4-FFF2-40B4-BE49-F238E27FC236}">
                <a16:creationId xmlns:a16="http://schemas.microsoft.com/office/drawing/2014/main" id="{0DADCAF3-B07B-1A48-9AD7-14F5048C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        12      D       0</a:t>
            </a:r>
          </a:p>
        </p:txBody>
      </p:sp>
      <p:sp>
        <p:nvSpPr>
          <p:cNvPr id="144426" name="Line 133">
            <a:extLst>
              <a:ext uri="{FF2B5EF4-FFF2-40B4-BE49-F238E27FC236}">
                <a16:creationId xmlns:a16="http://schemas.microsoft.com/office/drawing/2014/main" id="{74213CDA-E7FC-BA4C-AD51-272C81BA6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7" name="Line 134">
            <a:extLst>
              <a:ext uri="{FF2B5EF4-FFF2-40B4-BE49-F238E27FC236}">
                <a16:creationId xmlns:a16="http://schemas.microsoft.com/office/drawing/2014/main" id="{BC88B941-0969-7748-8402-35B4E5886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8" name="Text Box 135">
            <a:extLst>
              <a:ext uri="{FF2B5EF4-FFF2-40B4-BE49-F238E27FC236}">
                <a16:creationId xmlns:a16="http://schemas.microsoft.com/office/drawing/2014/main" id="{244C8AE7-A885-5345-B5E8-7CFF0313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144429" name="Group 137">
            <a:extLst>
              <a:ext uri="{FF2B5EF4-FFF2-40B4-BE49-F238E27FC236}">
                <a16:creationId xmlns:a16="http://schemas.microsoft.com/office/drawing/2014/main" id="{D8EBED16-B897-2B44-A061-AFB347184290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144433" name="Rectangle 138">
              <a:extLst>
                <a:ext uri="{FF2B5EF4-FFF2-40B4-BE49-F238E27FC236}">
                  <a16:creationId xmlns:a16="http://schemas.microsoft.com/office/drawing/2014/main" id="{5164699E-98FE-174F-A5C2-C903BC4E8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434" name="Text Box 139">
              <a:extLst>
                <a:ext uri="{FF2B5EF4-FFF2-40B4-BE49-F238E27FC236}">
                  <a16:creationId xmlns:a16="http://schemas.microsoft.com/office/drawing/2014/main" id="{8511B3CB-26A9-FB4E-8933-2CD54EA2F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  in         out                 out</a:t>
              </a:r>
            </a:p>
            <a:p>
              <a:pPr eaLnBrk="1" hangingPunct="1"/>
              <a:r>
                <a:rPr lang="en-US" altLang="en-US" sz="1400">
                  <a:latin typeface="Arial" panose="020B0604020202020204" pitchFamily="34" charset="0"/>
                </a:rPr>
                <a:t>label     label   dest    interface</a:t>
              </a:r>
            </a:p>
          </p:txBody>
        </p:sp>
        <p:sp>
          <p:nvSpPr>
            <p:cNvPr id="144435" name="Line 140">
              <a:extLst>
                <a:ext uri="{FF2B5EF4-FFF2-40B4-BE49-F238E27FC236}">
                  <a16:creationId xmlns:a16="http://schemas.microsoft.com/office/drawing/2014/main" id="{A5C59608-95BA-D244-AEAB-273A2D04E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6" name="Text Box 141">
              <a:extLst>
                <a:ext uri="{FF2B5EF4-FFF2-40B4-BE49-F238E27FC236}">
                  <a16:creationId xmlns:a16="http://schemas.microsoft.com/office/drawing/2014/main" id="{AC10D01B-1A00-154D-8709-F560BA0CC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 8        6      A       0</a:t>
              </a:r>
            </a:p>
          </p:txBody>
        </p:sp>
        <p:sp>
          <p:nvSpPr>
            <p:cNvPr id="144437" name="Line 142">
              <a:extLst>
                <a:ext uri="{FF2B5EF4-FFF2-40B4-BE49-F238E27FC236}">
                  <a16:creationId xmlns:a16="http://schemas.microsoft.com/office/drawing/2014/main" id="{140E7A17-046D-3F45-9596-6C77805F0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8" name="Line 143">
              <a:extLst>
                <a:ext uri="{FF2B5EF4-FFF2-40B4-BE49-F238E27FC236}">
                  <a16:creationId xmlns:a16="http://schemas.microsoft.com/office/drawing/2014/main" id="{68645A57-DA40-EA4A-AAEE-74976C72D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9" name="Line 144">
              <a:extLst>
                <a:ext uri="{FF2B5EF4-FFF2-40B4-BE49-F238E27FC236}">
                  <a16:creationId xmlns:a16="http://schemas.microsoft.com/office/drawing/2014/main" id="{DA6EC0E2-8CFE-B642-89B3-CB3E2B5CB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30" name="Text Box 145">
            <a:extLst>
              <a:ext uri="{FF2B5EF4-FFF2-40B4-BE49-F238E27FC236}">
                <a16:creationId xmlns:a16="http://schemas.microsoft.com/office/drawing/2014/main" id="{0B7538A4-B3C7-724E-B054-1C9DCE3F9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4431" name="Text Box 146">
            <a:extLst>
              <a:ext uri="{FF2B5EF4-FFF2-40B4-BE49-F238E27FC236}">
                <a16:creationId xmlns:a16="http://schemas.microsoft.com/office/drawing/2014/main" id="{755B5D2F-9622-3248-A549-989226ADB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          8      A       1</a:t>
            </a:r>
          </a:p>
        </p:txBody>
      </p:sp>
      <p:sp>
        <p:nvSpPr>
          <p:cNvPr id="144432" name="Rectangle 147">
            <a:extLst>
              <a:ext uri="{FF2B5EF4-FFF2-40B4-BE49-F238E27FC236}">
                <a16:creationId xmlns:a16="http://schemas.microsoft.com/office/drawing/2014/main" id="{19785D34-6BFE-504C-9920-73DF56D28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MPLS forwarding tables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5">
            <a:extLst>
              <a:ext uri="{FF2B5EF4-FFF2-40B4-BE49-F238E27FC236}">
                <a16:creationId xmlns:a16="http://schemas.microsoft.com/office/drawing/2014/main" id="{20D5850F-AE1B-544C-B50B-E63824C9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46435" name="Slide Number Placeholder 6">
            <a:extLst>
              <a:ext uri="{FF2B5EF4-FFF2-40B4-BE49-F238E27FC236}">
                <a16:creationId xmlns:a16="http://schemas.microsoft.com/office/drawing/2014/main" id="{EF6A1C35-4856-054A-A0E6-15AA7FEE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B1F17CF-D820-764E-B4DE-696CBB333A2E}" type="slidenum">
              <a:rPr lang="en-US" altLang="en-US" sz="1200">
                <a:latin typeface="Arial" panose="020B0604020202020204" pitchFamily="34" charset="0"/>
              </a:rPr>
              <a:pPr/>
              <a:t>101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BA8EA11E-5062-C54F-96FB-B6F0C5010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5: Summary</a:t>
            </a:r>
          </a:p>
        </p:txBody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0EB4A9E0-070B-114E-B40C-B18EF13262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 principles behind data link layer services: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error detection, correction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sharing a broadcast channel: multiple access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link 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instantiation and implementation of various link layer technologies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Ethernet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switched LANS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PPP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virtualized networks as a link layer: ATM, MPLS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>
            <a:extLst>
              <a:ext uri="{FF2B5EF4-FFF2-40B4-BE49-F238E27FC236}">
                <a16:creationId xmlns:a16="http://schemas.microsoft.com/office/drawing/2014/main" id="{A14D7D46-61C8-E847-A8B0-7AF0A703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48483" name="Slide Number Placeholder 5">
            <a:extLst>
              <a:ext uri="{FF2B5EF4-FFF2-40B4-BE49-F238E27FC236}">
                <a16:creationId xmlns:a16="http://schemas.microsoft.com/office/drawing/2014/main" id="{C5692DEF-A86E-3442-82A6-E85927C4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8F180F6-D248-F546-BC40-722AB30EA1EA}" type="slidenum">
              <a:rPr lang="en-US" altLang="en-US" sz="1200">
                <a:latin typeface="Arial" panose="020B0604020202020204" pitchFamily="34" charset="0"/>
              </a:rPr>
              <a:pPr/>
              <a:t>102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2F7565A6-DFA5-114F-A486-BDC54D2FB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Physical Layer (more)</a:t>
            </a:r>
          </a:p>
        </p:txBody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B5E18755-BE7A-5643-812B-DFA6BFA50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486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Two </a:t>
            </a:r>
            <a:r>
              <a:rPr lang="en-US" altLang="en-US" sz="2000">
                <a:ea typeface="ＭＳ Ｐゴシック" panose="020B0600070205080204" pitchFamily="34" charset="-128"/>
              </a:rPr>
              <a:t>pieces (sublayers) of physical layer: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Transmission Convergence Sublayer (TCS):</a:t>
            </a:r>
            <a:r>
              <a:rPr lang="en-US" altLang="en-US" sz="2000">
                <a:ea typeface="ＭＳ Ｐゴシック" panose="020B0600070205080204" pitchFamily="34" charset="-128"/>
              </a:rPr>
              <a:t> adapts ATM layer above to PMD sublayer below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Physical Medium Dependent:</a:t>
            </a:r>
            <a:r>
              <a:rPr lang="en-US" altLang="en-US" sz="2000">
                <a:ea typeface="ＭＳ Ｐゴシック" panose="020B0600070205080204" pitchFamily="34" charset="-128"/>
              </a:rPr>
              <a:t> depends on physical medium being used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TCS Functions: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Header </a:t>
            </a:r>
            <a:r>
              <a:rPr lang="en-US" altLang="en-US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checksum</a:t>
            </a:r>
            <a:r>
              <a:rPr lang="en-US" altLang="en-US" sz="2000" b="1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</a:rPr>
              <a:t>generation: 8 bits CRC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Cell </a:t>
            </a:r>
            <a:r>
              <a:rPr lang="en-US" altLang="en-US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delineation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With “unstructured” PMD sublayer, transmission of </a:t>
            </a:r>
            <a:r>
              <a:rPr lang="en-US" altLang="en-US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idle cells</a:t>
            </a:r>
            <a:r>
              <a:rPr lang="en-US" altLang="en-US" sz="2000">
                <a:ea typeface="ＭＳ Ｐゴシック" panose="020B0600070205080204" pitchFamily="34" charset="-128"/>
              </a:rPr>
              <a:t> when no data cells to send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4">
            <a:extLst>
              <a:ext uri="{FF2B5EF4-FFF2-40B4-BE49-F238E27FC236}">
                <a16:creationId xmlns:a16="http://schemas.microsoft.com/office/drawing/2014/main" id="{24E6CBC8-4025-AE49-A71A-761914BF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0531" name="Slide Number Placeholder 5">
            <a:extLst>
              <a:ext uri="{FF2B5EF4-FFF2-40B4-BE49-F238E27FC236}">
                <a16:creationId xmlns:a16="http://schemas.microsoft.com/office/drawing/2014/main" id="{E68B330B-FE1A-BC4F-B703-954C6374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EE7E52CB-CA44-5B4A-8BC3-F4F15D5845DD}" type="slidenum">
              <a:rPr lang="en-US" altLang="en-US" sz="1200">
                <a:latin typeface="Arial" panose="020B0604020202020204" pitchFamily="34" charset="0"/>
              </a:rPr>
              <a:pPr/>
              <a:t>103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2A0FD28B-C511-D84D-9F41-C279DCBE3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Physical Layer</a:t>
            </a:r>
          </a:p>
        </p:txBody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6A7DE0D2-6355-8E42-9EE6-F92D02A9D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Physical Medium Dependent (PMD) sublayer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SONET/SDH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000">
                <a:ea typeface="ＭＳ Ｐゴシック" panose="020B0600070205080204" pitchFamily="34" charset="-128"/>
              </a:rPr>
              <a:t> transmission frame structure (like a container carrying bits);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bit synchronization;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bandwidth partitions (TDM);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several speeds: </a:t>
            </a:r>
            <a:r>
              <a:rPr lang="en-US" altLang="en-US" sz="1800">
                <a:ea typeface="ＭＳ Ｐゴシック" panose="020B0600070205080204" pitchFamily="34" charset="-128"/>
              </a:rPr>
              <a:t>OC3 = 155.52 Mbps; OC12 = 622.08 Mbps; OC48 = 2.45 Gbps, OC192 = 9.6 Gbps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TI/T3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000">
                <a:ea typeface="ＭＳ Ｐゴシック" panose="020B0600070205080204" pitchFamily="34" charset="-128"/>
              </a:rPr>
              <a:t>  transmission frame structure (old telephone hierarchy): 1.5 Mbps/ 45 Mbps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unstructured</a:t>
            </a:r>
            <a:r>
              <a:rPr lang="en-US" altLang="en-US" sz="2000">
                <a:ea typeface="ＭＳ Ｐゴシック" panose="020B0600070205080204" pitchFamily="34" charset="-128"/>
              </a:rPr>
              <a:t>: just cells (busy/idle)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>
            <a:extLst>
              <a:ext uri="{FF2B5EF4-FFF2-40B4-BE49-F238E27FC236}">
                <a16:creationId xmlns:a16="http://schemas.microsoft.com/office/drawing/2014/main" id="{1879B527-4E0B-F246-AD32-AA320621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2579" name="Slide Number Placeholder 5">
            <a:extLst>
              <a:ext uri="{FF2B5EF4-FFF2-40B4-BE49-F238E27FC236}">
                <a16:creationId xmlns:a16="http://schemas.microsoft.com/office/drawing/2014/main" id="{0CFB1B83-E737-DC4B-87E2-02D1217C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FC25E4A9-A4B8-B447-A3FE-84821DFD3DC8}" type="slidenum">
              <a:rPr lang="en-US" altLang="en-US" sz="1200">
                <a:latin typeface="Arial" panose="020B0604020202020204" pitchFamily="34" charset="0"/>
              </a:rPr>
              <a:pPr/>
              <a:t>104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D33B2BBA-F490-124C-87CB-D52FB1DDF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1907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Manchester encoding</a:t>
            </a:r>
          </a:p>
        </p:txBody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D0411951-CB93-AC49-964A-EEA459D4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3883025"/>
            <a:ext cx="7772400" cy="2009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Used in 10BaseT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Each bit has a transition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Allows clocks in sending and receiving nodes to synchronize to each other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no need for a centralized, global clock among nodes!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Hey, this is physical-layer stuff!</a:t>
            </a:r>
          </a:p>
        </p:txBody>
      </p:sp>
      <p:pic>
        <p:nvPicPr>
          <p:cNvPr id="152582" name="Picture 4" descr="manchester">
            <a:extLst>
              <a:ext uri="{FF2B5EF4-FFF2-40B4-BE49-F238E27FC236}">
                <a16:creationId xmlns:a16="http://schemas.microsoft.com/office/drawing/2014/main" id="{4282AC19-C442-B545-9C8D-D89FA3AB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408113"/>
            <a:ext cx="58356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4">
            <a:extLst>
              <a:ext uri="{FF2B5EF4-FFF2-40B4-BE49-F238E27FC236}">
                <a16:creationId xmlns:a16="http://schemas.microsoft.com/office/drawing/2014/main" id="{19531BB4-51AA-E343-B5A1-595E1F74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3603" name="Slide Number Placeholder 5">
            <a:extLst>
              <a:ext uri="{FF2B5EF4-FFF2-40B4-BE49-F238E27FC236}">
                <a16:creationId xmlns:a16="http://schemas.microsoft.com/office/drawing/2014/main" id="{8EBB930C-DF0D-194A-ABC3-65AC0312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71D720B-F358-3240-8A27-936D265091B6}" type="slidenum">
              <a:rPr lang="en-US" altLang="en-US" sz="1200">
                <a:latin typeface="Arial" panose="020B0604020202020204" pitchFamily="34" charset="0"/>
              </a:rPr>
              <a:pPr/>
              <a:t>105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95144954-1953-1544-9F19-D690A6C0D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31188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Checksumming: Cyclic Redundancy Check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B13C3BEE-9B3E-BE4D-AF1B-77A094B2E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4188" y="1362075"/>
            <a:ext cx="7772400" cy="3360738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view data bits,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2000">
                <a:ea typeface="ＭＳ Ｐゴシック" panose="020B0600070205080204" pitchFamily="34" charset="-128"/>
              </a:rPr>
              <a:t>, as a binary number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choose r+1 bit pattern (generator),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G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goal: choose r CRC bits,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, such that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 &lt;D,R&gt; exactly divisible by G (modulo 2)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receiver knows G, divides &lt;D,R&gt; by G.  If non-zero remainder: error detected!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can detect all burst errors less than r+1 bits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widely used in practice</a:t>
            </a:r>
          </a:p>
        </p:txBody>
      </p:sp>
      <p:pic>
        <p:nvPicPr>
          <p:cNvPr id="153606" name="Picture 4" descr="524 CRC code">
            <a:extLst>
              <a:ext uri="{FF2B5EF4-FFF2-40B4-BE49-F238E27FC236}">
                <a16:creationId xmlns:a16="http://schemas.microsoft.com/office/drawing/2014/main" id="{621EAAD4-6781-8246-ADCF-5BCD858AD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43425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>
            <a:extLst>
              <a:ext uri="{FF2B5EF4-FFF2-40B4-BE49-F238E27FC236}">
                <a16:creationId xmlns:a16="http://schemas.microsoft.com/office/drawing/2014/main" id="{0198BCC3-41CF-0743-A20F-0A29CC04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4627" name="Slide Number Placeholder 5">
            <a:extLst>
              <a:ext uri="{FF2B5EF4-FFF2-40B4-BE49-F238E27FC236}">
                <a16:creationId xmlns:a16="http://schemas.microsoft.com/office/drawing/2014/main" id="{9CBA74A8-8E6C-5E45-A874-BD8B6053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24310E6-1AA6-4E47-B8D8-93DFA8A26502}" type="slidenum">
              <a:rPr lang="en-US" altLang="en-US" sz="1200">
                <a:latin typeface="Arial" panose="020B0604020202020204" pitchFamily="34" charset="0"/>
              </a:rPr>
              <a:pPr/>
              <a:t>106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154628" name="Picture 2" descr="525 CRC Example">
            <a:extLst>
              <a:ext uri="{FF2B5EF4-FFF2-40B4-BE49-F238E27FC236}">
                <a16:creationId xmlns:a16="http://schemas.microsoft.com/office/drawing/2014/main" id="{5EB62149-20C0-1749-8544-8C7EF23B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770063"/>
            <a:ext cx="35861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Rectangle 3">
            <a:extLst>
              <a:ext uri="{FF2B5EF4-FFF2-40B4-BE49-F238E27FC236}">
                <a16:creationId xmlns:a16="http://schemas.microsoft.com/office/drawing/2014/main" id="{EA9EDA30-3FE1-6B43-AB06-A899D1460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CRC Example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4630" name="Rectangle 4">
            <a:extLst>
              <a:ext uri="{FF2B5EF4-FFF2-40B4-BE49-F238E27FC236}">
                <a16:creationId xmlns:a16="http://schemas.microsoft.com/office/drawing/2014/main" id="{F19E02D6-E260-E14A-AB68-9142474F1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2448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chemeClr val="accent2"/>
                </a:solidFill>
                <a:ea typeface="ＭＳ Ｐゴシック" panose="020B0600070205080204" pitchFamily="34" charset="-128"/>
              </a:rPr>
              <a:t>Want: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D</a:t>
            </a:r>
            <a:r>
              <a:rPr lang="en-US" altLang="en-US" sz="2000" baseline="26000">
                <a:ea typeface="ＭＳ Ｐゴシック" panose="020B0600070205080204" pitchFamily="34" charset="-128"/>
              </a:rPr>
              <a:t>.</a:t>
            </a:r>
            <a:r>
              <a:rPr lang="en-US" altLang="en-US" sz="200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 XOR R = nG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equivalently: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D</a:t>
            </a:r>
            <a:r>
              <a:rPr lang="en-US" altLang="en-US" sz="2000" baseline="26000">
                <a:ea typeface="ＭＳ Ｐゴシック" panose="020B0600070205080204" pitchFamily="34" charset="-128"/>
              </a:rPr>
              <a:t>.</a:t>
            </a:r>
            <a:r>
              <a:rPr lang="en-US" altLang="en-US" sz="200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 = nG XOR R 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equivalently:</a:t>
            </a:r>
            <a:r>
              <a:rPr lang="en-US" altLang="en-US" sz="2000">
                <a:ea typeface="ＭＳ Ｐゴシック" panose="020B0600070205080204" pitchFamily="34" charset="-128"/>
              </a:rPr>
              <a:t>  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if we divide D</a:t>
            </a:r>
            <a:r>
              <a:rPr lang="en-US" altLang="en-US" sz="2000" baseline="26000">
                <a:ea typeface="ＭＳ Ｐゴシック" panose="020B0600070205080204" pitchFamily="34" charset="-128"/>
              </a:rPr>
              <a:t>.</a:t>
            </a:r>
            <a:r>
              <a:rPr lang="en-US" altLang="en-US" sz="200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 by G, want remainder R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54631" name="Text Box 5">
            <a:extLst>
              <a:ext uri="{FF2B5EF4-FFF2-40B4-BE49-F238E27FC236}">
                <a16:creationId xmlns:a16="http://schemas.microsoft.com/office/drawing/2014/main" id="{41C51C1E-A754-DE4D-83D9-D1747E8E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213350"/>
            <a:ext cx="376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</a:t>
            </a:r>
            <a:r>
              <a:rPr lang="en-US" altLang="en-US" sz="1800"/>
              <a:t> = remainder[           ]</a:t>
            </a:r>
          </a:p>
        </p:txBody>
      </p:sp>
      <p:sp>
        <p:nvSpPr>
          <p:cNvPr id="154632" name="Text Box 6">
            <a:extLst>
              <a:ext uri="{FF2B5EF4-FFF2-40B4-BE49-F238E27FC236}">
                <a16:creationId xmlns:a16="http://schemas.microsoft.com/office/drawing/2014/main" id="{02CBEADD-B822-1047-98C3-388FE7229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5053013"/>
            <a:ext cx="133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D</a:t>
            </a:r>
            <a:r>
              <a:rPr lang="en-US" altLang="en-US" baseline="26000"/>
              <a:t>.</a:t>
            </a:r>
            <a:r>
              <a:rPr lang="en-US" altLang="en-US"/>
              <a:t>2</a:t>
            </a:r>
            <a:r>
              <a:rPr lang="en-US" altLang="en-US" baseline="30000"/>
              <a:t>r</a:t>
            </a:r>
          </a:p>
          <a:p>
            <a:pPr algn="ctr"/>
            <a:r>
              <a:rPr lang="en-US" altLang="en-US"/>
              <a:t>G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33" name="Line 7">
            <a:extLst>
              <a:ext uri="{FF2B5EF4-FFF2-40B4-BE49-F238E27FC236}">
                <a16:creationId xmlns:a16="http://schemas.microsoft.com/office/drawing/2014/main" id="{30E47277-0566-C24C-87B0-E59BCB1BF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0038" y="5468938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Rectangle 8">
            <a:extLst>
              <a:ext uri="{FF2B5EF4-FFF2-40B4-BE49-F238E27FC236}">
                <a16:creationId xmlns:a16="http://schemas.microsoft.com/office/drawing/2014/main" id="{A61ADA40-5CD6-7049-BD18-5A74C46F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487838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4">
            <a:extLst>
              <a:ext uri="{FF2B5EF4-FFF2-40B4-BE49-F238E27FC236}">
                <a16:creationId xmlns:a16="http://schemas.microsoft.com/office/drawing/2014/main" id="{C18CDDF8-E0BA-9A4D-A977-6CF7CDA4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5651" name="Slide Number Placeholder 5">
            <a:extLst>
              <a:ext uri="{FF2B5EF4-FFF2-40B4-BE49-F238E27FC236}">
                <a16:creationId xmlns:a16="http://schemas.microsoft.com/office/drawing/2014/main" id="{9A03B489-6845-6343-9085-3CD5FCA3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A00CEA3-28B9-A948-A7FF-E5D2236903DC}" type="slidenum">
              <a:rPr lang="en-US" altLang="en-US" sz="1200">
                <a:latin typeface="Arial" panose="020B0604020202020204" pitchFamily="34" charset="0"/>
              </a:rPr>
              <a:pPr/>
              <a:t>107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5652" name="Rectangle 2">
            <a:extLst>
              <a:ext uri="{FF2B5EF4-FFF2-40B4-BE49-F238E27FC236}">
                <a16:creationId xmlns:a16="http://schemas.microsoft.com/office/drawing/2014/main" id="{170616D2-DE31-9E40-BFE1-05B4A7512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8" y="0"/>
            <a:ext cx="8148637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ATM Adaptation Layer (AAL) [more]</a:t>
            </a:r>
          </a:p>
        </p:txBody>
      </p:sp>
      <p:sp>
        <p:nvSpPr>
          <p:cNvPr id="155653" name="Rectangle 3">
            <a:extLst>
              <a:ext uri="{FF2B5EF4-FFF2-40B4-BE49-F238E27FC236}">
                <a16:creationId xmlns:a16="http://schemas.microsoft.com/office/drawing/2014/main" id="{697BD4E6-9712-B747-A499-390B12849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7513" y="1339850"/>
            <a:ext cx="8474075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Different versions of AAL layers, depending on ATM service class: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AAL1:</a:t>
            </a:r>
            <a:r>
              <a:rPr lang="en-US" altLang="en-US" sz="2000">
                <a:ea typeface="ＭＳ Ｐゴシック" panose="020B0600070205080204" pitchFamily="34" charset="-128"/>
              </a:rPr>
              <a:t> for CBR (Constant Bit Rate) services, e.g. circuit emulation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AAL2:</a:t>
            </a:r>
            <a:r>
              <a:rPr lang="en-US" altLang="en-US" sz="2000">
                <a:ea typeface="ＭＳ Ｐゴシック" panose="020B0600070205080204" pitchFamily="34" charset="-128"/>
              </a:rPr>
              <a:t> for VBR (Variable Bit Rate) services, e.g., MPEG video</a:t>
            </a:r>
          </a:p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AAL5:</a:t>
            </a:r>
            <a:r>
              <a:rPr lang="en-US" altLang="en-US" sz="2000">
                <a:ea typeface="ＭＳ Ｐゴシック" panose="020B0600070205080204" pitchFamily="34" charset="-128"/>
              </a:rPr>
              <a:t> for data (eg, IP datagrams)</a:t>
            </a:r>
          </a:p>
        </p:txBody>
      </p:sp>
      <p:pic>
        <p:nvPicPr>
          <p:cNvPr id="155654" name="Picture 4" descr="5">
            <a:extLst>
              <a:ext uri="{FF2B5EF4-FFF2-40B4-BE49-F238E27FC236}">
                <a16:creationId xmlns:a16="http://schemas.microsoft.com/office/drawing/2014/main" id="{2851350D-708A-F84C-8C81-4111FB21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686175"/>
            <a:ext cx="65246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Text Box 5">
            <a:extLst>
              <a:ext uri="{FF2B5EF4-FFF2-40B4-BE49-F238E27FC236}">
                <a16:creationId xmlns:a16="http://schemas.microsoft.com/office/drawing/2014/main" id="{0BB4E654-D2B4-E64E-8ED5-551D6590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635500"/>
            <a:ext cx="116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AAL PDU</a:t>
            </a:r>
          </a:p>
        </p:txBody>
      </p:sp>
      <p:sp>
        <p:nvSpPr>
          <p:cNvPr id="155656" name="Text Box 6">
            <a:extLst>
              <a:ext uri="{FF2B5EF4-FFF2-40B4-BE49-F238E27FC236}">
                <a16:creationId xmlns:a16="http://schemas.microsoft.com/office/drawing/2014/main" id="{AF1905BF-6D69-FF42-BA08-A43B35304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594350"/>
            <a:ext cx="1144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ATM cell</a:t>
            </a:r>
          </a:p>
        </p:txBody>
      </p:sp>
      <p:sp>
        <p:nvSpPr>
          <p:cNvPr id="155657" name="Text Box 7">
            <a:extLst>
              <a:ext uri="{FF2B5EF4-FFF2-40B4-BE49-F238E27FC236}">
                <a16:creationId xmlns:a16="http://schemas.microsoft.com/office/drawing/2014/main" id="{E61C456C-6817-E748-9C36-4F695EA4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7763"/>
            <a:ext cx="1243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User data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4">
            <a:extLst>
              <a:ext uri="{FF2B5EF4-FFF2-40B4-BE49-F238E27FC236}">
                <a16:creationId xmlns:a16="http://schemas.microsoft.com/office/drawing/2014/main" id="{E15CB857-216E-B14A-9256-578C1643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7699" name="Slide Number Placeholder 5">
            <a:extLst>
              <a:ext uri="{FF2B5EF4-FFF2-40B4-BE49-F238E27FC236}">
                <a16:creationId xmlns:a16="http://schemas.microsoft.com/office/drawing/2014/main" id="{889A0B5D-3913-3040-BA74-0DA23262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E0C89A5C-38D1-1949-848E-76618EF724D3}" type="slidenum">
              <a:rPr lang="en-US" altLang="en-US" sz="1200">
                <a:latin typeface="Arial" panose="020B0604020202020204" pitchFamily="34" charset="0"/>
              </a:rPr>
              <a:pPr/>
              <a:t>108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7700" name="Rectangle 2">
            <a:extLst>
              <a:ext uri="{FF2B5EF4-FFF2-40B4-BE49-F238E27FC236}">
                <a16:creationId xmlns:a16="http://schemas.microsoft.com/office/drawing/2014/main" id="{36901295-6E70-ED4B-BF61-DC0E2BAB5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198438"/>
            <a:ext cx="7772400" cy="87153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Layer</a:t>
            </a:r>
          </a:p>
        </p:txBody>
      </p:sp>
      <p:sp>
        <p:nvSpPr>
          <p:cNvPr id="157701" name="Rectangle 3">
            <a:extLst>
              <a:ext uri="{FF2B5EF4-FFF2-40B4-BE49-F238E27FC236}">
                <a16:creationId xmlns:a16="http://schemas.microsoft.com/office/drawing/2014/main" id="{38040977-04A3-D645-8233-A3D8FE1AA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463" y="995363"/>
            <a:ext cx="77724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Service:</a:t>
            </a:r>
            <a:r>
              <a:rPr lang="en-US" altLang="en-US" sz="2400">
                <a:ea typeface="ＭＳ Ｐゴシック" panose="020B0600070205080204" pitchFamily="34" charset="-128"/>
              </a:rPr>
              <a:t> transport cells across ATM network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analogous to IP network layer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very different services than IP network layer</a:t>
            </a:r>
          </a:p>
        </p:txBody>
      </p:sp>
      <p:sp>
        <p:nvSpPr>
          <p:cNvPr id="157702" name="Text Box 4">
            <a:extLst>
              <a:ext uri="{FF2B5EF4-FFF2-40B4-BE49-F238E27FC236}">
                <a16:creationId xmlns:a16="http://schemas.microsoft.com/office/drawing/2014/main" id="{A4FC268A-CB78-0542-9FA6-56CE2643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2511425"/>
            <a:ext cx="15398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Network</a:t>
            </a:r>
          </a:p>
          <a:p>
            <a:pPr algn="r"/>
            <a:r>
              <a:rPr lang="en-US" altLang="en-US" sz="2000">
                <a:latin typeface="Arial" panose="020B0604020202020204" pitchFamily="34" charset="0"/>
              </a:rPr>
              <a:t>Architecture</a:t>
            </a:r>
          </a:p>
          <a:p>
            <a:pPr algn="r"/>
            <a:endParaRPr lang="en-US" altLang="en-US" sz="2000">
              <a:latin typeface="Arial" panose="020B0604020202020204" pitchFamily="34" charset="0"/>
            </a:endParaRPr>
          </a:p>
          <a:p>
            <a:pPr algn="r"/>
            <a:r>
              <a:rPr lang="en-US" altLang="en-US" sz="2000">
                <a:latin typeface="Arial" panose="020B0604020202020204" pitchFamily="34" charset="0"/>
              </a:rPr>
              <a:t>Internet</a:t>
            </a:r>
          </a:p>
          <a:p>
            <a:pPr algn="r"/>
            <a:endParaRPr lang="en-US" altLang="en-US" sz="2000">
              <a:latin typeface="Arial" panose="020B0604020202020204" pitchFamily="34" charset="0"/>
            </a:endParaRPr>
          </a:p>
          <a:p>
            <a:pPr algn="r"/>
            <a:r>
              <a:rPr lang="en-US" altLang="en-US" sz="2000">
                <a:latin typeface="Arial" panose="020B0604020202020204" pitchFamily="34" charset="0"/>
              </a:rPr>
              <a:t>ATM</a:t>
            </a:r>
          </a:p>
          <a:p>
            <a:pPr algn="r"/>
            <a:endParaRPr lang="en-US" altLang="en-US" sz="2000">
              <a:latin typeface="Arial" panose="020B0604020202020204" pitchFamily="34" charset="0"/>
            </a:endParaRPr>
          </a:p>
          <a:p>
            <a:pPr algn="r"/>
            <a:r>
              <a:rPr lang="en-US" altLang="en-US" sz="2000">
                <a:latin typeface="Arial" panose="020B0604020202020204" pitchFamily="34" charset="0"/>
              </a:rPr>
              <a:t>ATM</a:t>
            </a:r>
          </a:p>
          <a:p>
            <a:pPr algn="r"/>
            <a:endParaRPr lang="en-US" altLang="en-US" sz="2000">
              <a:latin typeface="Arial" panose="020B0604020202020204" pitchFamily="34" charset="0"/>
            </a:endParaRPr>
          </a:p>
          <a:p>
            <a:pPr algn="r"/>
            <a:r>
              <a:rPr lang="en-US" altLang="en-US" sz="2000">
                <a:latin typeface="Arial" panose="020B0604020202020204" pitchFamily="34" charset="0"/>
              </a:rPr>
              <a:t>ATM</a:t>
            </a:r>
          </a:p>
          <a:p>
            <a:pPr algn="r"/>
            <a:endParaRPr lang="en-US" altLang="en-US" sz="2000">
              <a:latin typeface="Arial" panose="020B0604020202020204" pitchFamily="34" charset="0"/>
            </a:endParaRPr>
          </a:p>
          <a:p>
            <a:pPr algn="r"/>
            <a:r>
              <a:rPr lang="en-US" altLang="en-US" sz="2000">
                <a:latin typeface="Arial" panose="020B0604020202020204" pitchFamily="34" charset="0"/>
              </a:rPr>
              <a:t>ATM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03" name="Text Box 5">
            <a:extLst>
              <a:ext uri="{FF2B5EF4-FFF2-40B4-BE49-F238E27FC236}">
                <a16:creationId xmlns:a16="http://schemas.microsoft.com/office/drawing/2014/main" id="{208D9E27-C480-DC41-95D7-6F0EC726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2511425"/>
            <a:ext cx="13128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Service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Model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best effort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CBR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VBR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ABR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UBR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04" name="Text Box 6">
            <a:extLst>
              <a:ext uri="{FF2B5EF4-FFF2-40B4-BE49-F238E27FC236}">
                <a16:creationId xmlns:a16="http://schemas.microsoft.com/office/drawing/2014/main" id="{7E2DCEF2-4713-EB40-B576-865C298A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2806700"/>
            <a:ext cx="15398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Bandwidth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none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constant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rate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guaranteed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rate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guaranteed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minimum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none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05" name="Line 7">
            <a:extLst>
              <a:ext uri="{FF2B5EF4-FFF2-40B4-BE49-F238E27FC236}">
                <a16:creationId xmlns:a16="http://schemas.microsoft.com/office/drawing/2014/main" id="{20B6FD1F-6741-E24E-BE15-99F529049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" y="3328988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6" name="Line 8">
            <a:extLst>
              <a:ext uri="{FF2B5EF4-FFF2-40B4-BE49-F238E27FC236}">
                <a16:creationId xmlns:a16="http://schemas.microsoft.com/office/drawing/2014/main" id="{502129AA-8284-F741-8C26-40F474F79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" y="4062413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Line 9">
            <a:extLst>
              <a:ext uri="{FF2B5EF4-FFF2-40B4-BE49-F238E27FC236}">
                <a16:creationId xmlns:a16="http://schemas.microsoft.com/office/drawing/2014/main" id="{0080BAB5-EE39-2B4E-B8DC-DB9EA2402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" y="4681538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8" name="Line 10">
            <a:extLst>
              <a:ext uri="{FF2B5EF4-FFF2-40B4-BE49-F238E27FC236}">
                <a16:creationId xmlns:a16="http://schemas.microsoft.com/office/drawing/2014/main" id="{030C0A5B-CAE6-A44D-B16B-39FB2D9F1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" y="5310188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Line 11">
            <a:extLst>
              <a:ext uri="{FF2B5EF4-FFF2-40B4-BE49-F238E27FC236}">
                <a16:creationId xmlns:a16="http://schemas.microsoft.com/office/drawing/2014/main" id="{6F57955A-3177-534A-A9B9-D6BB8474C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" y="5891213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0" name="Text Box 12">
            <a:extLst>
              <a:ext uri="{FF2B5EF4-FFF2-40B4-BE49-F238E27FC236}">
                <a16:creationId xmlns:a16="http://schemas.microsoft.com/office/drawing/2014/main" id="{E13603A4-64E9-2840-B9E6-D659F498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2806700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Loss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11" name="Text Box 13">
            <a:extLst>
              <a:ext uri="{FF2B5EF4-FFF2-40B4-BE49-F238E27FC236}">
                <a16:creationId xmlns:a16="http://schemas.microsoft.com/office/drawing/2014/main" id="{D68A6582-3EFA-E249-BA6E-CFC76E1D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2816225"/>
            <a:ext cx="8334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Order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12" name="Text Box 14">
            <a:extLst>
              <a:ext uri="{FF2B5EF4-FFF2-40B4-BE49-F238E27FC236}">
                <a16:creationId xmlns:a16="http://schemas.microsoft.com/office/drawing/2014/main" id="{A78408C8-01BE-F245-B83C-022FDA3D9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2816225"/>
            <a:ext cx="9461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Timing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13" name="Text Box 15">
            <a:extLst>
              <a:ext uri="{FF2B5EF4-FFF2-40B4-BE49-F238E27FC236}">
                <a16:creationId xmlns:a16="http://schemas.microsoft.com/office/drawing/2014/main" id="{0E3AD64F-2BD3-6D43-8140-1B1F807E0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2530475"/>
            <a:ext cx="14827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Congestion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feedback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 (inferred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via loss)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congestion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congestion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  <a:p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no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14" name="Text Box 16">
            <a:extLst>
              <a:ext uri="{FF2B5EF4-FFF2-40B4-BE49-F238E27FC236}">
                <a16:creationId xmlns:a16="http://schemas.microsoft.com/office/drawing/2014/main" id="{096E4481-4931-A241-8562-A63717FF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2379663"/>
            <a:ext cx="172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Guarantees ?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15" name="Line 17">
            <a:extLst>
              <a:ext uri="{FF2B5EF4-FFF2-40B4-BE49-F238E27FC236}">
                <a16:creationId xmlns:a16="http://schemas.microsoft.com/office/drawing/2014/main" id="{C23F1326-BBE7-C140-9B75-2C59D9044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1375" y="2805113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Footer Placeholder 4">
            <a:extLst>
              <a:ext uri="{FF2B5EF4-FFF2-40B4-BE49-F238E27FC236}">
                <a16:creationId xmlns:a16="http://schemas.microsoft.com/office/drawing/2014/main" id="{46425D82-F921-C246-8525-6B5AB67D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59752" name="Slide Number Placeholder 5">
            <a:extLst>
              <a:ext uri="{FF2B5EF4-FFF2-40B4-BE49-F238E27FC236}">
                <a16:creationId xmlns:a16="http://schemas.microsoft.com/office/drawing/2014/main" id="{FE98B9A4-DCF8-1C4D-8106-3BF21484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AFD30AB0-43E6-1E40-8946-31F12A54D215}" type="slidenum">
              <a:rPr lang="en-US" altLang="en-US" sz="1200">
                <a:latin typeface="Arial" panose="020B0604020202020204" pitchFamily="34" charset="0"/>
              </a:rPr>
              <a:pPr/>
              <a:t>109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9753" name="Rectangle 2">
            <a:extLst>
              <a:ext uri="{FF2B5EF4-FFF2-40B4-BE49-F238E27FC236}">
                <a16:creationId xmlns:a16="http://schemas.microsoft.com/office/drawing/2014/main" id="{354BE4E1-B485-0C4D-A96F-79A8FC4BA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IP-Over-ATM</a:t>
            </a:r>
          </a:p>
        </p:txBody>
      </p:sp>
      <p:sp>
        <p:nvSpPr>
          <p:cNvPr id="159754" name="Rectangle 3">
            <a:extLst>
              <a:ext uri="{FF2B5EF4-FFF2-40B4-BE49-F238E27FC236}">
                <a16:creationId xmlns:a16="http://schemas.microsoft.com/office/drawing/2014/main" id="{108888A8-D0D7-D841-92C4-A051585C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704975"/>
            <a:ext cx="3554413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Issues:</a:t>
            </a:r>
            <a:endParaRPr lang="en-US" altLang="en-US"/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IP datagrams into ATM AAL5 PDUs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from IP addresses to ATM addresses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/>
              <a:t>just like IP addresses to 802.3 MAC addresses!</a:t>
            </a:r>
          </a:p>
        </p:txBody>
      </p:sp>
      <p:sp>
        <p:nvSpPr>
          <p:cNvPr id="159755" name="Freeform 4">
            <a:extLst>
              <a:ext uri="{FF2B5EF4-FFF2-40B4-BE49-F238E27FC236}">
                <a16:creationId xmlns:a16="http://schemas.microsoft.com/office/drawing/2014/main" id="{5E5E28B3-2511-E44A-AC5C-0FD130C60B2A}"/>
              </a:ext>
            </a:extLst>
          </p:cNvPr>
          <p:cNvSpPr>
            <a:spLocks/>
          </p:cNvSpPr>
          <p:nvPr/>
        </p:nvSpPr>
        <p:spPr bwMode="auto">
          <a:xfrm>
            <a:off x="5653088" y="4144963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56" name="Freeform 5">
            <a:extLst>
              <a:ext uri="{FF2B5EF4-FFF2-40B4-BE49-F238E27FC236}">
                <a16:creationId xmlns:a16="http://schemas.microsoft.com/office/drawing/2014/main" id="{74933284-C810-7C46-84FC-B63EF6431492}"/>
              </a:ext>
            </a:extLst>
          </p:cNvPr>
          <p:cNvSpPr>
            <a:spLocks/>
          </p:cNvSpPr>
          <p:nvPr/>
        </p:nvSpPr>
        <p:spPr bwMode="auto">
          <a:xfrm>
            <a:off x="6127750" y="2112963"/>
            <a:ext cx="1500188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57" name="Freeform 6">
            <a:extLst>
              <a:ext uri="{FF2B5EF4-FFF2-40B4-BE49-F238E27FC236}">
                <a16:creationId xmlns:a16="http://schemas.microsoft.com/office/drawing/2014/main" id="{A7290345-6E8E-2F47-BFB2-BAB0749932BD}"/>
              </a:ext>
            </a:extLst>
          </p:cNvPr>
          <p:cNvSpPr>
            <a:spLocks/>
          </p:cNvSpPr>
          <p:nvPr/>
        </p:nvSpPr>
        <p:spPr bwMode="auto">
          <a:xfrm>
            <a:off x="5308600" y="2287588"/>
            <a:ext cx="287338" cy="1868487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59758" name="Group 7">
            <a:extLst>
              <a:ext uri="{FF2B5EF4-FFF2-40B4-BE49-F238E27FC236}">
                <a16:creationId xmlns:a16="http://schemas.microsoft.com/office/drawing/2014/main" id="{87890754-8D21-2F41-953E-C2EE3629CC46}"/>
              </a:ext>
            </a:extLst>
          </p:cNvPr>
          <p:cNvGrpSpPr>
            <a:grpSpLocks/>
          </p:cNvGrpSpPr>
          <p:nvPr/>
        </p:nvGrpSpPr>
        <p:grpSpPr bwMode="auto">
          <a:xfrm>
            <a:off x="6480175" y="3854450"/>
            <a:ext cx="623888" cy="317500"/>
            <a:chOff x="3600" y="219"/>
            <a:chExt cx="360" cy="175"/>
          </a:xfrm>
        </p:grpSpPr>
        <p:sp>
          <p:nvSpPr>
            <p:cNvPr id="159815" name="Oval 8">
              <a:extLst>
                <a:ext uri="{FF2B5EF4-FFF2-40B4-BE49-F238E27FC236}">
                  <a16:creationId xmlns:a16="http://schemas.microsoft.com/office/drawing/2014/main" id="{D34B750E-D018-AE4B-9896-A8B0CCB9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9816" name="Line 9">
              <a:extLst>
                <a:ext uri="{FF2B5EF4-FFF2-40B4-BE49-F238E27FC236}">
                  <a16:creationId xmlns:a16="http://schemas.microsoft.com/office/drawing/2014/main" id="{DB6D1D91-67BB-DB43-AFCC-A921E2E2F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7" name="Line 10">
              <a:extLst>
                <a:ext uri="{FF2B5EF4-FFF2-40B4-BE49-F238E27FC236}">
                  <a16:creationId xmlns:a16="http://schemas.microsoft.com/office/drawing/2014/main" id="{E6F0C0BC-1422-B544-983F-ECD44D3AD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8" name="Rectangle 11">
              <a:extLst>
                <a:ext uri="{FF2B5EF4-FFF2-40B4-BE49-F238E27FC236}">
                  <a16:creationId xmlns:a16="http://schemas.microsoft.com/office/drawing/2014/main" id="{58F934C4-03DC-7542-AD7F-58A00508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9819" name="Oval 12">
              <a:extLst>
                <a:ext uri="{FF2B5EF4-FFF2-40B4-BE49-F238E27FC236}">
                  <a16:creationId xmlns:a16="http://schemas.microsoft.com/office/drawing/2014/main" id="{2CD31033-8A0D-BD45-861E-034CEFED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59820" name="Group 13">
              <a:extLst>
                <a:ext uri="{FF2B5EF4-FFF2-40B4-BE49-F238E27FC236}">
                  <a16:creationId xmlns:a16="http://schemas.microsoft.com/office/drawing/2014/main" id="{CB8F423D-3540-6C44-9011-9CAC3BA98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9825" name="Line 14">
                <a:extLst>
                  <a:ext uri="{FF2B5EF4-FFF2-40B4-BE49-F238E27FC236}">
                    <a16:creationId xmlns:a16="http://schemas.microsoft.com/office/drawing/2014/main" id="{BCC7EF5F-F888-0042-95C2-D11E19589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26" name="Line 15">
                <a:extLst>
                  <a:ext uri="{FF2B5EF4-FFF2-40B4-BE49-F238E27FC236}">
                    <a16:creationId xmlns:a16="http://schemas.microsoft.com/office/drawing/2014/main" id="{6277B7B6-F0CF-8349-B43C-FD75E789E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27" name="Line 16">
                <a:extLst>
                  <a:ext uri="{FF2B5EF4-FFF2-40B4-BE49-F238E27FC236}">
                    <a16:creationId xmlns:a16="http://schemas.microsoft.com/office/drawing/2014/main" id="{ACC8C11F-F9BF-6A47-8752-565E989B8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821" name="Group 17">
              <a:extLst>
                <a:ext uri="{FF2B5EF4-FFF2-40B4-BE49-F238E27FC236}">
                  <a16:creationId xmlns:a16="http://schemas.microsoft.com/office/drawing/2014/main" id="{8112F4EC-3D8E-C844-BF47-78BEE37855A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9822" name="Line 18">
                <a:extLst>
                  <a:ext uri="{FF2B5EF4-FFF2-40B4-BE49-F238E27FC236}">
                    <a16:creationId xmlns:a16="http://schemas.microsoft.com/office/drawing/2014/main" id="{AFEC0A0A-DB9C-484B-B979-54CA88BC2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23" name="Line 19">
                <a:extLst>
                  <a:ext uri="{FF2B5EF4-FFF2-40B4-BE49-F238E27FC236}">
                    <a16:creationId xmlns:a16="http://schemas.microsoft.com/office/drawing/2014/main" id="{20D7DB2D-D4EF-364C-9F3E-4A603B32E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24" name="Line 20">
                <a:extLst>
                  <a:ext uri="{FF2B5EF4-FFF2-40B4-BE49-F238E27FC236}">
                    <a16:creationId xmlns:a16="http://schemas.microsoft.com/office/drawing/2014/main" id="{25CB53A9-F500-B94D-B6BE-497027A84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9746" name="Object 2">
            <a:extLst>
              <a:ext uri="{FF2B5EF4-FFF2-40B4-BE49-F238E27FC236}">
                <a16:creationId xmlns:a16="http://schemas.microsoft.com/office/drawing/2014/main" id="{9283164F-FB2A-044D-B082-05BE9785E8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7425" y="2081213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8" name="Clip" r:id="rId4" imgW="7143750" imgH="7143750" progId="MS_ClipArt_Gallery.2">
                  <p:embed/>
                </p:oleObj>
              </mc:Choice>
              <mc:Fallback>
                <p:oleObj name="Clip" r:id="rId4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2081213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7" name="Object 3">
            <a:extLst>
              <a:ext uri="{FF2B5EF4-FFF2-40B4-BE49-F238E27FC236}">
                <a16:creationId xmlns:a16="http://schemas.microsoft.com/office/drawing/2014/main" id="{7532B046-B24B-D848-91A1-A0DDDF3B5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3554413"/>
          <a:ext cx="5254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9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554413"/>
                        <a:ext cx="5254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>
            <a:extLst>
              <a:ext uri="{FF2B5EF4-FFF2-40B4-BE49-F238E27FC236}">
                <a16:creationId xmlns:a16="http://schemas.microsoft.com/office/drawing/2014/main" id="{67D69C11-04C6-3942-9A63-45EB9C819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0" y="1744663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0" name="Clip" r:id="rId7" imgW="7143750" imgH="7143750" progId="MS_ClipArt_Gallery.2">
                  <p:embed/>
                </p:oleObj>
              </mc:Choice>
              <mc:Fallback>
                <p:oleObj name="Clip" r:id="rId7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744663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>
            <a:extLst>
              <a:ext uri="{FF2B5EF4-FFF2-40B4-BE49-F238E27FC236}">
                <a16:creationId xmlns:a16="http://schemas.microsoft.com/office/drawing/2014/main" id="{07DC6039-C030-B74E-BC48-0AEE83E07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725" y="4551363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1" name="Clip" r:id="rId8" imgW="7143750" imgH="7143750" progId="MS_ClipArt_Gallery.2">
                  <p:embed/>
                </p:oleObj>
              </mc:Choice>
              <mc:Fallback>
                <p:oleObj name="Clip" r:id="rId8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4551363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9" name="Freeform 25">
            <a:extLst>
              <a:ext uri="{FF2B5EF4-FFF2-40B4-BE49-F238E27FC236}">
                <a16:creationId xmlns:a16="http://schemas.microsoft.com/office/drawing/2014/main" id="{98B0EC46-0B09-C04E-B2D4-CA654AF4DFB2}"/>
              </a:ext>
            </a:extLst>
          </p:cNvPr>
          <p:cNvSpPr>
            <a:spLocks/>
          </p:cNvSpPr>
          <p:nvPr/>
        </p:nvSpPr>
        <p:spPr bwMode="auto">
          <a:xfrm>
            <a:off x="5305425" y="2436813"/>
            <a:ext cx="153988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60" name="Line 26">
            <a:extLst>
              <a:ext uri="{FF2B5EF4-FFF2-40B4-BE49-F238E27FC236}">
                <a16:creationId xmlns:a16="http://schemas.microsoft.com/office/drawing/2014/main" id="{B8E53AF2-6780-8141-9E17-C5CDD1963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413" y="2973388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1" name="Oval 27">
            <a:extLst>
              <a:ext uri="{FF2B5EF4-FFF2-40B4-BE49-F238E27FC236}">
                <a16:creationId xmlns:a16="http://schemas.microsoft.com/office/drawing/2014/main" id="{53CC2716-3A0E-CC4C-B4B6-4F3D66F2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2798763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62" name="Oval 28">
            <a:extLst>
              <a:ext uri="{FF2B5EF4-FFF2-40B4-BE49-F238E27FC236}">
                <a16:creationId xmlns:a16="http://schemas.microsoft.com/office/drawing/2014/main" id="{26A6345D-C0D6-2D46-8AEE-297CE1D0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3011488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63" name="Oval 29">
            <a:extLst>
              <a:ext uri="{FF2B5EF4-FFF2-40B4-BE49-F238E27FC236}">
                <a16:creationId xmlns:a16="http://schemas.microsoft.com/office/drawing/2014/main" id="{7F16A37E-16C2-4A40-886E-DB73A6272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3198813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59764" name="Group 30">
            <a:extLst>
              <a:ext uri="{FF2B5EF4-FFF2-40B4-BE49-F238E27FC236}">
                <a16:creationId xmlns:a16="http://schemas.microsoft.com/office/drawing/2014/main" id="{83BE72E4-5937-BB47-887D-06C85A6BAEDB}"/>
              </a:ext>
            </a:extLst>
          </p:cNvPr>
          <p:cNvGrpSpPr>
            <a:grpSpLocks/>
          </p:cNvGrpSpPr>
          <p:nvPr/>
        </p:nvGrpSpPr>
        <p:grpSpPr bwMode="auto">
          <a:xfrm>
            <a:off x="5578475" y="2805113"/>
            <a:ext cx="622300" cy="315912"/>
            <a:chOff x="3600" y="219"/>
            <a:chExt cx="360" cy="175"/>
          </a:xfrm>
        </p:grpSpPr>
        <p:sp>
          <p:nvSpPr>
            <p:cNvPr id="159802" name="Oval 31">
              <a:extLst>
                <a:ext uri="{FF2B5EF4-FFF2-40B4-BE49-F238E27FC236}">
                  <a16:creationId xmlns:a16="http://schemas.microsoft.com/office/drawing/2014/main" id="{A77F4D1C-A7CE-8145-B006-C1949EBC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9803" name="Line 32">
              <a:extLst>
                <a:ext uri="{FF2B5EF4-FFF2-40B4-BE49-F238E27FC236}">
                  <a16:creationId xmlns:a16="http://schemas.microsoft.com/office/drawing/2014/main" id="{C78CDA4F-58A1-4549-852A-2E758FDC0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Line 33">
              <a:extLst>
                <a:ext uri="{FF2B5EF4-FFF2-40B4-BE49-F238E27FC236}">
                  <a16:creationId xmlns:a16="http://schemas.microsoft.com/office/drawing/2014/main" id="{494839CB-B826-7243-82B6-802649EE0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5" name="Rectangle 34">
              <a:extLst>
                <a:ext uri="{FF2B5EF4-FFF2-40B4-BE49-F238E27FC236}">
                  <a16:creationId xmlns:a16="http://schemas.microsoft.com/office/drawing/2014/main" id="{51980530-2EF1-1444-BF21-00C632C9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9806" name="Oval 35">
              <a:extLst>
                <a:ext uri="{FF2B5EF4-FFF2-40B4-BE49-F238E27FC236}">
                  <a16:creationId xmlns:a16="http://schemas.microsoft.com/office/drawing/2014/main" id="{E94F8264-0498-494D-93F3-66325D603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59807" name="Group 36">
              <a:extLst>
                <a:ext uri="{FF2B5EF4-FFF2-40B4-BE49-F238E27FC236}">
                  <a16:creationId xmlns:a16="http://schemas.microsoft.com/office/drawing/2014/main" id="{E11FC8BC-3B3D-AB4B-A4A7-5340EED5F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9812" name="Line 37">
                <a:extLst>
                  <a:ext uri="{FF2B5EF4-FFF2-40B4-BE49-F238E27FC236}">
                    <a16:creationId xmlns:a16="http://schemas.microsoft.com/office/drawing/2014/main" id="{F740A9EC-97AB-784C-A424-78567A7F6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3" name="Line 38">
                <a:extLst>
                  <a:ext uri="{FF2B5EF4-FFF2-40B4-BE49-F238E27FC236}">
                    <a16:creationId xmlns:a16="http://schemas.microsoft.com/office/drawing/2014/main" id="{A2BB7A51-5C94-8948-A71E-1964CADD8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4" name="Line 39">
                <a:extLst>
                  <a:ext uri="{FF2B5EF4-FFF2-40B4-BE49-F238E27FC236}">
                    <a16:creationId xmlns:a16="http://schemas.microsoft.com/office/drawing/2014/main" id="{F320C32C-C6D0-3A40-8EF1-B9E47CD9B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808" name="Group 40">
              <a:extLst>
                <a:ext uri="{FF2B5EF4-FFF2-40B4-BE49-F238E27FC236}">
                  <a16:creationId xmlns:a16="http://schemas.microsoft.com/office/drawing/2014/main" id="{9614EC54-26C2-104C-95D7-6D7ED89BA4F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9809" name="Line 41">
                <a:extLst>
                  <a:ext uri="{FF2B5EF4-FFF2-40B4-BE49-F238E27FC236}">
                    <a16:creationId xmlns:a16="http://schemas.microsoft.com/office/drawing/2014/main" id="{72D976A6-D2A0-164E-9654-BDA2EA0F6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0" name="Line 42">
                <a:extLst>
                  <a:ext uri="{FF2B5EF4-FFF2-40B4-BE49-F238E27FC236}">
                    <a16:creationId xmlns:a16="http://schemas.microsoft.com/office/drawing/2014/main" id="{6440EAB5-4114-C347-8286-AE34EA8AB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1" name="Line 43">
                <a:extLst>
                  <a:ext uri="{FF2B5EF4-FFF2-40B4-BE49-F238E27FC236}">
                    <a16:creationId xmlns:a16="http://schemas.microsoft.com/office/drawing/2014/main" id="{6930DC33-E09C-2942-A6E6-09C67BD93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765" name="Freeform 44">
            <a:extLst>
              <a:ext uri="{FF2B5EF4-FFF2-40B4-BE49-F238E27FC236}">
                <a16:creationId xmlns:a16="http://schemas.microsoft.com/office/drawing/2014/main" id="{E949E342-2BDB-7841-9A86-EE2882F58736}"/>
              </a:ext>
            </a:extLst>
          </p:cNvPr>
          <p:cNvSpPr>
            <a:spLocks/>
          </p:cNvSpPr>
          <p:nvPr/>
        </p:nvSpPr>
        <p:spPr bwMode="auto">
          <a:xfrm>
            <a:off x="6184900" y="2813050"/>
            <a:ext cx="433388" cy="1857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159750" name="Object 6">
            <a:extLst>
              <a:ext uri="{FF2B5EF4-FFF2-40B4-BE49-F238E27FC236}">
                <a16:creationId xmlns:a16="http://schemas.microsoft.com/office/drawing/2014/main" id="{62DDB91B-2F5A-6E45-84A5-C4C103E277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5763" y="4513263"/>
          <a:ext cx="523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2" name="Clip" r:id="rId9" imgW="7143750" imgH="7143750" progId="MS_ClipArt_Gallery.2">
                  <p:embed/>
                </p:oleObj>
              </mc:Choice>
              <mc:Fallback>
                <p:oleObj name="Clip" r:id="rId9" imgW="7143750" imgH="71437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4513263"/>
                        <a:ext cx="5238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66" name="Freeform 46">
            <a:extLst>
              <a:ext uri="{FF2B5EF4-FFF2-40B4-BE49-F238E27FC236}">
                <a16:creationId xmlns:a16="http://schemas.microsoft.com/office/drawing/2014/main" id="{46E8AA8D-88B8-2F4E-AC2A-C7F7325E48C2}"/>
              </a:ext>
            </a:extLst>
          </p:cNvPr>
          <p:cNvSpPr>
            <a:spLocks/>
          </p:cNvSpPr>
          <p:nvPr/>
        </p:nvSpPr>
        <p:spPr bwMode="auto">
          <a:xfrm rot="-5389902">
            <a:off x="6351588" y="3817938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67" name="Line 47">
            <a:extLst>
              <a:ext uri="{FF2B5EF4-FFF2-40B4-BE49-F238E27FC236}">
                <a16:creationId xmlns:a16="http://schemas.microsoft.com/office/drawing/2014/main" id="{691E0439-87C8-A440-97F6-89A9FEEA1015}"/>
              </a:ext>
            </a:extLst>
          </p:cNvPr>
          <p:cNvSpPr>
            <a:spLocks noChangeShapeType="1"/>
          </p:cNvSpPr>
          <p:nvPr/>
        </p:nvSpPr>
        <p:spPr bwMode="auto">
          <a:xfrm rot="5292605">
            <a:off x="6574632" y="4279106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68" name="Group 48">
            <a:extLst>
              <a:ext uri="{FF2B5EF4-FFF2-40B4-BE49-F238E27FC236}">
                <a16:creationId xmlns:a16="http://schemas.microsoft.com/office/drawing/2014/main" id="{A4B2EF1B-F8AD-BB48-BA8F-9AF4B3D0D8EA}"/>
              </a:ext>
            </a:extLst>
          </p:cNvPr>
          <p:cNvGrpSpPr>
            <a:grpSpLocks/>
          </p:cNvGrpSpPr>
          <p:nvPr/>
        </p:nvGrpSpPr>
        <p:grpSpPr bwMode="auto">
          <a:xfrm>
            <a:off x="6613525" y="2438400"/>
            <a:ext cx="554038" cy="468313"/>
            <a:chOff x="4238" y="2709"/>
            <a:chExt cx="349" cy="295"/>
          </a:xfrm>
        </p:grpSpPr>
        <p:sp>
          <p:nvSpPr>
            <p:cNvPr id="159790" name="Rectangle 49">
              <a:extLst>
                <a:ext uri="{FF2B5EF4-FFF2-40B4-BE49-F238E27FC236}">
                  <a16:creationId xmlns:a16="http://schemas.microsoft.com/office/drawing/2014/main" id="{E95143DB-A3BC-2143-83A0-7B9140B0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9791" name="Rectangle 50">
              <a:extLst>
                <a:ext uri="{FF2B5EF4-FFF2-40B4-BE49-F238E27FC236}">
                  <a16:creationId xmlns:a16="http://schemas.microsoft.com/office/drawing/2014/main" id="{C0ABB275-F781-B04E-917F-3BBD9DEF1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59792" name="Group 51">
              <a:extLst>
                <a:ext uri="{FF2B5EF4-FFF2-40B4-BE49-F238E27FC236}">
                  <a16:creationId xmlns:a16="http://schemas.microsoft.com/office/drawing/2014/main" id="{7C1AF439-96F0-C846-840D-F0DC73AF913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59799" name="Line 52">
                <a:extLst>
                  <a:ext uri="{FF2B5EF4-FFF2-40B4-BE49-F238E27FC236}">
                    <a16:creationId xmlns:a16="http://schemas.microsoft.com/office/drawing/2014/main" id="{B45F55DC-4C55-B24F-9591-D0573B48A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0" name="Line 53">
                <a:extLst>
                  <a:ext uri="{FF2B5EF4-FFF2-40B4-BE49-F238E27FC236}">
                    <a16:creationId xmlns:a16="http://schemas.microsoft.com/office/drawing/2014/main" id="{9B22F28E-580B-E44C-845A-9C528801D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1" name="Line 54">
                <a:extLst>
                  <a:ext uri="{FF2B5EF4-FFF2-40B4-BE49-F238E27FC236}">
                    <a16:creationId xmlns:a16="http://schemas.microsoft.com/office/drawing/2014/main" id="{5FBD5110-F212-C147-BF10-B09F343D7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793" name="Group 55">
              <a:extLst>
                <a:ext uri="{FF2B5EF4-FFF2-40B4-BE49-F238E27FC236}">
                  <a16:creationId xmlns:a16="http://schemas.microsoft.com/office/drawing/2014/main" id="{7B2017EB-D94E-3D43-80E6-A6572635A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59796" name="Line 56">
                <a:extLst>
                  <a:ext uri="{FF2B5EF4-FFF2-40B4-BE49-F238E27FC236}">
                    <a16:creationId xmlns:a16="http://schemas.microsoft.com/office/drawing/2014/main" id="{507F2093-4A07-F544-80E4-42A4C796A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97" name="Line 57">
                <a:extLst>
                  <a:ext uri="{FF2B5EF4-FFF2-40B4-BE49-F238E27FC236}">
                    <a16:creationId xmlns:a16="http://schemas.microsoft.com/office/drawing/2014/main" id="{25408670-9F02-2343-A2BB-C82CAD023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98" name="Line 58">
                <a:extLst>
                  <a:ext uri="{FF2B5EF4-FFF2-40B4-BE49-F238E27FC236}">
                    <a16:creationId xmlns:a16="http://schemas.microsoft.com/office/drawing/2014/main" id="{77343F26-9084-5146-995D-F4C0270BD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9794" name="Freeform 59">
              <a:extLst>
                <a:ext uri="{FF2B5EF4-FFF2-40B4-BE49-F238E27FC236}">
                  <a16:creationId xmlns:a16="http://schemas.microsoft.com/office/drawing/2014/main" id="{1AD8AA33-8132-D74B-BE1F-7719C411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9795" name="Freeform 60">
              <a:extLst>
                <a:ext uri="{FF2B5EF4-FFF2-40B4-BE49-F238E27FC236}">
                  <a16:creationId xmlns:a16="http://schemas.microsoft.com/office/drawing/2014/main" id="{93DD4A01-95C2-5A4D-9E51-7C43DBF2B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59769" name="Group 61">
            <a:extLst>
              <a:ext uri="{FF2B5EF4-FFF2-40B4-BE49-F238E27FC236}">
                <a16:creationId xmlns:a16="http://schemas.microsoft.com/office/drawing/2014/main" id="{FF655ED0-D457-E549-95ED-D2FA8D640974}"/>
              </a:ext>
            </a:extLst>
          </p:cNvPr>
          <p:cNvGrpSpPr>
            <a:grpSpLocks/>
          </p:cNvGrpSpPr>
          <p:nvPr/>
        </p:nvGrpSpPr>
        <p:grpSpPr bwMode="auto">
          <a:xfrm>
            <a:off x="6891338" y="3251200"/>
            <a:ext cx="554037" cy="468313"/>
            <a:chOff x="4238" y="2709"/>
            <a:chExt cx="349" cy="295"/>
          </a:xfrm>
        </p:grpSpPr>
        <p:sp>
          <p:nvSpPr>
            <p:cNvPr id="159778" name="Rectangle 62">
              <a:extLst>
                <a:ext uri="{FF2B5EF4-FFF2-40B4-BE49-F238E27FC236}">
                  <a16:creationId xmlns:a16="http://schemas.microsoft.com/office/drawing/2014/main" id="{382D5C4A-2B99-9549-B680-0DC4743F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9779" name="Rectangle 63">
              <a:extLst>
                <a:ext uri="{FF2B5EF4-FFF2-40B4-BE49-F238E27FC236}">
                  <a16:creationId xmlns:a16="http://schemas.microsoft.com/office/drawing/2014/main" id="{054DDB1C-E91A-834B-95E4-1F190C6A9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59780" name="Group 64">
              <a:extLst>
                <a:ext uri="{FF2B5EF4-FFF2-40B4-BE49-F238E27FC236}">
                  <a16:creationId xmlns:a16="http://schemas.microsoft.com/office/drawing/2014/main" id="{B74F1AF1-ACEC-8445-B333-76C1DA91C29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59787" name="Line 65">
                <a:extLst>
                  <a:ext uri="{FF2B5EF4-FFF2-40B4-BE49-F238E27FC236}">
                    <a16:creationId xmlns:a16="http://schemas.microsoft.com/office/drawing/2014/main" id="{A4A23322-CB7D-0245-8271-BE39A8DEF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8" name="Line 66">
                <a:extLst>
                  <a:ext uri="{FF2B5EF4-FFF2-40B4-BE49-F238E27FC236}">
                    <a16:creationId xmlns:a16="http://schemas.microsoft.com/office/drawing/2014/main" id="{43D402FB-CC74-EF45-AD5B-2742912DA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9" name="Line 67">
                <a:extLst>
                  <a:ext uri="{FF2B5EF4-FFF2-40B4-BE49-F238E27FC236}">
                    <a16:creationId xmlns:a16="http://schemas.microsoft.com/office/drawing/2014/main" id="{A9A66DB4-F2FA-6648-B10E-440AD182D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9781" name="Group 68">
              <a:extLst>
                <a:ext uri="{FF2B5EF4-FFF2-40B4-BE49-F238E27FC236}">
                  <a16:creationId xmlns:a16="http://schemas.microsoft.com/office/drawing/2014/main" id="{42D34440-2211-1440-A5A7-47C983C6A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59784" name="Line 69">
                <a:extLst>
                  <a:ext uri="{FF2B5EF4-FFF2-40B4-BE49-F238E27FC236}">
                    <a16:creationId xmlns:a16="http://schemas.microsoft.com/office/drawing/2014/main" id="{01A8846B-9A94-7245-A859-16C90D009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5" name="Line 70">
                <a:extLst>
                  <a:ext uri="{FF2B5EF4-FFF2-40B4-BE49-F238E27FC236}">
                    <a16:creationId xmlns:a16="http://schemas.microsoft.com/office/drawing/2014/main" id="{F3373045-C0C9-B94C-9A69-8F74DE31E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6" name="Line 71">
                <a:extLst>
                  <a:ext uri="{FF2B5EF4-FFF2-40B4-BE49-F238E27FC236}">
                    <a16:creationId xmlns:a16="http://schemas.microsoft.com/office/drawing/2014/main" id="{14040033-CBD6-4746-A981-639382CB6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9782" name="Freeform 72">
              <a:extLst>
                <a:ext uri="{FF2B5EF4-FFF2-40B4-BE49-F238E27FC236}">
                  <a16:creationId xmlns:a16="http://schemas.microsoft.com/office/drawing/2014/main" id="{EDA412D9-2D43-E049-BE18-CD7E17965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9783" name="Freeform 73">
              <a:extLst>
                <a:ext uri="{FF2B5EF4-FFF2-40B4-BE49-F238E27FC236}">
                  <a16:creationId xmlns:a16="http://schemas.microsoft.com/office/drawing/2014/main" id="{7F04B413-5030-2743-BF9B-A00A62DEF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59770" name="Freeform 74">
            <a:extLst>
              <a:ext uri="{FF2B5EF4-FFF2-40B4-BE49-F238E27FC236}">
                <a16:creationId xmlns:a16="http://schemas.microsoft.com/office/drawing/2014/main" id="{606E6D8D-833A-224F-ADC7-33350C8FCE11}"/>
              </a:ext>
            </a:extLst>
          </p:cNvPr>
          <p:cNvSpPr>
            <a:spLocks/>
          </p:cNvSpPr>
          <p:nvPr/>
        </p:nvSpPr>
        <p:spPr bwMode="auto">
          <a:xfrm>
            <a:off x="6908800" y="2184400"/>
            <a:ext cx="100013" cy="2428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71" name="Freeform 75">
            <a:extLst>
              <a:ext uri="{FF2B5EF4-FFF2-40B4-BE49-F238E27FC236}">
                <a16:creationId xmlns:a16="http://schemas.microsoft.com/office/drawing/2014/main" id="{86AD71B4-6DD8-414D-8505-CC50656DBB67}"/>
              </a:ext>
            </a:extLst>
          </p:cNvPr>
          <p:cNvSpPr>
            <a:spLocks/>
          </p:cNvSpPr>
          <p:nvPr/>
        </p:nvSpPr>
        <p:spPr bwMode="auto">
          <a:xfrm>
            <a:off x="6975475" y="3717925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72" name="Freeform 76">
            <a:extLst>
              <a:ext uri="{FF2B5EF4-FFF2-40B4-BE49-F238E27FC236}">
                <a16:creationId xmlns:a16="http://schemas.microsoft.com/office/drawing/2014/main" id="{F7597C12-9089-634E-A827-E6AECDFF17BE}"/>
              </a:ext>
            </a:extLst>
          </p:cNvPr>
          <p:cNvSpPr>
            <a:spLocks/>
          </p:cNvSpPr>
          <p:nvPr/>
        </p:nvSpPr>
        <p:spPr bwMode="auto">
          <a:xfrm flipH="1">
            <a:off x="6942138" y="2913063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9773" name="Text Box 77">
            <a:extLst>
              <a:ext uri="{FF2B5EF4-FFF2-40B4-BE49-F238E27FC236}">
                <a16:creationId xmlns:a16="http://schemas.microsoft.com/office/drawing/2014/main" id="{955829A6-2576-9B4B-A846-9797194C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1860550"/>
            <a:ext cx="1046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ATM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network</a:t>
            </a:r>
            <a:endParaRPr lang="en-US" altLang="en-US" sz="1800"/>
          </a:p>
        </p:txBody>
      </p:sp>
      <p:sp>
        <p:nvSpPr>
          <p:cNvPr id="159774" name="Line 78">
            <a:extLst>
              <a:ext uri="{FF2B5EF4-FFF2-40B4-BE49-F238E27FC236}">
                <a16:creationId xmlns:a16="http://schemas.microsoft.com/office/drawing/2014/main" id="{AF6CEE46-3E74-E04C-A552-E1461474A4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1725" y="2219325"/>
            <a:ext cx="398463" cy="439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5" name="Text Box 79">
            <a:extLst>
              <a:ext uri="{FF2B5EF4-FFF2-40B4-BE49-F238E27FC236}">
                <a16:creationId xmlns:a16="http://schemas.microsoft.com/office/drawing/2014/main" id="{90C8255A-5C84-E948-AFD5-1D41551A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4429125"/>
            <a:ext cx="1154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Ethernet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LANs</a:t>
            </a:r>
            <a:endParaRPr lang="en-US" altLang="en-US" sz="1800"/>
          </a:p>
        </p:txBody>
      </p:sp>
      <p:sp>
        <p:nvSpPr>
          <p:cNvPr id="159776" name="Line 80">
            <a:extLst>
              <a:ext uri="{FF2B5EF4-FFF2-40B4-BE49-F238E27FC236}">
                <a16:creationId xmlns:a16="http://schemas.microsoft.com/office/drawing/2014/main" id="{F4B6AE25-BCBB-DE40-83D4-B7D17E65A8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4022725"/>
            <a:ext cx="141287" cy="452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7" name="Line 81">
            <a:extLst>
              <a:ext uri="{FF2B5EF4-FFF2-40B4-BE49-F238E27FC236}">
                <a16:creationId xmlns:a16="http://schemas.microsoft.com/office/drawing/2014/main" id="{0813F72A-F3F0-2547-A65E-381EDA7ED5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4365625"/>
            <a:ext cx="449262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>
            <a:extLst>
              <a:ext uri="{FF2B5EF4-FFF2-40B4-BE49-F238E27FC236}">
                <a16:creationId xmlns:a16="http://schemas.microsoft.com/office/drawing/2014/main" id="{74747B6B-7AA8-A043-8483-A55DBE80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8675" name="Slide Number Placeholder 6">
            <a:extLst>
              <a:ext uri="{FF2B5EF4-FFF2-40B4-BE49-F238E27FC236}">
                <a16:creationId xmlns:a16="http://schemas.microsoft.com/office/drawing/2014/main" id="{ABB66C87-B8C4-3345-B4A7-7B491302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79627909-2A8D-AC42-BDEB-AAAC22BA9ECE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947D566-C4F9-2340-BFBC-B18680D8E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checksum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5B480838-8197-BD43-9E5A-97DAE35C25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4956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Sender: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treat segment contents as sequence of 16-bit integers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checksum: addition (1’s complement sum) of segment contents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sender puts checksum value into UDP checksum field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90324275-84F9-AF4F-AC3E-5F767BCED4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Receiver: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compute checksum of received segment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check if computed checksum equals checksum field value: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NO - error detected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YES - no error detected. </a:t>
            </a:r>
            <a:r>
              <a:rPr lang="en-US" altLang="en-US" sz="1800" i="1">
                <a:ea typeface="ＭＳ Ｐゴシック" panose="020B0600070205080204" pitchFamily="34" charset="-128"/>
              </a:rPr>
              <a:t>But maybe errors nonetheless?</a:t>
            </a:r>
            <a:r>
              <a:rPr lang="en-US" altLang="en-US" sz="1800">
                <a:ea typeface="ＭＳ Ｐゴシック" panose="020B0600070205080204" pitchFamily="34" charset="-128"/>
              </a:rPr>
              <a:t> More later ….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8679" name="Rectangle 5">
            <a:extLst>
              <a:ext uri="{FF2B5EF4-FFF2-40B4-BE49-F238E27FC236}">
                <a16:creationId xmlns:a16="http://schemas.microsoft.com/office/drawing/2014/main" id="{7FC55097-9184-514F-B5FE-9D8D81CA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Goal:</a:t>
            </a:r>
            <a:r>
              <a:rPr lang="en-US" altLang="en-US"/>
              <a:t> detect “errors” (e.g., flipped bits) in transmitted segment (note: used at transport layer</a:t>
            </a:r>
            <a:r>
              <a:rPr lang="en-US" altLang="en-US" i="1"/>
              <a:t> only</a:t>
            </a:r>
            <a:r>
              <a:rPr lang="en-US" altLang="en-US"/>
              <a:t>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5">
            <a:extLst>
              <a:ext uri="{FF2B5EF4-FFF2-40B4-BE49-F238E27FC236}">
                <a16:creationId xmlns:a16="http://schemas.microsoft.com/office/drawing/2014/main" id="{E84FF180-6515-174E-B646-12DD89C9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F0DACE0B-B220-5C40-8C45-1520ACC4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7F7E9E96-D84B-9D4F-9832-482ED40E3FB4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4D976E-B944-5A40-8218-A601DF270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52647BFE-D337-9649-8DB3-A86F9B1DA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D52F344A-BCD1-8D4E-9B3F-8ACE8F49B6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5.7 PPP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5.8 Link Virtualization: ATM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D6489BBC-620E-CA42-B898-C44F391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C5CC42EE-8D9E-914B-B3B1-50A82B0C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A6372BAA-1E50-B644-954A-DFBEFC54606E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C892CB18-7DEC-F942-B573-C50C3C24A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Multiple Access Links and Protocols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23A58B08-E982-244C-BC70-9720B6CE8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Two types of “links”: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point-to-point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PPP for dial-up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point-to-point link between Ethernet switch and host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broadcast</a:t>
            </a:r>
            <a:r>
              <a:rPr lang="en-US" altLang="en-US" sz="2400">
                <a:ea typeface="ＭＳ Ｐゴシック" panose="020B0600070205080204" pitchFamily="34" charset="-128"/>
              </a:rPr>
              <a:t> (shared wire or medium)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traditional Ethernet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Bluetooth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802.11 wireless LAN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30726" name="Picture 4" descr="5">
            <a:extLst>
              <a:ext uri="{FF2B5EF4-FFF2-40B4-BE49-F238E27FC236}">
                <a16:creationId xmlns:a16="http://schemas.microsoft.com/office/drawing/2014/main" id="{4E7A8659-8F5C-C548-8176-7453C70A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4541838"/>
            <a:ext cx="58007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A43E3F58-C9D5-0F4F-8AD7-9FCF2FC9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ED335F3D-2BEE-7E49-936C-E2F0A5E4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A69D3151-555A-1D4C-B8DD-40360F3295FF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674021CD-51B9-6747-9A80-0C1193E41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Access protocols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59A2E673-7374-A14E-8FA2-6C2BC505C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single shared broadcast channel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or more simultaneous transmissions by nodes: interference </a:t>
            </a:r>
          </a:p>
          <a:p>
            <a:pPr lvl="1"/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collision</a:t>
            </a:r>
            <a:r>
              <a:rPr lang="en-US" altLang="en-US" sz="2000">
                <a:ea typeface="ＭＳ Ｐゴシック" panose="020B0600070205080204" pitchFamily="34" charset="-128"/>
              </a:rPr>
              <a:t> if node receives two or more signals at the same time</a:t>
            </a:r>
          </a:p>
          <a:p>
            <a:pPr>
              <a:buFont typeface="ZapfDingbats" pitchFamily="82" charset="2"/>
              <a:buNone/>
            </a:pPr>
            <a:endParaRPr lang="en-US" altLang="en-US" sz="2400" i="1" u="sng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 i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multiple access protocol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distributed algorithm that determines how nodes share channel, i.e., determine when node can transmit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communication about channel sharing must use channel itself!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 out-of-band channel for coordination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399260F5-5940-404D-BC33-D0B5025C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1EA15CB0-79B3-6947-9770-0AAB21E2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816C224-3190-6E46-93C7-D4E9721236CE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48BE10A-2EA8-B343-98B8-CC94D580D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Ideal Multiple Access Protocol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28C0A97F-4D0B-AA48-834C-4424C61A5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Broadcast channel of rate R bps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1. When one node wants to transmit, it can send at rate R.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2. When M nodes want to transmit, each can send at average rate R/M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3. Fully decentralized: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 special node to coordinate transmissions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 synchronization of clocks, slots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4. Simple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CAC57273-949E-604E-8E7E-31C35993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ABEA4EC2-EC62-994E-BCDC-A6914B3C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6FEC1F6-B35D-CC4F-907A-B484F9562D51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8EB0E67-AB81-3648-BCB0-1B6BDBB4A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MAC Protocols: a taxonomy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038E69A2-A6E3-674A-9E13-203A3FF7A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Three broad classes: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Channel Partitioning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divide channel into smaller “pieces” (time slots, frequency, code)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allocate piece to node for exclusive use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Random Access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channel not divided, allow collisions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“recover” from collisions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“Taking turns”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Nodes take turns, but nodes with more to send can take longer turns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1F940619-34B3-8248-B55A-F29F1032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D3659B18-5616-C647-9AC3-6B7B469C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C9A4390-CA12-0846-A830-95632D965415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1893897-2DD9-764F-B589-E635C00A3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Channel Partitioning MAC protocols: TDMA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61808D4D-0763-964A-85C8-63DA5CB8A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TDMA: time division multiple access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access to channel in "rounds"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each station gets fixed length slot (length = pkt trans time) in each round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unused slots go idle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example: 6-station LAN, 1,3,4 have pkt, slots 2,5,6 idle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TDM (Time Division Multiplexing): channel divided into N time slots, one per user; inefficient with low duty cycle users and at light load.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FDM (Frequency Division Multiplexing): frequency subdivided.</a:t>
            </a:r>
          </a:p>
        </p:txBody>
      </p:sp>
      <p:pic>
        <p:nvPicPr>
          <p:cNvPr id="34822" name="Picture 4" descr="IMG00080">
            <a:extLst>
              <a:ext uri="{FF2B5EF4-FFF2-40B4-BE49-F238E27FC236}">
                <a16:creationId xmlns:a16="http://schemas.microsoft.com/office/drawing/2014/main" id="{40FF1F35-946F-7940-9C1B-96645E19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618038"/>
            <a:ext cx="5438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447252DE-8917-5D40-95CA-C26360B8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758032A1-0A25-AC4B-9569-F133B257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DF3BD65C-E3AC-5047-ACEE-234BCD05D72E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CE8D367D-5921-9E4C-99C5-E75977A60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Channel Partitioning MAC protocols: FDMA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69A2C19A-941F-CA4B-ABD1-D2323179F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FDMA: frequency division multiple access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channel spectrum divided into frequency bands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each station assigned fixed frequency band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unused transmission time in frequency bands go idle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example: 6-station LAN, 1,3,4 have pkt, frequency bands 2,5,6 idle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TDM (Time Division Multiplexing): channel divided into N time slots, one per user; inefficient with low duty cycle users and at light load.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FDM (Frequency Division Multiplexing): frequency subdivided.</a:t>
            </a:r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697C157E-FD60-DB4A-BFDC-CFA07E8B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4186238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5847" name="Line 5">
            <a:extLst>
              <a:ext uri="{FF2B5EF4-FFF2-40B4-BE49-F238E27FC236}">
                <a16:creationId xmlns:a16="http://schemas.microsoft.com/office/drawing/2014/main" id="{EAB05739-8577-884A-888B-8D978B9340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8675" y="5291138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6">
            <a:extLst>
              <a:ext uri="{FF2B5EF4-FFF2-40B4-BE49-F238E27FC236}">
                <a16:creationId xmlns:a16="http://schemas.microsoft.com/office/drawing/2014/main" id="{72DE386D-9577-BA4C-BD0B-554088E29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3913" y="56832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7">
            <a:extLst>
              <a:ext uri="{FF2B5EF4-FFF2-40B4-BE49-F238E27FC236}">
                <a16:creationId xmlns:a16="http://schemas.microsoft.com/office/drawing/2014/main" id="{F6E61869-EA4E-D448-A927-29D488CF1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8675" y="6069013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8">
            <a:extLst>
              <a:ext uri="{FF2B5EF4-FFF2-40B4-BE49-F238E27FC236}">
                <a16:creationId xmlns:a16="http://schemas.microsoft.com/office/drawing/2014/main" id="{372EB914-AD49-5647-BC31-A15B5C9833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3913" y="490537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id="{2C189885-6DF2-814E-93CD-2457DD507D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8675" y="4519613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2" name="Group 10">
            <a:extLst>
              <a:ext uri="{FF2B5EF4-FFF2-40B4-BE49-F238E27FC236}">
                <a16:creationId xmlns:a16="http://schemas.microsoft.com/office/drawing/2014/main" id="{FF4CDB94-17A6-BD4A-AFE9-D246B95966E8}"/>
              </a:ext>
            </a:extLst>
          </p:cNvPr>
          <p:cNvGrpSpPr>
            <a:grpSpLocks/>
          </p:cNvGrpSpPr>
          <p:nvPr/>
        </p:nvGrpSpPr>
        <p:grpSpPr bwMode="auto">
          <a:xfrm>
            <a:off x="4089400" y="4340225"/>
            <a:ext cx="2228850" cy="119063"/>
            <a:chOff x="1884" y="2826"/>
            <a:chExt cx="1404" cy="75"/>
          </a:xfrm>
        </p:grpSpPr>
        <p:sp>
          <p:nvSpPr>
            <p:cNvPr id="35864" name="Line 11">
              <a:extLst>
                <a:ext uri="{FF2B5EF4-FFF2-40B4-BE49-F238E27FC236}">
                  <a16:creationId xmlns:a16="http://schemas.microsoft.com/office/drawing/2014/main" id="{CF48A5DD-63D7-AA49-A8C8-515E2D856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Freeform 12">
              <a:extLst>
                <a:ext uri="{FF2B5EF4-FFF2-40B4-BE49-F238E27FC236}">
                  <a16:creationId xmlns:a16="http://schemas.microsoft.com/office/drawing/2014/main" id="{047537FF-9EAE-9649-A6A1-A3EE8DD5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5853" name="Line 13">
            <a:extLst>
              <a:ext uri="{FF2B5EF4-FFF2-40B4-BE49-F238E27FC236}">
                <a16:creationId xmlns:a16="http://schemas.microsoft.com/office/drawing/2014/main" id="{6D01EDD8-6C40-CE44-9D6D-0D3B25644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486251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4" name="Group 14">
            <a:extLst>
              <a:ext uri="{FF2B5EF4-FFF2-40B4-BE49-F238E27FC236}">
                <a16:creationId xmlns:a16="http://schemas.microsoft.com/office/drawing/2014/main" id="{FBCCB537-E181-A547-A485-FFFB965CF814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5141913"/>
            <a:ext cx="2228850" cy="119062"/>
            <a:chOff x="1884" y="2826"/>
            <a:chExt cx="1404" cy="75"/>
          </a:xfrm>
        </p:grpSpPr>
        <p:sp>
          <p:nvSpPr>
            <p:cNvPr id="35862" name="Line 15">
              <a:extLst>
                <a:ext uri="{FF2B5EF4-FFF2-40B4-BE49-F238E27FC236}">
                  <a16:creationId xmlns:a16="http://schemas.microsoft.com/office/drawing/2014/main" id="{01002C56-53BE-774D-BA87-0C09EDA65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Freeform 16">
              <a:extLst>
                <a:ext uri="{FF2B5EF4-FFF2-40B4-BE49-F238E27FC236}">
                  <a16:creationId xmlns:a16="http://schemas.microsoft.com/office/drawing/2014/main" id="{8BFE76D9-DB94-F649-B1E8-2FDC1F416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5855" name="Group 17">
            <a:extLst>
              <a:ext uri="{FF2B5EF4-FFF2-40B4-BE49-F238E27FC236}">
                <a16:creationId xmlns:a16="http://schemas.microsoft.com/office/drawing/2014/main" id="{474F06F8-D58A-9E48-954D-41EE55CD50D7}"/>
              </a:ext>
            </a:extLst>
          </p:cNvPr>
          <p:cNvGrpSpPr>
            <a:grpSpLocks/>
          </p:cNvGrpSpPr>
          <p:nvPr/>
        </p:nvGrpSpPr>
        <p:grpSpPr bwMode="auto">
          <a:xfrm>
            <a:off x="4154488" y="5546725"/>
            <a:ext cx="2228850" cy="119063"/>
            <a:chOff x="1884" y="2826"/>
            <a:chExt cx="1404" cy="75"/>
          </a:xfrm>
        </p:grpSpPr>
        <p:sp>
          <p:nvSpPr>
            <p:cNvPr id="35860" name="Line 18">
              <a:extLst>
                <a:ext uri="{FF2B5EF4-FFF2-40B4-BE49-F238E27FC236}">
                  <a16:creationId xmlns:a16="http://schemas.microsoft.com/office/drawing/2014/main" id="{F91110CF-6352-CB43-B170-18719C69A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Freeform 19">
              <a:extLst>
                <a:ext uri="{FF2B5EF4-FFF2-40B4-BE49-F238E27FC236}">
                  <a16:creationId xmlns:a16="http://schemas.microsoft.com/office/drawing/2014/main" id="{0F648F9A-F396-314B-BC7F-28CF9CBF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5856" name="Line 20">
            <a:extLst>
              <a:ext uri="{FF2B5EF4-FFF2-40B4-BE49-F238E27FC236}">
                <a16:creationId xmlns:a16="http://schemas.microsoft.com/office/drawing/2014/main" id="{F6B6FE1C-315D-6E49-A84F-A88D7A1C7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60721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21">
            <a:extLst>
              <a:ext uri="{FF2B5EF4-FFF2-40B4-BE49-F238E27FC236}">
                <a16:creationId xmlns:a16="http://schemas.microsoft.com/office/drawing/2014/main" id="{FB86B82F-51A0-3C40-8F5E-92C03BD57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64023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 Box 22">
            <a:extLst>
              <a:ext uri="{FF2B5EF4-FFF2-40B4-BE49-F238E27FC236}">
                <a16:creationId xmlns:a16="http://schemas.microsoft.com/office/drawing/2014/main" id="{D67D0331-0727-A446-98FB-229365B0DF0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35981" y="5034757"/>
            <a:ext cx="1939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frequency bands</a:t>
            </a:r>
          </a:p>
        </p:txBody>
      </p:sp>
      <p:sp>
        <p:nvSpPr>
          <p:cNvPr id="35859" name="Text Box 23">
            <a:extLst>
              <a:ext uri="{FF2B5EF4-FFF2-40B4-BE49-F238E27FC236}">
                <a16:creationId xmlns:a16="http://schemas.microsoft.com/office/drawing/2014/main" id="{8EE3FBC8-9139-DA48-8AF8-55E2931CB9EA}"/>
              </a:ext>
            </a:extLst>
          </p:cNvPr>
          <p:cNvSpPr txBox="1">
            <a:spLocks noChangeArrowheads="1"/>
          </p:cNvSpPr>
          <p:nvPr/>
        </p:nvSpPr>
        <p:spPr bwMode="auto">
          <a:xfrm rot="67766">
            <a:off x="6075363" y="4013200"/>
            <a:ext cx="65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F1B1B5AE-3750-9C43-B8F6-E2C2B661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E0910502-5DB0-654A-A74C-E4135357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F0EF4F4A-AD14-C040-B045-319F95E238C7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FB1CFF0-46C2-054A-85F2-4EF1E98A8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Random Access Protocols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36AB3566-8BCE-2342-9E1E-03E73606F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When node has packet to send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transmit at full channel data rate R.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 </a:t>
            </a:r>
            <a:r>
              <a:rPr lang="en-US" altLang="en-US" sz="2000" i="1">
                <a:ea typeface="ＭＳ Ｐゴシック" panose="020B0600070205080204" pitchFamily="34" charset="-128"/>
              </a:rPr>
              <a:t>a priori</a:t>
            </a:r>
            <a:r>
              <a:rPr lang="en-US" altLang="en-US" sz="2000">
                <a:ea typeface="ＭＳ Ｐゴシック" panose="020B0600070205080204" pitchFamily="34" charset="-128"/>
              </a:rPr>
              <a:t> coordination among nodes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or more transmitting nodes </a:t>
            </a:r>
            <a:r>
              <a:rPr lang="en-US" altLang="en-US" sz="2400">
                <a:latin typeface="MS Mincho" panose="02020609040205080304" pitchFamily="49" charset="-128"/>
                <a:ea typeface="MS Mincho" panose="02020609040205080304" pitchFamily="49" charset="-128"/>
              </a:rPr>
              <a:t>➜</a:t>
            </a:r>
            <a:r>
              <a:rPr lang="en-US" altLang="en-US" sz="2400">
                <a:ea typeface="ＭＳ Ｐゴシック" panose="020B0600070205080204" pitchFamily="34" charset="-128"/>
              </a:rPr>
              <a:t> “collision”,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random access MAC protocol</a:t>
            </a:r>
            <a:r>
              <a:rPr lang="en-US" altLang="en-US" sz="2400">
                <a:ea typeface="ＭＳ Ｐゴシック" panose="020B0600070205080204" pitchFamily="34" charset="-128"/>
              </a:rPr>
              <a:t> specifies: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to detect collisions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to recover from collisions (e.g., via delayed retransmissions)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Examples of random access MAC protocols: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slotted ALOHA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ALOHA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CSMA, CSMA/CD, CSMA/CA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6335DC06-61EB-9149-B56A-78E5617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8435" name="Slide Number Placeholder 6">
            <a:extLst>
              <a:ext uri="{FF2B5EF4-FFF2-40B4-BE49-F238E27FC236}">
                <a16:creationId xmlns:a16="http://schemas.microsoft.com/office/drawing/2014/main" id="{1800211C-7BA6-974C-B410-2838B292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DB2D0343-3F3B-9D46-9C10-7C29F83DB752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44AF7DA6-6512-774A-90BE-348E870A6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2D166098-B65C-4548-AA4E-23AB449B0E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3E53F916-339C-F048-958A-41B37A81B2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5.7 PPP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>
            <a:extLst>
              <a:ext uri="{FF2B5EF4-FFF2-40B4-BE49-F238E27FC236}">
                <a16:creationId xmlns:a16="http://schemas.microsoft.com/office/drawing/2014/main" id="{09F64ACD-62BE-4A45-8AC1-808C6C4C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D3F37F11-F1F3-9844-818A-E20D8282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6BDE94F7-CF95-5749-9BB8-166A148F6E9B}" type="slidenum">
              <a:rPr lang="en-US" altLang="en-US" sz="120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3F0CF34-C7E4-E44E-825C-24553C58A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Slotted ALOHA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37BF154B-54E7-FB45-A056-D06527868A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Assumptions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all frames same size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time is divided into equal size slots, time to transmit 1 frame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nodes start to transmit frames only at beginning of slots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nodes are synchronized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2 or more nodes transmit in slot, all nodes detect collision</a:t>
            </a: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9ADE16C4-D270-BB4F-A132-606AB22935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Operation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when node obtains fresh frame, it transmits in next slot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 collision, node can send new frame in next slot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collision, node retransmits frame in each subsequent slot with prob. p until success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>
            <a:extLst>
              <a:ext uri="{FF2B5EF4-FFF2-40B4-BE49-F238E27FC236}">
                <a16:creationId xmlns:a16="http://schemas.microsoft.com/office/drawing/2014/main" id="{9FEE739A-8AAD-854E-991B-06894288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38915" name="Slide Number Placeholder 6">
            <a:extLst>
              <a:ext uri="{FF2B5EF4-FFF2-40B4-BE49-F238E27FC236}">
                <a16:creationId xmlns:a16="http://schemas.microsoft.com/office/drawing/2014/main" id="{EA479749-F919-5D44-A2D3-78841D73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05F5E60F-897E-9D47-AEE6-333634203267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AC23494-75BA-534E-AB80-957B287F8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Slotted ALOHA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AC207AA2-61CC-D849-A170-333ABDCAEA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Pros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single active node can continuously transmit at full rate of channel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highly decentralized: only slots in nodes need to be in sync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simple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8918" name="Rectangle 4">
            <a:extLst>
              <a:ext uri="{FF2B5EF4-FFF2-40B4-BE49-F238E27FC236}">
                <a16:creationId xmlns:a16="http://schemas.microsoft.com/office/drawing/2014/main" id="{F59121BF-3852-C04C-BE08-DBDA13AB12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Cons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collisions, wasting slots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idle slots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nodes must be able to detect collision in less than time to transmit packet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clock synchronization</a:t>
            </a:r>
          </a:p>
        </p:txBody>
      </p:sp>
      <p:pic>
        <p:nvPicPr>
          <p:cNvPr id="38919" name="Picture 8" descr="5">
            <a:extLst>
              <a:ext uri="{FF2B5EF4-FFF2-40B4-BE49-F238E27FC236}">
                <a16:creationId xmlns:a16="http://schemas.microsoft.com/office/drawing/2014/main" id="{E2912695-D8DD-774A-9E56-A9CB60DF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D92B1539-A9F1-A946-AA3C-C608B4A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0963" name="Slide Number Placeholder 6">
            <a:extLst>
              <a:ext uri="{FF2B5EF4-FFF2-40B4-BE49-F238E27FC236}">
                <a16:creationId xmlns:a16="http://schemas.microsoft.com/office/drawing/2014/main" id="{F08E3431-68B8-5F4B-A0E0-EA4153DE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43F50CDA-AE28-2B4F-8690-EF0D9C02DEB8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99156204-8C9B-864B-A7E1-D90044EBE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Slotted Aloha efficiency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BAF6A166-EF68-7149-9A23-39D7DFE2B1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986088"/>
            <a:ext cx="3810000" cy="3128962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Suppose N nodes with many frames to send, each transmits in slot with probability </a:t>
            </a: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prob that node 1 has success in a slot</a:t>
            </a:r>
            <a:r>
              <a:rPr lang="en-US" altLang="en-US" sz="2000">
                <a:ea typeface="ＭＳ Ｐゴシック" panose="020B0600070205080204" pitchFamily="34" charset="-128"/>
              </a:rPr>
              <a:t>            = p(1-p)</a:t>
            </a:r>
            <a:r>
              <a:rPr lang="en-US" altLang="en-US" sz="2000" b="1" baseline="30000">
                <a:ea typeface="ＭＳ Ｐゴシック" panose="020B0600070205080204" pitchFamily="34" charset="-128"/>
              </a:rPr>
              <a:t>N-1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prob that any node has a success</a:t>
            </a:r>
            <a:r>
              <a:rPr lang="en-US" altLang="en-US" sz="2000">
                <a:ea typeface="ＭＳ Ｐゴシック" panose="020B0600070205080204" pitchFamily="34" charset="-128"/>
              </a:rPr>
              <a:t> = Np(1-p)</a:t>
            </a:r>
            <a:r>
              <a:rPr lang="en-US" altLang="en-US" sz="2000" b="1" baseline="30000">
                <a:ea typeface="ＭＳ Ｐゴシック" panose="020B0600070205080204" pitchFamily="34" charset="-128"/>
              </a:rPr>
              <a:t>N-1</a:t>
            </a:r>
          </a:p>
          <a:p>
            <a:endParaRPr lang="en-US" altLang="en-US" sz="2000" b="1" baseline="30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</a:t>
            </a:r>
            <a:endParaRPr lang="en-US" altLang="en-US" sz="2000" b="1" i="1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sz="2000" i="1">
              <a:ea typeface="ＭＳ Ｐゴシック" panose="020B0600070205080204" pitchFamily="34" charset="-128"/>
            </a:endParaRPr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1ED5583C-61BF-FC4B-B4FD-253557CAF5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16388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For max efficiency with N nodes, find p* that maximizes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Np(1-p)</a:t>
            </a:r>
            <a:r>
              <a:rPr lang="en-US" altLang="en-US" sz="2400" b="1" baseline="30000">
                <a:ea typeface="ＭＳ Ｐゴシック" panose="020B0600070205080204" pitchFamily="34" charset="-128"/>
              </a:rPr>
              <a:t>N-1</a:t>
            </a:r>
            <a:endParaRPr lang="en-US" altLang="en-US" sz="2000" b="1" baseline="30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For many nodes, take limit of Np*(1-p*)</a:t>
            </a:r>
            <a:r>
              <a:rPr lang="en-US" altLang="en-US" sz="2400" b="1" baseline="30000">
                <a:ea typeface="ＭＳ Ｐゴシック" panose="020B0600070205080204" pitchFamily="34" charset="-128"/>
              </a:rPr>
              <a:t>N-1 </a:t>
            </a:r>
            <a:r>
              <a:rPr lang="en-US" altLang="en-US" sz="2400">
                <a:ea typeface="ＭＳ Ｐゴシック" panose="020B0600070205080204" pitchFamily="34" charset="-128"/>
              </a:rPr>
              <a:t>as N goes to infinity, gives 1/e = .37</a:t>
            </a:r>
            <a:endParaRPr lang="en-US" altLang="en-US" sz="2400" b="1" baseline="30000">
              <a:ea typeface="ＭＳ Ｐゴシック" panose="020B0600070205080204" pitchFamily="34" charset="-128"/>
            </a:endParaRP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22155D65-F31A-0244-B0B3-92E1A015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143000"/>
            <a:ext cx="4614863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Efficiency</a:t>
            </a:r>
            <a:r>
              <a:rPr lang="en-US" altLang="en-US"/>
              <a:t> is the long-run </a:t>
            </a:r>
            <a:br>
              <a:rPr lang="en-US" altLang="en-US"/>
            </a:br>
            <a:r>
              <a:rPr lang="en-US" altLang="en-US"/>
              <a:t>fraction of successful slots </a:t>
            </a:r>
            <a:br>
              <a:rPr lang="en-US" altLang="en-US"/>
            </a:br>
            <a:r>
              <a:rPr lang="en-US" altLang="en-US"/>
              <a:t>when there are many nodes, each with many frames to send</a:t>
            </a:r>
            <a:endParaRPr lang="en-US" altLang="en-US" sz="1800"/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64DFECC8-4FF2-6C4A-9C59-25FA8F7B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529138"/>
            <a:ext cx="2846388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At best:</a:t>
            </a:r>
            <a:r>
              <a:rPr lang="en-US" altLang="en-US"/>
              <a:t> channel</a:t>
            </a:r>
          </a:p>
          <a:p>
            <a:r>
              <a:rPr lang="en-US" altLang="en-US"/>
              <a:t>used for useful </a:t>
            </a:r>
          </a:p>
          <a:p>
            <a:r>
              <a:rPr lang="en-US" altLang="en-US"/>
              <a:t>transmissions 37%</a:t>
            </a:r>
          </a:p>
          <a:p>
            <a:r>
              <a:rPr lang="en-US" altLang="en-US"/>
              <a:t>of time!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50598452-CD22-7B4A-A965-F4F144EB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C74AB23A-0F19-C541-9778-073D721E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0C7CA1A-53D4-8E40-83C0-70F468CE8B47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B14BF468-29E8-B440-B746-6FA104BB6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Pure (unslotted) ALOHA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E814514C-E9D7-AD40-B5B2-F34AB1EE2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unslotted Aloha: simpler, no synchronization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when frame first arrives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 transmit immediately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collision probability increases: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frame sent at 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 collides with other frames sent in [t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-1,t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+1]</a:t>
            </a:r>
          </a:p>
        </p:txBody>
      </p:sp>
      <p:pic>
        <p:nvPicPr>
          <p:cNvPr id="41990" name="Picture 4" descr="5">
            <a:extLst>
              <a:ext uri="{FF2B5EF4-FFF2-40B4-BE49-F238E27FC236}">
                <a16:creationId xmlns:a16="http://schemas.microsoft.com/office/drawing/2014/main" id="{F24FED82-13B9-5945-9485-E9DA509B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38575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E0C624B4-63AC-C741-8405-9AF9EC4C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D47C52D3-EE5F-3542-8029-1667A3D1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A36BAD97-6A20-6F4F-9D69-2B1D2CAEC30F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61839046-35F9-4C4F-AB1E-66D2072FC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Pure Aloha efficiency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3801CE9C-4896-994C-B445-178A1D8B9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P(success by given node) = P(node transmits) </a:t>
            </a:r>
            <a:r>
              <a:rPr lang="en-US" altLang="en-US" baseline="16000">
                <a:ea typeface="ＭＳ Ｐゴシック" panose="020B0600070205080204" pitchFamily="34" charset="-128"/>
              </a:rPr>
              <a:t>.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         P(no other node transmits in [t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-1,t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] </a:t>
            </a:r>
            <a:r>
              <a:rPr lang="en-US" altLang="en-US" baseline="16000">
                <a:ea typeface="ＭＳ Ｐゴシック" panose="020B0600070205080204" pitchFamily="34" charset="-128"/>
              </a:rPr>
              <a:t>.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         P(no other node transmits in [t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,t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000">
                <a:ea typeface="ＭＳ Ｐゴシック" panose="020B0600070205080204" pitchFamily="34" charset="-128"/>
              </a:rPr>
              <a:t>+1] 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      = p </a:t>
            </a:r>
            <a:r>
              <a:rPr lang="en-US" altLang="en-US" baseline="16000">
                <a:ea typeface="ＭＳ Ｐゴシック" panose="020B0600070205080204" pitchFamily="34" charset="-128"/>
              </a:rPr>
              <a:t>. </a:t>
            </a:r>
            <a:r>
              <a:rPr lang="en-US" altLang="en-US" sz="2000">
                <a:ea typeface="ＭＳ Ｐゴシック" panose="020B0600070205080204" pitchFamily="34" charset="-128"/>
              </a:rPr>
              <a:t>(1-p)</a:t>
            </a:r>
            <a:r>
              <a:rPr lang="en-US" altLang="en-US" sz="2000" b="1" baseline="30000">
                <a:ea typeface="ＭＳ Ｐゴシック" panose="020B0600070205080204" pitchFamily="34" charset="-128"/>
              </a:rPr>
              <a:t>N-1</a:t>
            </a:r>
            <a:r>
              <a:rPr lang="en-US" altLang="en-US" baseline="16000">
                <a:ea typeface="ＭＳ Ｐゴシック" panose="020B0600070205080204" pitchFamily="34" charset="-128"/>
              </a:rPr>
              <a:t> . </a:t>
            </a:r>
            <a:r>
              <a:rPr lang="en-US" altLang="en-US" sz="2000">
                <a:ea typeface="ＭＳ Ｐゴシック" panose="020B0600070205080204" pitchFamily="34" charset="-128"/>
              </a:rPr>
              <a:t>(1-p)</a:t>
            </a:r>
            <a:r>
              <a:rPr lang="en-US" altLang="en-US" sz="2000" b="1" baseline="30000">
                <a:ea typeface="ＭＳ Ｐゴシック" panose="020B0600070205080204" pitchFamily="34" charset="-128"/>
              </a:rPr>
              <a:t>N-1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b="1" baseline="30000">
                <a:ea typeface="ＭＳ Ｐゴシック" panose="020B0600070205080204" pitchFamily="34" charset="-128"/>
              </a:rPr>
              <a:t>                                        </a:t>
            </a:r>
            <a:r>
              <a:rPr lang="en-US" altLang="en-US" sz="2000" b="1">
                <a:ea typeface="ＭＳ Ｐゴシック" panose="020B0600070205080204" pitchFamily="34" charset="-128"/>
              </a:rPr>
              <a:t>= </a:t>
            </a:r>
            <a:r>
              <a:rPr lang="en-US" altLang="en-US" sz="2000">
                <a:ea typeface="ＭＳ Ｐゴシック" panose="020B0600070205080204" pitchFamily="34" charset="-128"/>
              </a:rPr>
              <a:t>p </a:t>
            </a:r>
            <a:r>
              <a:rPr lang="en-US" altLang="en-US" baseline="16000">
                <a:ea typeface="ＭＳ Ｐゴシック" panose="020B0600070205080204" pitchFamily="34" charset="-128"/>
              </a:rPr>
              <a:t>. </a:t>
            </a:r>
            <a:r>
              <a:rPr lang="en-US" altLang="en-US" sz="2000">
                <a:ea typeface="ＭＳ Ｐゴシック" panose="020B0600070205080204" pitchFamily="34" charset="-128"/>
              </a:rPr>
              <a:t>(1-p)</a:t>
            </a:r>
            <a:r>
              <a:rPr lang="en-US" altLang="en-US" sz="2000" b="1" baseline="30000">
                <a:ea typeface="ＭＳ Ｐゴシック" panose="020B0600070205080204" pitchFamily="34" charset="-128"/>
              </a:rPr>
              <a:t>2(N-1)</a:t>
            </a:r>
            <a:r>
              <a:rPr lang="en-US" altLang="en-US" baseline="16000">
                <a:ea typeface="ＭＳ Ｐゴシック" panose="020B0600070205080204" pitchFamily="34" charset="-128"/>
              </a:rPr>
              <a:t> 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baseline="160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baseline="16000">
                <a:ea typeface="ＭＳ Ｐゴシック" panose="020B0600070205080204" pitchFamily="34" charset="-128"/>
              </a:rPr>
              <a:t>                              … choosing optimum p and then letting n -&gt; infty ...</a:t>
            </a:r>
          </a:p>
          <a:p>
            <a:pPr>
              <a:buFont typeface="ZapfDingbats" pitchFamily="82" charset="2"/>
              <a:buNone/>
            </a:pPr>
            <a:r>
              <a:rPr lang="en-US" altLang="en-US" baseline="16000">
                <a:ea typeface="ＭＳ Ｐゴシック" panose="020B0600070205080204" pitchFamily="34" charset="-128"/>
              </a:rPr>
              <a:t>                                        </a:t>
            </a:r>
            <a:br>
              <a:rPr lang="en-US" altLang="en-US" baseline="16000">
                <a:ea typeface="ＭＳ Ｐゴシック" panose="020B0600070205080204" pitchFamily="34" charset="-128"/>
              </a:rPr>
            </a:br>
            <a:r>
              <a:rPr lang="en-US" altLang="en-US" baseline="16000">
                <a:ea typeface="ＭＳ Ｐゴシック" panose="020B0600070205080204" pitchFamily="34" charset="-128"/>
              </a:rPr>
              <a:t>                                    = 1/(2e) = .18 </a:t>
            </a: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  <a:endParaRPr lang="en-US" altLang="en-US" sz="2400" b="1" i="1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4" name="Text Box 4">
            <a:extLst>
              <a:ext uri="{FF2B5EF4-FFF2-40B4-BE49-F238E27FC236}">
                <a16:creationId xmlns:a16="http://schemas.microsoft.com/office/drawing/2014/main" id="{4AABE8B5-5DF0-6E46-888F-01F0A0C6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646613"/>
            <a:ext cx="193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Even worse 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321A1A85-514D-F743-95AD-6C9DEE61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3F91E6A2-1E3E-4B45-B15D-A831A83E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AEE7C62-31A3-804F-BDB1-0F3BB453E0BA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993CD6BC-B644-EF41-8556-13A2CB3C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CSMA (Carrier Sense Multiple Access)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CF3A4F60-3FED-E745-A1FE-5EC92CA3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b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CSMA</a:t>
            </a: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400">
                <a:ea typeface="ＭＳ Ｐゴシック" panose="020B0600070205080204" pitchFamily="34" charset="-128"/>
              </a:rPr>
              <a:t> listen before transmit: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If channel sensed idle: transmit entire frame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channel sensed busy, defer transmission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Human analogy: don’t interrupt others!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>
            <a:extLst>
              <a:ext uri="{FF2B5EF4-FFF2-40B4-BE49-F238E27FC236}">
                <a16:creationId xmlns:a16="http://schemas.microsoft.com/office/drawing/2014/main" id="{7C7EDE91-A7BE-5D41-A993-7F2A5032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6083" name="Slide Number Placeholder 4">
            <a:extLst>
              <a:ext uri="{FF2B5EF4-FFF2-40B4-BE49-F238E27FC236}">
                <a16:creationId xmlns:a16="http://schemas.microsoft.com/office/drawing/2014/main" id="{F8B109BC-25F8-8649-A844-C6D5A78A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DFBFE52A-86FD-6A42-88B5-1CB65BDC5A73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4B75C0A-02FE-CC42-B68E-721A9ECE2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CSMA collisions</a:t>
            </a:r>
          </a:p>
        </p:txBody>
      </p:sp>
      <p:pic>
        <p:nvPicPr>
          <p:cNvPr id="46085" name="Picture 3" descr="5">
            <a:extLst>
              <a:ext uri="{FF2B5EF4-FFF2-40B4-BE49-F238E27FC236}">
                <a16:creationId xmlns:a16="http://schemas.microsoft.com/office/drawing/2014/main" id="{4049795C-9174-8E47-86C9-B6D801F1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4">
            <a:extLst>
              <a:ext uri="{FF2B5EF4-FFF2-40B4-BE49-F238E27FC236}">
                <a16:creationId xmlns:a16="http://schemas.microsoft.com/office/drawing/2014/main" id="{0C5D842E-35AD-9545-B756-3DF5B47C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536700"/>
            <a:ext cx="3794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collisions </a:t>
            </a:r>
            <a:r>
              <a:rPr lang="en-US" altLang="en-US" i="1">
                <a:solidFill>
                  <a:schemeClr val="accent2"/>
                </a:solidFill>
              </a:rPr>
              <a:t>can</a:t>
            </a:r>
            <a:r>
              <a:rPr lang="en-US" altLang="en-US">
                <a:solidFill>
                  <a:schemeClr val="accent2"/>
                </a:solidFill>
              </a:rPr>
              <a:t> still occur:</a:t>
            </a:r>
            <a:endParaRPr lang="en-US" altLang="en-US"/>
          </a:p>
          <a:p>
            <a:r>
              <a:rPr lang="en-US" altLang="en-US" sz="2000"/>
              <a:t>propagation delay means </a:t>
            </a:r>
          </a:p>
          <a:p>
            <a:r>
              <a:rPr lang="en-US" altLang="en-US" sz="2000"/>
              <a:t>two nodes may not hear</a:t>
            </a:r>
          </a:p>
          <a:p>
            <a:r>
              <a:rPr lang="en-US" altLang="en-US" sz="2000"/>
              <a:t>each other’s transmission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7" name="Rectangle 5">
            <a:extLst>
              <a:ext uri="{FF2B5EF4-FFF2-40B4-BE49-F238E27FC236}">
                <a16:creationId xmlns:a16="http://schemas.microsoft.com/office/drawing/2014/main" id="{C5455E71-4174-824D-BEDA-EE34114A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3059113"/>
            <a:ext cx="349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collision:</a:t>
            </a:r>
            <a:endParaRPr lang="en-US" altLang="en-US"/>
          </a:p>
          <a:p>
            <a:r>
              <a:rPr lang="en-US" altLang="en-US" sz="2000"/>
              <a:t>entire packet transmission </a:t>
            </a:r>
          </a:p>
          <a:p>
            <a:r>
              <a:rPr lang="en-US" altLang="en-US" sz="2000"/>
              <a:t>time wasted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6088" name="Rectangle 6">
            <a:extLst>
              <a:ext uri="{FF2B5EF4-FFF2-40B4-BE49-F238E27FC236}">
                <a16:creationId xmlns:a16="http://schemas.microsoft.com/office/drawing/2014/main" id="{52439674-C6D7-A742-A93E-9FF97E26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5" y="874713"/>
            <a:ext cx="354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spatial layout of nodes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6089" name="Rectangle 7">
            <a:extLst>
              <a:ext uri="{FF2B5EF4-FFF2-40B4-BE49-F238E27FC236}">
                <a16:creationId xmlns:a16="http://schemas.microsoft.com/office/drawing/2014/main" id="{00326B89-FD89-D848-8819-E9D15C5C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4125913"/>
            <a:ext cx="4135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note:</a:t>
            </a:r>
            <a:endParaRPr lang="en-US" altLang="en-US"/>
          </a:p>
          <a:p>
            <a:r>
              <a:rPr lang="en-US" altLang="en-US" sz="2000"/>
              <a:t>role of distance &amp; propagation delay in determining collision probability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8CDB3EFD-E3F9-7C4E-A061-ABBF5C32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FE87E117-3F70-4E48-B59F-32962BDD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3750DDA7-B6F4-AC40-BEB8-ECA95877D172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F5219E8A-92B7-6E45-8817-BD0401C99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CSMA/CD (Collision Detection)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DFE8379F-9CFD-CD42-9F2D-8E5133DCE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CSMA/CD:</a:t>
            </a:r>
            <a:r>
              <a:rPr lang="en-US" altLang="en-US">
                <a:ea typeface="ＭＳ Ｐゴシック" panose="020B0600070205080204" pitchFamily="34" charset="-128"/>
              </a:rPr>
              <a:t> carrier sensing, deferral as in CSMA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collisions </a:t>
            </a:r>
            <a:r>
              <a:rPr lang="en-US" altLang="en-US" i="1">
                <a:ea typeface="ＭＳ Ｐゴシック" panose="020B0600070205080204" pitchFamily="34" charset="-128"/>
              </a:rPr>
              <a:t>detected</a:t>
            </a:r>
            <a:r>
              <a:rPr lang="en-US" altLang="en-US">
                <a:ea typeface="ＭＳ Ｐゴシック" panose="020B0600070205080204" pitchFamily="34" charset="-128"/>
              </a:rPr>
              <a:t> within short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colliding transmissions aborted, reducing channel wastage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collision detection: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easy in wired LANs: measure signal strengths, compare transmitted, received signals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difficult in wireless LANs: receiver shut off while transmitting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human analogy: the polite conversationalist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63936DA4-319F-524C-A38D-D023D5CC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96F6332C-1446-FE41-AEFE-FEEACBC1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CE9C5681-4ECE-C548-86CB-96F03888F8D3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E1F7C94-556D-A547-872D-2BCEFBFE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CSMA/CD collision detection</a:t>
            </a:r>
          </a:p>
        </p:txBody>
      </p:sp>
      <p:pic>
        <p:nvPicPr>
          <p:cNvPr id="48133" name="Picture 3" descr="5">
            <a:extLst>
              <a:ext uri="{FF2B5EF4-FFF2-40B4-BE49-F238E27FC236}">
                <a16:creationId xmlns:a16="http://schemas.microsoft.com/office/drawing/2014/main" id="{D8F9753E-1A26-BD4E-B730-A0D0E806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D7D884A7-D101-CC4E-9A94-F00E3B72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3A61FBE2-F21B-9A4F-AB56-D7E549E7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E6493500-F64F-7D46-8945-694BB2B7EA64}" type="slidenum">
              <a:rPr lang="en-US" altLang="en-US" sz="120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31770B67-61FE-9745-9CA7-853685427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“Taking Turns” MAC protocols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418D5E7D-9EB7-994A-8082-0D02FE534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channel partitioning MAC protocols: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share channel efficiently and fairly at high load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inefficient at low load: delay in channel access, 1/N bandwidth allocated even if only 1 active node!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Random access MAC protocols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efficient at low load: single node can fully utilize channel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high 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“taking turns” protocols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look for best of both worlds!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Footer Placeholder 5">
            <a:extLst>
              <a:ext uri="{FF2B5EF4-FFF2-40B4-BE49-F238E27FC236}">
                <a16:creationId xmlns:a16="http://schemas.microsoft.com/office/drawing/2014/main" id="{6A1FCC94-E462-B146-BBD6-F233CE93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0498" name="Slide Number Placeholder 6">
            <a:extLst>
              <a:ext uri="{FF2B5EF4-FFF2-40B4-BE49-F238E27FC236}">
                <a16:creationId xmlns:a16="http://schemas.microsoft.com/office/drawing/2014/main" id="{AA5B002C-F1E6-1343-8FB1-601566D9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7574C3E0-6D08-5147-8CBC-113C76DEC423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99" name="Rectangle 2">
            <a:extLst>
              <a:ext uri="{FF2B5EF4-FFF2-40B4-BE49-F238E27FC236}">
                <a16:creationId xmlns:a16="http://schemas.microsoft.com/office/drawing/2014/main" id="{DDD72F20-41CA-924F-9F27-7C8621C5E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Layer: Introduction</a:t>
            </a:r>
          </a:p>
        </p:txBody>
      </p:sp>
      <p:sp>
        <p:nvSpPr>
          <p:cNvPr id="20500" name="Rectangle 3">
            <a:extLst>
              <a:ext uri="{FF2B5EF4-FFF2-40B4-BE49-F238E27FC236}">
                <a16:creationId xmlns:a16="http://schemas.microsoft.com/office/drawing/2014/main" id="{BD4DCFFD-1AD4-5E43-852C-D7C8C8BDF0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Some terminology: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hosts and routers are 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nodes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communication channels that connect adjacent nodes along communication path are 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links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wired links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wireless links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LANs</a:t>
            </a:r>
            <a:endParaRPr lang="en-US" altLang="en-US" sz="18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layer-2 packet is a 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frame</a:t>
            </a:r>
            <a:r>
              <a:rPr lang="en-US" altLang="en-US" sz="2000" b="1">
                <a:ea typeface="ＭＳ Ｐゴシック" panose="020B0600070205080204" pitchFamily="34" charset="-128"/>
              </a:rPr>
              <a:t>,</a:t>
            </a:r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</a:rPr>
              <a:t>encapsulates datagram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grpSp>
        <p:nvGrpSpPr>
          <p:cNvPr id="20501" name="Group 468">
            <a:extLst>
              <a:ext uri="{FF2B5EF4-FFF2-40B4-BE49-F238E27FC236}">
                <a16:creationId xmlns:a16="http://schemas.microsoft.com/office/drawing/2014/main" id="{64759F05-5AA9-1E46-BD05-774939A11CBE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922338"/>
            <a:ext cx="4183062" cy="4878387"/>
            <a:chOff x="2882" y="727"/>
            <a:chExt cx="2635" cy="3073"/>
          </a:xfrm>
        </p:grpSpPr>
        <p:sp>
          <p:nvSpPr>
            <p:cNvPr id="20503" name="Freeform 227">
              <a:extLst>
                <a:ext uri="{FF2B5EF4-FFF2-40B4-BE49-F238E27FC236}">
                  <a16:creationId xmlns:a16="http://schemas.microsoft.com/office/drawing/2014/main" id="{91E718AD-F5F0-494C-8AE7-B45A88E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1082"/>
              <a:ext cx="1289" cy="1291"/>
            </a:xfrm>
            <a:custGeom>
              <a:avLst/>
              <a:gdLst>
                <a:gd name="T0" fmla="*/ 236 w 1292"/>
                <a:gd name="T1" fmla="*/ 7 h 1255"/>
                <a:gd name="T2" fmla="*/ 35 w 1292"/>
                <a:gd name="T3" fmla="*/ 172 h 1255"/>
                <a:gd name="T4" fmla="*/ 29 w 1292"/>
                <a:gd name="T5" fmla="*/ 569 h 1255"/>
                <a:gd name="T6" fmla="*/ 53 w 1292"/>
                <a:gd name="T7" fmla="*/ 902 h 1255"/>
                <a:gd name="T8" fmla="*/ 242 w 1292"/>
                <a:gd name="T9" fmla="*/ 948 h 1255"/>
                <a:gd name="T10" fmla="*/ 643 w 1292"/>
                <a:gd name="T11" fmla="*/ 1228 h 1255"/>
                <a:gd name="T12" fmla="*/ 989 w 1292"/>
                <a:gd name="T13" fmla="*/ 1346 h 1255"/>
                <a:gd name="T14" fmla="*/ 1190 w 1292"/>
                <a:gd name="T15" fmla="*/ 1111 h 1255"/>
                <a:gd name="T16" fmla="*/ 1262 w 1292"/>
                <a:gd name="T17" fmla="*/ 485 h 1255"/>
                <a:gd name="T18" fmla="*/ 1196 w 1292"/>
                <a:gd name="T19" fmla="*/ 229 h 1255"/>
                <a:gd name="T20" fmla="*/ 743 w 1292"/>
                <a:gd name="T21" fmla="*/ 124 h 1255"/>
                <a:gd name="T22" fmla="*/ 236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504" name="Freeform 228">
              <a:extLst>
                <a:ext uri="{FF2B5EF4-FFF2-40B4-BE49-F238E27FC236}">
                  <a16:creationId xmlns:a16="http://schemas.microsoft.com/office/drawing/2014/main" id="{EA9BEE9B-FB5A-584C-BD41-70BF4498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972"/>
              <a:ext cx="1337" cy="1224"/>
            </a:xfrm>
            <a:custGeom>
              <a:avLst/>
              <a:gdLst>
                <a:gd name="T0" fmla="*/ 547 w 1340"/>
                <a:gd name="T1" fmla="*/ 45 h 1191"/>
                <a:gd name="T2" fmla="*/ 82 w 1340"/>
                <a:gd name="T3" fmla="*/ 66 h 1191"/>
                <a:gd name="T4" fmla="*/ 58 w 1340"/>
                <a:gd name="T5" fmla="*/ 436 h 1191"/>
                <a:gd name="T6" fmla="*/ 28 w 1340"/>
                <a:gd name="T7" fmla="*/ 782 h 1191"/>
                <a:gd name="T8" fmla="*/ 112 w 1340"/>
                <a:gd name="T9" fmla="*/ 944 h 1191"/>
                <a:gd name="T10" fmla="*/ 535 w 1340"/>
                <a:gd name="T11" fmla="*/ 951 h 1191"/>
                <a:gd name="T12" fmla="*/ 637 w 1340"/>
                <a:gd name="T13" fmla="*/ 1224 h 1191"/>
                <a:gd name="T14" fmla="*/ 1225 w 1340"/>
                <a:gd name="T15" fmla="*/ 1191 h 1191"/>
                <a:gd name="T16" fmla="*/ 1267 w 1340"/>
                <a:gd name="T17" fmla="*/ 619 h 1191"/>
                <a:gd name="T18" fmla="*/ 1195 w 1340"/>
                <a:gd name="T19" fmla="*/ 371 h 1191"/>
                <a:gd name="T20" fmla="*/ 754 w 1340"/>
                <a:gd name="T21" fmla="*/ 312 h 1191"/>
                <a:gd name="T22" fmla="*/ 547 w 1340"/>
                <a:gd name="T23" fmla="*/ 45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505" name="Freeform 229">
              <a:extLst>
                <a:ext uri="{FF2B5EF4-FFF2-40B4-BE49-F238E27FC236}">
                  <a16:creationId xmlns:a16="http://schemas.microsoft.com/office/drawing/2014/main" id="{2CBB5D05-3DD7-3A4D-8D15-086503DF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090"/>
              <a:ext cx="2131" cy="1710"/>
            </a:xfrm>
            <a:custGeom>
              <a:avLst/>
              <a:gdLst>
                <a:gd name="T0" fmla="*/ 27 w 2135"/>
                <a:gd name="T1" fmla="*/ 710 h 1662"/>
                <a:gd name="T2" fmla="*/ 105 w 2135"/>
                <a:gd name="T3" fmla="*/ 82 h 1662"/>
                <a:gd name="T4" fmla="*/ 654 w 2135"/>
                <a:gd name="T5" fmla="*/ 214 h 1662"/>
                <a:gd name="T6" fmla="*/ 1203 w 2135"/>
                <a:gd name="T7" fmla="*/ 109 h 1662"/>
                <a:gd name="T8" fmla="*/ 1989 w 2135"/>
                <a:gd name="T9" fmla="*/ 442 h 1662"/>
                <a:gd name="T10" fmla="*/ 2001 w 2135"/>
                <a:gd name="T11" fmla="*/ 1246 h 1662"/>
                <a:gd name="T12" fmla="*/ 1572 w 2135"/>
                <a:gd name="T13" fmla="*/ 1743 h 1662"/>
                <a:gd name="T14" fmla="*/ 807 w 2135"/>
                <a:gd name="T15" fmla="*/ 1651 h 1662"/>
                <a:gd name="T16" fmla="*/ 498 w 2135"/>
                <a:gd name="T17" fmla="*/ 1384 h 1662"/>
                <a:gd name="T18" fmla="*/ 183 w 2135"/>
                <a:gd name="T19" fmla="*/ 1162 h 1662"/>
                <a:gd name="T20" fmla="*/ 27 w 2135"/>
                <a:gd name="T21" fmla="*/ 71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20506" name="Group 230">
              <a:extLst>
                <a:ext uri="{FF2B5EF4-FFF2-40B4-BE49-F238E27FC236}">
                  <a16:creationId xmlns:a16="http://schemas.microsoft.com/office/drawing/2014/main" id="{C9C4C94D-D6F3-834E-B552-29692FD04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6" y="1076"/>
              <a:ext cx="526" cy="246"/>
              <a:chOff x="3552" y="246"/>
              <a:chExt cx="527" cy="248"/>
            </a:xfrm>
          </p:grpSpPr>
          <p:graphicFrame>
            <p:nvGraphicFramePr>
              <p:cNvPr id="20495" name="Object 15">
                <a:extLst>
                  <a:ext uri="{FF2B5EF4-FFF2-40B4-BE49-F238E27FC236}">
                    <a16:creationId xmlns:a16="http://schemas.microsoft.com/office/drawing/2014/main" id="{4BF6B1C6-7C55-AE45-B1A6-598101DEAF5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49" name="Clip" r:id="rId3" imgW="7143750" imgH="7143750" progId="MS_ClipArt_Gallery.2">
                      <p:embed/>
                    </p:oleObj>
                  </mc:Choice>
                  <mc:Fallback>
                    <p:oleObj name="Clip" r:id="rId3" imgW="7143750" imgH="714375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6" name="Object 16">
                <a:extLst>
                  <a:ext uri="{FF2B5EF4-FFF2-40B4-BE49-F238E27FC236}">
                    <a16:creationId xmlns:a16="http://schemas.microsoft.com/office/drawing/2014/main" id="{C69CF8FC-3B31-8E46-8009-CBCFC612466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0" name="Clip" r:id="rId5" imgW="7143750" imgH="7143750" progId="MS_ClipArt_Gallery.2">
                      <p:embed/>
                    </p:oleObj>
                  </mc:Choice>
                  <mc:Fallback>
                    <p:oleObj name="Clip" r:id="rId5" imgW="7143750" imgH="714375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18" name="Line 233">
                <a:extLst>
                  <a:ext uri="{FF2B5EF4-FFF2-40B4-BE49-F238E27FC236}">
                    <a16:creationId xmlns:a16="http://schemas.microsoft.com/office/drawing/2014/main" id="{0EE1268F-90EE-144E-865C-BAD0FF94D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7" name="Group 234">
              <a:extLst>
                <a:ext uri="{FF2B5EF4-FFF2-40B4-BE49-F238E27FC236}">
                  <a16:creationId xmlns:a16="http://schemas.microsoft.com/office/drawing/2014/main" id="{D4DF6C9C-1FAC-F44B-AB3B-6889467B3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6" y="1535"/>
              <a:ext cx="526" cy="246"/>
              <a:chOff x="3552" y="246"/>
              <a:chExt cx="527" cy="248"/>
            </a:xfrm>
          </p:grpSpPr>
          <p:graphicFrame>
            <p:nvGraphicFramePr>
              <p:cNvPr id="20493" name="Object 13">
                <a:extLst>
                  <a:ext uri="{FF2B5EF4-FFF2-40B4-BE49-F238E27FC236}">
                    <a16:creationId xmlns:a16="http://schemas.microsoft.com/office/drawing/2014/main" id="{73061062-7BC4-9D42-8055-7294EDC0955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1" name="Clip" r:id="rId6" imgW="7143750" imgH="7143750" progId="MS_ClipArt_Gallery.2">
                      <p:embed/>
                    </p:oleObj>
                  </mc:Choice>
                  <mc:Fallback>
                    <p:oleObj name="Clip" r:id="rId6" imgW="7143750" imgH="714375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4" name="Object 14">
                <a:extLst>
                  <a:ext uri="{FF2B5EF4-FFF2-40B4-BE49-F238E27FC236}">
                    <a16:creationId xmlns:a16="http://schemas.microsoft.com/office/drawing/2014/main" id="{2107E07A-6963-7A4A-A87D-78342458193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2" name="Clip" r:id="rId7" imgW="7143750" imgH="7143750" progId="MS_ClipArt_Gallery.2">
                      <p:embed/>
                    </p:oleObj>
                  </mc:Choice>
                  <mc:Fallback>
                    <p:oleObj name="Clip" r:id="rId7" imgW="7143750" imgH="714375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17" name="Line 237">
                <a:extLst>
                  <a:ext uri="{FF2B5EF4-FFF2-40B4-BE49-F238E27FC236}">
                    <a16:creationId xmlns:a16="http://schemas.microsoft.com/office/drawing/2014/main" id="{EF395915-586B-F048-A290-F43563B6C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8" name="Group 238">
              <a:extLst>
                <a:ext uri="{FF2B5EF4-FFF2-40B4-BE49-F238E27FC236}">
                  <a16:creationId xmlns:a16="http://schemas.microsoft.com/office/drawing/2014/main" id="{6E85C0B8-24F5-C14C-B1C1-78286639C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6" y="1371"/>
              <a:ext cx="50" cy="165"/>
              <a:chOff x="3842" y="406"/>
              <a:chExt cx="51" cy="167"/>
            </a:xfrm>
          </p:grpSpPr>
          <p:sp>
            <p:nvSpPr>
              <p:cNvPr id="20714" name="Oval 239">
                <a:extLst>
                  <a:ext uri="{FF2B5EF4-FFF2-40B4-BE49-F238E27FC236}">
                    <a16:creationId xmlns:a16="http://schemas.microsoft.com/office/drawing/2014/main" id="{6715F89F-3007-CE49-ABCA-6A702ABCD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15" name="Oval 240">
                <a:extLst>
                  <a:ext uri="{FF2B5EF4-FFF2-40B4-BE49-F238E27FC236}">
                    <a16:creationId xmlns:a16="http://schemas.microsoft.com/office/drawing/2014/main" id="{01AE23F0-FEC5-9944-A533-DFFDE08B3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16" name="Oval 241">
                <a:extLst>
                  <a:ext uri="{FF2B5EF4-FFF2-40B4-BE49-F238E27FC236}">
                    <a16:creationId xmlns:a16="http://schemas.microsoft.com/office/drawing/2014/main" id="{71F5CACD-3926-0644-9794-AAF66E0E9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0509" name="Group 242">
              <a:extLst>
                <a:ext uri="{FF2B5EF4-FFF2-40B4-BE49-F238E27FC236}">
                  <a16:creationId xmlns:a16="http://schemas.microsoft.com/office/drawing/2014/main" id="{3A1DD480-C509-F847-8417-F66DD7230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759"/>
              <a:ext cx="150" cy="304"/>
              <a:chOff x="4180" y="783"/>
              <a:chExt cx="150" cy="307"/>
            </a:xfrm>
          </p:grpSpPr>
          <p:sp>
            <p:nvSpPr>
              <p:cNvPr id="20706" name="AutoShape 243">
                <a:extLst>
                  <a:ext uri="{FF2B5EF4-FFF2-40B4-BE49-F238E27FC236}">
                    <a16:creationId xmlns:a16="http://schemas.microsoft.com/office/drawing/2014/main" id="{48462D8E-0640-9045-8AFE-DBFDE465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07" name="Rectangle 244">
                <a:extLst>
                  <a:ext uri="{FF2B5EF4-FFF2-40B4-BE49-F238E27FC236}">
                    <a16:creationId xmlns:a16="http://schemas.microsoft.com/office/drawing/2014/main" id="{1B01E8C2-D0C8-684C-AF6E-4DE77B221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08" name="Rectangle 245">
                <a:extLst>
                  <a:ext uri="{FF2B5EF4-FFF2-40B4-BE49-F238E27FC236}">
                    <a16:creationId xmlns:a16="http://schemas.microsoft.com/office/drawing/2014/main" id="{C1C2CE69-47A2-6343-9B4C-8C76BDD11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09" name="AutoShape 246">
                <a:extLst>
                  <a:ext uri="{FF2B5EF4-FFF2-40B4-BE49-F238E27FC236}">
                    <a16:creationId xmlns:a16="http://schemas.microsoft.com/office/drawing/2014/main" id="{FAA4A056-31C4-A843-90A1-C2DBDEB34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10" name="Line 247">
                <a:extLst>
                  <a:ext uri="{FF2B5EF4-FFF2-40B4-BE49-F238E27FC236}">
                    <a16:creationId xmlns:a16="http://schemas.microsoft.com/office/drawing/2014/main" id="{FFDE69EA-CE7D-BC49-856C-9ADCCDE4B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1" name="Line 248">
                <a:extLst>
                  <a:ext uri="{FF2B5EF4-FFF2-40B4-BE49-F238E27FC236}">
                    <a16:creationId xmlns:a16="http://schemas.microsoft.com/office/drawing/2014/main" id="{248B84DF-D472-D142-8539-D6375C02E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2" name="Rectangle 249">
                <a:extLst>
                  <a:ext uri="{FF2B5EF4-FFF2-40B4-BE49-F238E27FC236}">
                    <a16:creationId xmlns:a16="http://schemas.microsoft.com/office/drawing/2014/main" id="{4C8655EB-61C3-B141-ACFE-2CE2FAB04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13" name="Rectangle 250">
                <a:extLst>
                  <a:ext uri="{FF2B5EF4-FFF2-40B4-BE49-F238E27FC236}">
                    <a16:creationId xmlns:a16="http://schemas.microsoft.com/office/drawing/2014/main" id="{782550D2-A929-734A-BA7F-155CE93DB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0510" name="Group 251">
              <a:extLst>
                <a:ext uri="{FF2B5EF4-FFF2-40B4-BE49-F238E27FC236}">
                  <a16:creationId xmlns:a16="http://schemas.microsoft.com/office/drawing/2014/main" id="{DE79FE4E-4E7E-FA45-A87D-32F82A12CBB0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794" y="1825"/>
              <a:ext cx="63" cy="167"/>
              <a:chOff x="3842" y="406"/>
              <a:chExt cx="51" cy="167"/>
            </a:xfrm>
          </p:grpSpPr>
          <p:sp>
            <p:nvSpPr>
              <p:cNvPr id="20703" name="Oval 252">
                <a:extLst>
                  <a:ext uri="{FF2B5EF4-FFF2-40B4-BE49-F238E27FC236}">
                    <a16:creationId xmlns:a16="http://schemas.microsoft.com/office/drawing/2014/main" id="{D3A6D087-2625-104B-A3E7-C81B5BD9C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04" name="Oval 253">
                <a:extLst>
                  <a:ext uri="{FF2B5EF4-FFF2-40B4-BE49-F238E27FC236}">
                    <a16:creationId xmlns:a16="http://schemas.microsoft.com/office/drawing/2014/main" id="{BB9E05CF-4976-E84B-9563-C79719685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05" name="Oval 254">
                <a:extLst>
                  <a:ext uri="{FF2B5EF4-FFF2-40B4-BE49-F238E27FC236}">
                    <a16:creationId xmlns:a16="http://schemas.microsoft.com/office/drawing/2014/main" id="{1F1D105A-85F9-134A-9DBD-441590F69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0511" name="Line 255">
              <a:extLst>
                <a:ext uri="{FF2B5EF4-FFF2-40B4-BE49-F238E27FC236}">
                  <a16:creationId xmlns:a16="http://schemas.microsoft.com/office/drawing/2014/main" id="{C63EED7B-6E86-AF48-A5AE-683E32817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1688"/>
              <a:ext cx="3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256">
              <a:extLst>
                <a:ext uri="{FF2B5EF4-FFF2-40B4-BE49-F238E27FC236}">
                  <a16:creationId xmlns:a16="http://schemas.microsoft.com/office/drawing/2014/main" id="{0CE3CACC-B96B-4E41-BD79-8BEDA9AAE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1685"/>
              <a:ext cx="2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257">
              <a:extLst>
                <a:ext uri="{FF2B5EF4-FFF2-40B4-BE49-F238E27FC236}">
                  <a16:creationId xmlns:a16="http://schemas.microsoft.com/office/drawing/2014/main" id="{8A33C620-28CE-5341-A376-A1B128321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1684"/>
              <a:ext cx="1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258">
              <a:extLst>
                <a:ext uri="{FF2B5EF4-FFF2-40B4-BE49-F238E27FC236}">
                  <a16:creationId xmlns:a16="http://schemas.microsoft.com/office/drawing/2014/main" id="{583C2B26-A477-CE4C-BCF9-168259706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" y="1272"/>
              <a:ext cx="207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59">
              <a:extLst>
                <a:ext uri="{FF2B5EF4-FFF2-40B4-BE49-F238E27FC236}">
                  <a16:creationId xmlns:a16="http://schemas.microsoft.com/office/drawing/2014/main" id="{D4B15B76-2F86-9C41-A9A1-EA2C18899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4" y="1492"/>
              <a:ext cx="198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260">
              <a:extLst>
                <a:ext uri="{FF2B5EF4-FFF2-40B4-BE49-F238E27FC236}">
                  <a16:creationId xmlns:a16="http://schemas.microsoft.com/office/drawing/2014/main" id="{212FC722-BC57-B542-B4F9-35E3C6219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1558"/>
              <a:ext cx="1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7" name="Group 261">
              <a:extLst>
                <a:ext uri="{FF2B5EF4-FFF2-40B4-BE49-F238E27FC236}">
                  <a16:creationId xmlns:a16="http://schemas.microsoft.com/office/drawing/2014/main" id="{69FAB277-2000-3141-93E9-9DF66EFCC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7" y="1741"/>
              <a:ext cx="150" cy="305"/>
              <a:chOff x="4180" y="783"/>
              <a:chExt cx="150" cy="307"/>
            </a:xfrm>
          </p:grpSpPr>
          <p:sp>
            <p:nvSpPr>
              <p:cNvPr id="20695" name="AutoShape 262">
                <a:extLst>
                  <a:ext uri="{FF2B5EF4-FFF2-40B4-BE49-F238E27FC236}">
                    <a16:creationId xmlns:a16="http://schemas.microsoft.com/office/drawing/2014/main" id="{A5ECAAA5-03EF-064D-8E88-EE785DCBD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96" name="Rectangle 263">
                <a:extLst>
                  <a:ext uri="{FF2B5EF4-FFF2-40B4-BE49-F238E27FC236}">
                    <a16:creationId xmlns:a16="http://schemas.microsoft.com/office/drawing/2014/main" id="{F90927CA-19FA-A14B-BA9F-B0291F9B8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97" name="Rectangle 264">
                <a:extLst>
                  <a:ext uri="{FF2B5EF4-FFF2-40B4-BE49-F238E27FC236}">
                    <a16:creationId xmlns:a16="http://schemas.microsoft.com/office/drawing/2014/main" id="{1CABDDC2-3288-984B-B576-C71186895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98" name="AutoShape 265">
                <a:extLst>
                  <a:ext uri="{FF2B5EF4-FFF2-40B4-BE49-F238E27FC236}">
                    <a16:creationId xmlns:a16="http://schemas.microsoft.com/office/drawing/2014/main" id="{96A3AA17-1314-3546-B2B4-8F3E1A1F0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99" name="Line 266">
                <a:extLst>
                  <a:ext uri="{FF2B5EF4-FFF2-40B4-BE49-F238E27FC236}">
                    <a16:creationId xmlns:a16="http://schemas.microsoft.com/office/drawing/2014/main" id="{1F9638E2-175B-B04A-96B1-045C123C2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0" name="Line 267">
                <a:extLst>
                  <a:ext uri="{FF2B5EF4-FFF2-40B4-BE49-F238E27FC236}">
                    <a16:creationId xmlns:a16="http://schemas.microsoft.com/office/drawing/2014/main" id="{DE97F2D4-6D23-0F4E-B34F-DDC560B41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1" name="Rectangle 268">
                <a:extLst>
                  <a:ext uri="{FF2B5EF4-FFF2-40B4-BE49-F238E27FC236}">
                    <a16:creationId xmlns:a16="http://schemas.microsoft.com/office/drawing/2014/main" id="{63136741-C666-5648-ABFF-1378A79BB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702" name="Rectangle 269">
                <a:extLst>
                  <a:ext uri="{FF2B5EF4-FFF2-40B4-BE49-F238E27FC236}">
                    <a16:creationId xmlns:a16="http://schemas.microsoft.com/office/drawing/2014/main" id="{6E41F3C2-DF05-B249-B94E-FBB7AD2B3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0518" name="Group 270">
              <a:extLst>
                <a:ext uri="{FF2B5EF4-FFF2-40B4-BE49-F238E27FC236}">
                  <a16:creationId xmlns:a16="http://schemas.microsoft.com/office/drawing/2014/main" id="{FDFCA036-DB71-814D-9AB0-3269BD426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1" y="2218"/>
              <a:ext cx="344" cy="714"/>
              <a:chOff x="3314" y="1248"/>
              <a:chExt cx="344" cy="694"/>
            </a:xfrm>
          </p:grpSpPr>
          <p:graphicFrame>
            <p:nvGraphicFramePr>
              <p:cNvPr id="20491" name="Object 11">
                <a:extLst>
                  <a:ext uri="{FF2B5EF4-FFF2-40B4-BE49-F238E27FC236}">
                    <a16:creationId xmlns:a16="http://schemas.microsoft.com/office/drawing/2014/main" id="{BDF942B8-3388-3045-BBD5-DFB5D9ED43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3" name="Clip" r:id="rId8" imgW="7143750" imgH="7143750" progId="MS_ClipArt_Gallery.2">
                      <p:embed/>
                    </p:oleObj>
                  </mc:Choice>
                  <mc:Fallback>
                    <p:oleObj name="Clip" r:id="rId8" imgW="7143750" imgH="714375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88" name="Line 272">
                <a:extLst>
                  <a:ext uri="{FF2B5EF4-FFF2-40B4-BE49-F238E27FC236}">
                    <a16:creationId xmlns:a16="http://schemas.microsoft.com/office/drawing/2014/main" id="{2A186701-6855-C444-BEBB-EEAE5C8E0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492" name="Object 12">
                <a:extLst>
                  <a:ext uri="{FF2B5EF4-FFF2-40B4-BE49-F238E27FC236}">
                    <a16:creationId xmlns:a16="http://schemas.microsoft.com/office/drawing/2014/main" id="{1B388AB5-F548-2448-8735-56E2C2EB83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4" name="Clip" r:id="rId9" imgW="7143750" imgH="7143750" progId="MS_ClipArt_Gallery.2">
                      <p:embed/>
                    </p:oleObj>
                  </mc:Choice>
                  <mc:Fallback>
                    <p:oleObj name="Clip" r:id="rId9" imgW="7143750" imgH="714375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89" name="Line 274">
                <a:extLst>
                  <a:ext uri="{FF2B5EF4-FFF2-40B4-BE49-F238E27FC236}">
                    <a16:creationId xmlns:a16="http://schemas.microsoft.com/office/drawing/2014/main" id="{0FAF9F0C-0455-7549-9282-A17F956BE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690" name="Group 275">
                <a:extLst>
                  <a:ext uri="{FF2B5EF4-FFF2-40B4-BE49-F238E27FC236}">
                    <a16:creationId xmlns:a16="http://schemas.microsoft.com/office/drawing/2014/main" id="{2B9BCA0C-056E-8648-8CE6-2800DC6EC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0692" name="Oval 276">
                  <a:extLst>
                    <a:ext uri="{FF2B5EF4-FFF2-40B4-BE49-F238E27FC236}">
                      <a16:creationId xmlns:a16="http://schemas.microsoft.com/office/drawing/2014/main" id="{EE4C7F73-15EA-B945-8AD7-8A00F7F15D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0693" name="Oval 277">
                  <a:extLst>
                    <a:ext uri="{FF2B5EF4-FFF2-40B4-BE49-F238E27FC236}">
                      <a16:creationId xmlns:a16="http://schemas.microsoft.com/office/drawing/2014/main" id="{B166ED2B-21B1-C54A-978A-554000E2B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0694" name="Oval 278">
                  <a:extLst>
                    <a:ext uri="{FF2B5EF4-FFF2-40B4-BE49-F238E27FC236}">
                      <a16:creationId xmlns:a16="http://schemas.microsoft.com/office/drawing/2014/main" id="{FA6D5A24-BF66-2242-8C13-8B778BCC0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0691" name="Line 279">
                <a:extLst>
                  <a:ext uri="{FF2B5EF4-FFF2-40B4-BE49-F238E27FC236}">
                    <a16:creationId xmlns:a16="http://schemas.microsoft.com/office/drawing/2014/main" id="{6A351DFB-27F4-F947-967E-73E27540D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2" name="Object 2">
              <a:extLst>
                <a:ext uri="{FF2B5EF4-FFF2-40B4-BE49-F238E27FC236}">
                  <a16:creationId xmlns:a16="http://schemas.microsoft.com/office/drawing/2014/main" id="{A8B38EBD-8738-8049-914C-69D75DDE92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63" y="2996"/>
            <a:ext cx="30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5" name="Clip" r:id="rId10" imgW="7143750" imgH="7143750" progId="MS_ClipArt_Gallery.2">
                    <p:embed/>
                  </p:oleObj>
                </mc:Choice>
                <mc:Fallback>
                  <p:oleObj name="Clip" r:id="rId10" imgW="7143750" imgH="714375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" y="2996"/>
                          <a:ext cx="300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">
              <a:extLst>
                <a:ext uri="{FF2B5EF4-FFF2-40B4-BE49-F238E27FC236}">
                  <a16:creationId xmlns:a16="http://schemas.microsoft.com/office/drawing/2014/main" id="{3AB1C68A-52A7-5549-A0B8-90BCBBFB4F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3" y="2988"/>
            <a:ext cx="29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6" name="Clip" r:id="rId11" imgW="7143750" imgH="7143750" progId="MS_ClipArt_Gallery.2">
                    <p:embed/>
                  </p:oleObj>
                </mc:Choice>
                <mc:Fallback>
                  <p:oleObj name="Clip" r:id="rId11" imgW="7143750" imgH="714375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3" y="2988"/>
                          <a:ext cx="29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9" name="Oval 282">
              <a:extLst>
                <a:ext uri="{FF2B5EF4-FFF2-40B4-BE49-F238E27FC236}">
                  <a16:creationId xmlns:a16="http://schemas.microsoft.com/office/drawing/2014/main" id="{DF59BE07-4174-2B4F-9B48-8273FACE70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21" y="3069"/>
              <a:ext cx="48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520" name="Oval 283">
              <a:extLst>
                <a:ext uri="{FF2B5EF4-FFF2-40B4-BE49-F238E27FC236}">
                  <a16:creationId xmlns:a16="http://schemas.microsoft.com/office/drawing/2014/main" id="{7299DE76-19B2-E94E-A797-4DDE72CEB2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81" y="3068"/>
              <a:ext cx="49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521" name="Oval 284">
              <a:extLst>
                <a:ext uri="{FF2B5EF4-FFF2-40B4-BE49-F238E27FC236}">
                  <a16:creationId xmlns:a16="http://schemas.microsoft.com/office/drawing/2014/main" id="{C13C9DAD-DDDA-8B46-B1F6-1B68BD62B4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37" y="3071"/>
              <a:ext cx="48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522" name="Line 285">
              <a:extLst>
                <a:ext uri="{FF2B5EF4-FFF2-40B4-BE49-F238E27FC236}">
                  <a16:creationId xmlns:a16="http://schemas.microsoft.com/office/drawing/2014/main" id="{B8C357E9-B99C-AC48-8D42-F8B89649A0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23" y="2977"/>
              <a:ext cx="4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286">
              <a:extLst>
                <a:ext uri="{FF2B5EF4-FFF2-40B4-BE49-F238E27FC236}">
                  <a16:creationId xmlns:a16="http://schemas.microsoft.com/office/drawing/2014/main" id="{666C2806-BD8C-1F4B-B49B-4EDBE9230D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73" y="2971"/>
              <a:ext cx="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87">
              <a:extLst>
                <a:ext uri="{FF2B5EF4-FFF2-40B4-BE49-F238E27FC236}">
                  <a16:creationId xmlns:a16="http://schemas.microsoft.com/office/drawing/2014/main" id="{62DAAD29-E433-324F-A0F6-96D864352B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825" y="2726"/>
              <a:ext cx="0" cy="4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288">
              <a:extLst>
                <a:ext uri="{FF2B5EF4-FFF2-40B4-BE49-F238E27FC236}">
                  <a16:creationId xmlns:a16="http://schemas.microsoft.com/office/drawing/2014/main" id="{C5281E36-E90C-1342-9222-265B2FB9A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5" y="2662"/>
              <a:ext cx="6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290">
              <a:extLst>
                <a:ext uri="{FF2B5EF4-FFF2-40B4-BE49-F238E27FC236}">
                  <a16:creationId xmlns:a16="http://schemas.microsoft.com/office/drawing/2014/main" id="{81FDF21D-FEA3-F248-898D-5367E73E2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6" y="2695"/>
              <a:ext cx="200" cy="3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4" name="Object 4">
              <a:extLst>
                <a:ext uri="{FF2B5EF4-FFF2-40B4-BE49-F238E27FC236}">
                  <a16:creationId xmlns:a16="http://schemas.microsoft.com/office/drawing/2014/main" id="{3E0FB411-AB4E-7541-9D00-6F60533407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13" y="2351"/>
            <a:ext cx="146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7" name="Clip" r:id="rId12" imgW="7143750" imgH="7143750" progId="MS_ClipArt_Gallery.2">
                    <p:embed/>
                  </p:oleObj>
                </mc:Choice>
                <mc:Fallback>
                  <p:oleObj name="Clip" r:id="rId12" imgW="7143750" imgH="714375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2351"/>
                          <a:ext cx="146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5">
              <a:extLst>
                <a:ext uri="{FF2B5EF4-FFF2-40B4-BE49-F238E27FC236}">
                  <a16:creationId xmlns:a16="http://schemas.microsoft.com/office/drawing/2014/main" id="{99CE01C3-B871-4544-8F2E-2822597D97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55" y="2413"/>
            <a:ext cx="146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" name="Clip" r:id="rId13" imgW="7143750" imgH="7143750" progId="MS_ClipArt_Gallery.2">
                    <p:embed/>
                  </p:oleObj>
                </mc:Choice>
                <mc:Fallback>
                  <p:oleObj name="Clip" r:id="rId13" imgW="7143750" imgH="714375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2413"/>
                          <a:ext cx="146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27" name="Freeform 293">
              <a:extLst>
                <a:ext uri="{FF2B5EF4-FFF2-40B4-BE49-F238E27FC236}">
                  <a16:creationId xmlns:a16="http://schemas.microsoft.com/office/drawing/2014/main" id="{2DB9652B-0DA4-A546-8ABD-3B651A5C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239"/>
              <a:ext cx="970" cy="235"/>
            </a:xfrm>
            <a:custGeom>
              <a:avLst/>
              <a:gdLst>
                <a:gd name="T0" fmla="*/ 0 w 972"/>
                <a:gd name="T1" fmla="*/ 249 h 228"/>
                <a:gd name="T2" fmla="*/ 429 w 972"/>
                <a:gd name="T3" fmla="*/ 9 h 228"/>
                <a:gd name="T4" fmla="*/ 966 w 972"/>
                <a:gd name="T5" fmla="*/ 187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20528" name="Group 294">
              <a:extLst>
                <a:ext uri="{FF2B5EF4-FFF2-40B4-BE49-F238E27FC236}">
                  <a16:creationId xmlns:a16="http://schemas.microsoft.com/office/drawing/2014/main" id="{D1BC3AB2-6DA2-7346-8BA7-62B5C46AB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4" y="3335"/>
              <a:ext cx="292" cy="329"/>
              <a:chOff x="2870" y="1518"/>
              <a:chExt cx="292" cy="320"/>
            </a:xfrm>
          </p:grpSpPr>
          <p:graphicFrame>
            <p:nvGraphicFramePr>
              <p:cNvPr id="20489" name="Object 9">
                <a:extLst>
                  <a:ext uri="{FF2B5EF4-FFF2-40B4-BE49-F238E27FC236}">
                    <a16:creationId xmlns:a16="http://schemas.microsoft.com/office/drawing/2014/main" id="{A52F8758-6E1C-914A-BA17-4D8DEC0DBB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9" name="Clip" r:id="rId14" imgW="7143750" imgH="7143750" progId="MS_ClipArt_Gallery.2">
                      <p:embed/>
                    </p:oleObj>
                  </mc:Choice>
                  <mc:Fallback>
                    <p:oleObj name="Clip" r:id="rId14" imgW="7143750" imgH="714375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0" name="Object 10">
                <a:extLst>
                  <a:ext uri="{FF2B5EF4-FFF2-40B4-BE49-F238E27FC236}">
                    <a16:creationId xmlns:a16="http://schemas.microsoft.com/office/drawing/2014/main" id="{1C6C283F-E151-E54F-9090-7ED4059578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0" name="Clip" r:id="rId15" imgW="7143750" imgH="7143750" progId="MS_ClipArt_Gallery.2">
                      <p:embed/>
                    </p:oleObj>
                  </mc:Choice>
                  <mc:Fallback>
                    <p:oleObj name="Clip" r:id="rId15" imgW="7143750" imgH="714375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529" name="Group 297">
              <a:extLst>
                <a:ext uri="{FF2B5EF4-FFF2-40B4-BE49-F238E27FC236}">
                  <a16:creationId xmlns:a16="http://schemas.microsoft.com/office/drawing/2014/main" id="{1504D3CD-E532-8D4E-A77B-1729F6866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2" y="3360"/>
              <a:ext cx="291" cy="329"/>
              <a:chOff x="2870" y="1518"/>
              <a:chExt cx="292" cy="320"/>
            </a:xfrm>
          </p:grpSpPr>
          <p:graphicFrame>
            <p:nvGraphicFramePr>
              <p:cNvPr id="20487" name="Object 7">
                <a:extLst>
                  <a:ext uri="{FF2B5EF4-FFF2-40B4-BE49-F238E27FC236}">
                    <a16:creationId xmlns:a16="http://schemas.microsoft.com/office/drawing/2014/main" id="{3548CD24-CFC0-234A-BC1E-FBA84B2362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1" name="Clip" r:id="rId16" imgW="7143750" imgH="7143750" progId="MS_ClipArt_Gallery.2">
                      <p:embed/>
                    </p:oleObj>
                  </mc:Choice>
                  <mc:Fallback>
                    <p:oleObj name="Clip" r:id="rId16" imgW="7143750" imgH="714375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8" name="Object 8">
                <a:extLst>
                  <a:ext uri="{FF2B5EF4-FFF2-40B4-BE49-F238E27FC236}">
                    <a16:creationId xmlns:a16="http://schemas.microsoft.com/office/drawing/2014/main" id="{38D84AA0-68E6-024D-91F1-03BD027D8D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2" name="Clip" r:id="rId17" imgW="7143750" imgH="7143750" progId="MS_ClipArt_Gallery.2">
                      <p:embed/>
                    </p:oleObj>
                  </mc:Choice>
                  <mc:Fallback>
                    <p:oleObj name="Clip" r:id="rId17" imgW="7143750" imgH="714375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530" name="Group 300">
              <a:extLst>
                <a:ext uri="{FF2B5EF4-FFF2-40B4-BE49-F238E27FC236}">
                  <a16:creationId xmlns:a16="http://schemas.microsoft.com/office/drawing/2014/main" id="{02E1861D-BB2A-2C43-B77C-E448A213A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5" y="3141"/>
              <a:ext cx="272" cy="290"/>
              <a:chOff x="4733" y="2082"/>
              <a:chExt cx="272" cy="282"/>
            </a:xfrm>
          </p:grpSpPr>
          <p:graphicFrame>
            <p:nvGraphicFramePr>
              <p:cNvPr id="20486" name="Object 6">
                <a:extLst>
                  <a:ext uri="{FF2B5EF4-FFF2-40B4-BE49-F238E27FC236}">
                    <a16:creationId xmlns:a16="http://schemas.microsoft.com/office/drawing/2014/main" id="{85AC8632-F265-194A-84DE-2F41957BA8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3" name="Clip" r:id="rId18" imgW="7143750" imgH="7143750" progId="MS_ClipArt_Gallery.2">
                      <p:embed/>
                    </p:oleObj>
                  </mc:Choice>
                  <mc:Fallback>
                    <p:oleObj name="Clip" r:id="rId18" imgW="7143750" imgH="714375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87" name="Rectangle 302">
                <a:extLst>
                  <a:ext uri="{FF2B5EF4-FFF2-40B4-BE49-F238E27FC236}">
                    <a16:creationId xmlns:a16="http://schemas.microsoft.com/office/drawing/2014/main" id="{8C7923FB-888D-1C4E-B178-1B890BF7D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0531" name="Line 303">
              <a:extLst>
                <a:ext uri="{FF2B5EF4-FFF2-40B4-BE49-F238E27FC236}">
                  <a16:creationId xmlns:a16="http://schemas.microsoft.com/office/drawing/2014/main" id="{06623BE3-75BA-1641-99D3-A0F54EAFF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4" y="3066"/>
              <a:ext cx="0" cy="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32" name="Group 304">
              <a:extLst>
                <a:ext uri="{FF2B5EF4-FFF2-40B4-BE49-F238E27FC236}">
                  <a16:creationId xmlns:a16="http://schemas.microsoft.com/office/drawing/2014/main" id="{9C0A7106-D3DB-1F4F-BCD0-9810DACED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1" y="2622"/>
              <a:ext cx="149" cy="316"/>
              <a:chOff x="4180" y="783"/>
              <a:chExt cx="150" cy="307"/>
            </a:xfrm>
          </p:grpSpPr>
          <p:sp>
            <p:nvSpPr>
              <p:cNvPr id="20679" name="AutoShape 305">
                <a:extLst>
                  <a:ext uri="{FF2B5EF4-FFF2-40B4-BE49-F238E27FC236}">
                    <a16:creationId xmlns:a16="http://schemas.microsoft.com/office/drawing/2014/main" id="{AAD0868C-A734-954B-BB69-357E9CFD7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80" name="Rectangle 306">
                <a:extLst>
                  <a:ext uri="{FF2B5EF4-FFF2-40B4-BE49-F238E27FC236}">
                    <a16:creationId xmlns:a16="http://schemas.microsoft.com/office/drawing/2014/main" id="{BFF3BCF6-505E-BC46-B10A-90BA12DD7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81" name="Rectangle 307">
                <a:extLst>
                  <a:ext uri="{FF2B5EF4-FFF2-40B4-BE49-F238E27FC236}">
                    <a16:creationId xmlns:a16="http://schemas.microsoft.com/office/drawing/2014/main" id="{0A2943D6-92AC-714F-ACA6-6ACDD872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82" name="AutoShape 308">
                <a:extLst>
                  <a:ext uri="{FF2B5EF4-FFF2-40B4-BE49-F238E27FC236}">
                    <a16:creationId xmlns:a16="http://schemas.microsoft.com/office/drawing/2014/main" id="{13943462-CDA2-B449-B5B8-53FFC2035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83" name="Line 309">
                <a:extLst>
                  <a:ext uri="{FF2B5EF4-FFF2-40B4-BE49-F238E27FC236}">
                    <a16:creationId xmlns:a16="http://schemas.microsoft.com/office/drawing/2014/main" id="{2EB14B9F-8583-4941-AF20-40A5C3645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4" name="Line 310">
                <a:extLst>
                  <a:ext uri="{FF2B5EF4-FFF2-40B4-BE49-F238E27FC236}">
                    <a16:creationId xmlns:a16="http://schemas.microsoft.com/office/drawing/2014/main" id="{1C3BE4E5-3497-AC41-A93C-0CA10EEB5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" name="Rectangle 311">
                <a:extLst>
                  <a:ext uri="{FF2B5EF4-FFF2-40B4-BE49-F238E27FC236}">
                    <a16:creationId xmlns:a16="http://schemas.microsoft.com/office/drawing/2014/main" id="{83B16753-7054-564C-976B-0C1AEE626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86" name="Rectangle 312">
                <a:extLst>
                  <a:ext uri="{FF2B5EF4-FFF2-40B4-BE49-F238E27FC236}">
                    <a16:creationId xmlns:a16="http://schemas.microsoft.com/office/drawing/2014/main" id="{A5178F6D-534F-A145-A98F-44A9AFC57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0533" name="Group 313">
              <a:extLst>
                <a:ext uri="{FF2B5EF4-FFF2-40B4-BE49-F238E27FC236}">
                  <a16:creationId xmlns:a16="http://schemas.microsoft.com/office/drawing/2014/main" id="{672B1564-3AE9-1945-AFDA-97F3E095D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965"/>
              <a:ext cx="149" cy="315"/>
              <a:chOff x="4180" y="783"/>
              <a:chExt cx="150" cy="307"/>
            </a:xfrm>
          </p:grpSpPr>
          <p:sp>
            <p:nvSpPr>
              <p:cNvPr id="20671" name="AutoShape 314">
                <a:extLst>
                  <a:ext uri="{FF2B5EF4-FFF2-40B4-BE49-F238E27FC236}">
                    <a16:creationId xmlns:a16="http://schemas.microsoft.com/office/drawing/2014/main" id="{5781ABE1-FE84-8A47-B8BC-0EC30008D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72" name="Rectangle 315">
                <a:extLst>
                  <a:ext uri="{FF2B5EF4-FFF2-40B4-BE49-F238E27FC236}">
                    <a16:creationId xmlns:a16="http://schemas.microsoft.com/office/drawing/2014/main" id="{476B91EF-B5E0-0945-BC41-7CF578287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73" name="Rectangle 316">
                <a:extLst>
                  <a:ext uri="{FF2B5EF4-FFF2-40B4-BE49-F238E27FC236}">
                    <a16:creationId xmlns:a16="http://schemas.microsoft.com/office/drawing/2014/main" id="{93ABB47E-ACF1-604B-A36F-5FF4FB9AC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74" name="AutoShape 317">
                <a:extLst>
                  <a:ext uri="{FF2B5EF4-FFF2-40B4-BE49-F238E27FC236}">
                    <a16:creationId xmlns:a16="http://schemas.microsoft.com/office/drawing/2014/main" id="{64B111C8-8147-274B-8000-EB07F2CC5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75" name="Line 318">
                <a:extLst>
                  <a:ext uri="{FF2B5EF4-FFF2-40B4-BE49-F238E27FC236}">
                    <a16:creationId xmlns:a16="http://schemas.microsoft.com/office/drawing/2014/main" id="{A2F14B0D-634E-B64C-8B4F-9F609231C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6" name="Line 319">
                <a:extLst>
                  <a:ext uri="{FF2B5EF4-FFF2-40B4-BE49-F238E27FC236}">
                    <a16:creationId xmlns:a16="http://schemas.microsoft.com/office/drawing/2014/main" id="{98933C7B-ECD9-6142-8CED-77571ADAA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7" name="Rectangle 320">
                <a:extLst>
                  <a:ext uri="{FF2B5EF4-FFF2-40B4-BE49-F238E27FC236}">
                    <a16:creationId xmlns:a16="http://schemas.microsoft.com/office/drawing/2014/main" id="{1CBBF7C3-C19A-7949-A5FF-A5EA5BD5A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78" name="Rectangle 321">
                <a:extLst>
                  <a:ext uri="{FF2B5EF4-FFF2-40B4-BE49-F238E27FC236}">
                    <a16:creationId xmlns:a16="http://schemas.microsoft.com/office/drawing/2014/main" id="{833AE6C3-D255-D844-A19D-472D3DF4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0534" name="Line 322">
              <a:extLst>
                <a:ext uri="{FF2B5EF4-FFF2-40B4-BE49-F238E27FC236}">
                  <a16:creationId xmlns:a16="http://schemas.microsoft.com/office/drawing/2014/main" id="{17EB8522-D459-4341-972F-5D6E3742D4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707" y="2911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Line 323">
              <a:extLst>
                <a:ext uri="{FF2B5EF4-FFF2-40B4-BE49-F238E27FC236}">
                  <a16:creationId xmlns:a16="http://schemas.microsoft.com/office/drawing/2014/main" id="{3F0926F3-E4C3-A543-8CB5-D09A51438F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77" y="3107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324">
              <a:extLst>
                <a:ext uri="{FF2B5EF4-FFF2-40B4-BE49-F238E27FC236}">
                  <a16:creationId xmlns:a16="http://schemas.microsoft.com/office/drawing/2014/main" id="{D7621BBB-FF75-8D48-B9FE-604BF75242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70" y="2745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Line 325">
              <a:extLst>
                <a:ext uri="{FF2B5EF4-FFF2-40B4-BE49-F238E27FC236}">
                  <a16:creationId xmlns:a16="http://schemas.microsoft.com/office/drawing/2014/main" id="{16CB8516-040F-3743-B1F1-51905E6FE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4" y="1280"/>
              <a:ext cx="328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Line 326">
              <a:extLst>
                <a:ext uri="{FF2B5EF4-FFF2-40B4-BE49-F238E27FC236}">
                  <a16:creationId xmlns:a16="http://schemas.microsoft.com/office/drawing/2014/main" id="{BBAC53C9-1EBC-B646-8ED5-D2FE410C3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1299"/>
              <a:ext cx="348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327">
              <a:extLst>
                <a:ext uri="{FF2B5EF4-FFF2-40B4-BE49-F238E27FC236}">
                  <a16:creationId xmlns:a16="http://schemas.microsoft.com/office/drawing/2014/main" id="{DCD7A454-8116-B341-B1E3-D3F95D80D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6" y="1558"/>
              <a:ext cx="17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Line 328">
              <a:extLst>
                <a:ext uri="{FF2B5EF4-FFF2-40B4-BE49-F238E27FC236}">
                  <a16:creationId xmlns:a16="http://schemas.microsoft.com/office/drawing/2014/main" id="{D32D9C14-2B4D-2B4A-BD77-4B2436F3A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385"/>
              <a:ext cx="0" cy="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Line 329">
              <a:extLst>
                <a:ext uri="{FF2B5EF4-FFF2-40B4-BE49-F238E27FC236}">
                  <a16:creationId xmlns:a16="http://schemas.microsoft.com/office/drawing/2014/main" id="{E6242EF4-3058-B142-AA6F-B5C08D197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1884"/>
              <a:ext cx="383" cy="2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330">
              <a:extLst>
                <a:ext uri="{FF2B5EF4-FFF2-40B4-BE49-F238E27FC236}">
                  <a16:creationId xmlns:a16="http://schemas.microsoft.com/office/drawing/2014/main" id="{AFCEF6A1-09A0-FF4A-A0FC-88EE63544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2" y="2243"/>
              <a:ext cx="191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Line 331">
              <a:extLst>
                <a:ext uri="{FF2B5EF4-FFF2-40B4-BE49-F238E27FC236}">
                  <a16:creationId xmlns:a16="http://schemas.microsoft.com/office/drawing/2014/main" id="{CFFE51DD-D982-6E47-9265-CD4458620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9" y="1533"/>
              <a:ext cx="40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Line 332">
              <a:extLst>
                <a:ext uri="{FF2B5EF4-FFF2-40B4-BE49-F238E27FC236}">
                  <a16:creationId xmlns:a16="http://schemas.microsoft.com/office/drawing/2014/main" id="{9A5FD3D4-ABFD-B94D-B030-B38FB2BE8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6" y="1102"/>
              <a:ext cx="251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333">
              <a:extLst>
                <a:ext uri="{FF2B5EF4-FFF2-40B4-BE49-F238E27FC236}">
                  <a16:creationId xmlns:a16="http://schemas.microsoft.com/office/drawing/2014/main" id="{B5DA2C82-A4C4-D34D-9D8F-2F5339F4D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0" y="1237"/>
              <a:ext cx="145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46" name="Group 334">
              <a:extLst>
                <a:ext uri="{FF2B5EF4-FFF2-40B4-BE49-F238E27FC236}">
                  <a16:creationId xmlns:a16="http://schemas.microsoft.com/office/drawing/2014/main" id="{496C32C5-3D39-EE47-9A03-39D2B887E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" y="1385"/>
              <a:ext cx="359" cy="180"/>
              <a:chOff x="3600" y="219"/>
              <a:chExt cx="360" cy="175"/>
            </a:xfrm>
          </p:grpSpPr>
          <p:sp>
            <p:nvSpPr>
              <p:cNvPr id="20658" name="Oval 335">
                <a:extLst>
                  <a:ext uri="{FF2B5EF4-FFF2-40B4-BE49-F238E27FC236}">
                    <a16:creationId xmlns:a16="http://schemas.microsoft.com/office/drawing/2014/main" id="{B4B5EBFB-73BE-DD4C-A039-1F14AAD70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59" name="Line 336">
                <a:extLst>
                  <a:ext uri="{FF2B5EF4-FFF2-40B4-BE49-F238E27FC236}">
                    <a16:creationId xmlns:a16="http://schemas.microsoft.com/office/drawing/2014/main" id="{F648B590-0CB0-F445-8E86-D1DE88552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0" name="Line 337">
                <a:extLst>
                  <a:ext uri="{FF2B5EF4-FFF2-40B4-BE49-F238E27FC236}">
                    <a16:creationId xmlns:a16="http://schemas.microsoft.com/office/drawing/2014/main" id="{D8154BC5-9756-104C-A92E-CD101503F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1" name="Rectangle 338">
                <a:extLst>
                  <a:ext uri="{FF2B5EF4-FFF2-40B4-BE49-F238E27FC236}">
                    <a16:creationId xmlns:a16="http://schemas.microsoft.com/office/drawing/2014/main" id="{77FB4D12-FF9E-0C43-BCF7-A04A05585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62" name="Oval 339">
                <a:extLst>
                  <a:ext uri="{FF2B5EF4-FFF2-40B4-BE49-F238E27FC236}">
                    <a16:creationId xmlns:a16="http://schemas.microsoft.com/office/drawing/2014/main" id="{EDB7D450-37C3-DB46-9000-AA5D235CB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663" name="Group 340">
                <a:extLst>
                  <a:ext uri="{FF2B5EF4-FFF2-40B4-BE49-F238E27FC236}">
                    <a16:creationId xmlns:a16="http://schemas.microsoft.com/office/drawing/2014/main" id="{155C9F40-900F-FD48-9864-0C714BAC3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668" name="Line 341">
                  <a:extLst>
                    <a:ext uri="{FF2B5EF4-FFF2-40B4-BE49-F238E27FC236}">
                      <a16:creationId xmlns:a16="http://schemas.microsoft.com/office/drawing/2014/main" id="{62D1858C-BD17-5345-A619-7DD708CD6F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9" name="Line 342">
                  <a:extLst>
                    <a:ext uri="{FF2B5EF4-FFF2-40B4-BE49-F238E27FC236}">
                      <a16:creationId xmlns:a16="http://schemas.microsoft.com/office/drawing/2014/main" id="{2E85C8FF-69CF-2C49-BDA2-4AC169285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0" name="Line 343">
                  <a:extLst>
                    <a:ext uri="{FF2B5EF4-FFF2-40B4-BE49-F238E27FC236}">
                      <a16:creationId xmlns:a16="http://schemas.microsoft.com/office/drawing/2014/main" id="{ED0E7161-80EB-EE4F-8A9A-A3E0463B26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64" name="Group 344">
                <a:extLst>
                  <a:ext uri="{FF2B5EF4-FFF2-40B4-BE49-F238E27FC236}">
                    <a16:creationId xmlns:a16="http://schemas.microsoft.com/office/drawing/2014/main" id="{11776061-B46E-3F4E-8C08-B05CF16E4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665" name="Line 345">
                  <a:extLst>
                    <a:ext uri="{FF2B5EF4-FFF2-40B4-BE49-F238E27FC236}">
                      <a16:creationId xmlns:a16="http://schemas.microsoft.com/office/drawing/2014/main" id="{C4D5CAF7-B4F5-C540-A217-DF7073C12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6" name="Line 346">
                  <a:extLst>
                    <a:ext uri="{FF2B5EF4-FFF2-40B4-BE49-F238E27FC236}">
                      <a16:creationId xmlns:a16="http://schemas.microsoft.com/office/drawing/2014/main" id="{503E4124-68D9-1E47-86BC-29E16311F3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7" name="Line 347">
                  <a:extLst>
                    <a:ext uri="{FF2B5EF4-FFF2-40B4-BE49-F238E27FC236}">
                      <a16:creationId xmlns:a16="http://schemas.microsoft.com/office/drawing/2014/main" id="{61DA73C1-4810-654D-BDE5-45D1FE68E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7" name="Group 348">
              <a:extLst>
                <a:ext uri="{FF2B5EF4-FFF2-40B4-BE49-F238E27FC236}">
                  <a16:creationId xmlns:a16="http://schemas.microsoft.com/office/drawing/2014/main" id="{6D192B11-5FB1-B142-9EB5-CFD9545FD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4" y="1209"/>
              <a:ext cx="360" cy="180"/>
              <a:chOff x="3600" y="219"/>
              <a:chExt cx="360" cy="175"/>
            </a:xfrm>
          </p:grpSpPr>
          <p:sp>
            <p:nvSpPr>
              <p:cNvPr id="20645" name="Oval 349">
                <a:extLst>
                  <a:ext uri="{FF2B5EF4-FFF2-40B4-BE49-F238E27FC236}">
                    <a16:creationId xmlns:a16="http://schemas.microsoft.com/office/drawing/2014/main" id="{CF65FABF-F19B-DB4F-93B1-D72F01C6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46" name="Line 350">
                <a:extLst>
                  <a:ext uri="{FF2B5EF4-FFF2-40B4-BE49-F238E27FC236}">
                    <a16:creationId xmlns:a16="http://schemas.microsoft.com/office/drawing/2014/main" id="{20DF3AD5-2F50-F84E-BACF-55BA4D3A7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Line 351">
                <a:extLst>
                  <a:ext uri="{FF2B5EF4-FFF2-40B4-BE49-F238E27FC236}">
                    <a16:creationId xmlns:a16="http://schemas.microsoft.com/office/drawing/2014/main" id="{CE03A529-83DC-BB4A-ADE7-FA8B64E71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Rectangle 352">
                <a:extLst>
                  <a:ext uri="{FF2B5EF4-FFF2-40B4-BE49-F238E27FC236}">
                    <a16:creationId xmlns:a16="http://schemas.microsoft.com/office/drawing/2014/main" id="{22E34C4C-F29F-7045-8203-982CBA414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49" name="Oval 353">
                <a:extLst>
                  <a:ext uri="{FF2B5EF4-FFF2-40B4-BE49-F238E27FC236}">
                    <a16:creationId xmlns:a16="http://schemas.microsoft.com/office/drawing/2014/main" id="{710F6981-9588-0447-9C8F-C046561C2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650" name="Group 354">
                <a:extLst>
                  <a:ext uri="{FF2B5EF4-FFF2-40B4-BE49-F238E27FC236}">
                    <a16:creationId xmlns:a16="http://schemas.microsoft.com/office/drawing/2014/main" id="{F302316A-E9F8-4947-84EE-2E92987BC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655" name="Line 355">
                  <a:extLst>
                    <a:ext uri="{FF2B5EF4-FFF2-40B4-BE49-F238E27FC236}">
                      <a16:creationId xmlns:a16="http://schemas.microsoft.com/office/drawing/2014/main" id="{EF0560D7-AE31-5C46-9500-13841E55B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6" name="Line 356">
                  <a:extLst>
                    <a:ext uri="{FF2B5EF4-FFF2-40B4-BE49-F238E27FC236}">
                      <a16:creationId xmlns:a16="http://schemas.microsoft.com/office/drawing/2014/main" id="{6C13374A-E40D-0248-BCE2-55F59384A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7" name="Line 357">
                  <a:extLst>
                    <a:ext uri="{FF2B5EF4-FFF2-40B4-BE49-F238E27FC236}">
                      <a16:creationId xmlns:a16="http://schemas.microsoft.com/office/drawing/2014/main" id="{7B4C3540-C795-8642-9E6E-C507E2E64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51" name="Group 358">
                <a:extLst>
                  <a:ext uri="{FF2B5EF4-FFF2-40B4-BE49-F238E27FC236}">
                    <a16:creationId xmlns:a16="http://schemas.microsoft.com/office/drawing/2014/main" id="{81FCA137-1402-524D-AEC0-7AB0AA89E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652" name="Line 359">
                  <a:extLst>
                    <a:ext uri="{FF2B5EF4-FFF2-40B4-BE49-F238E27FC236}">
                      <a16:creationId xmlns:a16="http://schemas.microsoft.com/office/drawing/2014/main" id="{452E71EA-1C36-7D48-8EFF-FF1AF7D13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3" name="Line 360">
                  <a:extLst>
                    <a:ext uri="{FF2B5EF4-FFF2-40B4-BE49-F238E27FC236}">
                      <a16:creationId xmlns:a16="http://schemas.microsoft.com/office/drawing/2014/main" id="{E09BD81A-C285-3043-8C36-E16511487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4" name="Line 361">
                  <a:extLst>
                    <a:ext uri="{FF2B5EF4-FFF2-40B4-BE49-F238E27FC236}">
                      <a16:creationId xmlns:a16="http://schemas.microsoft.com/office/drawing/2014/main" id="{1042094E-15DC-7943-8DC9-B37A2F1ED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8" name="Group 362">
              <a:extLst>
                <a:ext uri="{FF2B5EF4-FFF2-40B4-BE49-F238E27FC236}">
                  <a16:creationId xmlns:a16="http://schemas.microsoft.com/office/drawing/2014/main" id="{FC78414A-AAB1-EB4B-8F16-15805FB73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7" y="1716"/>
              <a:ext cx="359" cy="180"/>
              <a:chOff x="3600" y="219"/>
              <a:chExt cx="360" cy="175"/>
            </a:xfrm>
          </p:grpSpPr>
          <p:sp>
            <p:nvSpPr>
              <p:cNvPr id="20632" name="Oval 363">
                <a:extLst>
                  <a:ext uri="{FF2B5EF4-FFF2-40B4-BE49-F238E27FC236}">
                    <a16:creationId xmlns:a16="http://schemas.microsoft.com/office/drawing/2014/main" id="{3F54E73A-8D79-3A4C-9206-AAB4C0505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33" name="Line 364">
                <a:extLst>
                  <a:ext uri="{FF2B5EF4-FFF2-40B4-BE49-F238E27FC236}">
                    <a16:creationId xmlns:a16="http://schemas.microsoft.com/office/drawing/2014/main" id="{563A5D0C-7846-B647-8D0B-BA33BF3D0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Line 365">
                <a:extLst>
                  <a:ext uri="{FF2B5EF4-FFF2-40B4-BE49-F238E27FC236}">
                    <a16:creationId xmlns:a16="http://schemas.microsoft.com/office/drawing/2014/main" id="{0324942D-2525-C641-AF1F-43427F478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Rectangle 366">
                <a:extLst>
                  <a:ext uri="{FF2B5EF4-FFF2-40B4-BE49-F238E27FC236}">
                    <a16:creationId xmlns:a16="http://schemas.microsoft.com/office/drawing/2014/main" id="{435458B8-8398-CB4F-8B90-601A69B0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36" name="Oval 367">
                <a:extLst>
                  <a:ext uri="{FF2B5EF4-FFF2-40B4-BE49-F238E27FC236}">
                    <a16:creationId xmlns:a16="http://schemas.microsoft.com/office/drawing/2014/main" id="{4D79F5BA-BE9F-DA46-A538-1673D0A9F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637" name="Group 368">
                <a:extLst>
                  <a:ext uri="{FF2B5EF4-FFF2-40B4-BE49-F238E27FC236}">
                    <a16:creationId xmlns:a16="http://schemas.microsoft.com/office/drawing/2014/main" id="{B4D6EB56-D115-E54C-B5F2-5957DED0B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642" name="Line 369">
                  <a:extLst>
                    <a:ext uri="{FF2B5EF4-FFF2-40B4-BE49-F238E27FC236}">
                      <a16:creationId xmlns:a16="http://schemas.microsoft.com/office/drawing/2014/main" id="{3FC43876-2974-BA4F-A00D-C2A31E05F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3" name="Line 370">
                  <a:extLst>
                    <a:ext uri="{FF2B5EF4-FFF2-40B4-BE49-F238E27FC236}">
                      <a16:creationId xmlns:a16="http://schemas.microsoft.com/office/drawing/2014/main" id="{847E18AF-3158-0748-BCDD-161B10AAD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4" name="Line 371">
                  <a:extLst>
                    <a:ext uri="{FF2B5EF4-FFF2-40B4-BE49-F238E27FC236}">
                      <a16:creationId xmlns:a16="http://schemas.microsoft.com/office/drawing/2014/main" id="{57D99DC7-C529-A847-84AD-9337DCC5B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38" name="Group 372">
                <a:extLst>
                  <a:ext uri="{FF2B5EF4-FFF2-40B4-BE49-F238E27FC236}">
                    <a16:creationId xmlns:a16="http://schemas.microsoft.com/office/drawing/2014/main" id="{FFECF124-A94D-5944-A2F8-7822DDCBD4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639" name="Line 373">
                  <a:extLst>
                    <a:ext uri="{FF2B5EF4-FFF2-40B4-BE49-F238E27FC236}">
                      <a16:creationId xmlns:a16="http://schemas.microsoft.com/office/drawing/2014/main" id="{732231F6-3164-9D46-805C-393BC46CCC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0" name="Line 374">
                  <a:extLst>
                    <a:ext uri="{FF2B5EF4-FFF2-40B4-BE49-F238E27FC236}">
                      <a16:creationId xmlns:a16="http://schemas.microsoft.com/office/drawing/2014/main" id="{35595279-6F2E-B842-B135-B1413C226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1" name="Line 375">
                  <a:extLst>
                    <a:ext uri="{FF2B5EF4-FFF2-40B4-BE49-F238E27FC236}">
                      <a16:creationId xmlns:a16="http://schemas.microsoft.com/office/drawing/2014/main" id="{CA5991A4-FB75-7841-A626-04128A0BF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9" name="Group 376">
              <a:extLst>
                <a:ext uri="{FF2B5EF4-FFF2-40B4-BE49-F238E27FC236}">
                  <a16:creationId xmlns:a16="http://schemas.microsoft.com/office/drawing/2014/main" id="{0D183268-EF47-D34B-AB40-40EB32538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2" y="1370"/>
              <a:ext cx="358" cy="179"/>
              <a:chOff x="3600" y="219"/>
              <a:chExt cx="360" cy="175"/>
            </a:xfrm>
          </p:grpSpPr>
          <p:sp>
            <p:nvSpPr>
              <p:cNvPr id="20619" name="Oval 377">
                <a:extLst>
                  <a:ext uri="{FF2B5EF4-FFF2-40B4-BE49-F238E27FC236}">
                    <a16:creationId xmlns:a16="http://schemas.microsoft.com/office/drawing/2014/main" id="{CBA80F34-4BB2-A641-8668-EBA7B9F79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20" name="Line 378">
                <a:extLst>
                  <a:ext uri="{FF2B5EF4-FFF2-40B4-BE49-F238E27FC236}">
                    <a16:creationId xmlns:a16="http://schemas.microsoft.com/office/drawing/2014/main" id="{8C724865-B823-094D-9985-9D297E591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Line 379">
                <a:extLst>
                  <a:ext uri="{FF2B5EF4-FFF2-40B4-BE49-F238E27FC236}">
                    <a16:creationId xmlns:a16="http://schemas.microsoft.com/office/drawing/2014/main" id="{5B294579-909D-C346-89B7-1CA626D32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Rectangle 380">
                <a:extLst>
                  <a:ext uri="{FF2B5EF4-FFF2-40B4-BE49-F238E27FC236}">
                    <a16:creationId xmlns:a16="http://schemas.microsoft.com/office/drawing/2014/main" id="{CE481458-4838-294B-A495-8382B0279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3" name="Oval 381">
                <a:extLst>
                  <a:ext uri="{FF2B5EF4-FFF2-40B4-BE49-F238E27FC236}">
                    <a16:creationId xmlns:a16="http://schemas.microsoft.com/office/drawing/2014/main" id="{CBB6CB5A-C5DE-014E-A86D-05EDBF059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624" name="Group 382">
                <a:extLst>
                  <a:ext uri="{FF2B5EF4-FFF2-40B4-BE49-F238E27FC236}">
                    <a16:creationId xmlns:a16="http://schemas.microsoft.com/office/drawing/2014/main" id="{3F4E2694-B313-B147-B3A7-DAC3C808F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629" name="Line 383">
                  <a:extLst>
                    <a:ext uri="{FF2B5EF4-FFF2-40B4-BE49-F238E27FC236}">
                      <a16:creationId xmlns:a16="http://schemas.microsoft.com/office/drawing/2014/main" id="{4F880C33-CF47-6940-93CA-FC3425F87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0" name="Line 384">
                  <a:extLst>
                    <a:ext uri="{FF2B5EF4-FFF2-40B4-BE49-F238E27FC236}">
                      <a16:creationId xmlns:a16="http://schemas.microsoft.com/office/drawing/2014/main" id="{D81C242D-BC90-054B-A232-639BCE6D8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1" name="Line 385">
                  <a:extLst>
                    <a:ext uri="{FF2B5EF4-FFF2-40B4-BE49-F238E27FC236}">
                      <a16:creationId xmlns:a16="http://schemas.microsoft.com/office/drawing/2014/main" id="{1C2125B2-D67B-B546-BA86-DD6796B53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25" name="Group 386">
                <a:extLst>
                  <a:ext uri="{FF2B5EF4-FFF2-40B4-BE49-F238E27FC236}">
                    <a16:creationId xmlns:a16="http://schemas.microsoft.com/office/drawing/2014/main" id="{A297B78C-654B-B449-8760-5E06A6CC0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626" name="Line 387">
                  <a:extLst>
                    <a:ext uri="{FF2B5EF4-FFF2-40B4-BE49-F238E27FC236}">
                      <a16:creationId xmlns:a16="http://schemas.microsoft.com/office/drawing/2014/main" id="{B094FA4F-933A-B142-B9AC-4B8AE7C3C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7" name="Line 388">
                  <a:extLst>
                    <a:ext uri="{FF2B5EF4-FFF2-40B4-BE49-F238E27FC236}">
                      <a16:creationId xmlns:a16="http://schemas.microsoft.com/office/drawing/2014/main" id="{90774DE3-5560-9244-8E9C-5962E40E7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8" name="Line 389">
                  <a:extLst>
                    <a:ext uri="{FF2B5EF4-FFF2-40B4-BE49-F238E27FC236}">
                      <a16:creationId xmlns:a16="http://schemas.microsoft.com/office/drawing/2014/main" id="{AFCD35D1-4ECC-3847-AF3E-1790C74CF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50" name="Group 390">
              <a:extLst>
                <a:ext uri="{FF2B5EF4-FFF2-40B4-BE49-F238E27FC236}">
                  <a16:creationId xmlns:a16="http://schemas.microsoft.com/office/drawing/2014/main" id="{292D7E7C-6B23-AD4B-9C40-B379AF8BC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3" y="2061"/>
              <a:ext cx="359" cy="179"/>
              <a:chOff x="3600" y="219"/>
              <a:chExt cx="360" cy="175"/>
            </a:xfrm>
          </p:grpSpPr>
          <p:sp>
            <p:nvSpPr>
              <p:cNvPr id="20606" name="Oval 391">
                <a:extLst>
                  <a:ext uri="{FF2B5EF4-FFF2-40B4-BE49-F238E27FC236}">
                    <a16:creationId xmlns:a16="http://schemas.microsoft.com/office/drawing/2014/main" id="{AA302A76-4C94-EF4C-8FB0-4C03E3F5C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607" name="Line 392">
                <a:extLst>
                  <a:ext uri="{FF2B5EF4-FFF2-40B4-BE49-F238E27FC236}">
                    <a16:creationId xmlns:a16="http://schemas.microsoft.com/office/drawing/2014/main" id="{12A3AF98-2034-2940-87A8-F6CB10D6C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8" name="Line 393">
                <a:extLst>
                  <a:ext uri="{FF2B5EF4-FFF2-40B4-BE49-F238E27FC236}">
                    <a16:creationId xmlns:a16="http://schemas.microsoft.com/office/drawing/2014/main" id="{3AE938FE-DDCC-1A47-A3C4-AAFFC336D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Rectangle 394">
                <a:extLst>
                  <a:ext uri="{FF2B5EF4-FFF2-40B4-BE49-F238E27FC236}">
                    <a16:creationId xmlns:a16="http://schemas.microsoft.com/office/drawing/2014/main" id="{9EBA3A26-ACC6-4E43-B052-0E3D1BF21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10" name="Oval 395">
                <a:extLst>
                  <a:ext uri="{FF2B5EF4-FFF2-40B4-BE49-F238E27FC236}">
                    <a16:creationId xmlns:a16="http://schemas.microsoft.com/office/drawing/2014/main" id="{A65EECD2-9BA6-1340-9CB8-24AA0F73A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611" name="Group 396">
                <a:extLst>
                  <a:ext uri="{FF2B5EF4-FFF2-40B4-BE49-F238E27FC236}">
                    <a16:creationId xmlns:a16="http://schemas.microsoft.com/office/drawing/2014/main" id="{820B156B-CD84-5C41-8178-B082EF04E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616" name="Line 397">
                  <a:extLst>
                    <a:ext uri="{FF2B5EF4-FFF2-40B4-BE49-F238E27FC236}">
                      <a16:creationId xmlns:a16="http://schemas.microsoft.com/office/drawing/2014/main" id="{4F27F3E7-4511-ED43-A193-3A5059281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7" name="Line 398">
                  <a:extLst>
                    <a:ext uri="{FF2B5EF4-FFF2-40B4-BE49-F238E27FC236}">
                      <a16:creationId xmlns:a16="http://schemas.microsoft.com/office/drawing/2014/main" id="{55C6BCEE-9AB5-9347-AC2E-D1E294A5D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8" name="Line 399">
                  <a:extLst>
                    <a:ext uri="{FF2B5EF4-FFF2-40B4-BE49-F238E27FC236}">
                      <a16:creationId xmlns:a16="http://schemas.microsoft.com/office/drawing/2014/main" id="{EE8E5E4B-4C4A-C548-BDB0-8B57DB511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12" name="Group 400">
                <a:extLst>
                  <a:ext uri="{FF2B5EF4-FFF2-40B4-BE49-F238E27FC236}">
                    <a16:creationId xmlns:a16="http://schemas.microsoft.com/office/drawing/2014/main" id="{A46C11A0-3BA8-6347-A2FC-1BC21656C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613" name="Line 401">
                  <a:extLst>
                    <a:ext uri="{FF2B5EF4-FFF2-40B4-BE49-F238E27FC236}">
                      <a16:creationId xmlns:a16="http://schemas.microsoft.com/office/drawing/2014/main" id="{63B4480F-65FE-844E-A952-D6C63DA2A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4" name="Line 402">
                  <a:extLst>
                    <a:ext uri="{FF2B5EF4-FFF2-40B4-BE49-F238E27FC236}">
                      <a16:creationId xmlns:a16="http://schemas.microsoft.com/office/drawing/2014/main" id="{4FDE0B41-A160-3C4E-A10B-FE34EAE61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5" name="Line 403">
                  <a:extLst>
                    <a:ext uri="{FF2B5EF4-FFF2-40B4-BE49-F238E27FC236}">
                      <a16:creationId xmlns:a16="http://schemas.microsoft.com/office/drawing/2014/main" id="{E73F2CE6-0F33-9149-8819-20D35732D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51" name="Group 404">
              <a:extLst>
                <a:ext uri="{FF2B5EF4-FFF2-40B4-BE49-F238E27FC236}">
                  <a16:creationId xmlns:a16="http://schemas.microsoft.com/office/drawing/2014/main" id="{428B634F-88FE-274E-B247-4B98D3B20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4" y="2511"/>
              <a:ext cx="359" cy="181"/>
              <a:chOff x="3600" y="219"/>
              <a:chExt cx="360" cy="175"/>
            </a:xfrm>
          </p:grpSpPr>
          <p:sp>
            <p:nvSpPr>
              <p:cNvPr id="20593" name="Oval 405">
                <a:extLst>
                  <a:ext uri="{FF2B5EF4-FFF2-40B4-BE49-F238E27FC236}">
                    <a16:creationId xmlns:a16="http://schemas.microsoft.com/office/drawing/2014/main" id="{967BEE25-56D2-3C46-92FE-FC9DF2615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594" name="Line 406">
                <a:extLst>
                  <a:ext uri="{FF2B5EF4-FFF2-40B4-BE49-F238E27FC236}">
                    <a16:creationId xmlns:a16="http://schemas.microsoft.com/office/drawing/2014/main" id="{30259E80-CF99-7A46-BD94-6369D3A92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Line 407">
                <a:extLst>
                  <a:ext uri="{FF2B5EF4-FFF2-40B4-BE49-F238E27FC236}">
                    <a16:creationId xmlns:a16="http://schemas.microsoft.com/office/drawing/2014/main" id="{DC83E59A-C3CF-1948-8FB6-147D4A939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Rectangle 408">
                <a:extLst>
                  <a:ext uri="{FF2B5EF4-FFF2-40B4-BE49-F238E27FC236}">
                    <a16:creationId xmlns:a16="http://schemas.microsoft.com/office/drawing/2014/main" id="{CB01B7B7-9F18-EF49-AF7F-3A3364E17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97" name="Oval 409">
                <a:extLst>
                  <a:ext uri="{FF2B5EF4-FFF2-40B4-BE49-F238E27FC236}">
                    <a16:creationId xmlns:a16="http://schemas.microsoft.com/office/drawing/2014/main" id="{EE5BBD6F-DAB7-1E41-9B52-5174400F2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598" name="Group 410">
                <a:extLst>
                  <a:ext uri="{FF2B5EF4-FFF2-40B4-BE49-F238E27FC236}">
                    <a16:creationId xmlns:a16="http://schemas.microsoft.com/office/drawing/2014/main" id="{00E80647-8CDF-5E44-8FA1-0586E6AD56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603" name="Line 411">
                  <a:extLst>
                    <a:ext uri="{FF2B5EF4-FFF2-40B4-BE49-F238E27FC236}">
                      <a16:creationId xmlns:a16="http://schemas.microsoft.com/office/drawing/2014/main" id="{5B2DF2CB-A0D3-EF4D-902A-601243E89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4" name="Line 412">
                  <a:extLst>
                    <a:ext uri="{FF2B5EF4-FFF2-40B4-BE49-F238E27FC236}">
                      <a16:creationId xmlns:a16="http://schemas.microsoft.com/office/drawing/2014/main" id="{B39E395B-D934-C44E-8B46-D34877ED4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5" name="Line 413">
                  <a:extLst>
                    <a:ext uri="{FF2B5EF4-FFF2-40B4-BE49-F238E27FC236}">
                      <a16:creationId xmlns:a16="http://schemas.microsoft.com/office/drawing/2014/main" id="{4C34520E-8CD2-C74F-BC09-C886F1B46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99" name="Group 414">
                <a:extLst>
                  <a:ext uri="{FF2B5EF4-FFF2-40B4-BE49-F238E27FC236}">
                    <a16:creationId xmlns:a16="http://schemas.microsoft.com/office/drawing/2014/main" id="{A60C382D-80CF-BF42-A9F1-99F42EC74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600" name="Line 415">
                  <a:extLst>
                    <a:ext uri="{FF2B5EF4-FFF2-40B4-BE49-F238E27FC236}">
                      <a16:creationId xmlns:a16="http://schemas.microsoft.com/office/drawing/2014/main" id="{E9E367DD-2B6E-964D-9540-7A64D9C66B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1" name="Line 416">
                  <a:extLst>
                    <a:ext uri="{FF2B5EF4-FFF2-40B4-BE49-F238E27FC236}">
                      <a16:creationId xmlns:a16="http://schemas.microsoft.com/office/drawing/2014/main" id="{99812EFE-8AC8-BF48-ADF0-7036FA8CE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2" name="Line 417">
                  <a:extLst>
                    <a:ext uri="{FF2B5EF4-FFF2-40B4-BE49-F238E27FC236}">
                      <a16:creationId xmlns:a16="http://schemas.microsoft.com/office/drawing/2014/main" id="{BC0A97B8-CABE-CD49-9CC5-5E4E7DEF0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52" name="Group 418">
              <a:extLst>
                <a:ext uri="{FF2B5EF4-FFF2-40B4-BE49-F238E27FC236}">
                  <a16:creationId xmlns:a16="http://schemas.microsoft.com/office/drawing/2014/main" id="{0F1A98E7-459D-4F45-A914-E6CBAF962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7" y="2888"/>
              <a:ext cx="359" cy="179"/>
              <a:chOff x="3600" y="219"/>
              <a:chExt cx="360" cy="175"/>
            </a:xfrm>
          </p:grpSpPr>
          <p:sp>
            <p:nvSpPr>
              <p:cNvPr id="20580" name="Oval 419">
                <a:extLst>
                  <a:ext uri="{FF2B5EF4-FFF2-40B4-BE49-F238E27FC236}">
                    <a16:creationId xmlns:a16="http://schemas.microsoft.com/office/drawing/2014/main" id="{70BE044E-A242-2F41-9DD0-2843B0BE3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581" name="Line 420">
                <a:extLst>
                  <a:ext uri="{FF2B5EF4-FFF2-40B4-BE49-F238E27FC236}">
                    <a16:creationId xmlns:a16="http://schemas.microsoft.com/office/drawing/2014/main" id="{D1C4907E-88AC-5F46-91DC-238815918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Line 421">
                <a:extLst>
                  <a:ext uri="{FF2B5EF4-FFF2-40B4-BE49-F238E27FC236}">
                    <a16:creationId xmlns:a16="http://schemas.microsoft.com/office/drawing/2014/main" id="{83AB7864-2F08-5F4C-A263-9FB235928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Rectangle 422">
                <a:extLst>
                  <a:ext uri="{FF2B5EF4-FFF2-40B4-BE49-F238E27FC236}">
                    <a16:creationId xmlns:a16="http://schemas.microsoft.com/office/drawing/2014/main" id="{219D638C-4FE4-7A4D-A7A2-E2BCFE1C6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84" name="Oval 423">
                <a:extLst>
                  <a:ext uri="{FF2B5EF4-FFF2-40B4-BE49-F238E27FC236}">
                    <a16:creationId xmlns:a16="http://schemas.microsoft.com/office/drawing/2014/main" id="{E1DBC5DE-1F06-8241-AA82-14671B0DF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585" name="Group 424">
                <a:extLst>
                  <a:ext uri="{FF2B5EF4-FFF2-40B4-BE49-F238E27FC236}">
                    <a16:creationId xmlns:a16="http://schemas.microsoft.com/office/drawing/2014/main" id="{E28BA4F8-A5A1-5A40-AEAF-8DFAC51D0B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590" name="Line 425">
                  <a:extLst>
                    <a:ext uri="{FF2B5EF4-FFF2-40B4-BE49-F238E27FC236}">
                      <a16:creationId xmlns:a16="http://schemas.microsoft.com/office/drawing/2014/main" id="{98537C5F-CFFE-F74C-BF1B-444E44877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1" name="Line 426">
                  <a:extLst>
                    <a:ext uri="{FF2B5EF4-FFF2-40B4-BE49-F238E27FC236}">
                      <a16:creationId xmlns:a16="http://schemas.microsoft.com/office/drawing/2014/main" id="{EE7C7FB8-658A-0A46-8E64-EA61B682B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2" name="Line 427">
                  <a:extLst>
                    <a:ext uri="{FF2B5EF4-FFF2-40B4-BE49-F238E27FC236}">
                      <a16:creationId xmlns:a16="http://schemas.microsoft.com/office/drawing/2014/main" id="{1D2EE20D-BEB5-0242-BB80-F2F271FED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6" name="Group 428">
                <a:extLst>
                  <a:ext uri="{FF2B5EF4-FFF2-40B4-BE49-F238E27FC236}">
                    <a16:creationId xmlns:a16="http://schemas.microsoft.com/office/drawing/2014/main" id="{92D278FB-2F2F-3049-9B9F-2EADD66965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587" name="Line 429">
                  <a:extLst>
                    <a:ext uri="{FF2B5EF4-FFF2-40B4-BE49-F238E27FC236}">
                      <a16:creationId xmlns:a16="http://schemas.microsoft.com/office/drawing/2014/main" id="{B4976B27-E868-1943-AFA8-6E2D1D67B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8" name="Line 430">
                  <a:extLst>
                    <a:ext uri="{FF2B5EF4-FFF2-40B4-BE49-F238E27FC236}">
                      <a16:creationId xmlns:a16="http://schemas.microsoft.com/office/drawing/2014/main" id="{D519FE24-64A0-1046-98E5-6900C42B7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9" name="Line 431">
                  <a:extLst>
                    <a:ext uri="{FF2B5EF4-FFF2-40B4-BE49-F238E27FC236}">
                      <a16:creationId xmlns:a16="http://schemas.microsoft.com/office/drawing/2014/main" id="{A1143C1D-FD57-D347-A027-1475AF786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53" name="Group 432">
              <a:extLst>
                <a:ext uri="{FF2B5EF4-FFF2-40B4-BE49-F238E27FC236}">
                  <a16:creationId xmlns:a16="http://schemas.microsoft.com/office/drawing/2014/main" id="{5656BF4D-CA0C-2543-A8E9-CB480F684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" y="2598"/>
              <a:ext cx="359" cy="179"/>
              <a:chOff x="3600" y="219"/>
              <a:chExt cx="360" cy="175"/>
            </a:xfrm>
          </p:grpSpPr>
          <p:sp>
            <p:nvSpPr>
              <p:cNvPr id="20567" name="Oval 433">
                <a:extLst>
                  <a:ext uri="{FF2B5EF4-FFF2-40B4-BE49-F238E27FC236}">
                    <a16:creationId xmlns:a16="http://schemas.microsoft.com/office/drawing/2014/main" id="{1B93AA51-3F9E-FF40-AFFF-D8276500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568" name="Line 434">
                <a:extLst>
                  <a:ext uri="{FF2B5EF4-FFF2-40B4-BE49-F238E27FC236}">
                    <a16:creationId xmlns:a16="http://schemas.microsoft.com/office/drawing/2014/main" id="{630A7DE2-A073-0F46-82C7-B3BE50B8A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Line 435">
                <a:extLst>
                  <a:ext uri="{FF2B5EF4-FFF2-40B4-BE49-F238E27FC236}">
                    <a16:creationId xmlns:a16="http://schemas.microsoft.com/office/drawing/2014/main" id="{328279BD-DBBF-D64D-ADAC-9F0F01E99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Rectangle 436">
                <a:extLst>
                  <a:ext uri="{FF2B5EF4-FFF2-40B4-BE49-F238E27FC236}">
                    <a16:creationId xmlns:a16="http://schemas.microsoft.com/office/drawing/2014/main" id="{4368210F-D01A-D84B-B45B-24EE5830B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71" name="Oval 437">
                <a:extLst>
                  <a:ext uri="{FF2B5EF4-FFF2-40B4-BE49-F238E27FC236}">
                    <a16:creationId xmlns:a16="http://schemas.microsoft.com/office/drawing/2014/main" id="{9697DE5D-5B10-9143-9887-47C8607E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20572" name="Group 438">
                <a:extLst>
                  <a:ext uri="{FF2B5EF4-FFF2-40B4-BE49-F238E27FC236}">
                    <a16:creationId xmlns:a16="http://schemas.microsoft.com/office/drawing/2014/main" id="{7A0299B8-BD4D-D64A-BBA5-994FB3A1BF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577" name="Line 439">
                  <a:extLst>
                    <a:ext uri="{FF2B5EF4-FFF2-40B4-BE49-F238E27FC236}">
                      <a16:creationId xmlns:a16="http://schemas.microsoft.com/office/drawing/2014/main" id="{EE82B5A8-F694-CA4E-8E92-A05EA3CB9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8" name="Line 440">
                  <a:extLst>
                    <a:ext uri="{FF2B5EF4-FFF2-40B4-BE49-F238E27FC236}">
                      <a16:creationId xmlns:a16="http://schemas.microsoft.com/office/drawing/2014/main" id="{577201F8-5244-DA4E-BEB2-651C3D15BF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9" name="Line 441">
                  <a:extLst>
                    <a:ext uri="{FF2B5EF4-FFF2-40B4-BE49-F238E27FC236}">
                      <a16:creationId xmlns:a16="http://schemas.microsoft.com/office/drawing/2014/main" id="{B9685022-50CB-154C-B712-E04AE8AEB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73" name="Group 442">
                <a:extLst>
                  <a:ext uri="{FF2B5EF4-FFF2-40B4-BE49-F238E27FC236}">
                    <a16:creationId xmlns:a16="http://schemas.microsoft.com/office/drawing/2014/main" id="{F0E6CC91-7027-534F-BFED-B97881F9D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574" name="Line 443">
                  <a:extLst>
                    <a:ext uri="{FF2B5EF4-FFF2-40B4-BE49-F238E27FC236}">
                      <a16:creationId xmlns:a16="http://schemas.microsoft.com/office/drawing/2014/main" id="{53F01DA8-CA4C-5449-9839-179937B59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5" name="Line 444">
                  <a:extLst>
                    <a:ext uri="{FF2B5EF4-FFF2-40B4-BE49-F238E27FC236}">
                      <a16:creationId xmlns:a16="http://schemas.microsoft.com/office/drawing/2014/main" id="{04158F17-CCBE-3449-BA10-46B6FB503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6" name="Line 445">
                  <a:extLst>
                    <a:ext uri="{FF2B5EF4-FFF2-40B4-BE49-F238E27FC236}">
                      <a16:creationId xmlns:a16="http://schemas.microsoft.com/office/drawing/2014/main" id="{651528B2-6630-6544-A488-7A3D7A610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54" name="Line 448">
              <a:extLst>
                <a:ext uri="{FF2B5EF4-FFF2-40B4-BE49-F238E27FC236}">
                  <a16:creationId xmlns:a16="http://schemas.microsoft.com/office/drawing/2014/main" id="{60C9E083-5793-E04D-90F7-E56A731C5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0" y="2782"/>
              <a:ext cx="1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Line 449">
              <a:extLst>
                <a:ext uri="{FF2B5EF4-FFF2-40B4-BE49-F238E27FC236}">
                  <a16:creationId xmlns:a16="http://schemas.microsoft.com/office/drawing/2014/main" id="{B57C8E44-1834-224C-891B-923DF6A36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" y="3361"/>
              <a:ext cx="208" cy="1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Line 450">
              <a:extLst>
                <a:ext uri="{FF2B5EF4-FFF2-40B4-BE49-F238E27FC236}">
                  <a16:creationId xmlns:a16="http://schemas.microsoft.com/office/drawing/2014/main" id="{E246FA39-805C-BD4F-9DA0-DC36E14F5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8" y="2977"/>
              <a:ext cx="0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453">
              <a:extLst>
                <a:ext uri="{FF2B5EF4-FFF2-40B4-BE49-F238E27FC236}">
                  <a16:creationId xmlns:a16="http://schemas.microsoft.com/office/drawing/2014/main" id="{FA8DFBD2-81F9-9849-B258-E4050AA85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684"/>
              <a:ext cx="354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Line 455">
              <a:extLst>
                <a:ext uri="{FF2B5EF4-FFF2-40B4-BE49-F238E27FC236}">
                  <a16:creationId xmlns:a16="http://schemas.microsoft.com/office/drawing/2014/main" id="{58F60D65-3BB8-3E4D-A566-25E15FE4F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5" y="2738"/>
              <a:ext cx="385" cy="2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Line 456">
              <a:extLst>
                <a:ext uri="{FF2B5EF4-FFF2-40B4-BE49-F238E27FC236}">
                  <a16:creationId xmlns:a16="http://schemas.microsoft.com/office/drawing/2014/main" id="{94623E61-DC55-E94A-8A8D-CC624FCCA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2584"/>
              <a:ext cx="885" cy="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458">
              <a:extLst>
                <a:ext uri="{FF2B5EF4-FFF2-40B4-BE49-F238E27FC236}">
                  <a16:creationId xmlns:a16="http://schemas.microsoft.com/office/drawing/2014/main" id="{36A10EEE-C000-6C4D-BFBD-0E6E5531D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6" y="2177"/>
              <a:ext cx="246" cy="3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Line 459">
              <a:extLst>
                <a:ext uri="{FF2B5EF4-FFF2-40B4-BE49-F238E27FC236}">
                  <a16:creationId xmlns:a16="http://schemas.microsoft.com/office/drawing/2014/main" id="{F08BBE21-7036-5D4F-9E07-1CB795B7C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0" y="1861"/>
              <a:ext cx="361" cy="2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Line 460">
              <a:extLst>
                <a:ext uri="{FF2B5EF4-FFF2-40B4-BE49-F238E27FC236}">
                  <a16:creationId xmlns:a16="http://schemas.microsoft.com/office/drawing/2014/main" id="{9EC51A1C-4FE0-0342-97AB-E1B6D67ED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2" y="1346"/>
              <a:ext cx="0" cy="3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462">
              <a:extLst>
                <a:ext uri="{FF2B5EF4-FFF2-40B4-BE49-F238E27FC236}">
                  <a16:creationId xmlns:a16="http://schemas.microsoft.com/office/drawing/2014/main" id="{312755CC-2000-7E46-B572-36AC9B67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0" y="1354"/>
              <a:ext cx="377" cy="1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Line 463">
              <a:extLst>
                <a:ext uri="{FF2B5EF4-FFF2-40B4-BE49-F238E27FC236}">
                  <a16:creationId xmlns:a16="http://schemas.microsoft.com/office/drawing/2014/main" id="{9D60F802-DADB-5C4D-8F59-55EF8851F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1531"/>
              <a:ext cx="161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Freeform 465">
              <a:extLst>
                <a:ext uri="{FF2B5EF4-FFF2-40B4-BE49-F238E27FC236}">
                  <a16:creationId xmlns:a16="http://schemas.microsoft.com/office/drawing/2014/main" id="{46D80035-900C-0C48-8B85-1548A78C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861"/>
              <a:ext cx="166" cy="562"/>
            </a:xfrm>
            <a:custGeom>
              <a:avLst/>
              <a:gdLst>
                <a:gd name="T0" fmla="*/ 166 w 166"/>
                <a:gd name="T1" fmla="*/ 0 h 562"/>
                <a:gd name="T2" fmla="*/ 43 w 166"/>
                <a:gd name="T3" fmla="*/ 123 h 562"/>
                <a:gd name="T4" fmla="*/ 5 w 166"/>
                <a:gd name="T5" fmla="*/ 323 h 562"/>
                <a:gd name="T6" fmla="*/ 74 w 166"/>
                <a:gd name="T7" fmla="*/ 562 h 5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62"/>
                <a:gd name="T14" fmla="*/ 166 w 166"/>
                <a:gd name="T15" fmla="*/ 562 h 5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62">
                  <a:moveTo>
                    <a:pt x="166" y="0"/>
                  </a:moveTo>
                  <a:cubicBezTo>
                    <a:pt x="118" y="34"/>
                    <a:pt x="70" y="69"/>
                    <a:pt x="43" y="123"/>
                  </a:cubicBezTo>
                  <a:cubicBezTo>
                    <a:pt x="16" y="177"/>
                    <a:pt x="0" y="250"/>
                    <a:pt x="5" y="323"/>
                  </a:cubicBezTo>
                  <a:cubicBezTo>
                    <a:pt x="10" y="396"/>
                    <a:pt x="63" y="522"/>
                    <a:pt x="74" y="56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566" name="Text Box 466">
              <a:extLst>
                <a:ext uri="{FF2B5EF4-FFF2-40B4-BE49-F238E27FC236}">
                  <a16:creationId xmlns:a16="http://schemas.microsoft.com/office/drawing/2014/main" id="{3369A9F4-8975-3F44-932E-7D91B9B4B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" y="727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“link”</a:t>
              </a:r>
              <a:endParaRPr lang="en-US" altLang="en-US" sz="1800"/>
            </a:p>
          </p:txBody>
        </p:sp>
      </p:grpSp>
      <p:sp>
        <p:nvSpPr>
          <p:cNvPr id="20502" name="Text Box 467">
            <a:extLst>
              <a:ext uri="{FF2B5EF4-FFF2-40B4-BE49-F238E27FC236}">
                <a16:creationId xmlns:a16="http://schemas.microsoft.com/office/drawing/2014/main" id="{E211A5BC-0F00-6D45-B108-7FC4AC5C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268913"/>
            <a:ext cx="5621337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data-link layer</a:t>
            </a:r>
            <a:r>
              <a:rPr lang="en-US" altLang="en-US"/>
              <a:t> has responsibility of </a:t>
            </a:r>
          </a:p>
          <a:p>
            <a:r>
              <a:rPr lang="en-US" altLang="en-US"/>
              <a:t>transferring datagram from one node </a:t>
            </a:r>
          </a:p>
          <a:p>
            <a:r>
              <a:rPr lang="en-US" altLang="en-US"/>
              <a:t>to adjacent node over a link</a:t>
            </a: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FDBBF6E4-A3D9-CD47-ACA6-75E00EC5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BD072B9C-21E0-A544-8DA4-9E8594ED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CA06A002-A625-BE4F-B883-4D601C87BCAF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7AF1555-0DA8-C749-BBDB-F3CB38392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“Taking Turns” MAC protocols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525CAEEA-3022-6A49-B0EF-07AF1493C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Polling:</a:t>
            </a: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master node “invites” slave nodes to transmit in turn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concerns: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polling overhead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latency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single point of failure (master)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668D5D77-8DFE-DC48-9F60-D5D67AD10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376363"/>
            <a:ext cx="46116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Token passing:</a:t>
            </a:r>
            <a:endParaRPr lang="en-US" altLang="en-US" sz="2800" b="1"/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control </a:t>
            </a:r>
            <a:r>
              <a:rPr lang="en-US" altLang="en-US" b="1"/>
              <a:t>token </a:t>
            </a:r>
            <a:r>
              <a:rPr lang="en-US" altLang="en-US"/>
              <a:t>passed from one node to next sequentially.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token message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concerns: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token overhead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latency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single point of failure (token)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50183" name="Picture 5" descr="IMG00078">
            <a:extLst>
              <a:ext uri="{FF2B5EF4-FFF2-40B4-BE49-F238E27FC236}">
                <a16:creationId xmlns:a16="http://schemas.microsoft.com/office/drawing/2014/main" id="{4834E6E4-F228-DC4F-9A2E-17E1CB3B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002213"/>
            <a:ext cx="28082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83CAD2E4-C0BF-5C4F-BACC-645C33CE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396D9EBC-85A7-5745-86B8-06A2BE43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8AD31329-4FB2-E645-B41C-2B38AAA43755}" type="slidenum">
              <a:rPr lang="en-US" altLang="en-US" sz="120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4827E1E-5FC5-9145-80CB-13256A8BC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Summary of MAC protocols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4F6E6A9E-A8DE-BA45-8F68-6480EEA04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 you do with a shared media?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Channel Partitioning, by time, frequency or code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Time Division, Frequency Division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Random partitioning (dynamic),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ALOHA, S-ALOHA, CSMA, CSMA/CD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carrier sensing: easy in some technologies (wire), hard in others (wireless)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CSMA/CD used in Ethernet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CSMA/CA used in 802.11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Taking Turns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polling from a central site, token passing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>
            <a:extLst>
              <a:ext uri="{FF2B5EF4-FFF2-40B4-BE49-F238E27FC236}">
                <a16:creationId xmlns:a16="http://schemas.microsoft.com/office/drawing/2014/main" id="{989F8435-3ED3-024A-9C42-54A467AE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6758D51C-6F39-AA42-A9BA-51F2B67F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3831D865-9297-624F-A5C7-332A87E85828}" type="slidenum">
              <a:rPr lang="en-US" altLang="en-US" sz="120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B0928A4A-4C65-744C-BA54-3185D535C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5EDC485C-0476-524B-96D7-320E3F35A4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CC610B87-7AFD-A040-9316-C607C575B0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5.7 PPP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5.8 Link Virtualization: ATM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CC0746A8-4E82-AE40-8E04-EAB85902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F0AEFBEA-0113-3548-983A-8AECFD76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4A038CA9-DC4F-0B48-9C7A-7037028C17CF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79116B72-0869-4A4F-83F0-F7D4BA13A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998D2CD-DB2B-F84E-A484-F3D62BFA7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“dominant” wired LAN technology: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cheap $20 for 100Mbs!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first widely used LAN technology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Simpler, cheaper than token LANs and ATM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Kept up with speed race: 10 Mbps – 10 Gbps 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4" name="Picture 4" descr="551 metcalfe-enet">
            <a:extLst>
              <a:ext uri="{FF2B5EF4-FFF2-40B4-BE49-F238E27FC236}">
                <a16:creationId xmlns:a16="http://schemas.microsoft.com/office/drawing/2014/main" id="{EA4F98AC-64BC-FD42-A4B9-BAFCEFFC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5">
            <a:extLst>
              <a:ext uri="{FF2B5EF4-FFF2-40B4-BE49-F238E27FC236}">
                <a16:creationId xmlns:a16="http://schemas.microsoft.com/office/drawing/2014/main" id="{508387A7-9C88-174E-887E-3821B330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Metcalfe’s Ethernet</a:t>
            </a:r>
          </a:p>
          <a:p>
            <a:r>
              <a:rPr lang="en-US" altLang="en-US" sz="1800"/>
              <a:t>sketch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Footer Placeholder 4">
            <a:extLst>
              <a:ext uri="{FF2B5EF4-FFF2-40B4-BE49-F238E27FC236}">
                <a16:creationId xmlns:a16="http://schemas.microsoft.com/office/drawing/2014/main" id="{B485FF2A-EC47-FA42-99EA-90320E7C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4279" name="Slide Number Placeholder 5">
            <a:extLst>
              <a:ext uri="{FF2B5EF4-FFF2-40B4-BE49-F238E27FC236}">
                <a16:creationId xmlns:a16="http://schemas.microsoft.com/office/drawing/2014/main" id="{E4E4E5CD-CDD3-8F4F-BDFB-8CCB5BF2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12768F1-104B-DC44-94EB-A443C978ADA9}" type="slidenum">
              <a:rPr lang="en-US" altLang="en-US" sz="120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21486B79-234A-914B-B6CD-EDC11604A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Star topology</a:t>
            </a:r>
          </a:p>
        </p:txBody>
      </p:sp>
      <p:sp>
        <p:nvSpPr>
          <p:cNvPr id="54281" name="Rectangle 6">
            <a:extLst>
              <a:ext uri="{FF2B5EF4-FFF2-40B4-BE49-F238E27FC236}">
                <a16:creationId xmlns:a16="http://schemas.microsoft.com/office/drawing/2014/main" id="{1E688EFD-DC09-DA48-9744-196359B5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000" y="1277938"/>
            <a:ext cx="7772400" cy="1738312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Bus topology popular through mid 90s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Now star topology prevails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Connection choices: hub or switch (more later)</a:t>
            </a:r>
          </a:p>
        </p:txBody>
      </p:sp>
      <p:sp>
        <p:nvSpPr>
          <p:cNvPr id="54282" name="Rectangle 8">
            <a:extLst>
              <a:ext uri="{FF2B5EF4-FFF2-40B4-BE49-F238E27FC236}">
                <a16:creationId xmlns:a16="http://schemas.microsoft.com/office/drawing/2014/main" id="{58424DF0-D1B9-B24D-B3C3-3C9220FD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584700"/>
            <a:ext cx="423863" cy="103188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A639C74C-8D4F-F048-861F-214E04CE7B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3095625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Clip" r:id="rId3" imgW="7143750" imgH="7143750" progId="MS_ClipArt_Gallery.2">
                  <p:embed/>
                </p:oleObj>
              </mc:Choice>
              <mc:Fallback>
                <p:oleObj name="Clip" r:id="rId3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095625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9B116344-7264-384E-8B82-3143F3A99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6175" y="572135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Clip" r:id="rId5" imgW="7143750" imgH="7143750" progId="MS_ClipArt_Gallery.2">
                  <p:embed/>
                </p:oleObj>
              </mc:Choice>
              <mc:Fallback>
                <p:oleObj name="Clip" r:id="rId5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5721350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2E15E34B-162A-E34E-958C-FCC864671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5588" y="429101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9101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3B1FB97A-B803-2040-9369-6EA29F2540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8975" y="4303713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Clip" r:id="rId7" imgW="7143750" imgH="7143750" progId="MS_ClipArt_Gallery.2">
                  <p:embed/>
                </p:oleObj>
              </mc:Choice>
              <mc:Fallback>
                <p:oleObj name="Clip" r:id="rId7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303713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3">
            <a:extLst>
              <a:ext uri="{FF2B5EF4-FFF2-40B4-BE49-F238E27FC236}">
                <a16:creationId xmlns:a16="http://schemas.microsoft.com/office/drawing/2014/main" id="{6965E4B4-8113-B04C-BD8A-D5EDE9D2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44704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4" name="Rectangle 14">
            <a:extLst>
              <a:ext uri="{FF2B5EF4-FFF2-40B4-BE49-F238E27FC236}">
                <a16:creationId xmlns:a16="http://schemas.microsoft.com/office/drawing/2014/main" id="{27F94CBC-C757-BA49-8CA4-4EC56409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44704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5" name="Rectangle 15">
            <a:extLst>
              <a:ext uri="{FF2B5EF4-FFF2-40B4-BE49-F238E27FC236}">
                <a16:creationId xmlns:a16="http://schemas.microsoft.com/office/drawing/2014/main" id="{0F142E16-30D1-334B-9834-ABB96E61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606800"/>
            <a:ext cx="144463" cy="24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6" name="Rectangle 16">
            <a:extLst>
              <a:ext uri="{FF2B5EF4-FFF2-40B4-BE49-F238E27FC236}">
                <a16:creationId xmlns:a16="http://schemas.microsoft.com/office/drawing/2014/main" id="{6AE90F5A-9064-8A4A-BC9F-5675C51E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5497513"/>
            <a:ext cx="144463" cy="24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7" name="Line 17">
            <a:extLst>
              <a:ext uri="{FF2B5EF4-FFF2-40B4-BE49-F238E27FC236}">
                <a16:creationId xmlns:a16="http://schemas.microsoft.com/office/drawing/2014/main" id="{61B701AA-8F96-9B4F-BDF9-C04105FE5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4533900"/>
            <a:ext cx="100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8" name="Line 18">
            <a:extLst>
              <a:ext uri="{FF2B5EF4-FFF2-40B4-BE49-F238E27FC236}">
                <a16:creationId xmlns:a16="http://schemas.microsoft.com/office/drawing/2014/main" id="{E726F794-E87C-2C47-A32F-AC48C9819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563" y="3851275"/>
            <a:ext cx="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Line 19">
            <a:extLst>
              <a:ext uri="{FF2B5EF4-FFF2-40B4-BE49-F238E27FC236}">
                <a16:creationId xmlns:a16="http://schemas.microsoft.com/office/drawing/2014/main" id="{6239A1F8-9E5A-EB4C-8361-E7526BA2F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6238" y="4533900"/>
            <a:ext cx="1017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0" name="Line 20">
            <a:extLst>
              <a:ext uri="{FF2B5EF4-FFF2-40B4-BE49-F238E27FC236}">
                <a16:creationId xmlns:a16="http://schemas.microsoft.com/office/drawing/2014/main" id="{6F4D96D8-5147-394F-9DFD-9531414D1F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2563" y="4675188"/>
            <a:ext cx="12700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1" name="Text Box 23">
            <a:extLst>
              <a:ext uri="{FF2B5EF4-FFF2-40B4-BE49-F238E27FC236}">
                <a16:creationId xmlns:a16="http://schemas.microsoft.com/office/drawing/2014/main" id="{3EE66288-A287-B14F-8A67-A96BA7C9C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938713"/>
            <a:ext cx="796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hub or</a:t>
            </a:r>
          </a:p>
          <a:p>
            <a:r>
              <a:rPr lang="en-US" altLang="en-US" sz="1600"/>
              <a:t>switch</a:t>
            </a:r>
          </a:p>
        </p:txBody>
      </p:sp>
      <p:sp>
        <p:nvSpPr>
          <p:cNvPr id="54292" name="Line 24">
            <a:extLst>
              <a:ext uri="{FF2B5EF4-FFF2-40B4-BE49-F238E27FC236}">
                <a16:creationId xmlns:a16="http://schemas.microsoft.com/office/drawing/2014/main" id="{6BF0D6B8-8C56-7847-B04B-9B8025E19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9138" y="4702175"/>
            <a:ext cx="423862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0DA08274-F39A-AB49-ABA2-81CC7CED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F1C5D30-DBA6-D14C-B645-F5F71B22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4C7DB0C-DE20-AB47-9FE7-C6731B2C2174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0D1E64C-0E7A-1840-8B25-48EAB74D8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Frame Structure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E4AC1D2C-3635-B04F-A2F9-EB5FFDEEA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Sending adapter encapsulates IP datagram (or other network layer protocol packet) in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Ethernet frame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Preamble: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7 bytes with pattern 10101010 followed by one byte with pattern 10101011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 used to synchronize receiver, sender clock rates</a:t>
            </a:r>
          </a:p>
        </p:txBody>
      </p:sp>
      <p:pic>
        <p:nvPicPr>
          <p:cNvPr id="55302" name="Picture 4" descr="552 Ethernet frame">
            <a:extLst>
              <a:ext uri="{FF2B5EF4-FFF2-40B4-BE49-F238E27FC236}">
                <a16:creationId xmlns:a16="http://schemas.microsoft.com/office/drawing/2014/main" id="{A0AD797C-4A19-9545-823B-CE374E09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452688"/>
            <a:ext cx="54879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D1ECCC3B-A0E3-D74B-B672-4A4A6F3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D08EC06D-0609-084C-98D7-2DA3E3D4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BE69515A-47BF-214E-A368-41FDD315E61C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BF0DF108-CD60-FB46-A1B5-B9858CDD6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Frame Structure (more)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E8072D48-B4C9-154A-A310-18C86C76B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Addresses:</a:t>
            </a:r>
            <a:r>
              <a:rPr lang="en-US" altLang="en-US" sz="2400">
                <a:ea typeface="ＭＳ Ｐゴシック" panose="020B0600070205080204" pitchFamily="34" charset="-128"/>
              </a:rPr>
              <a:t> 6 bytes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if adapter receives frame with matching destination address, or with broadcast address (eg ARP packet), it passes data in frame to net-layer protocol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otherwise, adapter discards frame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Type:</a:t>
            </a:r>
            <a:r>
              <a:rPr lang="en-US" altLang="en-US" sz="2400">
                <a:ea typeface="ＭＳ Ｐゴシック" panose="020B0600070205080204" pitchFamily="34" charset="-128"/>
              </a:rPr>
              <a:t> indicates the higher layer protocol (mostly IP but others may be supported such as Novell IPX and AppleTalk)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CRC:</a:t>
            </a:r>
            <a:r>
              <a:rPr lang="en-US" altLang="en-US" sz="2400">
                <a:ea typeface="ＭＳ Ｐゴシック" panose="020B0600070205080204" pitchFamily="34" charset="-128"/>
              </a:rPr>
              <a:t> checked at receiver, if error is detected, the frame is simply dropped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6326" name="Picture 4" descr="552 Ethernet frame">
            <a:extLst>
              <a:ext uri="{FF2B5EF4-FFF2-40B4-BE49-F238E27FC236}">
                <a16:creationId xmlns:a16="http://schemas.microsoft.com/office/drawing/2014/main" id="{61737ADE-8D67-774E-BC15-5E113C22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559425"/>
            <a:ext cx="75580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B515EA95-40C3-A24F-8FCB-41170A32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C4B0B9D4-2079-1E44-A17E-31379375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486EC770-5159-AE4E-9AE5-E8FA1AE51F91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70EEF466-4E88-3C4E-A30F-0D8DDDE2C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Unreliable, connectionless service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AD31A8D1-0117-3240-866D-32EEE8360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Connectionless:</a:t>
            </a:r>
            <a:r>
              <a:rPr lang="en-US" altLang="en-US" sz="2400">
                <a:ea typeface="ＭＳ Ｐゴシック" panose="020B0600070205080204" pitchFamily="34" charset="-128"/>
              </a:rPr>
              <a:t> No handshaking between sending and receiving adapter. 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Unreliable:</a:t>
            </a:r>
            <a:r>
              <a:rPr lang="en-US" altLang="en-US" sz="2400">
                <a:ea typeface="ＭＳ Ｐゴシック" panose="020B0600070205080204" pitchFamily="34" charset="-128"/>
              </a:rPr>
              <a:t> receiving adapter doesn’t send acks or nacks to sending adapter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stream of datagrams passed to network layer can have gaps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gaps will be filled if app is using TCP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otherwise, app will see the gaps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>
            <a:extLst>
              <a:ext uri="{FF2B5EF4-FFF2-40B4-BE49-F238E27FC236}">
                <a16:creationId xmlns:a16="http://schemas.microsoft.com/office/drawing/2014/main" id="{BCEC8841-EFBC-7D41-B12F-5E55E7FF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558F5D40-7C1B-594C-B01C-662235D7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8FA5B230-9635-E149-BF40-BC67B0A2C80A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10BD8098-9566-7B41-A6C8-315A49C76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uses CSMA/CD</a:t>
            </a: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B15069BB-8C97-614B-991D-63FDC2A85F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243388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No slots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adapter doesn’t transmit if it senses that some other adapter is transmitting, that is,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carrier sense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transmitting adapter aborts when it senses that another adapter is transmitting, that is,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collision detection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086D8E89-4DF4-7745-8D86-1BDA54F2A9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6663" y="1600200"/>
            <a:ext cx="3810000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Before attempting a retransmission, adapter waits a random time, that is,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random access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>
            <a:extLst>
              <a:ext uri="{FF2B5EF4-FFF2-40B4-BE49-F238E27FC236}">
                <a16:creationId xmlns:a16="http://schemas.microsoft.com/office/drawing/2014/main" id="{E28BB4DC-542F-794A-9F9B-4E18F34D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59395" name="Slide Number Placeholder 6">
            <a:extLst>
              <a:ext uri="{FF2B5EF4-FFF2-40B4-BE49-F238E27FC236}">
                <a16:creationId xmlns:a16="http://schemas.microsoft.com/office/drawing/2014/main" id="{F5260D6E-59DE-334C-ACC0-7FB04FFD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1D7CE09-FA81-3844-A561-6ED8896822CE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6B6E72AD-0336-0B46-891D-D297717A6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CSMA/CD algorithm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8AD834CF-2337-1F49-9BAA-129DC13820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289050"/>
            <a:ext cx="43513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1. Adaptor receives datagram from net layer &amp; creates frame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2. If adapter senses channel idle, it starts to transmit frame. If it senses channel busy, waits until channel idle and then transmits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3. If adapter transmits entire frame without detecting another transmission, the adapter is done with frame !</a:t>
            </a: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990FF8F6-AAE1-C847-B98E-94A5805757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289050"/>
            <a:ext cx="43354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4. If adapter detects another transmission while transmitting,  aborts and sends jam signal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5. After aborting, adapter enters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exponential backoff</a:t>
            </a:r>
            <a:r>
              <a:rPr lang="en-US" altLang="en-US" sz="2400">
                <a:ea typeface="ＭＳ Ｐゴシック" panose="020B0600070205080204" pitchFamily="34" charset="-128"/>
              </a:rPr>
              <a:t>: after the mth collision, adapter chooses a K at random from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{0,1,2,…,2</a:t>
            </a:r>
            <a:r>
              <a:rPr lang="en-US" altLang="en-US" sz="2400" b="1" baseline="30000">
                <a:ea typeface="ＭＳ Ｐゴシック" panose="020B0600070205080204" pitchFamily="34" charset="-128"/>
              </a:rPr>
              <a:t>m</a:t>
            </a:r>
            <a:r>
              <a:rPr lang="en-US" altLang="en-US" sz="2400">
                <a:ea typeface="ＭＳ Ｐゴシック" panose="020B0600070205080204" pitchFamily="34" charset="-128"/>
              </a:rPr>
              <a:t>-1}. Adapter waits K</a:t>
            </a:r>
            <a:r>
              <a:rPr lang="el-GR" altLang="en-US" sz="2400">
                <a:latin typeface="Lucida Grande" panose="020B0600040502020204" pitchFamily="34" charset="0"/>
                <a:ea typeface="ＭＳ Ｐゴシック" panose="020B0600070205080204" pitchFamily="34" charset="-128"/>
              </a:rPr>
              <a:t>·</a:t>
            </a:r>
            <a:r>
              <a:rPr lang="en-US" altLang="en-US" sz="2400">
                <a:ea typeface="ＭＳ Ｐゴシック" panose="020B0600070205080204" pitchFamily="34" charset="-128"/>
              </a:rPr>
              <a:t>512 bit times and returns to Step 2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21614F54-0832-5448-8A94-0CEBA925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AA66CAF2-154E-6A46-992C-23F9266EC4E1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ABF0306-1CBA-0649-9D88-4E66901EB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layer: context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24E4D69-9F52-414D-933F-2F4A599012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58888"/>
            <a:ext cx="4151313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Datagram transferred by different link protocols over different links: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e.g., Ethernet on first link, frame relay on intermediate links, 802.11 on last link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Each  link protocol provides different services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e.g., may or may not provide rdt over link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8D7B8934-9E58-F444-88DA-F1DF0B950E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53467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transportation analogy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trip from Princeton to Lausanne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limo: Princeton to JFK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plane: JFK to Geneva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train: Geneva to Lausanne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tourist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datagram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transport segment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communication link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travel agent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routing algorithm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transportation access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link layer protocol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4BF4F113-8438-F74A-B20D-A5F22CD84959}"/>
              </a:ext>
            </a:extLst>
          </p:cNvPr>
          <p:cNvGrpSpPr>
            <a:grpSpLocks/>
          </p:cNvGrpSpPr>
          <p:nvPr/>
        </p:nvGrpSpPr>
        <p:grpSpPr bwMode="auto">
          <a:xfrm>
            <a:off x="255588" y="4532313"/>
            <a:ext cx="4438650" cy="1922462"/>
            <a:chOff x="161" y="2855"/>
            <a:chExt cx="2796" cy="1211"/>
          </a:xfrm>
        </p:grpSpPr>
        <p:sp>
          <p:nvSpPr>
            <p:cNvPr id="21511" name="Rectangle 8">
              <a:extLst>
                <a:ext uri="{FF2B5EF4-FFF2-40B4-BE49-F238E27FC236}">
                  <a16:creationId xmlns:a16="http://schemas.microsoft.com/office/drawing/2014/main" id="{A6B016B3-E685-5648-9FB7-554A9F3A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2855"/>
              <a:ext cx="2371" cy="121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Traffic lights,</a:t>
              </a:r>
            </a:p>
            <a:p>
              <a:pPr algn="ctr"/>
              <a:r>
                <a:rPr lang="en-US" altLang="en-US"/>
                <a:t>Airport control,</a:t>
              </a:r>
            </a:p>
            <a:p>
              <a:pPr algn="ctr"/>
              <a:r>
                <a:rPr lang="en-US" altLang="en-US"/>
                <a:t>Platform scheduling,</a:t>
              </a:r>
            </a:p>
          </p:txBody>
        </p:sp>
        <p:sp>
          <p:nvSpPr>
            <p:cNvPr id="21512" name="Line 9">
              <a:extLst>
                <a:ext uri="{FF2B5EF4-FFF2-40B4-BE49-F238E27FC236}">
                  <a16:creationId xmlns:a16="http://schemas.microsoft.com/office/drawing/2014/main" id="{C1B2576B-70E2-0A46-ABB6-D484EEA05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6" y="3068"/>
              <a:ext cx="381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3B55418E-6A55-5E43-8ACD-2C09C54A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9DE9C09B-58C2-DD43-948C-86E59D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02BD627D-703F-A143-B13E-29C51985DE3B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5924EA4F-FFAA-CB4A-86EC-302616D77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0D95BC0F-46DF-F74F-9060-B46CCC7F3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it possible that: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 collision happens in Ethernet</a:t>
            </a:r>
          </a:p>
          <a:p>
            <a:pPr algn="ctr"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But is not detected at the MAC layer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Remember: CSMA/CD does not use MAC layer ACKs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>
            <a:extLst>
              <a:ext uri="{FF2B5EF4-FFF2-40B4-BE49-F238E27FC236}">
                <a16:creationId xmlns:a16="http://schemas.microsoft.com/office/drawing/2014/main" id="{57A1A08D-24E9-3742-A4D1-F7E9AC5F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61443" name="Slide Number Placeholder 6">
            <a:extLst>
              <a:ext uri="{FF2B5EF4-FFF2-40B4-BE49-F238E27FC236}">
                <a16:creationId xmlns:a16="http://schemas.microsoft.com/office/drawing/2014/main" id="{77890CF7-5912-714D-8BC7-A09489A3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BF42C724-C6C5-6D4D-A61D-113AE17EFE75}" type="slidenum">
              <a:rPr lang="en-US" altLang="en-US" sz="120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294CEF75-0C96-4244-AB4C-C2E17A8A7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Ethernet’s CSMA/CD (more)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E88AE8B6-1447-464C-BE11-7E109C8916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10000" cy="30114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Jam Signal:</a:t>
            </a:r>
            <a:r>
              <a:rPr lang="en-US" altLang="en-US" sz="2000">
                <a:ea typeface="ＭＳ Ｐゴシック" panose="020B0600070205080204" pitchFamily="34" charset="-128"/>
              </a:rPr>
              <a:t> make sure all other transmitters are aware of collision; 48 bits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Bit time:</a:t>
            </a:r>
            <a:r>
              <a:rPr lang="en-US" altLang="en-US" sz="2000">
                <a:ea typeface="ＭＳ Ｐゴシック" panose="020B0600070205080204" pitchFamily="34" charset="-128"/>
              </a:rPr>
              <a:t> .1 microsec for 10 Mbps Ethernet ;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for K=1023, wait time is about 50 msec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ZapfDingbats" pitchFamily="8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14B74BD-1FD4-D240-8C8B-0DEBE168F0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Exponential Backoff: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Goal</a:t>
            </a:r>
            <a:r>
              <a:rPr lang="en-US" altLang="en-US" sz="2000">
                <a:ea typeface="ＭＳ Ｐゴシック" panose="020B0600070205080204" pitchFamily="34" charset="-128"/>
              </a:rPr>
              <a:t>: adapt retransmission attempts to estimated current load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heavy load: random wait will be longer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first collision: choose K from {0,1}; delay is K</a:t>
            </a:r>
            <a:r>
              <a:rPr lang="el-GR" altLang="en-US" sz="2000">
                <a:latin typeface="Lucida Grande" panose="020B0600040502020204" pitchFamily="34" charset="0"/>
                <a:ea typeface="ＭＳ Ｐゴシック" panose="020B0600070205080204" pitchFamily="34" charset="-128"/>
              </a:rPr>
              <a:t>·</a:t>
            </a:r>
            <a:r>
              <a:rPr lang="en-US" altLang="en-US" sz="2000">
                <a:ea typeface="ＭＳ Ｐゴシック" panose="020B0600070205080204" pitchFamily="34" charset="-128"/>
              </a:rPr>
              <a:t> 512 bit transmission times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after second collision: choose K from {0,1,2,3}…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after ten collisions, choose K from {0,1,2,3,4,…,1023}</a:t>
            </a:r>
          </a:p>
        </p:txBody>
      </p:sp>
      <p:sp>
        <p:nvSpPr>
          <p:cNvPr id="61447" name="Text Box 5">
            <a:extLst>
              <a:ext uri="{FF2B5EF4-FFF2-40B4-BE49-F238E27FC236}">
                <a16:creationId xmlns:a16="http://schemas.microsoft.com/office/drawing/2014/main" id="{A964C0B8-77B2-E543-8D66-9875A0E5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498975"/>
            <a:ext cx="3176588" cy="1025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See/interact with Java</a:t>
            </a:r>
          </a:p>
          <a:p>
            <a:r>
              <a:rPr lang="en-US" altLang="en-US" sz="2000"/>
              <a:t>applet on AWL Web site:</a:t>
            </a:r>
          </a:p>
          <a:p>
            <a:r>
              <a:rPr lang="en-US" altLang="en-US" sz="2000"/>
              <a:t>highly recommended 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Footer Placeholder 4">
            <a:extLst>
              <a:ext uri="{FF2B5EF4-FFF2-40B4-BE49-F238E27FC236}">
                <a16:creationId xmlns:a16="http://schemas.microsoft.com/office/drawing/2014/main" id="{A8B89245-DD5A-CB46-92F3-CB79FF90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7902F4CF-4A51-A84D-94DA-1484780C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8CDB27E-24AE-A34B-9EA6-847D579326D8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151CE469-1CDE-964B-8AE1-58BBE14F0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CSMA/CD efficiency</a:t>
            </a:r>
          </a:p>
        </p:txBody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516D9D14-B5E5-BF47-89A9-F237DAD30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prop</a:t>
            </a:r>
            <a:r>
              <a:rPr lang="en-US" altLang="en-US" sz="2400">
                <a:ea typeface="ＭＳ Ｐゴシック" panose="020B0600070205080204" pitchFamily="34" charset="-128"/>
              </a:rPr>
              <a:t> = max prop between 2 nodes in LAN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trans</a:t>
            </a:r>
            <a:r>
              <a:rPr lang="en-US" altLang="en-US" sz="2400">
                <a:ea typeface="ＭＳ Ｐゴシック" panose="020B0600070205080204" pitchFamily="34" charset="-128"/>
              </a:rPr>
              <a:t> = time to transmit max-size frame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Efficiency goes to 1 as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prop</a:t>
            </a:r>
            <a:r>
              <a:rPr lang="en-US" altLang="en-US" sz="2400">
                <a:ea typeface="ＭＳ Ｐゴシック" panose="020B0600070205080204" pitchFamily="34" charset="-128"/>
              </a:rPr>
              <a:t> goes to 0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Goes to 1 as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trans</a:t>
            </a:r>
            <a:r>
              <a:rPr lang="en-US" altLang="en-US" sz="2400">
                <a:ea typeface="ＭＳ Ｐゴシック" panose="020B0600070205080204" pitchFamily="34" charset="-128"/>
              </a:rPr>
              <a:t> goes to infinity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Much better than ALOHA, but still decentralized, simple, and cheap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4FCA2E6B-128D-D24B-A0B6-4F2B8A585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713" y="2824163"/>
          <a:ext cx="411321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3" imgW="7143750" imgH="7143750" progId="Equation.3">
                  <p:embed/>
                </p:oleObj>
              </mc:Choice>
              <mc:Fallback>
                <p:oleObj name="Equation" r:id="rId3" imgW="7143750" imgH="71437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824163"/>
                        <a:ext cx="411321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4ECCC348-98E0-7F49-AE6E-F5AED257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CEEFD3B7-D794-0641-BF10-DED9919E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8A8388D4-9329-024C-8C79-4DF42CC3533D}" type="slidenum">
              <a:rPr lang="en-US" altLang="en-US" sz="120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8A1F9E8-9C55-BC48-919D-1AC6CD445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LAN technologies</a:t>
            </a:r>
          </a:p>
        </p:txBody>
      </p:sp>
      <p:sp>
        <p:nvSpPr>
          <p:cNvPr id="63493" name="Rectangle 4">
            <a:extLst>
              <a:ext uri="{FF2B5EF4-FFF2-40B4-BE49-F238E27FC236}">
                <a16:creationId xmlns:a16="http://schemas.microsoft.com/office/drawing/2014/main" id="{0EAC6581-818C-E54F-B26D-F099DAB66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34937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Data link layer so far: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services, error detection/correction, multiple access </a:t>
            </a:r>
          </a:p>
          <a:p>
            <a:pPr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Next: LAN technologies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Ethernet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hubs, switches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PPP</a:t>
            </a:r>
          </a:p>
          <a:p>
            <a:pPr lvl="1"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>
            <a:extLst>
              <a:ext uri="{FF2B5EF4-FFF2-40B4-BE49-F238E27FC236}">
                <a16:creationId xmlns:a16="http://schemas.microsoft.com/office/drawing/2014/main" id="{F6DC1FDB-4C53-C241-B009-BA15031F8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Can we use the same concepts from Ethernet in wireless?</a:t>
            </a:r>
          </a:p>
          <a:p>
            <a:pPr lvl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825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5">
            <a:extLst>
              <a:ext uri="{FF2B5EF4-FFF2-40B4-BE49-F238E27FC236}">
                <a16:creationId xmlns:a16="http://schemas.microsoft.com/office/drawing/2014/main" id="{6D548C4A-EB01-874E-8A06-2A566FF5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68610" name="Slide Number Placeholder 6">
            <a:extLst>
              <a:ext uri="{FF2B5EF4-FFF2-40B4-BE49-F238E27FC236}">
                <a16:creationId xmlns:a16="http://schemas.microsoft.com/office/drawing/2014/main" id="{1700DEDB-449C-3445-A21F-F10D7F80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58C0D0FA-3627-DA46-9B11-EFE844BD842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939DF19-02FD-8349-8CB5-C85801C9A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BD57D0F-9A84-7849-BB76-D1C2D0D618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47D844B8-7FAF-0D49-9A2C-BAB7F56536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526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>
            <a:extLst>
              <a:ext uri="{FF2B5EF4-FFF2-40B4-BE49-F238E27FC236}">
                <a16:creationId xmlns:a16="http://schemas.microsoft.com/office/drawing/2014/main" id="{3AFCC289-B858-A14F-BB01-BA46CF97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9D8354D1-377F-BB4E-A521-254D5CA8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ECAB1081-BE9C-1546-9817-04D353CA78E4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2A17A21-3CB2-2749-BF80-A856FFC7C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MAC Addresses and ARP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DD86AE4-5756-0F4C-8632-5E056902B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32-bit IP address: </a:t>
            </a:r>
          </a:p>
          <a:p>
            <a:pPr lvl="1"/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network-layer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 address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used to get datagram to destination IP subnet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MAC (or LAN or physical or Ethernet) address:</a:t>
            </a:r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used to get frame from one interface to another physically-connected interface (same network)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48 bit MAC address (for most LANs) </a:t>
            </a:r>
            <a:b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burned in the adapter ROM</a:t>
            </a:r>
          </a:p>
          <a:p>
            <a:pPr>
              <a:buFont typeface="ZapfDingbats" pitchFamily="8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476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4">
            <a:extLst>
              <a:ext uri="{FF2B5EF4-FFF2-40B4-BE49-F238E27FC236}">
                <a16:creationId xmlns:a16="http://schemas.microsoft.com/office/drawing/2014/main" id="{AD904EDB-27C8-F341-9778-CC8D1C02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A21B249D-1F51-DF41-8E0C-DBC944DD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F5C2CFFE-4169-B848-9B72-83631AACC906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28A2E1B-4459-6B4D-9023-670767EA4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LAN Addresses and ARP</a:t>
            </a: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EF22AD34-9569-194D-A2C7-DE6F39E0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314450"/>
            <a:ext cx="560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adapter on LAN has unique LAN address</a:t>
            </a: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A1C07EC2-9B6A-CA4A-95CC-10816914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2490788"/>
            <a:ext cx="235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Broadcast address =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70662" name="Rectangle 17">
            <a:extLst>
              <a:ext uri="{FF2B5EF4-FFF2-40B4-BE49-F238E27FC236}">
                <a16:creationId xmlns:a16="http://schemas.microsoft.com/office/drawing/2014/main" id="{8BDE6E9D-B76F-8847-9003-573672E6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0663" name="Text Box 18">
            <a:extLst>
              <a:ext uri="{FF2B5EF4-FFF2-40B4-BE49-F238E27FC236}">
                <a16:creationId xmlns:a16="http://schemas.microsoft.com/office/drawing/2014/main" id="{4A4FA78B-B9C0-5744-A078-C310EC44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38957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 adapter</a:t>
            </a:r>
          </a:p>
        </p:txBody>
      </p:sp>
      <p:grpSp>
        <p:nvGrpSpPr>
          <p:cNvPr id="70664" name="Group 33">
            <a:extLst>
              <a:ext uri="{FF2B5EF4-FFF2-40B4-BE49-F238E27FC236}">
                <a16:creationId xmlns:a16="http://schemas.microsoft.com/office/drawing/2014/main" id="{0E768C95-0872-6A4D-BF77-7527EF20F3C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2052638"/>
            <a:ext cx="6061075" cy="4279900"/>
            <a:chOff x="201" y="1293"/>
            <a:chExt cx="3818" cy="2696"/>
          </a:xfrm>
        </p:grpSpPr>
        <p:graphicFrame>
          <p:nvGraphicFramePr>
            <p:cNvPr id="70665" name="Object 2">
              <a:extLst>
                <a:ext uri="{FF2B5EF4-FFF2-40B4-BE49-F238E27FC236}">
                  <a16:creationId xmlns:a16="http://schemas.microsoft.com/office/drawing/2014/main" id="{EDDEE9C8-376E-7A46-9326-79089756D9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69" y="1293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65" name="Clip" r:id="rId3" imgW="12134850" imgH="10064750" progId="MS_ClipArt_Gallery.2">
                    <p:embed/>
                  </p:oleObj>
                </mc:Choice>
                <mc:Fallback>
                  <p:oleObj name="Clip" r:id="rId3" imgW="12134850" imgH="10064750" progId="MS_ClipArt_Gallery.2">
                    <p:embed/>
                    <p:pic>
                      <p:nvPicPr>
                        <p:cNvPr id="70665" name="Object 2">
                          <a:extLst>
                            <a:ext uri="{FF2B5EF4-FFF2-40B4-BE49-F238E27FC236}">
                              <a16:creationId xmlns:a16="http://schemas.microsoft.com/office/drawing/2014/main" id="{EDDEE9C8-376E-7A46-9326-79089756D9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1293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6" name="Freeform 8">
              <a:extLst>
                <a:ext uri="{FF2B5EF4-FFF2-40B4-BE49-F238E27FC236}">
                  <a16:creationId xmlns:a16="http://schemas.microsoft.com/office/drawing/2014/main" id="{6F367FA6-9148-924E-84DE-B65686F2A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2055"/>
              <a:ext cx="1289" cy="1291"/>
            </a:xfrm>
            <a:custGeom>
              <a:avLst/>
              <a:gdLst>
                <a:gd name="T0" fmla="*/ 234 w 1292"/>
                <a:gd name="T1" fmla="*/ 7 h 1255"/>
                <a:gd name="T2" fmla="*/ 35 w 1292"/>
                <a:gd name="T3" fmla="*/ 182 h 1255"/>
                <a:gd name="T4" fmla="*/ 29 w 1292"/>
                <a:gd name="T5" fmla="*/ 602 h 1255"/>
                <a:gd name="T6" fmla="*/ 53 w 1292"/>
                <a:gd name="T7" fmla="*/ 955 h 1255"/>
                <a:gd name="T8" fmla="*/ 240 w 1292"/>
                <a:gd name="T9" fmla="*/ 1003 h 1255"/>
                <a:gd name="T10" fmla="*/ 641 w 1292"/>
                <a:gd name="T11" fmla="*/ 1299 h 1255"/>
                <a:gd name="T12" fmla="*/ 985 w 1292"/>
                <a:gd name="T13" fmla="*/ 1425 h 1255"/>
                <a:gd name="T14" fmla="*/ 1184 w 1292"/>
                <a:gd name="T15" fmla="*/ 1176 h 1255"/>
                <a:gd name="T16" fmla="*/ 1256 w 1292"/>
                <a:gd name="T17" fmla="*/ 513 h 1255"/>
                <a:gd name="T18" fmla="*/ 1190 w 1292"/>
                <a:gd name="T19" fmla="*/ 243 h 1255"/>
                <a:gd name="T20" fmla="*/ 739 w 1292"/>
                <a:gd name="T21" fmla="*/ 132 h 1255"/>
                <a:gd name="T22" fmla="*/ 234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0667" name="Object 3">
              <a:extLst>
                <a:ext uri="{FF2B5EF4-FFF2-40B4-BE49-F238E27FC236}">
                  <a16:creationId xmlns:a16="http://schemas.microsoft.com/office/drawing/2014/main" id="{5A09230B-E568-8A49-B90C-D9089CB06E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243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66" name="Clip" r:id="rId5" imgW="12134850" imgH="10064750" progId="MS_ClipArt_Gallery.2">
                    <p:embed/>
                  </p:oleObj>
                </mc:Choice>
                <mc:Fallback>
                  <p:oleObj name="Clip" r:id="rId5" imgW="12134850" imgH="10064750" progId="MS_ClipArt_Gallery.2">
                    <p:embed/>
                    <p:pic>
                      <p:nvPicPr>
                        <p:cNvPr id="70667" name="Object 3">
                          <a:extLst>
                            <a:ext uri="{FF2B5EF4-FFF2-40B4-BE49-F238E27FC236}">
                              <a16:creationId xmlns:a16="http://schemas.microsoft.com/office/drawing/2014/main" id="{5A09230B-E568-8A49-B90C-D9089CB06E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243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668" name="Object 4">
              <a:extLst>
                <a:ext uri="{FF2B5EF4-FFF2-40B4-BE49-F238E27FC236}">
                  <a16:creationId xmlns:a16="http://schemas.microsoft.com/office/drawing/2014/main" id="{055E3E08-C8CB-EA49-8E2E-091B004CB4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60" y="3661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67" name="Clip" r:id="rId6" imgW="12134850" imgH="10064750" progId="MS_ClipArt_Gallery.2">
                    <p:embed/>
                  </p:oleObj>
                </mc:Choice>
                <mc:Fallback>
                  <p:oleObj name="Clip" r:id="rId6" imgW="12134850" imgH="10064750" progId="MS_ClipArt_Gallery.2">
                    <p:embed/>
                    <p:pic>
                      <p:nvPicPr>
                        <p:cNvPr id="70668" name="Object 4">
                          <a:extLst>
                            <a:ext uri="{FF2B5EF4-FFF2-40B4-BE49-F238E27FC236}">
                              <a16:creationId xmlns:a16="http://schemas.microsoft.com/office/drawing/2014/main" id="{055E3E08-C8CB-EA49-8E2E-091B004CB4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3661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669" name="Object 5">
              <a:extLst>
                <a:ext uri="{FF2B5EF4-FFF2-40B4-BE49-F238E27FC236}">
                  <a16:creationId xmlns:a16="http://schemas.microsoft.com/office/drawing/2014/main" id="{D4D2DD6C-8AB7-F147-9F7C-64BAE28AB2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0" y="2338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68" name="Clip" r:id="rId7" imgW="12134850" imgH="10064750" progId="MS_ClipArt_Gallery.2">
                    <p:embed/>
                  </p:oleObj>
                </mc:Choice>
                <mc:Fallback>
                  <p:oleObj name="Clip" r:id="rId7" imgW="12134850" imgH="10064750" progId="MS_ClipArt_Gallery.2">
                    <p:embed/>
                    <p:pic>
                      <p:nvPicPr>
                        <p:cNvPr id="70669" name="Object 5">
                          <a:extLst>
                            <a:ext uri="{FF2B5EF4-FFF2-40B4-BE49-F238E27FC236}">
                              <a16:creationId xmlns:a16="http://schemas.microsoft.com/office/drawing/2014/main" id="{D4D2DD6C-8AB7-F147-9F7C-64BAE28AB2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2338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70" name="Rectangle 12">
              <a:extLst>
                <a:ext uri="{FF2B5EF4-FFF2-40B4-BE49-F238E27FC236}">
                  <a16:creationId xmlns:a16="http://schemas.microsoft.com/office/drawing/2014/main" id="{FFECB244-7B59-E24A-904F-6F5AA855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2531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0671" name="Rectangle 13">
              <a:extLst>
                <a:ext uri="{FF2B5EF4-FFF2-40B4-BE49-F238E27FC236}">
                  <a16:creationId xmlns:a16="http://schemas.microsoft.com/office/drawing/2014/main" id="{5C5B1DAB-C03A-2A44-9DF3-98B792DA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2416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0672" name="Rectangle 14">
              <a:extLst>
                <a:ext uri="{FF2B5EF4-FFF2-40B4-BE49-F238E27FC236}">
                  <a16:creationId xmlns:a16="http://schemas.microsoft.com/office/drawing/2014/main" id="{D2E7E257-7D0E-6445-A19A-33C90A9D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1604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0673" name="Rectangle 16">
              <a:extLst>
                <a:ext uri="{FF2B5EF4-FFF2-40B4-BE49-F238E27FC236}">
                  <a16:creationId xmlns:a16="http://schemas.microsoft.com/office/drawing/2014/main" id="{2D2A5661-EA1D-AF43-ADAF-EA78FE777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501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0674" name="Line 19">
              <a:extLst>
                <a:ext uri="{FF2B5EF4-FFF2-40B4-BE49-F238E27FC236}">
                  <a16:creationId xmlns:a16="http://schemas.microsoft.com/office/drawing/2014/main" id="{EB39E218-2538-554C-BFA1-08E2C09F2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" y="2482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75" name="Line 20">
              <a:extLst>
                <a:ext uri="{FF2B5EF4-FFF2-40B4-BE49-F238E27FC236}">
                  <a16:creationId xmlns:a16="http://schemas.microsoft.com/office/drawing/2014/main" id="{F22C7348-86A3-4E46-86B3-09C8B1F94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1769"/>
              <a:ext cx="0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76" name="Line 21">
              <a:extLst>
                <a:ext uri="{FF2B5EF4-FFF2-40B4-BE49-F238E27FC236}">
                  <a16:creationId xmlns:a16="http://schemas.microsoft.com/office/drawing/2014/main" id="{CF178EB4-FFA6-9D44-BFA9-17CC0E08F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2588"/>
              <a:ext cx="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77" name="Line 22">
              <a:extLst>
                <a:ext uri="{FF2B5EF4-FFF2-40B4-BE49-F238E27FC236}">
                  <a16:creationId xmlns:a16="http://schemas.microsoft.com/office/drawing/2014/main" id="{11F2B6E4-55EA-9E4B-AE3A-4577FB652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1" y="322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78" name="Text Box 24">
              <a:extLst>
                <a:ext uri="{FF2B5EF4-FFF2-40B4-BE49-F238E27FC236}">
                  <a16:creationId xmlns:a16="http://schemas.microsoft.com/office/drawing/2014/main" id="{070E6356-8F45-6448-9612-1F6EE95FB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1585"/>
              <a:ext cx="11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1A-2F-BB-76-09-AD</a:t>
              </a:r>
            </a:p>
          </p:txBody>
        </p:sp>
        <p:sp>
          <p:nvSpPr>
            <p:cNvPr id="70679" name="Line 25">
              <a:extLst>
                <a:ext uri="{FF2B5EF4-FFF2-40B4-BE49-F238E27FC236}">
                  <a16:creationId xmlns:a16="http://schemas.microsoft.com/office/drawing/2014/main" id="{04D7FA02-C7AE-144D-B405-06AC44D71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6" y="1671"/>
              <a:ext cx="162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80" name="Line 26">
              <a:extLst>
                <a:ext uri="{FF2B5EF4-FFF2-40B4-BE49-F238E27FC236}">
                  <a16:creationId xmlns:a16="http://schemas.microsoft.com/office/drawing/2014/main" id="{42FC02ED-FC77-F141-98F9-5FFC1ECA2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" y="2653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81" name="Text Box 27">
              <a:extLst>
                <a:ext uri="{FF2B5EF4-FFF2-40B4-BE49-F238E27FC236}">
                  <a16:creationId xmlns:a16="http://schemas.microsoft.com/office/drawing/2014/main" id="{088A06D0-CDD5-5642-823F-303A55675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2899"/>
              <a:ext cx="1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58-23-D7-FA-20-B0</a:t>
              </a:r>
            </a:p>
          </p:txBody>
        </p:sp>
        <p:sp>
          <p:nvSpPr>
            <p:cNvPr id="70682" name="Line 28">
              <a:extLst>
                <a:ext uri="{FF2B5EF4-FFF2-40B4-BE49-F238E27FC236}">
                  <a16:creationId xmlns:a16="http://schemas.microsoft.com/office/drawing/2014/main" id="{A0073A00-4DE2-5249-853A-F58AC3F49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6" y="357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83" name="Text Box 29">
              <a:extLst>
                <a:ext uri="{FF2B5EF4-FFF2-40B4-BE49-F238E27FC236}">
                  <a16:creationId xmlns:a16="http://schemas.microsoft.com/office/drawing/2014/main" id="{D1D34783-D133-AA49-BA2E-1C9177CCD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" y="3499"/>
              <a:ext cx="1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0C-C4-11-6F-E3-98</a:t>
              </a:r>
            </a:p>
          </p:txBody>
        </p:sp>
        <p:sp>
          <p:nvSpPr>
            <p:cNvPr id="70684" name="Line 30">
              <a:extLst>
                <a:ext uri="{FF2B5EF4-FFF2-40B4-BE49-F238E27FC236}">
                  <a16:creationId xmlns:a16="http://schemas.microsoft.com/office/drawing/2014/main" id="{1ADBF0BC-6C4D-3341-914B-106C34FA8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" y="2545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85" name="Text Box 31">
              <a:extLst>
                <a:ext uri="{FF2B5EF4-FFF2-40B4-BE49-F238E27FC236}">
                  <a16:creationId xmlns:a16="http://schemas.microsoft.com/office/drawing/2014/main" id="{59F44E1F-954C-4040-B095-6A4F406F0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" y="2818"/>
              <a:ext cx="1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71-65-F7-2B-08-53</a:t>
              </a:r>
            </a:p>
          </p:txBody>
        </p:sp>
        <p:sp>
          <p:nvSpPr>
            <p:cNvPr id="70686" name="Text Box 32">
              <a:extLst>
                <a:ext uri="{FF2B5EF4-FFF2-40B4-BE49-F238E27FC236}">
                  <a16:creationId xmlns:a16="http://schemas.microsoft.com/office/drawing/2014/main" id="{4E644A51-9BBF-B44C-96BE-7419696E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1" y="2284"/>
              <a:ext cx="72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  LAN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(wired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wireless)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875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>
            <a:extLst>
              <a:ext uri="{FF2B5EF4-FFF2-40B4-BE49-F238E27FC236}">
                <a16:creationId xmlns:a16="http://schemas.microsoft.com/office/drawing/2014/main" id="{027F7DAF-7718-3544-81DA-E4101E51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74E0DFAD-8AA1-5D44-9021-7F5C045D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E2DC8E80-5D66-0F44-8CD5-D52F89B9FA96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383636B-2F28-304C-993A-C9EC47F6B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LAN Address (more)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695FC75-A1EE-0A41-B148-E1C0BACBF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MAC address allocation administered by IEEE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manufacturer buys portion of MAC address space (to assure uniqueness)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Analogy: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    (a) MAC address: like Social Security Number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    (b) IP address: like postal address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 MAC flat address  </a:t>
            </a:r>
            <a:r>
              <a:rPr lang="en-US" altLang="en-US" sz="2400">
                <a:latin typeface="MS Mincho" panose="02020609040205080304" pitchFamily="49" charset="-128"/>
                <a:ea typeface="MS Mincho" panose="02020609040205080304" pitchFamily="49" charset="-128"/>
              </a:rPr>
              <a:t>➜</a:t>
            </a:r>
            <a:r>
              <a:rPr lang="en-US" altLang="en-US" sz="2400">
                <a:ea typeface="ＭＳ Ｐゴシック" panose="020B0600070205080204" pitchFamily="34" charset="-128"/>
              </a:rPr>
              <a:t> portability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can move LAN card from one LAN to another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IP hierarchical address NOT portable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 depends on IP subnet to which node is attached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643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4">
            <a:extLst>
              <a:ext uri="{FF2B5EF4-FFF2-40B4-BE49-F238E27FC236}">
                <a16:creationId xmlns:a16="http://schemas.microsoft.com/office/drawing/2014/main" id="{A28805DE-174E-2348-B26E-6AB72F6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12E23DF8-3F16-544C-AF27-7B678027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51119436-B4B6-B548-906A-0D5D0801340F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988F582-5292-FA4C-A9AC-D73D30F3C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ARP: Address Resolution Protocol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1CDCBB5D-87E0-AC4D-86C6-7703DE5B9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Each IP node (Host, Router) on LAN has 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ARP </a:t>
            </a:r>
            <a:r>
              <a:rPr lang="en-US" altLang="en-US" sz="2400">
                <a:ea typeface="ＭＳ Ｐゴシック" panose="020B0600070205080204" pitchFamily="34" charset="-128"/>
              </a:rPr>
              <a:t>table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ARP Table: IP/MAC address mappings for some LAN nodes</a:t>
            </a:r>
          </a:p>
          <a:p>
            <a:pPr>
              <a:buFont typeface="ZapfDingbats" pitchFamily="8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   </a:t>
            </a: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&lt; IP address; MAC address; TTL&gt;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</a:rPr>
              <a:t>TTL (Time To Live): time after which address mapping will be forgotten (typically 20 min)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72709" name="Group 5">
            <a:extLst>
              <a:ext uri="{FF2B5EF4-FFF2-40B4-BE49-F238E27FC236}">
                <a16:creationId xmlns:a16="http://schemas.microsoft.com/office/drawing/2014/main" id="{44E673AE-95C7-CD40-ADBA-C2DD01BBD82F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1487488"/>
            <a:ext cx="4343400" cy="1277937"/>
            <a:chOff x="297" y="3336"/>
            <a:chExt cx="2788" cy="805"/>
          </a:xfrm>
        </p:grpSpPr>
        <p:sp>
          <p:nvSpPr>
            <p:cNvPr id="72740" name="Text Box 6">
              <a:extLst>
                <a:ext uri="{FF2B5EF4-FFF2-40B4-BE49-F238E27FC236}">
                  <a16:creationId xmlns:a16="http://schemas.microsoft.com/office/drawing/2014/main" id="{90D2E321-391B-6D43-A22E-1B7E72618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3350"/>
              <a:ext cx="265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Question: how to determine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MAC address of B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knowing B’s IP address?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741" name="Rectangle 7">
              <a:extLst>
                <a:ext uri="{FF2B5EF4-FFF2-40B4-BE49-F238E27FC236}">
                  <a16:creationId xmlns:a16="http://schemas.microsoft.com/office/drawing/2014/main" id="{5E6D3546-B9A5-2C4C-B1DB-5FD3FB1FB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72710" name="Object 2">
            <a:extLst>
              <a:ext uri="{FF2B5EF4-FFF2-40B4-BE49-F238E27FC236}">
                <a16:creationId xmlns:a16="http://schemas.microsoft.com/office/drawing/2014/main" id="{C1B294A7-BB9C-BF49-9671-1CFF31367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3" name="Clip" r:id="rId3" imgW="12134850" imgH="10064750" progId="MS_ClipArt_Gallery.2">
                  <p:embed/>
                </p:oleObj>
              </mc:Choice>
              <mc:Fallback>
                <p:oleObj name="Clip" r:id="rId3" imgW="12134850" imgH="10064750" progId="MS_ClipArt_Gallery.2">
                  <p:embed/>
                  <p:pic>
                    <p:nvPicPr>
                      <p:cNvPr id="72710" name="Object 2">
                        <a:extLst>
                          <a:ext uri="{FF2B5EF4-FFF2-40B4-BE49-F238E27FC236}">
                            <a16:creationId xmlns:a16="http://schemas.microsoft.com/office/drawing/2014/main" id="{C1B294A7-BB9C-BF49-9671-1CFF313672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482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Freeform 10">
            <a:extLst>
              <a:ext uri="{FF2B5EF4-FFF2-40B4-BE49-F238E27FC236}">
                <a16:creationId xmlns:a16="http://schemas.microsoft.com/office/drawing/2014/main" id="{D9506273-1EEB-0D47-8DEC-21F42279A3E9}"/>
              </a:ext>
            </a:extLst>
          </p:cNvPr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12" name="Object 3">
            <a:extLst>
              <a:ext uri="{FF2B5EF4-FFF2-40B4-BE49-F238E27FC236}">
                <a16:creationId xmlns:a16="http://schemas.microsoft.com/office/drawing/2014/main" id="{1D34F0F4-0CE2-9D46-85C6-1D3164CF4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4" name="Clip" r:id="rId5" imgW="12134850" imgH="10064750" progId="MS_ClipArt_Gallery.2">
                  <p:embed/>
                </p:oleObj>
              </mc:Choice>
              <mc:Fallback>
                <p:oleObj name="Clip" r:id="rId5" imgW="12134850" imgH="10064750" progId="MS_ClipArt_Gallery.2">
                  <p:embed/>
                  <p:pic>
                    <p:nvPicPr>
                      <p:cNvPr id="72712" name="Object 3">
                        <a:extLst>
                          <a:ext uri="{FF2B5EF4-FFF2-40B4-BE49-F238E27FC236}">
                            <a16:creationId xmlns:a16="http://schemas.microsoft.com/office/drawing/2014/main" id="{1D34F0F4-0CE2-9D46-85C6-1D3164CF4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39737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4">
            <a:extLst>
              <a:ext uri="{FF2B5EF4-FFF2-40B4-BE49-F238E27FC236}">
                <a16:creationId xmlns:a16="http://schemas.microsoft.com/office/drawing/2014/main" id="{C801AD6C-D164-7C46-9A1C-95090B94A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5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72713" name="Object 4">
                        <a:extLst>
                          <a:ext uri="{FF2B5EF4-FFF2-40B4-BE49-F238E27FC236}">
                            <a16:creationId xmlns:a16="http://schemas.microsoft.com/office/drawing/2014/main" id="{C801AD6C-D164-7C46-9A1C-95090B94A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843588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5">
            <a:extLst>
              <a:ext uri="{FF2B5EF4-FFF2-40B4-BE49-F238E27FC236}">
                <a16:creationId xmlns:a16="http://schemas.microsoft.com/office/drawing/2014/main" id="{4B3AC9FA-F6A8-E543-925D-A12F6FA38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6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72714" name="Object 5">
                        <a:extLst>
                          <a:ext uri="{FF2B5EF4-FFF2-40B4-BE49-F238E27FC236}">
                            <a16:creationId xmlns:a16="http://schemas.microsoft.com/office/drawing/2014/main" id="{4B3AC9FA-F6A8-E543-925D-A12F6FA38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279900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Rectangle 14">
            <a:extLst>
              <a:ext uri="{FF2B5EF4-FFF2-40B4-BE49-F238E27FC236}">
                <a16:creationId xmlns:a16="http://schemas.microsoft.com/office/drawing/2014/main" id="{E7D6E286-69E5-364A-8B17-C72A5FA1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716" name="Rectangle 15">
            <a:extLst>
              <a:ext uri="{FF2B5EF4-FFF2-40B4-BE49-F238E27FC236}">
                <a16:creationId xmlns:a16="http://schemas.microsoft.com/office/drawing/2014/main" id="{6D083FB4-003E-404D-B962-C952B8DB3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717" name="Rectangle 16">
            <a:extLst>
              <a:ext uri="{FF2B5EF4-FFF2-40B4-BE49-F238E27FC236}">
                <a16:creationId xmlns:a16="http://schemas.microsoft.com/office/drawing/2014/main" id="{A350E10F-CBE1-7E4A-B6A2-26771E5AA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718" name="Rectangle 17">
            <a:extLst>
              <a:ext uri="{FF2B5EF4-FFF2-40B4-BE49-F238E27FC236}">
                <a16:creationId xmlns:a16="http://schemas.microsoft.com/office/drawing/2014/main" id="{0EF179EE-7719-6949-A349-95B14B50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719" name="Line 18">
            <a:extLst>
              <a:ext uri="{FF2B5EF4-FFF2-40B4-BE49-F238E27FC236}">
                <a16:creationId xmlns:a16="http://schemas.microsoft.com/office/drawing/2014/main" id="{6E9F0206-D635-AE4E-9149-3D1E6E215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0" name="Line 19">
            <a:extLst>
              <a:ext uri="{FF2B5EF4-FFF2-40B4-BE49-F238E27FC236}">
                <a16:creationId xmlns:a16="http://schemas.microsoft.com/office/drawing/2014/main" id="{D8917F27-7EFD-A042-879A-DC659C04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1" name="Line 20">
            <a:extLst>
              <a:ext uri="{FF2B5EF4-FFF2-40B4-BE49-F238E27FC236}">
                <a16:creationId xmlns:a16="http://schemas.microsoft.com/office/drawing/2014/main" id="{A99184FA-74E8-4F4F-8169-6D8D4E4926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2" name="Line 21">
            <a:extLst>
              <a:ext uri="{FF2B5EF4-FFF2-40B4-BE49-F238E27FC236}">
                <a16:creationId xmlns:a16="http://schemas.microsoft.com/office/drawing/2014/main" id="{292AD464-6434-584A-ACEB-2BFD6B3D02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3" name="Text Box 22">
            <a:extLst>
              <a:ext uri="{FF2B5EF4-FFF2-40B4-BE49-F238E27FC236}">
                <a16:creationId xmlns:a16="http://schemas.microsoft.com/office/drawing/2014/main" id="{D2B4F691-E9AD-6E40-B83C-6DD6608C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3389313"/>
            <a:ext cx="189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1A-2F-BB-76-09-AD</a:t>
            </a:r>
          </a:p>
        </p:txBody>
      </p:sp>
      <p:sp>
        <p:nvSpPr>
          <p:cNvPr id="72724" name="Line 23">
            <a:extLst>
              <a:ext uri="{FF2B5EF4-FFF2-40B4-BE49-F238E27FC236}">
                <a16:creationId xmlns:a16="http://schemas.microsoft.com/office/drawing/2014/main" id="{819CD198-685C-5A4E-977D-06A58A15C7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5" name="Line 24">
            <a:extLst>
              <a:ext uri="{FF2B5EF4-FFF2-40B4-BE49-F238E27FC236}">
                <a16:creationId xmlns:a16="http://schemas.microsoft.com/office/drawing/2014/main" id="{AF154FF2-9190-E34B-99B4-2678A9F481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6" name="Text Box 25">
            <a:extLst>
              <a:ext uri="{FF2B5EF4-FFF2-40B4-BE49-F238E27FC236}">
                <a16:creationId xmlns:a16="http://schemas.microsoft.com/office/drawing/2014/main" id="{466E1A80-18ED-0D4F-847D-6B8202BC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58-23-D7-FA-20-B0</a:t>
            </a:r>
          </a:p>
        </p:txBody>
      </p:sp>
      <p:sp>
        <p:nvSpPr>
          <p:cNvPr id="72727" name="Line 26">
            <a:extLst>
              <a:ext uri="{FF2B5EF4-FFF2-40B4-BE49-F238E27FC236}">
                <a16:creationId xmlns:a16="http://schemas.microsoft.com/office/drawing/2014/main" id="{7FC49381-54F0-F544-B8D2-F71862C60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8" name="Text Box 27">
            <a:extLst>
              <a:ext uri="{FF2B5EF4-FFF2-40B4-BE49-F238E27FC236}">
                <a16:creationId xmlns:a16="http://schemas.microsoft.com/office/drawing/2014/main" id="{AD2B1FDF-51CC-5245-A07D-53BCE385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5651500"/>
            <a:ext cx="179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0C-C4-11-6F-E3-98</a:t>
            </a:r>
          </a:p>
        </p:txBody>
      </p:sp>
      <p:sp>
        <p:nvSpPr>
          <p:cNvPr id="72729" name="Line 28">
            <a:extLst>
              <a:ext uri="{FF2B5EF4-FFF2-40B4-BE49-F238E27FC236}">
                <a16:creationId xmlns:a16="http://schemas.microsoft.com/office/drawing/2014/main" id="{7BD21797-CFAA-3D49-831A-C66B89CA0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30" name="Text Box 29">
            <a:extLst>
              <a:ext uri="{FF2B5EF4-FFF2-40B4-BE49-F238E27FC236}">
                <a16:creationId xmlns:a16="http://schemas.microsoft.com/office/drawing/2014/main" id="{55D46020-FF3F-AD4B-94E9-7966027F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3938"/>
            <a:ext cx="1830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71-65-F7-2B-08-53</a:t>
            </a:r>
          </a:p>
        </p:txBody>
      </p:sp>
      <p:sp>
        <p:nvSpPr>
          <p:cNvPr id="72731" name="Text Box 30">
            <a:extLst>
              <a:ext uri="{FF2B5EF4-FFF2-40B4-BE49-F238E27FC236}">
                <a16:creationId xmlns:a16="http://schemas.microsoft.com/office/drawing/2014/main" id="{8909B143-022D-2A49-8D70-A0AE4BA4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LAN</a:t>
            </a:r>
          </a:p>
        </p:txBody>
      </p:sp>
      <p:sp>
        <p:nvSpPr>
          <p:cNvPr id="72732" name="Text Box 31">
            <a:extLst>
              <a:ext uri="{FF2B5EF4-FFF2-40B4-BE49-F238E27FC236}">
                <a16:creationId xmlns:a16="http://schemas.microsoft.com/office/drawing/2014/main" id="{AC9CA7A1-D642-3743-9442-801F4AFA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3790950"/>
            <a:ext cx="1265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237.196.7.23</a:t>
            </a:r>
          </a:p>
        </p:txBody>
      </p:sp>
      <p:sp>
        <p:nvSpPr>
          <p:cNvPr id="72733" name="Line 32">
            <a:extLst>
              <a:ext uri="{FF2B5EF4-FFF2-40B4-BE49-F238E27FC236}">
                <a16:creationId xmlns:a16="http://schemas.microsoft.com/office/drawing/2014/main" id="{C7F285AA-930B-144F-BA4F-FF6F5E8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34" name="Text Box 33">
            <a:extLst>
              <a:ext uri="{FF2B5EF4-FFF2-40B4-BE49-F238E27FC236}">
                <a16:creationId xmlns:a16="http://schemas.microsoft.com/office/drawing/2014/main" id="{CA02009E-0577-E040-A583-6F4934B47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2990850"/>
            <a:ext cx="1265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237.196.7.78</a:t>
            </a:r>
          </a:p>
        </p:txBody>
      </p:sp>
      <p:sp>
        <p:nvSpPr>
          <p:cNvPr id="72735" name="Line 34">
            <a:extLst>
              <a:ext uri="{FF2B5EF4-FFF2-40B4-BE49-F238E27FC236}">
                <a16:creationId xmlns:a16="http://schemas.microsoft.com/office/drawing/2014/main" id="{F7245D7C-98D0-5449-8F27-F6EA09E937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36" name="Line 35">
            <a:extLst>
              <a:ext uri="{FF2B5EF4-FFF2-40B4-BE49-F238E27FC236}">
                <a16:creationId xmlns:a16="http://schemas.microsoft.com/office/drawing/2014/main" id="{EAD9A724-D6B6-144E-9818-3BD615E52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37" name="Text Box 36">
            <a:extLst>
              <a:ext uri="{FF2B5EF4-FFF2-40B4-BE49-F238E27FC236}">
                <a16:creationId xmlns:a16="http://schemas.microsoft.com/office/drawing/2014/main" id="{2243FAD0-96B3-E646-8426-A1FBEED8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3890963"/>
            <a:ext cx="1236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237.196.7.14</a:t>
            </a:r>
          </a:p>
        </p:txBody>
      </p:sp>
      <p:sp>
        <p:nvSpPr>
          <p:cNvPr id="72738" name="Line 38">
            <a:extLst>
              <a:ext uri="{FF2B5EF4-FFF2-40B4-BE49-F238E27FC236}">
                <a16:creationId xmlns:a16="http://schemas.microsoft.com/office/drawing/2014/main" id="{19382DF3-19C8-DE40-8894-3CC0E92C2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39" name="Text Box 39">
            <a:extLst>
              <a:ext uri="{FF2B5EF4-FFF2-40B4-BE49-F238E27FC236}">
                <a16:creationId xmlns:a16="http://schemas.microsoft.com/office/drawing/2014/main" id="{B181BFE1-0B0B-F849-8DE9-5A3410FD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61050"/>
            <a:ext cx="1265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237.196.7.88</a:t>
            </a:r>
          </a:p>
        </p:txBody>
      </p:sp>
    </p:spTree>
    <p:extLst>
      <p:ext uri="{BB962C8B-B14F-4D97-AF65-F5344CB8AC3E}">
        <p14:creationId xmlns:p14="http://schemas.microsoft.com/office/powerpoint/2010/main" val="181777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D054BD12-1892-F746-8371-D26347E0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B63125EC-7400-544F-A27E-ADD4C679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FE11B38-B265-754C-975C-251543C29251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BCCF8226-5FD0-3049-991B-69333262E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 Services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82CB4316-69BB-E741-9655-B463EDEA5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Framing, link access: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encapsulate datagram into frame, adding header, trailer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channel access if shared medium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“MAC” addresses used in frame headers to identify source, dest 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different from IP address!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Reliable delivery between adjacent nodes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learned how to do this already (chapter 3)!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seldom used on low bit error link (fiber, some twisted pair)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wireless links: high error rates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Q: why both link-level and end-end reliability?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5">
            <a:extLst>
              <a:ext uri="{FF2B5EF4-FFF2-40B4-BE49-F238E27FC236}">
                <a16:creationId xmlns:a16="http://schemas.microsoft.com/office/drawing/2014/main" id="{0677F8B8-3C47-1B49-9BD2-875E65D5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3730" name="Slide Number Placeholder 6">
            <a:extLst>
              <a:ext uri="{FF2B5EF4-FFF2-40B4-BE49-F238E27FC236}">
                <a16:creationId xmlns:a16="http://schemas.microsoft.com/office/drawing/2014/main" id="{5BD4B419-30B3-CC4C-9EEB-66FBB16A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8A408D3C-B94D-084D-9BE2-988E20D8689D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01C16E7-4FAC-AB45-92D6-433445D04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ARP protocol: Same LAN (network)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4BCF87B-6943-A946-AC4E-76780759AF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 wants to send datagram to B, and B’s MAC address not in A’s ARP table.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broadcasts</a:t>
            </a:r>
            <a:r>
              <a:rPr lang="en-US" altLang="en-US" sz="2000">
                <a:ea typeface="ＭＳ Ｐゴシック" panose="020B0600070205080204" pitchFamily="34" charset="-128"/>
              </a:rPr>
              <a:t> ARP query packet, containing B's IP address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Dest MAC address = FF-FF-FF-FF-FF-FF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all machines on LAN receive ARP query</a:t>
            </a:r>
            <a:r>
              <a:rPr lang="en-US" altLang="en-US" sz="18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B receives ARP packet, replies to A with its (B's) MAC address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frame sent to A’s MAC address (unicast)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73733" name="Rectangle 4">
            <a:extLst>
              <a:ext uri="{FF2B5EF4-FFF2-40B4-BE49-F238E27FC236}">
                <a16:creationId xmlns:a16="http://schemas.microsoft.com/office/drawing/2014/main" id="{79B12B79-DF8E-7149-9291-D4ADA128A9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 caches (saves) IP-to-MAC address pair in its ARP table until information becomes old (times out)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soft state: information that times out (goes away) unless refreshed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ARP is “plug-and-play”: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nodes create their ARP tables without intervention from net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376027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4">
            <a:extLst>
              <a:ext uri="{FF2B5EF4-FFF2-40B4-BE49-F238E27FC236}">
                <a16:creationId xmlns:a16="http://schemas.microsoft.com/office/drawing/2014/main" id="{C460DD86-18B2-BF4C-89EA-DA3897A0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56E8DD42-D27A-794A-AD9F-8C05012D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3971402E-E7A3-C74D-AA83-935E5C02CA4D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74755" name="Picture 2" descr="5">
            <a:extLst>
              <a:ext uri="{FF2B5EF4-FFF2-40B4-BE49-F238E27FC236}">
                <a16:creationId xmlns:a16="http://schemas.microsoft.com/office/drawing/2014/main" id="{6F13940F-0EEC-3243-AA09-1B14C38D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3">
            <a:extLst>
              <a:ext uri="{FF2B5EF4-FFF2-40B4-BE49-F238E27FC236}">
                <a16:creationId xmlns:a16="http://schemas.microsoft.com/office/drawing/2014/main" id="{0FA5117F-37A0-E143-9C41-D04AD194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Routing to another LAN</a:t>
            </a: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0A55CC40-7E66-6D4A-AF5B-8E5CF637C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walkthrough: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send datagram from A to B via R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                assume  A know’s B IP address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ARP tables in  router R, one for each IP network (LAN)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In routing table at source Host, find router 111.111.111.110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ARP table at source, find MAC address E6-E9-00-17-BB-4B, etc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8" name="Text Box 5">
            <a:extLst>
              <a:ext uri="{FF2B5EF4-FFF2-40B4-BE49-F238E27FC236}">
                <a16:creationId xmlns:a16="http://schemas.microsoft.com/office/drawing/2014/main" id="{BEC60711-3A77-AD44-94BC-3BF27EE9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33083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</a:t>
            </a:r>
            <a:endParaRPr lang="en-US" altLang="en-US" sz="1800"/>
          </a:p>
        </p:txBody>
      </p:sp>
      <p:sp>
        <p:nvSpPr>
          <p:cNvPr id="74759" name="Text Box 6">
            <a:extLst>
              <a:ext uri="{FF2B5EF4-FFF2-40B4-BE49-F238E27FC236}">
                <a16:creationId xmlns:a16="http://schemas.microsoft.com/office/drawing/2014/main" id="{7E18265F-A19F-AF42-B773-02DDF434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46021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endParaRPr lang="en-US" altLang="en-US" sz="1800"/>
          </a:p>
        </p:txBody>
      </p:sp>
      <p:sp>
        <p:nvSpPr>
          <p:cNvPr id="74760" name="Text Box 7">
            <a:extLst>
              <a:ext uri="{FF2B5EF4-FFF2-40B4-BE49-F238E27FC236}">
                <a16:creationId xmlns:a16="http://schemas.microsoft.com/office/drawing/2014/main" id="{1AF956B9-4513-3941-8A77-60065801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263" y="489108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74998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>
            <a:extLst>
              <a:ext uri="{FF2B5EF4-FFF2-40B4-BE49-F238E27FC236}">
                <a16:creationId xmlns:a16="http://schemas.microsoft.com/office/drawing/2014/main" id="{A067969B-5C44-1C42-8068-7EDE05C5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CFB59AF7-6C00-CE40-AB46-5B970626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65926DEA-9E9A-DF49-A08D-525F0AA5A2E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75779" name="Picture 2" descr="5">
            <a:extLst>
              <a:ext uri="{FF2B5EF4-FFF2-40B4-BE49-F238E27FC236}">
                <a16:creationId xmlns:a16="http://schemas.microsoft.com/office/drawing/2014/main" id="{32FFFF28-37AF-514E-BBF7-EA6B2505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970338"/>
            <a:ext cx="69643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3">
            <a:extLst>
              <a:ext uri="{FF2B5EF4-FFF2-40B4-BE49-F238E27FC236}">
                <a16:creationId xmlns:a16="http://schemas.microsoft.com/office/drawing/2014/main" id="{D564D6B6-9286-B24F-B316-C82D247E4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 creates datagram with source A, destination B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 uses ARP to get R’s MAC address for </a:t>
            </a:r>
            <a:r>
              <a:rPr lang="en-US" altLang="en-US" sz="1800">
                <a:ea typeface="ＭＳ Ｐゴシック" panose="020B0600070205080204" pitchFamily="34" charset="-128"/>
              </a:rPr>
              <a:t>111.111.111.110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A creates link-layer frame with R's MAC address as dest, frame contains A-to-B IP datagram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A’s adapter sends frame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R’s adapter receives frame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 removes IP datagram from Ethernet frame, sees its destined to B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 uses ARP to get B’s MAC address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R creates frame containing A-to-B IP datagram sends to B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5781" name="Text Box 4">
            <a:extLst>
              <a:ext uri="{FF2B5EF4-FFF2-40B4-BE49-F238E27FC236}">
                <a16:creationId xmlns:a16="http://schemas.microsoft.com/office/drawing/2014/main" id="{06DA7D64-A925-5546-930C-2E12F6EC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428148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</a:t>
            </a:r>
            <a:endParaRPr lang="en-US" altLang="en-US" sz="1800"/>
          </a:p>
        </p:txBody>
      </p:sp>
      <p:sp>
        <p:nvSpPr>
          <p:cNvPr id="75782" name="Text Box 5">
            <a:extLst>
              <a:ext uri="{FF2B5EF4-FFF2-40B4-BE49-F238E27FC236}">
                <a16:creationId xmlns:a16="http://schemas.microsoft.com/office/drawing/2014/main" id="{8D49B648-75AB-2349-A92B-84B82F6A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538638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endParaRPr lang="en-US" altLang="en-US" sz="1800"/>
          </a:p>
        </p:txBody>
      </p:sp>
      <p:sp>
        <p:nvSpPr>
          <p:cNvPr id="75783" name="Text Box 6">
            <a:extLst>
              <a:ext uri="{FF2B5EF4-FFF2-40B4-BE49-F238E27FC236}">
                <a16:creationId xmlns:a16="http://schemas.microsoft.com/office/drawing/2014/main" id="{86D223F6-BE90-8047-8504-CE025B2F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56340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83597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5">
            <a:extLst>
              <a:ext uri="{FF2B5EF4-FFF2-40B4-BE49-F238E27FC236}">
                <a16:creationId xmlns:a16="http://schemas.microsoft.com/office/drawing/2014/main" id="{3697E125-CA9C-7C43-B665-80BDA462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6F391F3D-D3EC-034D-937F-56D7621B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F2590E59-98C3-344E-87D2-F027C274E4A5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566450E-7DCC-4B40-854E-DB274DA7D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98335F4-438A-7048-A0A3-E100893537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539BA5BE-B863-784D-A725-30A5BB1FB6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5.6 Interconnections: Hubs and switches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501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>
            <a:extLst>
              <a:ext uri="{FF2B5EF4-FFF2-40B4-BE49-F238E27FC236}">
                <a16:creationId xmlns:a16="http://schemas.microsoft.com/office/drawing/2014/main" id="{DDF75D8E-B4B5-F742-B38A-722562E7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EB09D31B-A23D-B248-842A-5003EE98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2170F384-FB67-9C41-B0DA-98B2E1EE7BD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DFF4FF0-4FA9-0540-9DD8-D570C22E0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Interconnecting with hubs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F2B2C1D-1138-9243-B039-C656BA16A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613" y="1104900"/>
            <a:ext cx="838358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Backbone hub interconnects LAN segments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Extends max distance between nodes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But individual segment collision domains become one large collision domain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Also, can’t interconnect 10BaseT &amp; 100BaseT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7829" name="Rectangle 6">
            <a:extLst>
              <a:ext uri="{FF2B5EF4-FFF2-40B4-BE49-F238E27FC236}">
                <a16:creationId xmlns:a16="http://schemas.microsoft.com/office/drawing/2014/main" id="{FC47FF53-E34F-1147-962C-50945F1D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334000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77830" name="Object 2">
            <a:extLst>
              <a:ext uri="{FF2B5EF4-FFF2-40B4-BE49-F238E27FC236}">
                <a16:creationId xmlns:a16="http://schemas.microsoft.com/office/drawing/2014/main" id="{C11283DE-B86B-834D-BF17-55CC41669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675" y="5684838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3" name="Clip" r:id="rId3" imgW="12134850" imgH="10064750" progId="MS_ClipArt_Gallery.2">
                  <p:embed/>
                </p:oleObj>
              </mc:Choice>
              <mc:Fallback>
                <p:oleObj name="Clip" r:id="rId3" imgW="12134850" imgH="10064750" progId="MS_ClipArt_Gallery.2">
                  <p:embed/>
                  <p:pic>
                    <p:nvPicPr>
                      <p:cNvPr id="77830" name="Object 2">
                        <a:extLst>
                          <a:ext uri="{FF2B5EF4-FFF2-40B4-BE49-F238E27FC236}">
                            <a16:creationId xmlns:a16="http://schemas.microsoft.com/office/drawing/2014/main" id="{C11283DE-B86B-834D-BF17-55CC41669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5684838"/>
                        <a:ext cx="5207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3">
            <a:extLst>
              <a:ext uri="{FF2B5EF4-FFF2-40B4-BE49-F238E27FC236}">
                <a16:creationId xmlns:a16="http://schemas.microsoft.com/office/drawing/2014/main" id="{6B556697-2B6E-854E-AA1D-A06286EB8E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8775" y="56991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4" name="Clip" r:id="rId5" imgW="12134850" imgH="10064750" progId="MS_ClipArt_Gallery.2">
                  <p:embed/>
                </p:oleObj>
              </mc:Choice>
              <mc:Fallback>
                <p:oleObj name="Clip" r:id="rId5" imgW="12134850" imgH="10064750" progId="MS_ClipArt_Gallery.2">
                  <p:embed/>
                  <p:pic>
                    <p:nvPicPr>
                      <p:cNvPr id="77831" name="Object 3">
                        <a:extLst>
                          <a:ext uri="{FF2B5EF4-FFF2-40B4-BE49-F238E27FC236}">
                            <a16:creationId xmlns:a16="http://schemas.microsoft.com/office/drawing/2014/main" id="{6B556697-2B6E-854E-AA1D-A06286EB8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5699125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4">
            <a:extLst>
              <a:ext uri="{FF2B5EF4-FFF2-40B4-BE49-F238E27FC236}">
                <a16:creationId xmlns:a16="http://schemas.microsoft.com/office/drawing/2014/main" id="{D24CFEAC-9AD6-5B40-AF5D-7102BFEBEC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7463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5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77832" name="Object 4">
                        <a:extLst>
                          <a:ext uri="{FF2B5EF4-FFF2-40B4-BE49-F238E27FC236}">
                            <a16:creationId xmlns:a16="http://schemas.microsoft.com/office/drawing/2014/main" id="{D24CFEAC-9AD6-5B40-AF5D-7102BFEBE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5">
            <a:extLst>
              <a:ext uri="{FF2B5EF4-FFF2-40B4-BE49-F238E27FC236}">
                <a16:creationId xmlns:a16="http://schemas.microsoft.com/office/drawing/2014/main" id="{D14C1844-14EC-EA4A-B905-594ADB203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7118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6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77833" name="Object 5">
                        <a:extLst>
                          <a:ext uri="{FF2B5EF4-FFF2-40B4-BE49-F238E27FC236}">
                            <a16:creationId xmlns:a16="http://schemas.microsoft.com/office/drawing/2014/main" id="{D14C1844-14EC-EA4A-B905-594ADB2035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11825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4" name="Rectangle 11">
            <a:extLst>
              <a:ext uri="{FF2B5EF4-FFF2-40B4-BE49-F238E27FC236}">
                <a16:creationId xmlns:a16="http://schemas.microsoft.com/office/drawing/2014/main" id="{EAAD53BD-49A3-D842-914A-A938B273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5343525"/>
            <a:ext cx="360363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7835" name="Rectangle 12">
            <a:extLst>
              <a:ext uri="{FF2B5EF4-FFF2-40B4-BE49-F238E27FC236}">
                <a16:creationId xmlns:a16="http://schemas.microsoft.com/office/drawing/2014/main" id="{067DC54D-74AB-B745-AE9F-E1312EAA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5330825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77836" name="Object 6">
            <a:extLst>
              <a:ext uri="{FF2B5EF4-FFF2-40B4-BE49-F238E27FC236}">
                <a16:creationId xmlns:a16="http://schemas.microsoft.com/office/drawing/2014/main" id="{E79B2B45-7433-8642-9296-AD68FFB4E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8300" y="5529263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7" name="Clip" r:id="rId8" imgW="12134850" imgH="10064750" progId="MS_ClipArt_Gallery.2">
                  <p:embed/>
                </p:oleObj>
              </mc:Choice>
              <mc:Fallback>
                <p:oleObj name="Clip" r:id="rId8" imgW="12134850" imgH="10064750" progId="MS_ClipArt_Gallery.2">
                  <p:embed/>
                  <p:pic>
                    <p:nvPicPr>
                      <p:cNvPr id="77836" name="Object 6">
                        <a:extLst>
                          <a:ext uri="{FF2B5EF4-FFF2-40B4-BE49-F238E27FC236}">
                            <a16:creationId xmlns:a16="http://schemas.microsoft.com/office/drawing/2014/main" id="{E79B2B45-7433-8642-9296-AD68FFB4E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29263"/>
                        <a:ext cx="522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7">
            <a:extLst>
              <a:ext uri="{FF2B5EF4-FFF2-40B4-BE49-F238E27FC236}">
                <a16:creationId xmlns:a16="http://schemas.microsoft.com/office/drawing/2014/main" id="{CD24D771-DA6F-1449-99C9-2D79466C53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8363" y="6059488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8" name="Clip" r:id="rId9" imgW="12134850" imgH="10064750" progId="MS_ClipArt_Gallery.2">
                  <p:embed/>
                </p:oleObj>
              </mc:Choice>
              <mc:Fallback>
                <p:oleObj name="Clip" r:id="rId9" imgW="12134850" imgH="10064750" progId="MS_ClipArt_Gallery.2">
                  <p:embed/>
                  <p:pic>
                    <p:nvPicPr>
                      <p:cNvPr id="77837" name="Object 7">
                        <a:extLst>
                          <a:ext uri="{FF2B5EF4-FFF2-40B4-BE49-F238E27FC236}">
                            <a16:creationId xmlns:a16="http://schemas.microsoft.com/office/drawing/2014/main" id="{CD24D771-DA6F-1449-99C9-2D79466C5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6059488"/>
                        <a:ext cx="522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8">
            <a:extLst>
              <a:ext uri="{FF2B5EF4-FFF2-40B4-BE49-F238E27FC236}">
                <a16:creationId xmlns:a16="http://schemas.microsoft.com/office/drawing/2014/main" id="{691D0088-CCDD-BE42-B8F2-7FF7351D7E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0" y="5494338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9" name="Clip" r:id="rId10" imgW="12134850" imgH="10064750" progId="MS_ClipArt_Gallery.2">
                  <p:embed/>
                </p:oleObj>
              </mc:Choice>
              <mc:Fallback>
                <p:oleObj name="Clip" r:id="rId10" imgW="12134850" imgH="10064750" progId="MS_ClipArt_Gallery.2">
                  <p:embed/>
                  <p:pic>
                    <p:nvPicPr>
                      <p:cNvPr id="77838" name="Object 8">
                        <a:extLst>
                          <a:ext uri="{FF2B5EF4-FFF2-40B4-BE49-F238E27FC236}">
                            <a16:creationId xmlns:a16="http://schemas.microsoft.com/office/drawing/2014/main" id="{691D0088-CCDD-BE42-B8F2-7FF7351D7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494338"/>
                        <a:ext cx="522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9">
            <a:extLst>
              <a:ext uri="{FF2B5EF4-FFF2-40B4-BE49-F238E27FC236}">
                <a16:creationId xmlns:a16="http://schemas.microsoft.com/office/drawing/2014/main" id="{EE55792C-1219-6547-8A85-20955801F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2325" y="5905500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0" name="Clip" r:id="rId11" imgW="12134850" imgH="10064750" progId="MS_ClipArt_Gallery.2">
                  <p:embed/>
                </p:oleObj>
              </mc:Choice>
              <mc:Fallback>
                <p:oleObj name="Clip" r:id="rId11" imgW="12134850" imgH="10064750" progId="MS_ClipArt_Gallery.2">
                  <p:embed/>
                  <p:pic>
                    <p:nvPicPr>
                      <p:cNvPr id="77839" name="Object 9">
                        <a:extLst>
                          <a:ext uri="{FF2B5EF4-FFF2-40B4-BE49-F238E27FC236}">
                            <a16:creationId xmlns:a16="http://schemas.microsoft.com/office/drawing/2014/main" id="{EE55792C-1219-6547-8A85-20955801F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5905500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0" name="Object 10">
            <a:extLst>
              <a:ext uri="{FF2B5EF4-FFF2-40B4-BE49-F238E27FC236}">
                <a16:creationId xmlns:a16="http://schemas.microsoft.com/office/drawing/2014/main" id="{68438864-1764-E648-B6F2-95E2403F6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025" y="51530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1" name="Clip" r:id="rId12" imgW="12134850" imgH="10064750" progId="MS_ClipArt_Gallery.2">
                  <p:embed/>
                </p:oleObj>
              </mc:Choice>
              <mc:Fallback>
                <p:oleObj name="Clip" r:id="rId12" imgW="12134850" imgH="10064750" progId="MS_ClipArt_Gallery.2">
                  <p:embed/>
                  <p:pic>
                    <p:nvPicPr>
                      <p:cNvPr id="77840" name="Object 10">
                        <a:extLst>
                          <a:ext uri="{FF2B5EF4-FFF2-40B4-BE49-F238E27FC236}">
                            <a16:creationId xmlns:a16="http://schemas.microsoft.com/office/drawing/2014/main" id="{68438864-1764-E648-B6F2-95E2403F6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153025"/>
                        <a:ext cx="522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1" name="Line 18">
            <a:extLst>
              <a:ext uri="{FF2B5EF4-FFF2-40B4-BE49-F238E27FC236}">
                <a16:creationId xmlns:a16="http://schemas.microsoft.com/office/drawing/2014/main" id="{056577B5-54C9-7444-90FC-697CC502C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650" y="5335588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2" name="Line 19">
            <a:extLst>
              <a:ext uri="{FF2B5EF4-FFF2-40B4-BE49-F238E27FC236}">
                <a16:creationId xmlns:a16="http://schemas.microsoft.com/office/drawing/2014/main" id="{2E9F3FCC-C63C-9444-BBCD-033599CC14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50975" y="5387975"/>
            <a:ext cx="34131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3" name="Line 20">
            <a:extLst>
              <a:ext uri="{FF2B5EF4-FFF2-40B4-BE49-F238E27FC236}">
                <a16:creationId xmlns:a16="http://schemas.microsoft.com/office/drawing/2014/main" id="{19155B1A-16BD-BA48-A079-BB4997607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5419725"/>
            <a:ext cx="9048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4" name="Line 21">
            <a:extLst>
              <a:ext uri="{FF2B5EF4-FFF2-40B4-BE49-F238E27FC236}">
                <a16:creationId xmlns:a16="http://schemas.microsoft.com/office/drawing/2014/main" id="{76FC584A-C2DC-1D40-8D11-CFE96E249A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111ACF1B-CF0F-F74E-BEE6-EFF53C1F3B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9988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6" name="Line 23">
            <a:extLst>
              <a:ext uri="{FF2B5EF4-FFF2-40B4-BE49-F238E27FC236}">
                <a16:creationId xmlns:a16="http://schemas.microsoft.com/office/drawing/2014/main" id="{A064283A-95ED-564D-85DF-A770C6984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7650" y="5335588"/>
            <a:ext cx="287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7" name="Line 24">
            <a:extLst>
              <a:ext uri="{FF2B5EF4-FFF2-40B4-BE49-F238E27FC236}">
                <a16:creationId xmlns:a16="http://schemas.microsoft.com/office/drawing/2014/main" id="{F7A25DEE-8C40-3842-A20A-96C8BD8562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6563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8" name="Line 25">
            <a:extLst>
              <a:ext uri="{FF2B5EF4-FFF2-40B4-BE49-F238E27FC236}">
                <a16:creationId xmlns:a16="http://schemas.microsoft.com/office/drawing/2014/main" id="{84609465-4C20-ED41-81BA-B03BA08FC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9650" y="5387975"/>
            <a:ext cx="142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9" name="Line 26">
            <a:extLst>
              <a:ext uri="{FF2B5EF4-FFF2-40B4-BE49-F238E27FC236}">
                <a16:creationId xmlns:a16="http://schemas.microsoft.com/office/drawing/2014/main" id="{8F026F1A-7C88-B34C-AB3E-BA648FC41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2525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50" name="Line 33">
            <a:extLst>
              <a:ext uri="{FF2B5EF4-FFF2-40B4-BE49-F238E27FC236}">
                <a16:creationId xmlns:a16="http://schemas.microsoft.com/office/drawing/2014/main" id="{1A34F985-8705-8548-82E7-F09181B97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9288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51" name="Line 34">
            <a:extLst>
              <a:ext uri="{FF2B5EF4-FFF2-40B4-BE49-F238E27FC236}">
                <a16:creationId xmlns:a16="http://schemas.microsoft.com/office/drawing/2014/main" id="{95151F36-4941-AD42-9EF3-0699D4AB3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5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52" name="Line 35">
            <a:extLst>
              <a:ext uri="{FF2B5EF4-FFF2-40B4-BE49-F238E27FC236}">
                <a16:creationId xmlns:a16="http://schemas.microsoft.com/office/drawing/2014/main" id="{90889B71-6CAB-CF44-8155-D0FCA351B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6713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53" name="Text Box 36">
            <a:extLst>
              <a:ext uri="{FF2B5EF4-FFF2-40B4-BE49-F238E27FC236}">
                <a16:creationId xmlns:a16="http://schemas.microsoft.com/office/drawing/2014/main" id="{BA3AB5D3-2090-1740-93E0-97641BBA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5113338"/>
            <a:ext cx="579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77854" name="Text Box 37">
            <a:extLst>
              <a:ext uri="{FF2B5EF4-FFF2-40B4-BE49-F238E27FC236}">
                <a16:creationId xmlns:a16="http://schemas.microsoft.com/office/drawing/2014/main" id="{5FCAA3CC-DB09-1A46-8F56-748292C5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122863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77855" name="Text Box 38">
            <a:extLst>
              <a:ext uri="{FF2B5EF4-FFF2-40B4-BE49-F238E27FC236}">
                <a16:creationId xmlns:a16="http://schemas.microsoft.com/office/drawing/2014/main" id="{30718AE0-962D-914F-845E-EF955985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4983163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77856" name="Text Box 39">
            <a:extLst>
              <a:ext uri="{FF2B5EF4-FFF2-40B4-BE49-F238E27FC236}">
                <a16:creationId xmlns:a16="http://schemas.microsoft.com/office/drawing/2014/main" id="{C6EFEF4B-40F9-6E4C-A5FB-29ACB8D0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3651250"/>
            <a:ext cx="569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77857" name="Rectangle 40">
            <a:extLst>
              <a:ext uri="{FF2B5EF4-FFF2-40B4-BE49-F238E27FC236}">
                <a16:creationId xmlns:a16="http://schemas.microsoft.com/office/drawing/2014/main" id="{45A2A879-D46C-6644-B821-5015D126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3944938"/>
            <a:ext cx="361950" cy="746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67077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4">
            <a:extLst>
              <a:ext uri="{FF2B5EF4-FFF2-40B4-BE49-F238E27FC236}">
                <a16:creationId xmlns:a16="http://schemas.microsoft.com/office/drawing/2014/main" id="{0B6E4DB4-7CB4-A64D-81EB-87AC43C7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A3699213-FABB-7541-8050-18BB8DF2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3D3241EC-23DF-1F40-9480-035F53F55C2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CC65562-3D8F-5244-AA7B-35D19E9F7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Hubs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5685B82-944B-8D4E-B594-AB008BF89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977900"/>
            <a:ext cx="7772400" cy="23193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Hubs are essentially physical-layer repeaters: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bits coming from one link go out all other links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 the same rate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frame buffering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CSMA/CD at hub: adapters detect collisions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provides net management functionality</a:t>
            </a:r>
          </a:p>
        </p:txBody>
      </p:sp>
      <p:grpSp>
        <p:nvGrpSpPr>
          <p:cNvPr id="78853" name="Group 21">
            <a:extLst>
              <a:ext uri="{FF2B5EF4-FFF2-40B4-BE49-F238E27FC236}">
                <a16:creationId xmlns:a16="http://schemas.microsoft.com/office/drawing/2014/main" id="{838A0977-E7E5-D740-8B56-162C7889CAFE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3763963"/>
            <a:ext cx="3432175" cy="2708275"/>
            <a:chOff x="1234" y="2136"/>
            <a:chExt cx="2578" cy="1982"/>
          </a:xfrm>
        </p:grpSpPr>
        <p:sp>
          <p:nvSpPr>
            <p:cNvPr id="78854" name="Rectangle 22">
              <a:extLst>
                <a:ext uri="{FF2B5EF4-FFF2-40B4-BE49-F238E27FC236}">
                  <a16:creationId xmlns:a16="http://schemas.microsoft.com/office/drawing/2014/main" id="{6B478923-BFCD-3E42-AC01-36EBCE6AA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78855" name="Object 2">
              <a:extLst>
                <a:ext uri="{FF2B5EF4-FFF2-40B4-BE49-F238E27FC236}">
                  <a16:creationId xmlns:a16="http://schemas.microsoft.com/office/drawing/2014/main" id="{58CDA0A9-BB2D-544B-9741-016B5D888A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57" name="Clip" r:id="rId3" imgW="12134850" imgH="10064750" progId="MS_ClipArt_Gallery.2">
                    <p:embed/>
                  </p:oleObj>
                </mc:Choice>
                <mc:Fallback>
                  <p:oleObj name="Clip" r:id="rId3" imgW="12134850" imgH="10064750" progId="MS_ClipArt_Gallery.2">
                    <p:embed/>
                    <p:pic>
                      <p:nvPicPr>
                        <p:cNvPr id="78855" name="Object 2">
                          <a:extLst>
                            <a:ext uri="{FF2B5EF4-FFF2-40B4-BE49-F238E27FC236}">
                              <a16:creationId xmlns:a16="http://schemas.microsoft.com/office/drawing/2014/main" id="{58CDA0A9-BB2D-544B-9741-016B5D888A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6" name="Object 3">
              <a:extLst>
                <a:ext uri="{FF2B5EF4-FFF2-40B4-BE49-F238E27FC236}">
                  <a16:creationId xmlns:a16="http://schemas.microsoft.com/office/drawing/2014/main" id="{081687C8-585D-AF4D-97F6-E773AE82D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58" name="Clip" r:id="rId5" imgW="12134850" imgH="10064750" progId="MS_ClipArt_Gallery.2">
                    <p:embed/>
                  </p:oleObj>
                </mc:Choice>
                <mc:Fallback>
                  <p:oleObj name="Clip" r:id="rId5" imgW="12134850" imgH="10064750" progId="MS_ClipArt_Gallery.2">
                    <p:embed/>
                    <p:pic>
                      <p:nvPicPr>
                        <p:cNvPr id="78856" name="Object 3">
                          <a:extLst>
                            <a:ext uri="{FF2B5EF4-FFF2-40B4-BE49-F238E27FC236}">
                              <a16:creationId xmlns:a16="http://schemas.microsoft.com/office/drawing/2014/main" id="{081687C8-585D-AF4D-97F6-E773AE82D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7" name="Object 4">
              <a:extLst>
                <a:ext uri="{FF2B5EF4-FFF2-40B4-BE49-F238E27FC236}">
                  <a16:creationId xmlns:a16="http://schemas.microsoft.com/office/drawing/2014/main" id="{5B87F384-9E6E-2946-9C9F-F0E2D06828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59" name="Clip" r:id="rId6" imgW="12134850" imgH="10064750" progId="MS_ClipArt_Gallery.2">
                    <p:embed/>
                  </p:oleObj>
                </mc:Choice>
                <mc:Fallback>
                  <p:oleObj name="Clip" r:id="rId6" imgW="12134850" imgH="10064750" progId="MS_ClipArt_Gallery.2">
                    <p:embed/>
                    <p:pic>
                      <p:nvPicPr>
                        <p:cNvPr id="78857" name="Object 4">
                          <a:extLst>
                            <a:ext uri="{FF2B5EF4-FFF2-40B4-BE49-F238E27FC236}">
                              <a16:creationId xmlns:a16="http://schemas.microsoft.com/office/drawing/2014/main" id="{5B87F384-9E6E-2946-9C9F-F0E2D06828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8" name="Object 5">
              <a:extLst>
                <a:ext uri="{FF2B5EF4-FFF2-40B4-BE49-F238E27FC236}">
                  <a16:creationId xmlns:a16="http://schemas.microsoft.com/office/drawing/2014/main" id="{46D2E24A-138A-3E4B-B41A-DD5FD63AFA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60" name="Clip" r:id="rId7" imgW="12134850" imgH="10064750" progId="MS_ClipArt_Gallery.2">
                    <p:embed/>
                  </p:oleObj>
                </mc:Choice>
                <mc:Fallback>
                  <p:oleObj name="Clip" r:id="rId7" imgW="12134850" imgH="10064750" progId="MS_ClipArt_Gallery.2">
                    <p:embed/>
                    <p:pic>
                      <p:nvPicPr>
                        <p:cNvPr id="78858" name="Object 5">
                          <a:extLst>
                            <a:ext uri="{FF2B5EF4-FFF2-40B4-BE49-F238E27FC236}">
                              <a16:creationId xmlns:a16="http://schemas.microsoft.com/office/drawing/2014/main" id="{46D2E24A-138A-3E4B-B41A-DD5FD63AFA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59" name="Rectangle 27">
              <a:extLst>
                <a:ext uri="{FF2B5EF4-FFF2-40B4-BE49-F238E27FC236}">
                  <a16:creationId xmlns:a16="http://schemas.microsoft.com/office/drawing/2014/main" id="{BDE8DD9F-F3D2-444F-AF41-813F9D150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8860" name="Rectangle 28">
              <a:extLst>
                <a:ext uri="{FF2B5EF4-FFF2-40B4-BE49-F238E27FC236}">
                  <a16:creationId xmlns:a16="http://schemas.microsoft.com/office/drawing/2014/main" id="{E8E220CC-F6C0-3041-A807-7FD5C2CAE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8861" name="Rectangle 29">
              <a:extLst>
                <a:ext uri="{FF2B5EF4-FFF2-40B4-BE49-F238E27FC236}">
                  <a16:creationId xmlns:a16="http://schemas.microsoft.com/office/drawing/2014/main" id="{FDDFBDA0-C92B-8846-8836-FA5A950B1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8862" name="Rectangle 30">
              <a:extLst>
                <a:ext uri="{FF2B5EF4-FFF2-40B4-BE49-F238E27FC236}">
                  <a16:creationId xmlns:a16="http://schemas.microsoft.com/office/drawing/2014/main" id="{AA54D116-0F07-3A4C-ACE5-800D8F0A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8863" name="Line 31">
              <a:extLst>
                <a:ext uri="{FF2B5EF4-FFF2-40B4-BE49-F238E27FC236}">
                  <a16:creationId xmlns:a16="http://schemas.microsoft.com/office/drawing/2014/main" id="{0EE1C609-BCA8-5449-AFA9-841DBB718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4" name="Line 32">
              <a:extLst>
                <a:ext uri="{FF2B5EF4-FFF2-40B4-BE49-F238E27FC236}">
                  <a16:creationId xmlns:a16="http://schemas.microsoft.com/office/drawing/2014/main" id="{A93724D4-E562-2240-A368-00BA0D8EA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5" name="Line 33">
              <a:extLst>
                <a:ext uri="{FF2B5EF4-FFF2-40B4-BE49-F238E27FC236}">
                  <a16:creationId xmlns:a16="http://schemas.microsoft.com/office/drawing/2014/main" id="{11681F90-9DFD-5A48-A4BA-F42ED3E91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6" name="Line 34">
              <a:extLst>
                <a:ext uri="{FF2B5EF4-FFF2-40B4-BE49-F238E27FC236}">
                  <a16:creationId xmlns:a16="http://schemas.microsoft.com/office/drawing/2014/main" id="{A0552296-4868-4540-9A44-96969E9EC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7" name="Text Box 35">
              <a:extLst>
                <a:ext uri="{FF2B5EF4-FFF2-40B4-BE49-F238E27FC236}">
                  <a16:creationId xmlns:a16="http://schemas.microsoft.com/office/drawing/2014/main" id="{8D6CC227-0B3C-554B-9ADE-591078BF7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" y="2665"/>
              <a:ext cx="99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twisted pair</a:t>
              </a:r>
            </a:p>
          </p:txBody>
        </p:sp>
        <p:sp>
          <p:nvSpPr>
            <p:cNvPr id="78868" name="Line 36">
              <a:extLst>
                <a:ext uri="{FF2B5EF4-FFF2-40B4-BE49-F238E27FC236}">
                  <a16:creationId xmlns:a16="http://schemas.microsoft.com/office/drawing/2014/main" id="{6987CFFB-9662-484D-8A0C-399554E38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9" name="Text Box 37">
              <a:extLst>
                <a:ext uri="{FF2B5EF4-FFF2-40B4-BE49-F238E27FC236}">
                  <a16:creationId xmlns:a16="http://schemas.microsoft.com/office/drawing/2014/main" id="{D41FF9A0-9038-0648-BFC2-B862B5B7F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297"/>
              <a:ext cx="39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hub</a:t>
              </a:r>
            </a:p>
          </p:txBody>
        </p:sp>
        <p:sp>
          <p:nvSpPr>
            <p:cNvPr id="78870" name="Line 38">
              <a:extLst>
                <a:ext uri="{FF2B5EF4-FFF2-40B4-BE49-F238E27FC236}">
                  <a16:creationId xmlns:a16="http://schemas.microsoft.com/office/drawing/2014/main" id="{85138600-D46B-7C49-A096-649305BB9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3510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>
            <a:extLst>
              <a:ext uri="{FF2B5EF4-FFF2-40B4-BE49-F238E27FC236}">
                <a16:creationId xmlns:a16="http://schemas.microsoft.com/office/drawing/2014/main" id="{B76BF819-F2CE-744D-8ADE-74FF05CB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DC1C00B9-49B5-8C4C-A4B0-AF8A3E55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23174AEC-296D-9344-9FEB-A976F1B79371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54B88FD-7C6C-F24C-8A19-BF96C4BFC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10BaseT and 100BaseT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A8A3534-F435-C648-8A43-6BE2D01D2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977900"/>
            <a:ext cx="7772400" cy="21002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10/100 Mbps rate; latter called “fast ethernet”</a:t>
            </a:r>
          </a:p>
          <a:p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sz="2400">
                <a:ea typeface="ＭＳ Ｐゴシック" panose="020B0600070205080204" pitchFamily="34" charset="-128"/>
              </a:rPr>
              <a:t> stands for Twisted Pair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Nodes connect to a hub: “star topology”; 100 m max distance between nodes and hub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79877" name="Group 38">
            <a:extLst>
              <a:ext uri="{FF2B5EF4-FFF2-40B4-BE49-F238E27FC236}">
                <a16:creationId xmlns:a16="http://schemas.microsoft.com/office/drawing/2014/main" id="{3DAD3E1F-4A2B-544F-9765-6A303FCCC82A}"/>
              </a:ext>
            </a:extLst>
          </p:cNvPr>
          <p:cNvGrpSpPr>
            <a:grpSpLocks/>
          </p:cNvGrpSpPr>
          <p:nvPr/>
        </p:nvGrpSpPr>
        <p:grpSpPr bwMode="auto">
          <a:xfrm>
            <a:off x="1958975" y="3095625"/>
            <a:ext cx="3987800" cy="3146425"/>
            <a:chOff x="1234" y="2136"/>
            <a:chExt cx="2512" cy="1982"/>
          </a:xfrm>
        </p:grpSpPr>
        <p:sp>
          <p:nvSpPr>
            <p:cNvPr id="79878" name="Rectangle 21">
              <a:extLst>
                <a:ext uri="{FF2B5EF4-FFF2-40B4-BE49-F238E27FC236}">
                  <a16:creationId xmlns:a16="http://schemas.microsoft.com/office/drawing/2014/main" id="{3C6D9427-AB92-634D-B8EC-E5E03CDB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79879" name="Object 2">
              <a:extLst>
                <a:ext uri="{FF2B5EF4-FFF2-40B4-BE49-F238E27FC236}">
                  <a16:creationId xmlns:a16="http://schemas.microsoft.com/office/drawing/2014/main" id="{4DC25777-7BFA-2642-A677-A1C203568C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81" name="Clip" r:id="rId3" imgW="12134850" imgH="10064750" progId="MS_ClipArt_Gallery.2">
                    <p:embed/>
                  </p:oleObj>
                </mc:Choice>
                <mc:Fallback>
                  <p:oleObj name="Clip" r:id="rId3" imgW="12134850" imgH="10064750" progId="MS_ClipArt_Gallery.2">
                    <p:embed/>
                    <p:pic>
                      <p:nvPicPr>
                        <p:cNvPr id="79879" name="Object 2">
                          <a:extLst>
                            <a:ext uri="{FF2B5EF4-FFF2-40B4-BE49-F238E27FC236}">
                              <a16:creationId xmlns:a16="http://schemas.microsoft.com/office/drawing/2014/main" id="{4DC25777-7BFA-2642-A677-A1C203568C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80" name="Object 3">
              <a:extLst>
                <a:ext uri="{FF2B5EF4-FFF2-40B4-BE49-F238E27FC236}">
                  <a16:creationId xmlns:a16="http://schemas.microsoft.com/office/drawing/2014/main" id="{232C454E-0B21-6B4A-A93B-C892E9BCFE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82" name="Clip" r:id="rId5" imgW="12134850" imgH="10064750" progId="MS_ClipArt_Gallery.2">
                    <p:embed/>
                  </p:oleObj>
                </mc:Choice>
                <mc:Fallback>
                  <p:oleObj name="Clip" r:id="rId5" imgW="12134850" imgH="10064750" progId="MS_ClipArt_Gallery.2">
                    <p:embed/>
                    <p:pic>
                      <p:nvPicPr>
                        <p:cNvPr id="79880" name="Object 3">
                          <a:extLst>
                            <a:ext uri="{FF2B5EF4-FFF2-40B4-BE49-F238E27FC236}">
                              <a16:creationId xmlns:a16="http://schemas.microsoft.com/office/drawing/2014/main" id="{232C454E-0B21-6B4A-A93B-C892E9BCFE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81" name="Object 4">
              <a:extLst>
                <a:ext uri="{FF2B5EF4-FFF2-40B4-BE49-F238E27FC236}">
                  <a16:creationId xmlns:a16="http://schemas.microsoft.com/office/drawing/2014/main" id="{1EABDB35-33F3-E44E-8C0A-1A15ADF729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83" name="Clip" r:id="rId6" imgW="12134850" imgH="10064750" progId="MS_ClipArt_Gallery.2">
                    <p:embed/>
                  </p:oleObj>
                </mc:Choice>
                <mc:Fallback>
                  <p:oleObj name="Clip" r:id="rId6" imgW="12134850" imgH="10064750" progId="MS_ClipArt_Gallery.2">
                    <p:embed/>
                    <p:pic>
                      <p:nvPicPr>
                        <p:cNvPr id="79881" name="Object 4">
                          <a:extLst>
                            <a:ext uri="{FF2B5EF4-FFF2-40B4-BE49-F238E27FC236}">
                              <a16:creationId xmlns:a16="http://schemas.microsoft.com/office/drawing/2014/main" id="{1EABDB35-33F3-E44E-8C0A-1A15ADF729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82" name="Object 5">
              <a:extLst>
                <a:ext uri="{FF2B5EF4-FFF2-40B4-BE49-F238E27FC236}">
                  <a16:creationId xmlns:a16="http://schemas.microsoft.com/office/drawing/2014/main" id="{DE468AE2-22AD-B34E-BD67-7C554B9F69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84" name="Clip" r:id="rId7" imgW="12134850" imgH="10064750" progId="MS_ClipArt_Gallery.2">
                    <p:embed/>
                  </p:oleObj>
                </mc:Choice>
                <mc:Fallback>
                  <p:oleObj name="Clip" r:id="rId7" imgW="12134850" imgH="10064750" progId="MS_ClipArt_Gallery.2">
                    <p:embed/>
                    <p:pic>
                      <p:nvPicPr>
                        <p:cNvPr id="79882" name="Object 5">
                          <a:extLst>
                            <a:ext uri="{FF2B5EF4-FFF2-40B4-BE49-F238E27FC236}">
                              <a16:creationId xmlns:a16="http://schemas.microsoft.com/office/drawing/2014/main" id="{DE468AE2-22AD-B34E-BD67-7C554B9F69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83" name="Rectangle 26">
              <a:extLst>
                <a:ext uri="{FF2B5EF4-FFF2-40B4-BE49-F238E27FC236}">
                  <a16:creationId xmlns:a16="http://schemas.microsoft.com/office/drawing/2014/main" id="{9E50C78C-9BF8-654C-8D48-4E0D0B932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9884" name="Rectangle 27">
              <a:extLst>
                <a:ext uri="{FF2B5EF4-FFF2-40B4-BE49-F238E27FC236}">
                  <a16:creationId xmlns:a16="http://schemas.microsoft.com/office/drawing/2014/main" id="{9A9C6AE9-4090-A146-A458-C0244765C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9885" name="Rectangle 28">
              <a:extLst>
                <a:ext uri="{FF2B5EF4-FFF2-40B4-BE49-F238E27FC236}">
                  <a16:creationId xmlns:a16="http://schemas.microsoft.com/office/drawing/2014/main" id="{CA2B75F3-CF00-304F-82CC-2E246C950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9886" name="Rectangle 29">
              <a:extLst>
                <a:ext uri="{FF2B5EF4-FFF2-40B4-BE49-F238E27FC236}">
                  <a16:creationId xmlns:a16="http://schemas.microsoft.com/office/drawing/2014/main" id="{01B5F1FB-1BBA-4445-96DF-64B336BC5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9887" name="Line 30">
              <a:extLst>
                <a:ext uri="{FF2B5EF4-FFF2-40B4-BE49-F238E27FC236}">
                  <a16:creationId xmlns:a16="http://schemas.microsoft.com/office/drawing/2014/main" id="{4B12D231-DE2B-7146-9F8B-A4E473DCC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88" name="Line 31">
              <a:extLst>
                <a:ext uri="{FF2B5EF4-FFF2-40B4-BE49-F238E27FC236}">
                  <a16:creationId xmlns:a16="http://schemas.microsoft.com/office/drawing/2014/main" id="{60BA2B28-106D-5B41-B278-391015A8C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89" name="Line 32">
              <a:extLst>
                <a:ext uri="{FF2B5EF4-FFF2-40B4-BE49-F238E27FC236}">
                  <a16:creationId xmlns:a16="http://schemas.microsoft.com/office/drawing/2014/main" id="{BA2DB9C6-A4C8-E44D-96E6-34F0AE6E6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0" name="Line 33">
              <a:extLst>
                <a:ext uri="{FF2B5EF4-FFF2-40B4-BE49-F238E27FC236}">
                  <a16:creationId xmlns:a16="http://schemas.microsoft.com/office/drawing/2014/main" id="{DF6A3588-7F21-974B-A185-27D3669AD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1" name="Text Box 34">
              <a:extLst>
                <a:ext uri="{FF2B5EF4-FFF2-40B4-BE49-F238E27FC236}">
                  <a16:creationId xmlns:a16="http://schemas.microsoft.com/office/drawing/2014/main" id="{41D5886F-08C0-DA43-AD01-CE3DB80CC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" y="2665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twisted pair</a:t>
              </a:r>
            </a:p>
          </p:txBody>
        </p:sp>
        <p:sp>
          <p:nvSpPr>
            <p:cNvPr id="79892" name="Line 35">
              <a:extLst>
                <a:ext uri="{FF2B5EF4-FFF2-40B4-BE49-F238E27FC236}">
                  <a16:creationId xmlns:a16="http://schemas.microsoft.com/office/drawing/2014/main" id="{A567C29A-51E5-C849-A75B-1EBFF04ED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3" name="Text Box 36">
              <a:extLst>
                <a:ext uri="{FF2B5EF4-FFF2-40B4-BE49-F238E27FC236}">
                  <a16:creationId xmlns:a16="http://schemas.microsoft.com/office/drawing/2014/main" id="{CD6EB879-8EDE-B04E-9D56-31F7626B1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297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hub</a:t>
              </a:r>
            </a:p>
          </p:txBody>
        </p:sp>
        <p:sp>
          <p:nvSpPr>
            <p:cNvPr id="79894" name="Line 37">
              <a:extLst>
                <a:ext uri="{FF2B5EF4-FFF2-40B4-BE49-F238E27FC236}">
                  <a16:creationId xmlns:a16="http://schemas.microsoft.com/office/drawing/2014/main" id="{91DE237D-380F-984C-89E5-2B507FE35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1871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4">
            <a:extLst>
              <a:ext uri="{FF2B5EF4-FFF2-40B4-BE49-F238E27FC236}">
                <a16:creationId xmlns:a16="http://schemas.microsoft.com/office/drawing/2014/main" id="{CC7DEBEB-D427-4943-B1E2-CE9F8F79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C738CB44-5741-C946-AB64-A57764DF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B522E5E9-31AA-F943-8DAF-73AF9D1809D2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8058D5F0-413C-574C-85D3-C3E2722BD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Gbit Ethernet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FA6B5FA-796C-8A49-ADE8-77BE0D6E9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9147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uses standard Ethernet frame format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allows for point-to-point links and shared broadcast channels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 shared mode, CSMA/CD is used; short distances between nodes required for efficiency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uses hubs, called here “Buffered Distributors”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Full-Duplex at 1 Gbps for point-to-point links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10 Gbps now !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703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>
            <a:extLst>
              <a:ext uri="{FF2B5EF4-FFF2-40B4-BE49-F238E27FC236}">
                <a16:creationId xmlns:a16="http://schemas.microsoft.com/office/drawing/2014/main" id="{B1CF493E-8AA9-BF41-89B1-38C25C59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5E77C956-EAF2-2049-8EF6-C9B4FD85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510D07C0-C460-C249-9EF1-A69C1C61510A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B4441D7A-BD2C-984C-8C9C-546B3E554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Switch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DB6B06B-0289-BB42-A2FD-49AC82351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1231900"/>
            <a:ext cx="7772400" cy="5273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>
                <a:solidFill>
                  <a:srgbClr val="FF0000"/>
                </a:solidFill>
                <a:ea typeface="ＭＳ Ｐゴシック" panose="020B0600070205080204" pitchFamily="34" charset="-128"/>
              </a:rPr>
              <a:t>Link layer device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stores and forwards Ethernet frames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examines frame header and </a:t>
            </a:r>
            <a:r>
              <a:rPr lang="en-US" altLang="en-US" sz="2200">
                <a:solidFill>
                  <a:srgbClr val="FF0000"/>
                </a:solidFill>
                <a:ea typeface="ＭＳ Ｐゴシック" panose="020B0600070205080204" pitchFamily="34" charset="-128"/>
              </a:rPr>
              <a:t>selectively</a:t>
            </a:r>
            <a:r>
              <a:rPr lang="en-US" altLang="en-US" sz="2200">
                <a:ea typeface="ＭＳ Ｐゴシック" panose="020B0600070205080204" pitchFamily="34" charset="-128"/>
              </a:rPr>
              <a:t> forwards  frame based on MAC dest address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when frame is to be forwarded on segment, uses CSMA/CD to access segment</a:t>
            </a:r>
          </a:p>
          <a:p>
            <a:pPr>
              <a:lnSpc>
                <a:spcPct val="90000"/>
              </a:lnSpc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transparent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hosts are unaware of presence of switches</a:t>
            </a:r>
          </a:p>
          <a:p>
            <a:pPr>
              <a:lnSpc>
                <a:spcPct val="90000"/>
              </a:lnSpc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plug-and-play, self-learning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switches do not need to be configured</a:t>
            </a:r>
          </a:p>
          <a:p>
            <a:pPr>
              <a:lnSpc>
                <a:spcPct val="90000"/>
              </a:lnSpc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6276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>
            <a:extLst>
              <a:ext uri="{FF2B5EF4-FFF2-40B4-BE49-F238E27FC236}">
                <a16:creationId xmlns:a16="http://schemas.microsoft.com/office/drawing/2014/main" id="{5D9B44B4-F1D8-8F4D-9C9B-8E879F10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3F144CE9-489D-BF40-951C-47ACCC66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5527EC44-D46F-A24C-BFDB-79F294A014A1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E1A218B-2977-BE4F-A375-F27ABB9D6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</a:t>
            </a:r>
          </a:p>
        </p:txBody>
      </p:sp>
      <p:sp>
        <p:nvSpPr>
          <p:cNvPr id="82948" name="Text Box 3">
            <a:extLst>
              <a:ext uri="{FF2B5EF4-FFF2-40B4-BE49-F238E27FC236}">
                <a16:creationId xmlns:a16="http://schemas.microsoft.com/office/drawing/2014/main" id="{68696B90-88FC-264E-8F08-29D6FBE2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5194300"/>
            <a:ext cx="771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/>
              <a:t> How do determine onto which LAN segment to forward frame?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/>
              <a:t> Looks like a routing problem...</a:t>
            </a:r>
          </a:p>
        </p:txBody>
      </p:sp>
      <p:grpSp>
        <p:nvGrpSpPr>
          <p:cNvPr id="82949" name="Group 55">
            <a:extLst>
              <a:ext uri="{FF2B5EF4-FFF2-40B4-BE49-F238E27FC236}">
                <a16:creationId xmlns:a16="http://schemas.microsoft.com/office/drawing/2014/main" id="{FCA1D5DA-5044-F645-8F82-B3F5185FA3E7}"/>
              </a:ext>
            </a:extLst>
          </p:cNvPr>
          <p:cNvGrpSpPr>
            <a:grpSpLocks/>
          </p:cNvGrpSpPr>
          <p:nvPr/>
        </p:nvGrpSpPr>
        <p:grpSpPr bwMode="auto">
          <a:xfrm>
            <a:off x="658813" y="1125538"/>
            <a:ext cx="7173912" cy="3313112"/>
            <a:chOff x="431" y="653"/>
            <a:chExt cx="4519" cy="2087"/>
          </a:xfrm>
        </p:grpSpPr>
        <p:sp>
          <p:nvSpPr>
            <p:cNvPr id="82953" name="Rectangle 7">
              <a:extLst>
                <a:ext uri="{FF2B5EF4-FFF2-40B4-BE49-F238E27FC236}">
                  <a16:creationId xmlns:a16="http://schemas.microsoft.com/office/drawing/2014/main" id="{65C1967E-9B21-F24F-B111-3614588C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914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82954" name="Object 2">
              <a:extLst>
                <a:ext uri="{FF2B5EF4-FFF2-40B4-BE49-F238E27FC236}">
                  <a16:creationId xmlns:a16="http://schemas.microsoft.com/office/drawing/2014/main" id="{F2026814-E6E3-0846-B8E1-DD05DE2F75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1" y="2177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3" name="Clip" r:id="rId3" imgW="12134850" imgH="10064750" progId="MS_ClipArt_Gallery.2">
                    <p:embed/>
                  </p:oleObj>
                </mc:Choice>
                <mc:Fallback>
                  <p:oleObj name="Clip" r:id="rId3" imgW="12134850" imgH="10064750" progId="MS_ClipArt_Gallery.2">
                    <p:embed/>
                    <p:pic>
                      <p:nvPicPr>
                        <p:cNvPr id="82954" name="Object 2">
                          <a:extLst>
                            <a:ext uri="{FF2B5EF4-FFF2-40B4-BE49-F238E27FC236}">
                              <a16:creationId xmlns:a16="http://schemas.microsoft.com/office/drawing/2014/main" id="{F2026814-E6E3-0846-B8E1-DD05DE2F75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2177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5" name="Object 3">
              <a:extLst>
                <a:ext uri="{FF2B5EF4-FFF2-40B4-BE49-F238E27FC236}">
                  <a16:creationId xmlns:a16="http://schemas.microsoft.com/office/drawing/2014/main" id="{94D66999-821A-B446-A286-DE92A3B115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6" y="2188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4" name="Clip" r:id="rId5" imgW="12134850" imgH="10064750" progId="MS_ClipArt_Gallery.2">
                    <p:embed/>
                  </p:oleObj>
                </mc:Choice>
                <mc:Fallback>
                  <p:oleObj name="Clip" r:id="rId5" imgW="12134850" imgH="10064750" progId="MS_ClipArt_Gallery.2">
                    <p:embed/>
                    <p:pic>
                      <p:nvPicPr>
                        <p:cNvPr id="82955" name="Object 3">
                          <a:extLst>
                            <a:ext uri="{FF2B5EF4-FFF2-40B4-BE49-F238E27FC236}">
                              <a16:creationId xmlns:a16="http://schemas.microsoft.com/office/drawing/2014/main" id="{94D66999-821A-B446-A286-DE92A3B115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" y="2188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6" name="Object 4">
              <a:extLst>
                <a:ext uri="{FF2B5EF4-FFF2-40B4-BE49-F238E27FC236}">
                  <a16:creationId xmlns:a16="http://schemas.microsoft.com/office/drawing/2014/main" id="{78BD39E3-EBC1-BF41-8B3D-DB3EC37489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6" y="2150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5" name="Clip" r:id="rId6" imgW="12134850" imgH="10064750" progId="MS_ClipArt_Gallery.2">
                    <p:embed/>
                  </p:oleObj>
                </mc:Choice>
                <mc:Fallback>
                  <p:oleObj name="Clip" r:id="rId6" imgW="12134850" imgH="10064750" progId="MS_ClipArt_Gallery.2">
                    <p:embed/>
                    <p:pic>
                      <p:nvPicPr>
                        <p:cNvPr id="82956" name="Object 4">
                          <a:extLst>
                            <a:ext uri="{FF2B5EF4-FFF2-40B4-BE49-F238E27FC236}">
                              <a16:creationId xmlns:a16="http://schemas.microsoft.com/office/drawing/2014/main" id="{78BD39E3-EBC1-BF41-8B3D-DB3EC37489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2150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7" name="Object 5">
              <a:extLst>
                <a:ext uri="{FF2B5EF4-FFF2-40B4-BE49-F238E27FC236}">
                  <a16:creationId xmlns:a16="http://schemas.microsoft.com/office/drawing/2014/main" id="{F5548B0A-4AE9-094C-A853-AD3827B085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2" y="2198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6" name="Clip" r:id="rId7" imgW="12134850" imgH="10064750" progId="MS_ClipArt_Gallery.2">
                    <p:embed/>
                  </p:oleObj>
                </mc:Choice>
                <mc:Fallback>
                  <p:oleObj name="Clip" r:id="rId7" imgW="12134850" imgH="10064750" progId="MS_ClipArt_Gallery.2">
                    <p:embed/>
                    <p:pic>
                      <p:nvPicPr>
                        <p:cNvPr id="82957" name="Object 5">
                          <a:extLst>
                            <a:ext uri="{FF2B5EF4-FFF2-40B4-BE49-F238E27FC236}">
                              <a16:creationId xmlns:a16="http://schemas.microsoft.com/office/drawing/2014/main" id="{F5548B0A-4AE9-094C-A853-AD3827B085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2198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8" name="Rectangle 24">
              <a:extLst>
                <a:ext uri="{FF2B5EF4-FFF2-40B4-BE49-F238E27FC236}">
                  <a16:creationId xmlns:a16="http://schemas.microsoft.com/office/drawing/2014/main" id="{E34726A7-42AF-114D-AA9F-939C41ACC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921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959" name="Rectangle 25">
              <a:extLst>
                <a:ext uri="{FF2B5EF4-FFF2-40B4-BE49-F238E27FC236}">
                  <a16:creationId xmlns:a16="http://schemas.microsoft.com/office/drawing/2014/main" id="{F1D636B5-C7E4-D947-8034-26F4ECE44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1912"/>
              <a:ext cx="224" cy="5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82960" name="Object 6">
              <a:extLst>
                <a:ext uri="{FF2B5EF4-FFF2-40B4-BE49-F238E27FC236}">
                  <a16:creationId xmlns:a16="http://schemas.microsoft.com/office/drawing/2014/main" id="{87870F9F-5DBB-E840-849D-C4C5F940DC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1" y="2061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7" name="Clip" r:id="rId8" imgW="12134850" imgH="10064750" progId="MS_ClipArt_Gallery.2">
                    <p:embed/>
                  </p:oleObj>
                </mc:Choice>
                <mc:Fallback>
                  <p:oleObj name="Clip" r:id="rId8" imgW="12134850" imgH="10064750" progId="MS_ClipArt_Gallery.2">
                    <p:embed/>
                    <p:pic>
                      <p:nvPicPr>
                        <p:cNvPr id="82960" name="Object 6">
                          <a:extLst>
                            <a:ext uri="{FF2B5EF4-FFF2-40B4-BE49-F238E27FC236}">
                              <a16:creationId xmlns:a16="http://schemas.microsoft.com/office/drawing/2014/main" id="{87870F9F-5DBB-E840-849D-C4C5F940DC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2061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1" name="Object 7">
              <a:extLst>
                <a:ext uri="{FF2B5EF4-FFF2-40B4-BE49-F238E27FC236}">
                  <a16:creationId xmlns:a16="http://schemas.microsoft.com/office/drawing/2014/main" id="{DFE3A578-E749-1C47-99D6-7A631C858B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0" y="2458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8" name="Clip" r:id="rId9" imgW="12134850" imgH="10064750" progId="MS_ClipArt_Gallery.2">
                    <p:embed/>
                  </p:oleObj>
                </mc:Choice>
                <mc:Fallback>
                  <p:oleObj name="Clip" r:id="rId9" imgW="12134850" imgH="10064750" progId="MS_ClipArt_Gallery.2">
                    <p:embed/>
                    <p:pic>
                      <p:nvPicPr>
                        <p:cNvPr id="82961" name="Object 7">
                          <a:extLst>
                            <a:ext uri="{FF2B5EF4-FFF2-40B4-BE49-F238E27FC236}">
                              <a16:creationId xmlns:a16="http://schemas.microsoft.com/office/drawing/2014/main" id="{DFE3A578-E749-1C47-99D6-7A631C858B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" y="2458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2" name="Object 8">
              <a:extLst>
                <a:ext uri="{FF2B5EF4-FFF2-40B4-BE49-F238E27FC236}">
                  <a16:creationId xmlns:a16="http://schemas.microsoft.com/office/drawing/2014/main" id="{49BF7350-5097-0A4C-8FEB-8387252E58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27" y="2035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9" name="Clip" r:id="rId10" imgW="12134850" imgH="10064750" progId="MS_ClipArt_Gallery.2">
                    <p:embed/>
                  </p:oleObj>
                </mc:Choice>
                <mc:Fallback>
                  <p:oleObj name="Clip" r:id="rId10" imgW="12134850" imgH="10064750" progId="MS_ClipArt_Gallery.2">
                    <p:embed/>
                    <p:pic>
                      <p:nvPicPr>
                        <p:cNvPr id="82962" name="Object 8">
                          <a:extLst>
                            <a:ext uri="{FF2B5EF4-FFF2-40B4-BE49-F238E27FC236}">
                              <a16:creationId xmlns:a16="http://schemas.microsoft.com/office/drawing/2014/main" id="{49BF7350-5097-0A4C-8FEB-8387252E58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" y="2035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3" name="Object 9">
              <a:extLst>
                <a:ext uri="{FF2B5EF4-FFF2-40B4-BE49-F238E27FC236}">
                  <a16:creationId xmlns:a16="http://schemas.microsoft.com/office/drawing/2014/main" id="{62521A33-02B5-7246-B774-28F9DF0895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3" y="2342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60" name="Clip" r:id="rId11" imgW="12134850" imgH="10064750" progId="MS_ClipArt_Gallery.2">
                    <p:embed/>
                  </p:oleObj>
                </mc:Choice>
                <mc:Fallback>
                  <p:oleObj name="Clip" r:id="rId11" imgW="12134850" imgH="10064750" progId="MS_ClipArt_Gallery.2">
                    <p:embed/>
                    <p:pic>
                      <p:nvPicPr>
                        <p:cNvPr id="82963" name="Object 9">
                          <a:extLst>
                            <a:ext uri="{FF2B5EF4-FFF2-40B4-BE49-F238E27FC236}">
                              <a16:creationId xmlns:a16="http://schemas.microsoft.com/office/drawing/2014/main" id="{62521A33-02B5-7246-B774-28F9DF0895F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342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4" name="Object 10">
              <a:extLst>
                <a:ext uri="{FF2B5EF4-FFF2-40B4-BE49-F238E27FC236}">
                  <a16:creationId xmlns:a16="http://schemas.microsoft.com/office/drawing/2014/main" id="{E9EC2039-DED0-A847-B8D7-518E34EEE1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" y="1779"/>
            <a:ext cx="32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61" name="Clip" r:id="rId12" imgW="12134850" imgH="10064750" progId="MS_ClipArt_Gallery.2">
                    <p:embed/>
                  </p:oleObj>
                </mc:Choice>
                <mc:Fallback>
                  <p:oleObj name="Clip" r:id="rId12" imgW="12134850" imgH="10064750" progId="MS_ClipArt_Gallery.2">
                    <p:embed/>
                    <p:pic>
                      <p:nvPicPr>
                        <p:cNvPr id="82964" name="Object 10">
                          <a:extLst>
                            <a:ext uri="{FF2B5EF4-FFF2-40B4-BE49-F238E27FC236}">
                              <a16:creationId xmlns:a16="http://schemas.microsoft.com/office/drawing/2014/main" id="{E9EC2039-DED0-A847-B8D7-518E34EEE1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779"/>
                          <a:ext cx="32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65" name="Line 31">
              <a:extLst>
                <a:ext uri="{FF2B5EF4-FFF2-40B4-BE49-F238E27FC236}">
                  <a16:creationId xmlns:a16="http://schemas.microsoft.com/office/drawing/2014/main" id="{0DB196CF-1A67-CD4B-BE77-A702BBAF7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2" y="1915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66" name="Line 32">
              <a:extLst>
                <a:ext uri="{FF2B5EF4-FFF2-40B4-BE49-F238E27FC236}">
                  <a16:creationId xmlns:a16="http://schemas.microsoft.com/office/drawing/2014/main" id="{60D8B000-3339-B84D-9030-E7BC07F9F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" y="1955"/>
              <a:ext cx="2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67" name="Line 33">
              <a:extLst>
                <a:ext uri="{FF2B5EF4-FFF2-40B4-BE49-F238E27FC236}">
                  <a16:creationId xmlns:a16="http://schemas.microsoft.com/office/drawing/2014/main" id="{ADC69A1E-361F-AF4F-93AC-4F7685169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7" y="1979"/>
              <a:ext cx="56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68" name="Line 34">
              <a:extLst>
                <a:ext uri="{FF2B5EF4-FFF2-40B4-BE49-F238E27FC236}">
                  <a16:creationId xmlns:a16="http://schemas.microsoft.com/office/drawing/2014/main" id="{91675F6B-F771-EF4E-B44D-6A79720BC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2" y="1947"/>
              <a:ext cx="26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69" name="Line 36">
              <a:extLst>
                <a:ext uri="{FF2B5EF4-FFF2-40B4-BE49-F238E27FC236}">
                  <a16:creationId xmlns:a16="http://schemas.microsoft.com/office/drawing/2014/main" id="{489636CC-B372-3F43-8B12-EBF2BB3F6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5" y="1963"/>
              <a:ext cx="98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0" name="Line 37">
              <a:extLst>
                <a:ext uri="{FF2B5EF4-FFF2-40B4-BE49-F238E27FC236}">
                  <a16:creationId xmlns:a16="http://schemas.microsoft.com/office/drawing/2014/main" id="{E4DA865A-DFA6-1549-8876-33C383DB9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1" y="1915"/>
              <a:ext cx="17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1" name="Line 38">
              <a:extLst>
                <a:ext uri="{FF2B5EF4-FFF2-40B4-BE49-F238E27FC236}">
                  <a16:creationId xmlns:a16="http://schemas.microsoft.com/office/drawing/2014/main" id="{03B28E04-D296-A84C-B745-D1F43ED8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1" y="1979"/>
              <a:ext cx="332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2" name="Line 39">
              <a:extLst>
                <a:ext uri="{FF2B5EF4-FFF2-40B4-BE49-F238E27FC236}">
                  <a16:creationId xmlns:a16="http://schemas.microsoft.com/office/drawing/2014/main" id="{6C89CF78-D1A8-E84D-9E46-DF9DA4332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0" y="1955"/>
              <a:ext cx="8" cy="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3" name="Line 40">
              <a:extLst>
                <a:ext uri="{FF2B5EF4-FFF2-40B4-BE49-F238E27FC236}">
                  <a16:creationId xmlns:a16="http://schemas.microsoft.com/office/drawing/2014/main" id="{94A12178-01BE-044F-8074-FAA08FCF5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" y="1890"/>
              <a:ext cx="398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2974" name="Group 41">
              <a:extLst>
                <a:ext uri="{FF2B5EF4-FFF2-40B4-BE49-F238E27FC236}">
                  <a16:creationId xmlns:a16="http://schemas.microsoft.com/office/drawing/2014/main" id="{15A155E4-9F84-FD4F-95B2-0A5E9B038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3" y="698"/>
              <a:ext cx="288" cy="209"/>
              <a:chOff x="620" y="1640"/>
              <a:chExt cx="288" cy="209"/>
            </a:xfrm>
          </p:grpSpPr>
          <p:sp>
            <p:nvSpPr>
              <p:cNvPr id="82982" name="Line 42">
                <a:extLst>
                  <a:ext uri="{FF2B5EF4-FFF2-40B4-BE49-F238E27FC236}">
                    <a16:creationId xmlns:a16="http://schemas.microsoft.com/office/drawing/2014/main" id="{EC98E3AA-FD4C-6B42-9935-9D6227070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83" name="Rectangle 43">
                <a:extLst>
                  <a:ext uri="{FF2B5EF4-FFF2-40B4-BE49-F238E27FC236}">
                    <a16:creationId xmlns:a16="http://schemas.microsoft.com/office/drawing/2014/main" id="{88E82C72-8453-054D-9667-453B8BCE7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chemeClr val="hlink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82984" name="Group 44">
                <a:extLst>
                  <a:ext uri="{FF2B5EF4-FFF2-40B4-BE49-F238E27FC236}">
                    <a16:creationId xmlns:a16="http://schemas.microsoft.com/office/drawing/2014/main" id="{6A5F4036-CAAB-0449-B862-EA55FEAFA5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82985" name="Line 45">
                  <a:extLst>
                    <a:ext uri="{FF2B5EF4-FFF2-40B4-BE49-F238E27FC236}">
                      <a16:creationId xmlns:a16="http://schemas.microsoft.com/office/drawing/2014/main" id="{FD9AA7D4-385E-E842-978B-0A47DE1A6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986" name="Line 46">
                  <a:extLst>
                    <a:ext uri="{FF2B5EF4-FFF2-40B4-BE49-F238E27FC236}">
                      <a16:creationId xmlns:a16="http://schemas.microsoft.com/office/drawing/2014/main" id="{0F8DDDF0-8979-5D4E-A563-7383D16B51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82975" name="Line 47">
              <a:extLst>
                <a:ext uri="{FF2B5EF4-FFF2-40B4-BE49-F238E27FC236}">
                  <a16:creationId xmlns:a16="http://schemas.microsoft.com/office/drawing/2014/main" id="{FA937EEE-F1A6-284E-8271-D8A886321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9" y="909"/>
              <a:ext cx="129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6" name="Line 48">
              <a:extLst>
                <a:ext uri="{FF2B5EF4-FFF2-40B4-BE49-F238E27FC236}">
                  <a16:creationId xmlns:a16="http://schemas.microsoft.com/office/drawing/2014/main" id="{75BEEEFE-FB7A-5441-8CD0-E25A9ED62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901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7" name="Line 50">
              <a:extLst>
                <a:ext uri="{FF2B5EF4-FFF2-40B4-BE49-F238E27FC236}">
                  <a16:creationId xmlns:a16="http://schemas.microsoft.com/office/drawing/2014/main" id="{C5B8770A-A38F-0F4F-80E9-CC0D030AB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2" y="860"/>
              <a:ext cx="116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8" name="Text Box 51">
              <a:extLst>
                <a:ext uri="{FF2B5EF4-FFF2-40B4-BE49-F238E27FC236}">
                  <a16:creationId xmlns:a16="http://schemas.microsoft.com/office/drawing/2014/main" id="{17B7BC1F-5C7D-7D4E-942F-6675B7A0D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" y="1749"/>
              <a:ext cx="3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hub</a:t>
              </a:r>
            </a:p>
          </p:txBody>
        </p:sp>
        <p:sp>
          <p:nvSpPr>
            <p:cNvPr id="82979" name="Text Box 52">
              <a:extLst>
                <a:ext uri="{FF2B5EF4-FFF2-40B4-BE49-F238E27FC236}">
                  <a16:creationId xmlns:a16="http://schemas.microsoft.com/office/drawing/2014/main" id="{648A69A6-CF3A-8B41-A4A8-4542710F4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1" y="1756"/>
              <a:ext cx="3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hub</a:t>
              </a:r>
            </a:p>
          </p:txBody>
        </p:sp>
        <p:sp>
          <p:nvSpPr>
            <p:cNvPr id="82980" name="Text Box 53">
              <a:extLst>
                <a:ext uri="{FF2B5EF4-FFF2-40B4-BE49-F238E27FC236}">
                  <a16:creationId xmlns:a16="http://schemas.microsoft.com/office/drawing/2014/main" id="{C31E5606-E143-5C4B-B784-F72E15DF8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" y="1651"/>
              <a:ext cx="3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hub</a:t>
              </a:r>
            </a:p>
          </p:txBody>
        </p:sp>
        <p:sp>
          <p:nvSpPr>
            <p:cNvPr id="82981" name="Text Box 54">
              <a:extLst>
                <a:ext uri="{FF2B5EF4-FFF2-40B4-BE49-F238E27FC236}">
                  <a16:creationId xmlns:a16="http://schemas.microsoft.com/office/drawing/2014/main" id="{2AF519EC-1077-E84E-AE45-5466205AD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653"/>
              <a:ext cx="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switch</a:t>
              </a:r>
            </a:p>
          </p:txBody>
        </p:sp>
      </p:grpSp>
      <p:sp>
        <p:nvSpPr>
          <p:cNvPr id="82950" name="Text Box 56">
            <a:extLst>
              <a:ext uri="{FF2B5EF4-FFF2-40B4-BE49-F238E27FC236}">
                <a16:creationId xmlns:a16="http://schemas.microsoft.com/office/drawing/2014/main" id="{D0DE0A8A-4B25-164C-A2EA-CCC51A2B8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13589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82951" name="Text Box 57">
            <a:extLst>
              <a:ext uri="{FF2B5EF4-FFF2-40B4-BE49-F238E27FC236}">
                <a16:creationId xmlns:a16="http://schemas.microsoft.com/office/drawing/2014/main" id="{5F23D1F8-B26A-A745-AEFA-67E70847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6811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82952" name="Text Box 58">
            <a:extLst>
              <a:ext uri="{FF2B5EF4-FFF2-40B4-BE49-F238E27FC236}">
                <a16:creationId xmlns:a16="http://schemas.microsoft.com/office/drawing/2014/main" id="{E9688FF2-0905-854A-BB67-89E3B2C0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16176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868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B629215D-4938-D843-A12C-30332E67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5E1CA2CE-CA14-5642-BFE4-AB92CF99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BFB594A2-5400-4E4E-BC61-069EFC7524B6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26643EB-C536-714C-A025-D3F489369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 Services (more)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67E5C251-B2AD-8149-9197-A3A787BA7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Flow Control: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pacing between adjacent sending and receiving nodes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Error Detection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errors caused by signal attenuation, noise.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detects presence of errors: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signals sender for retransmission or drops frame 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Error Correction: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receiver identifies </a:t>
            </a:r>
            <a:r>
              <a:rPr lang="en-US" altLang="en-US" sz="2000" i="1">
                <a:solidFill>
                  <a:srgbClr val="FF0000"/>
                </a:solidFill>
                <a:ea typeface="ＭＳ Ｐゴシック" panose="020B0600070205080204" pitchFamily="34" charset="-128"/>
              </a:rPr>
              <a:t>and corrects</a:t>
            </a:r>
            <a:r>
              <a:rPr lang="en-US" altLang="en-US" sz="2000">
                <a:ea typeface="ＭＳ Ｐゴシック" panose="020B0600070205080204" pitchFamily="34" charset="-128"/>
              </a:rPr>
              <a:t> bit error(s) without resorting to retransmission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Half-duplex and full-duplex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with half duplex, nodes at both ends of link can transmit, but not at same time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>
            <a:extLst>
              <a:ext uri="{FF2B5EF4-FFF2-40B4-BE49-F238E27FC236}">
                <a16:creationId xmlns:a16="http://schemas.microsoft.com/office/drawing/2014/main" id="{E296749D-4A37-7F47-A040-CF0A3CB8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F3B7F112-2D9E-A14C-AEB6-30127C78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DA9DF4D6-CFAD-8B4A-BE2D-EA08CA3F67E6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EB2D7D5-AC3A-E648-9DC5-105D131E2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Self learning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ED07772-1114-E44C-9A4A-3330ED208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8420100" cy="498475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 switch has a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switch table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entry in switch table: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(MAC Address, Interface, Time Stamp)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stale entries in table dropped (TTL can be 60 min) 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switch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learns</a:t>
            </a:r>
            <a:r>
              <a:rPr lang="en-US" altLang="en-US" sz="2400">
                <a:ea typeface="ＭＳ Ｐゴシック" panose="020B0600070205080204" pitchFamily="34" charset="-128"/>
              </a:rPr>
              <a:t> which hosts can be reached through which interfaces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 frame received, switch “learns”  location of sender: incoming LAN segment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records sender/location pair in switch table</a:t>
            </a:r>
          </a:p>
        </p:txBody>
      </p:sp>
    </p:spTree>
    <p:extLst>
      <p:ext uri="{BB962C8B-B14F-4D97-AF65-F5344CB8AC3E}">
        <p14:creationId xmlns:p14="http://schemas.microsoft.com/office/powerpoint/2010/main" val="3952356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4">
            <a:extLst>
              <a:ext uri="{FF2B5EF4-FFF2-40B4-BE49-F238E27FC236}">
                <a16:creationId xmlns:a16="http://schemas.microsoft.com/office/drawing/2014/main" id="{C803FD51-E019-0C4B-AFAB-46AB9F91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2788A715-7D7E-0740-86CA-01EEAD65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CB1980B9-295A-A149-820D-54914A629D5A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4D4E205-5555-594F-A809-FF381B4A7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Filtering/Forwarding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37773542-760B-764A-805D-3A2A05F7F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37480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When switch receives a frame:</a:t>
            </a:r>
            <a:b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z="2400" u="sng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index switch table using MAC dest address</a:t>
            </a:r>
            <a:endParaRPr lang="en-US" altLang="en-US" sz="2400" b="1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400">
                <a:ea typeface="ＭＳ Ｐゴシック" panose="020B0600070205080204" pitchFamily="34" charset="-128"/>
              </a:rPr>
              <a:t>entry found for destination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then{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     if </a:t>
            </a:r>
            <a:r>
              <a:rPr lang="en-US" altLang="en-US" sz="2400">
                <a:ea typeface="ＭＳ Ｐゴシック" panose="020B0600070205080204" pitchFamily="34" charset="-128"/>
              </a:rPr>
              <a:t>dest on segment from which frame arrived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       </a:t>
            </a: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then</a:t>
            </a:r>
            <a:r>
              <a:rPr lang="en-US" altLang="en-US" sz="2400">
                <a:ea typeface="ＭＳ Ｐゴシック" panose="020B0600070205080204" pitchFamily="34" charset="-128"/>
              </a:rPr>
              <a:t> drop the frame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      </a:t>
            </a: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else</a:t>
            </a:r>
            <a:r>
              <a:rPr lang="en-US" altLang="en-US" sz="2400">
                <a:ea typeface="ＭＳ Ｐゴシック" panose="020B0600070205080204" pitchFamily="34" charset="-128"/>
              </a:rPr>
              <a:t> forward the frame on interface indicated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</a:t>
            </a: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  }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</a:t>
            </a: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else</a:t>
            </a:r>
            <a:r>
              <a:rPr lang="en-US" altLang="en-US" sz="2400">
                <a:ea typeface="ＭＳ Ｐゴシック" panose="020B0600070205080204" pitchFamily="34" charset="-128"/>
              </a:rPr>
              <a:t> flood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3">
              <a:buFontTx/>
              <a:buNone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4997" name="Text Box 4">
            <a:extLst>
              <a:ext uri="{FF2B5EF4-FFF2-40B4-BE49-F238E27FC236}">
                <a16:creationId xmlns:a16="http://schemas.microsoft.com/office/drawing/2014/main" id="{0955EAEF-AB38-824F-A357-D44EC78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5110163"/>
            <a:ext cx="4843463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</a:rPr>
              <a:t>forward on all but the interface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</a:rPr>
              <a:t>on which the frame arrived</a:t>
            </a:r>
            <a:endParaRPr lang="en-US" altLang="en-US" sz="20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Line 5">
            <a:extLst>
              <a:ext uri="{FF2B5EF4-FFF2-40B4-BE49-F238E27FC236}">
                <a16:creationId xmlns:a16="http://schemas.microsoft.com/office/drawing/2014/main" id="{B7C633AD-DB98-134D-B75A-121D516AB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03488" y="5299075"/>
            <a:ext cx="525462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38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>
            <a:extLst>
              <a:ext uri="{FF2B5EF4-FFF2-40B4-BE49-F238E27FC236}">
                <a16:creationId xmlns:a16="http://schemas.microsoft.com/office/drawing/2014/main" id="{CCC0EF0E-D4A5-FF48-99AF-773428A7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4C8B4727-0F16-AB4C-A7EC-AC8371EF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A6B5ACAC-A16B-6445-BC06-83FFD52480B8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2228BAD-293D-9D41-92C3-01F3A381D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Switch example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9097F9D-8ACF-A14B-8274-C8AD72173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Suppose C sends frame to 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29529A26-EA82-614F-A2C1-BE8958DF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Switch receives frame from C</a:t>
            </a:r>
          </a:p>
          <a:p>
            <a:pPr lvl="1"/>
            <a:r>
              <a:rPr lang="en-US" altLang="en-US" sz="2000"/>
              <a:t>notes in bridge table that C is on interface 1</a:t>
            </a:r>
          </a:p>
          <a:p>
            <a:pPr lvl="1"/>
            <a:r>
              <a:rPr lang="en-US" altLang="en-US" sz="2000"/>
              <a:t>because D is not in table, switch forwards frame into interfaces 2 and 3</a:t>
            </a:r>
          </a:p>
          <a:p>
            <a:r>
              <a:rPr lang="en-US" altLang="en-US" sz="2400"/>
              <a:t>frame received by D </a:t>
            </a:r>
          </a:p>
        </p:txBody>
      </p:sp>
      <p:sp>
        <p:nvSpPr>
          <p:cNvPr id="86022" name="Rectangle 7">
            <a:extLst>
              <a:ext uri="{FF2B5EF4-FFF2-40B4-BE49-F238E27FC236}">
                <a16:creationId xmlns:a16="http://schemas.microsoft.com/office/drawing/2014/main" id="{FBD98BF2-0E41-0145-8703-87B523F0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3502025"/>
            <a:ext cx="274638" cy="619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86023" name="Object 2">
            <a:extLst>
              <a:ext uri="{FF2B5EF4-FFF2-40B4-BE49-F238E27FC236}">
                <a16:creationId xmlns:a16="http://schemas.microsoft.com/office/drawing/2014/main" id="{5F06F329-6B61-7A40-B218-4A663537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3789363"/>
          <a:ext cx="3968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5" name="Clip" r:id="rId3" imgW="12134850" imgH="10064750" progId="MS_ClipArt_Gallery.2">
                  <p:embed/>
                </p:oleObj>
              </mc:Choice>
              <mc:Fallback>
                <p:oleObj name="Clip" r:id="rId3" imgW="12134850" imgH="10064750" progId="MS_ClipArt_Gallery.2">
                  <p:embed/>
                  <p:pic>
                    <p:nvPicPr>
                      <p:cNvPr id="86023" name="Object 2">
                        <a:extLst>
                          <a:ext uri="{FF2B5EF4-FFF2-40B4-BE49-F238E27FC236}">
                            <a16:creationId xmlns:a16="http://schemas.microsoft.com/office/drawing/2014/main" id="{5F06F329-6B61-7A40-B218-4A663537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89363"/>
                        <a:ext cx="3968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3">
            <a:extLst>
              <a:ext uri="{FF2B5EF4-FFF2-40B4-BE49-F238E27FC236}">
                <a16:creationId xmlns:a16="http://schemas.microsoft.com/office/drawing/2014/main" id="{9858AE79-11EA-A24C-9005-C3C67FC245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9263" y="3800475"/>
          <a:ext cx="3968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6" name="Clip" r:id="rId5" imgW="12134850" imgH="10064750" progId="MS_ClipArt_Gallery.2">
                  <p:embed/>
                </p:oleObj>
              </mc:Choice>
              <mc:Fallback>
                <p:oleObj name="Clip" r:id="rId5" imgW="12134850" imgH="10064750" progId="MS_ClipArt_Gallery.2">
                  <p:embed/>
                  <p:pic>
                    <p:nvPicPr>
                      <p:cNvPr id="86024" name="Object 3">
                        <a:extLst>
                          <a:ext uri="{FF2B5EF4-FFF2-40B4-BE49-F238E27FC236}">
                            <a16:creationId xmlns:a16="http://schemas.microsoft.com/office/drawing/2014/main" id="{9858AE79-11EA-A24C-9005-C3C67FC24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3800475"/>
                        <a:ext cx="3968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5" name="Object 4">
            <a:extLst>
              <a:ext uri="{FF2B5EF4-FFF2-40B4-BE49-F238E27FC236}">
                <a16:creationId xmlns:a16="http://schemas.microsoft.com/office/drawing/2014/main" id="{AC06A23E-AE01-0F4B-8211-9550784B5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75" y="3759200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7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86025" name="Object 4">
                        <a:extLst>
                          <a:ext uri="{FF2B5EF4-FFF2-40B4-BE49-F238E27FC236}">
                            <a16:creationId xmlns:a16="http://schemas.microsoft.com/office/drawing/2014/main" id="{AC06A23E-AE01-0F4B-8211-9550784B5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759200"/>
                        <a:ext cx="3952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6" name="Object 5">
            <a:extLst>
              <a:ext uri="{FF2B5EF4-FFF2-40B4-BE49-F238E27FC236}">
                <a16:creationId xmlns:a16="http://schemas.microsoft.com/office/drawing/2014/main" id="{F7307984-E29A-3D4A-B656-16A66CB60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9338" y="38115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86026" name="Object 5">
                        <a:extLst>
                          <a:ext uri="{FF2B5EF4-FFF2-40B4-BE49-F238E27FC236}">
                            <a16:creationId xmlns:a16="http://schemas.microsoft.com/office/drawing/2014/main" id="{F7307984-E29A-3D4A-B656-16A66CB60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3811588"/>
                        <a:ext cx="3952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Rectangle 12">
            <a:extLst>
              <a:ext uri="{FF2B5EF4-FFF2-40B4-BE49-F238E27FC236}">
                <a16:creationId xmlns:a16="http://schemas.microsoft.com/office/drawing/2014/main" id="{38E35160-82C1-204B-994E-A93C334D9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3509963"/>
            <a:ext cx="274637" cy="619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28" name="Rectangle 13">
            <a:extLst>
              <a:ext uri="{FF2B5EF4-FFF2-40B4-BE49-F238E27FC236}">
                <a16:creationId xmlns:a16="http://schemas.microsoft.com/office/drawing/2014/main" id="{DE28E7CA-67B0-1A48-8819-98F4E1BF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500438"/>
            <a:ext cx="274638" cy="6032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86029" name="Object 6">
            <a:extLst>
              <a:ext uri="{FF2B5EF4-FFF2-40B4-BE49-F238E27FC236}">
                <a16:creationId xmlns:a16="http://schemas.microsoft.com/office/drawing/2014/main" id="{ECA0F4C4-6A6E-0344-8728-B463426F5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3662363"/>
          <a:ext cx="3952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Clip" r:id="rId8" imgW="12134850" imgH="10064750" progId="MS_ClipArt_Gallery.2">
                  <p:embed/>
                </p:oleObj>
              </mc:Choice>
              <mc:Fallback>
                <p:oleObj name="Clip" r:id="rId8" imgW="12134850" imgH="10064750" progId="MS_ClipArt_Gallery.2">
                  <p:embed/>
                  <p:pic>
                    <p:nvPicPr>
                      <p:cNvPr id="86029" name="Object 6">
                        <a:extLst>
                          <a:ext uri="{FF2B5EF4-FFF2-40B4-BE49-F238E27FC236}">
                            <a16:creationId xmlns:a16="http://schemas.microsoft.com/office/drawing/2014/main" id="{ECA0F4C4-6A6E-0344-8728-B463426F5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662363"/>
                        <a:ext cx="3952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0" name="Object 7">
            <a:extLst>
              <a:ext uri="{FF2B5EF4-FFF2-40B4-BE49-F238E27FC236}">
                <a16:creationId xmlns:a16="http://schemas.microsoft.com/office/drawing/2014/main" id="{6888FCA4-8D91-8C44-AF0D-EECF51DAB9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7438" y="4094163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0" name="Clip" r:id="rId9" imgW="12134850" imgH="10064750" progId="MS_ClipArt_Gallery.2">
                  <p:embed/>
                </p:oleObj>
              </mc:Choice>
              <mc:Fallback>
                <p:oleObj name="Clip" r:id="rId9" imgW="12134850" imgH="10064750" progId="MS_ClipArt_Gallery.2">
                  <p:embed/>
                  <p:pic>
                    <p:nvPicPr>
                      <p:cNvPr id="86030" name="Object 7">
                        <a:extLst>
                          <a:ext uri="{FF2B5EF4-FFF2-40B4-BE49-F238E27FC236}">
                            <a16:creationId xmlns:a16="http://schemas.microsoft.com/office/drawing/2014/main" id="{6888FCA4-8D91-8C44-AF0D-EECF51DAB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4094163"/>
                        <a:ext cx="3952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1" name="Object 8">
            <a:extLst>
              <a:ext uri="{FF2B5EF4-FFF2-40B4-BE49-F238E27FC236}">
                <a16:creationId xmlns:a16="http://schemas.microsoft.com/office/drawing/2014/main" id="{4DE7C9EB-EE6E-BA45-8890-E261843EF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8263" y="36337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1" name="Clip" r:id="rId10" imgW="12134850" imgH="10064750" progId="MS_ClipArt_Gallery.2">
                  <p:embed/>
                </p:oleObj>
              </mc:Choice>
              <mc:Fallback>
                <p:oleObj name="Clip" r:id="rId10" imgW="12134850" imgH="10064750" progId="MS_ClipArt_Gallery.2">
                  <p:embed/>
                  <p:pic>
                    <p:nvPicPr>
                      <p:cNvPr id="86031" name="Object 8">
                        <a:extLst>
                          <a:ext uri="{FF2B5EF4-FFF2-40B4-BE49-F238E27FC236}">
                            <a16:creationId xmlns:a16="http://schemas.microsoft.com/office/drawing/2014/main" id="{4DE7C9EB-EE6E-BA45-8890-E261843EF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633788"/>
                        <a:ext cx="3952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2" name="Object 9">
            <a:extLst>
              <a:ext uri="{FF2B5EF4-FFF2-40B4-BE49-F238E27FC236}">
                <a16:creationId xmlns:a16="http://schemas.microsoft.com/office/drawing/2014/main" id="{A01F0B74-D189-9B47-AAD8-EA401B5CED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2300" y="3967163"/>
          <a:ext cx="3952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2" name="Clip" r:id="rId11" imgW="12134850" imgH="10064750" progId="MS_ClipArt_Gallery.2">
                  <p:embed/>
                </p:oleObj>
              </mc:Choice>
              <mc:Fallback>
                <p:oleObj name="Clip" r:id="rId11" imgW="12134850" imgH="10064750" progId="MS_ClipArt_Gallery.2">
                  <p:embed/>
                  <p:pic>
                    <p:nvPicPr>
                      <p:cNvPr id="86032" name="Object 9">
                        <a:extLst>
                          <a:ext uri="{FF2B5EF4-FFF2-40B4-BE49-F238E27FC236}">
                            <a16:creationId xmlns:a16="http://schemas.microsoft.com/office/drawing/2014/main" id="{A01F0B74-D189-9B47-AAD8-EA401B5CED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967163"/>
                        <a:ext cx="3952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3" name="Object 10">
            <a:extLst>
              <a:ext uri="{FF2B5EF4-FFF2-40B4-BE49-F238E27FC236}">
                <a16:creationId xmlns:a16="http://schemas.microsoft.com/office/drawing/2014/main" id="{8D590BDE-E15E-8242-865E-05CF320A9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350" y="3355975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Clip" r:id="rId12" imgW="12134850" imgH="10064750" progId="MS_ClipArt_Gallery.2">
                  <p:embed/>
                </p:oleObj>
              </mc:Choice>
              <mc:Fallback>
                <p:oleObj name="Clip" r:id="rId12" imgW="12134850" imgH="10064750" progId="MS_ClipArt_Gallery.2">
                  <p:embed/>
                  <p:pic>
                    <p:nvPicPr>
                      <p:cNvPr id="86033" name="Object 10">
                        <a:extLst>
                          <a:ext uri="{FF2B5EF4-FFF2-40B4-BE49-F238E27FC236}">
                            <a16:creationId xmlns:a16="http://schemas.microsoft.com/office/drawing/2014/main" id="{8D590BDE-E15E-8242-865E-05CF320A90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355975"/>
                        <a:ext cx="3952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4" name="Line 19">
            <a:extLst>
              <a:ext uri="{FF2B5EF4-FFF2-40B4-BE49-F238E27FC236}">
                <a16:creationId xmlns:a16="http://schemas.microsoft.com/office/drawing/2014/main" id="{2E7099F9-BCE9-A240-A9CD-FA952F1909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3538" y="3503613"/>
            <a:ext cx="52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5" name="Line 20">
            <a:extLst>
              <a:ext uri="{FF2B5EF4-FFF2-40B4-BE49-F238E27FC236}">
                <a16:creationId xmlns:a16="http://schemas.microsoft.com/office/drawing/2014/main" id="{DE5F9495-AE23-4547-A44B-99BA53B01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0250" y="3546475"/>
            <a:ext cx="258763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6" name="Line 21">
            <a:extLst>
              <a:ext uri="{FF2B5EF4-FFF2-40B4-BE49-F238E27FC236}">
                <a16:creationId xmlns:a16="http://schemas.microsoft.com/office/drawing/2014/main" id="{A7434B77-27E0-5F4A-819B-282CA73C5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3573463"/>
            <a:ext cx="68262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7" name="Line 22">
            <a:extLst>
              <a:ext uri="{FF2B5EF4-FFF2-40B4-BE49-F238E27FC236}">
                <a16:creationId xmlns:a16="http://schemas.microsoft.com/office/drawing/2014/main" id="{4305E81B-046B-8142-9E54-892DC5F3C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538538"/>
            <a:ext cx="328613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8" name="Line 23">
            <a:extLst>
              <a:ext uri="{FF2B5EF4-FFF2-40B4-BE49-F238E27FC236}">
                <a16:creationId xmlns:a16="http://schemas.microsoft.com/office/drawing/2014/main" id="{267D80CB-E725-BA4A-87E0-37F5689C5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8263" y="3556000"/>
            <a:ext cx="120650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9" name="Line 24">
            <a:extLst>
              <a:ext uri="{FF2B5EF4-FFF2-40B4-BE49-F238E27FC236}">
                <a16:creationId xmlns:a16="http://schemas.microsoft.com/office/drawing/2014/main" id="{967F6E05-1AAF-154D-ACBA-D6E312CF8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3503613"/>
            <a:ext cx="217488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0" name="Line 25">
            <a:extLst>
              <a:ext uri="{FF2B5EF4-FFF2-40B4-BE49-F238E27FC236}">
                <a16:creationId xmlns:a16="http://schemas.microsoft.com/office/drawing/2014/main" id="{52FF838E-455E-6E4E-B417-3EEF2C475D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1625" y="3573463"/>
            <a:ext cx="40640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1" name="Line 26">
            <a:extLst>
              <a:ext uri="{FF2B5EF4-FFF2-40B4-BE49-F238E27FC236}">
                <a16:creationId xmlns:a16="http://schemas.microsoft.com/office/drawing/2014/main" id="{5043246C-D7FA-1542-9AB3-4EBA4B140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7875" y="3546475"/>
            <a:ext cx="9525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2" name="Line 27">
            <a:extLst>
              <a:ext uri="{FF2B5EF4-FFF2-40B4-BE49-F238E27FC236}">
                <a16:creationId xmlns:a16="http://schemas.microsoft.com/office/drawing/2014/main" id="{5ACD5DB0-1724-1A4D-AF5B-C8D22F381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3476625"/>
            <a:ext cx="487362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6043" name="Group 28">
            <a:extLst>
              <a:ext uri="{FF2B5EF4-FFF2-40B4-BE49-F238E27FC236}">
                <a16:creationId xmlns:a16="http://schemas.microsoft.com/office/drawing/2014/main" id="{1DBFC547-F207-E54E-8881-124794287A3D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2181225"/>
            <a:ext cx="352425" cy="227013"/>
            <a:chOff x="620" y="1640"/>
            <a:chExt cx="288" cy="209"/>
          </a:xfrm>
        </p:grpSpPr>
        <p:sp>
          <p:nvSpPr>
            <p:cNvPr id="86069" name="Line 29">
              <a:extLst>
                <a:ext uri="{FF2B5EF4-FFF2-40B4-BE49-F238E27FC236}">
                  <a16:creationId xmlns:a16="http://schemas.microsoft.com/office/drawing/2014/main" id="{28E1FE18-8599-3A4E-9E3D-8A900FE46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70" name="Rectangle 30">
              <a:extLst>
                <a:ext uri="{FF2B5EF4-FFF2-40B4-BE49-F238E27FC236}">
                  <a16:creationId xmlns:a16="http://schemas.microsoft.com/office/drawing/2014/main" id="{7D1FE060-C8FF-EF48-BBDA-731486075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6071" name="Group 31">
              <a:extLst>
                <a:ext uri="{FF2B5EF4-FFF2-40B4-BE49-F238E27FC236}">
                  <a16:creationId xmlns:a16="http://schemas.microsoft.com/office/drawing/2014/main" id="{2329D33D-7BAD-3044-BD5C-F7B7A44FC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86072" name="Line 32">
                <a:extLst>
                  <a:ext uri="{FF2B5EF4-FFF2-40B4-BE49-F238E27FC236}">
                    <a16:creationId xmlns:a16="http://schemas.microsoft.com/office/drawing/2014/main" id="{3F45BED1-BDB8-7040-A024-C77EC22FC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73" name="Line 33">
                <a:extLst>
                  <a:ext uri="{FF2B5EF4-FFF2-40B4-BE49-F238E27FC236}">
                    <a16:creationId xmlns:a16="http://schemas.microsoft.com/office/drawing/2014/main" id="{AE706E7D-E6EF-124D-965D-FB83DE049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86044" name="Line 34">
            <a:extLst>
              <a:ext uri="{FF2B5EF4-FFF2-40B4-BE49-F238E27FC236}">
                <a16:creationId xmlns:a16="http://schemas.microsoft.com/office/drawing/2014/main" id="{549E0996-6449-3349-933C-3CD1FA7C47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9188" y="2409825"/>
            <a:ext cx="1581150" cy="96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5" name="Line 35">
            <a:extLst>
              <a:ext uri="{FF2B5EF4-FFF2-40B4-BE49-F238E27FC236}">
                <a16:creationId xmlns:a16="http://schemas.microsoft.com/office/drawing/2014/main" id="{5DB91E23-CD7C-AD45-9E08-9B9E5F8F0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7975" y="2401888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6" name="Line 36">
            <a:extLst>
              <a:ext uri="{FF2B5EF4-FFF2-40B4-BE49-F238E27FC236}">
                <a16:creationId xmlns:a16="http://schemas.microsoft.com/office/drawing/2014/main" id="{AC2A10F0-CD5C-E24D-AFDC-747C87944B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357438"/>
            <a:ext cx="1420813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7" name="Text Box 37">
            <a:extLst>
              <a:ext uri="{FF2B5EF4-FFF2-40B4-BE49-F238E27FC236}">
                <a16:creationId xmlns:a16="http://schemas.microsoft.com/office/drawing/2014/main" id="{E976DA4E-8143-5840-B9AB-876A85BE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3244850"/>
            <a:ext cx="582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86048" name="Text Box 38">
            <a:extLst>
              <a:ext uri="{FF2B5EF4-FFF2-40B4-BE49-F238E27FC236}">
                <a16:creationId xmlns:a16="http://schemas.microsoft.com/office/drawing/2014/main" id="{D5F9415A-9B8C-5343-9104-9B26FB46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3201988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86049" name="Text Box 39">
            <a:extLst>
              <a:ext uri="{FF2B5EF4-FFF2-40B4-BE49-F238E27FC236}">
                <a16:creationId xmlns:a16="http://schemas.microsoft.com/office/drawing/2014/main" id="{F38C8853-72E6-7D47-A396-CE40CDBD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3151188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86050" name="Text Box 40">
            <a:extLst>
              <a:ext uri="{FF2B5EF4-FFF2-40B4-BE49-F238E27FC236}">
                <a16:creationId xmlns:a16="http://schemas.microsoft.com/office/drawing/2014/main" id="{5FDD861F-F581-274A-A17E-99135A9E9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2016125"/>
            <a:ext cx="87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switch</a:t>
            </a:r>
          </a:p>
        </p:txBody>
      </p:sp>
      <p:sp>
        <p:nvSpPr>
          <p:cNvPr id="86051" name="Text Box 42">
            <a:extLst>
              <a:ext uri="{FF2B5EF4-FFF2-40B4-BE49-F238E27FC236}">
                <a16:creationId xmlns:a16="http://schemas.microsoft.com/office/drawing/2014/main" id="{86193165-6C93-964A-964D-B0149F1B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3303588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86052" name="Text Box 43">
            <a:extLst>
              <a:ext uri="{FF2B5EF4-FFF2-40B4-BE49-F238E27FC236}">
                <a16:creationId xmlns:a16="http://schemas.microsoft.com/office/drawing/2014/main" id="{95B6B1B3-A904-4548-B901-196A8137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40767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86053" name="Text Box 44">
            <a:extLst>
              <a:ext uri="{FF2B5EF4-FFF2-40B4-BE49-F238E27FC236}">
                <a16:creationId xmlns:a16="http://schemas.microsoft.com/office/drawing/2014/main" id="{E6BE6A48-FC44-B84D-9DFD-55B450B8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4089400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86054" name="Text Box 45">
            <a:extLst>
              <a:ext uri="{FF2B5EF4-FFF2-40B4-BE49-F238E27FC236}">
                <a16:creationId xmlns:a16="http://schemas.microsoft.com/office/drawing/2014/main" id="{8367ED47-86B2-AE40-9918-DBC3A1B0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9100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6055" name="Text Box 46">
            <a:extLst>
              <a:ext uri="{FF2B5EF4-FFF2-40B4-BE49-F238E27FC236}">
                <a16:creationId xmlns:a16="http://schemas.microsoft.com/office/drawing/2014/main" id="{AB045330-B12F-FA4E-8DB3-F7BC1299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4167188"/>
            <a:ext cx="32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6056" name="Text Box 47">
            <a:extLst>
              <a:ext uri="{FF2B5EF4-FFF2-40B4-BE49-F238E27FC236}">
                <a16:creationId xmlns:a16="http://schemas.microsoft.com/office/drawing/2014/main" id="{8209982B-B86A-5A46-8817-FD80BA69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388302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6057" name="Text Box 48">
            <a:extLst>
              <a:ext uri="{FF2B5EF4-FFF2-40B4-BE49-F238E27FC236}">
                <a16:creationId xmlns:a16="http://schemas.microsoft.com/office/drawing/2014/main" id="{5AF79295-675A-B147-B7EE-0E14054A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4025900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86058" name="Text Box 50">
            <a:extLst>
              <a:ext uri="{FF2B5EF4-FFF2-40B4-BE49-F238E27FC236}">
                <a16:creationId xmlns:a16="http://schemas.microsoft.com/office/drawing/2014/main" id="{9D5BD28C-C758-D845-911C-EF275F59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41021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86059" name="Text Box 51">
            <a:extLst>
              <a:ext uri="{FF2B5EF4-FFF2-40B4-BE49-F238E27FC236}">
                <a16:creationId xmlns:a16="http://schemas.microsoft.com/office/drawing/2014/main" id="{68E33374-E2C3-8F47-907C-B3A66A01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35480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86060" name="Line 52">
            <a:extLst>
              <a:ext uri="{FF2B5EF4-FFF2-40B4-BE49-F238E27FC236}">
                <a16:creationId xmlns:a16="http://schemas.microsoft.com/office/drawing/2014/main" id="{EB965BFE-C855-A841-AE5F-DA0E696E1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3550" y="2319338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61" name="Line 53">
            <a:extLst>
              <a:ext uri="{FF2B5EF4-FFF2-40B4-BE49-F238E27FC236}">
                <a16:creationId xmlns:a16="http://schemas.microsoft.com/office/drawing/2014/main" id="{0B5E07F0-D2C9-B44F-A35E-2D572FE4A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263" y="1970088"/>
            <a:ext cx="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62" name="Text Box 54">
            <a:extLst>
              <a:ext uri="{FF2B5EF4-FFF2-40B4-BE49-F238E27FC236}">
                <a16:creationId xmlns:a16="http://schemas.microsoft.com/office/drawing/2014/main" id="{3F82C399-4028-B14D-A4AC-D467EC59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1939925"/>
            <a:ext cx="1027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address</a:t>
            </a:r>
          </a:p>
        </p:txBody>
      </p:sp>
      <p:sp>
        <p:nvSpPr>
          <p:cNvPr id="86063" name="Text Box 55">
            <a:extLst>
              <a:ext uri="{FF2B5EF4-FFF2-40B4-BE49-F238E27FC236}">
                <a16:creationId xmlns:a16="http://schemas.microsoft.com/office/drawing/2014/main" id="{5AFAC408-6D1D-FB42-8333-D5818973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1951038"/>
            <a:ext cx="1185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interface</a:t>
            </a:r>
          </a:p>
        </p:txBody>
      </p:sp>
      <p:sp>
        <p:nvSpPr>
          <p:cNvPr id="86064" name="Text Box 56">
            <a:extLst>
              <a:ext uri="{FF2B5EF4-FFF2-40B4-BE49-F238E27FC236}">
                <a16:creationId xmlns:a16="http://schemas.microsoft.com/office/drawing/2014/main" id="{4072E38D-8C8F-DE48-8A5A-91EE3BBA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351088"/>
            <a:ext cx="3508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65" name="Text Box 57">
            <a:extLst>
              <a:ext uri="{FF2B5EF4-FFF2-40B4-BE49-F238E27FC236}">
                <a16:creationId xmlns:a16="http://schemas.microsoft.com/office/drawing/2014/main" id="{D2D95B9B-6A93-AE46-ADB2-314C307A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2349500"/>
            <a:ext cx="323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86066" name="Text Box 59">
            <a:extLst>
              <a:ext uri="{FF2B5EF4-FFF2-40B4-BE49-F238E27FC236}">
                <a16:creationId xmlns:a16="http://schemas.microsoft.com/office/drawing/2014/main" id="{BCB671AC-C604-DD4A-BDE2-21542F3E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22479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86067" name="Text Box 60">
            <a:extLst>
              <a:ext uri="{FF2B5EF4-FFF2-40B4-BE49-F238E27FC236}">
                <a16:creationId xmlns:a16="http://schemas.microsoft.com/office/drawing/2014/main" id="{298D957F-1152-CE46-9815-9C4383EB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25320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86068" name="Text Box 61">
            <a:extLst>
              <a:ext uri="{FF2B5EF4-FFF2-40B4-BE49-F238E27FC236}">
                <a16:creationId xmlns:a16="http://schemas.microsoft.com/office/drawing/2014/main" id="{D939EB38-DE68-AB47-B124-DDE2F7842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24923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0967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4">
            <a:extLst>
              <a:ext uri="{FF2B5EF4-FFF2-40B4-BE49-F238E27FC236}">
                <a16:creationId xmlns:a16="http://schemas.microsoft.com/office/drawing/2014/main" id="{6EB94915-BCA2-FF41-B439-77701039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633EB2AC-D628-0247-A876-7EBA6C79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EABDA8BF-BA0E-CD4F-8564-6AE14BBD7E78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C34F3AE-F410-3C44-BE84-5475475F7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Switch example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47DA491-EEB7-BB42-A0F7-853F80C38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Suppose D replies back with frame to C. 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247703FF-764C-5A4E-9CAF-B2F43AD55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Switch receives frame from from D</a:t>
            </a:r>
          </a:p>
          <a:p>
            <a:pPr lvl="1"/>
            <a:r>
              <a:rPr lang="en-US" altLang="en-US" sz="2000"/>
              <a:t>notes in bridge table that D is on interface 2</a:t>
            </a:r>
          </a:p>
          <a:p>
            <a:pPr lvl="1"/>
            <a:r>
              <a:rPr lang="en-US" altLang="en-US" sz="2000"/>
              <a:t>because C is in table, switch forwards frame only to interface 1</a:t>
            </a:r>
          </a:p>
          <a:p>
            <a:r>
              <a:rPr lang="en-US" altLang="en-US" sz="2400"/>
              <a:t>frame received by C 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EEC4CC44-F242-E24F-9117-484536BF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3502025"/>
            <a:ext cx="274638" cy="619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87047" name="Object 2">
            <a:extLst>
              <a:ext uri="{FF2B5EF4-FFF2-40B4-BE49-F238E27FC236}">
                <a16:creationId xmlns:a16="http://schemas.microsoft.com/office/drawing/2014/main" id="{CB222FC5-B200-E247-970E-9673F82883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3789363"/>
          <a:ext cx="3968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3" name="Clip" r:id="rId4" imgW="12134850" imgH="10064750" progId="MS_ClipArt_Gallery.2">
                  <p:embed/>
                </p:oleObj>
              </mc:Choice>
              <mc:Fallback>
                <p:oleObj name="Clip" r:id="rId4" imgW="12134850" imgH="10064750" progId="MS_ClipArt_Gallery.2">
                  <p:embed/>
                  <p:pic>
                    <p:nvPicPr>
                      <p:cNvPr id="87047" name="Object 2">
                        <a:extLst>
                          <a:ext uri="{FF2B5EF4-FFF2-40B4-BE49-F238E27FC236}">
                            <a16:creationId xmlns:a16="http://schemas.microsoft.com/office/drawing/2014/main" id="{CB222FC5-B200-E247-970E-9673F8288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89363"/>
                        <a:ext cx="3968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3">
            <a:extLst>
              <a:ext uri="{FF2B5EF4-FFF2-40B4-BE49-F238E27FC236}">
                <a16:creationId xmlns:a16="http://schemas.microsoft.com/office/drawing/2014/main" id="{BEB837D2-C064-244E-AD1F-B132040F1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9263" y="3800475"/>
          <a:ext cx="3968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4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87048" name="Object 3">
                        <a:extLst>
                          <a:ext uri="{FF2B5EF4-FFF2-40B4-BE49-F238E27FC236}">
                            <a16:creationId xmlns:a16="http://schemas.microsoft.com/office/drawing/2014/main" id="{BEB837D2-C064-244E-AD1F-B132040F1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3800475"/>
                        <a:ext cx="3968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4">
            <a:extLst>
              <a:ext uri="{FF2B5EF4-FFF2-40B4-BE49-F238E27FC236}">
                <a16:creationId xmlns:a16="http://schemas.microsoft.com/office/drawing/2014/main" id="{6D33C09F-6271-CB40-A2D6-998ED7F56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75" y="3759200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5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87049" name="Object 4">
                        <a:extLst>
                          <a:ext uri="{FF2B5EF4-FFF2-40B4-BE49-F238E27FC236}">
                            <a16:creationId xmlns:a16="http://schemas.microsoft.com/office/drawing/2014/main" id="{6D33C09F-6271-CB40-A2D6-998ED7F56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759200"/>
                        <a:ext cx="3952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5">
            <a:extLst>
              <a:ext uri="{FF2B5EF4-FFF2-40B4-BE49-F238E27FC236}">
                <a16:creationId xmlns:a16="http://schemas.microsoft.com/office/drawing/2014/main" id="{BDEEAF06-3492-4445-9E8C-F500241B4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9338" y="38115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6" name="Clip" r:id="rId8" imgW="12134850" imgH="10064750" progId="MS_ClipArt_Gallery.2">
                  <p:embed/>
                </p:oleObj>
              </mc:Choice>
              <mc:Fallback>
                <p:oleObj name="Clip" r:id="rId8" imgW="12134850" imgH="10064750" progId="MS_ClipArt_Gallery.2">
                  <p:embed/>
                  <p:pic>
                    <p:nvPicPr>
                      <p:cNvPr id="87050" name="Object 5">
                        <a:extLst>
                          <a:ext uri="{FF2B5EF4-FFF2-40B4-BE49-F238E27FC236}">
                            <a16:creationId xmlns:a16="http://schemas.microsoft.com/office/drawing/2014/main" id="{BDEEAF06-3492-4445-9E8C-F500241B4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3811588"/>
                        <a:ext cx="3952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Rectangle 10">
            <a:extLst>
              <a:ext uri="{FF2B5EF4-FFF2-40B4-BE49-F238E27FC236}">
                <a16:creationId xmlns:a16="http://schemas.microsoft.com/office/drawing/2014/main" id="{A8756C15-D515-9441-A508-291FEEB7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3509963"/>
            <a:ext cx="274637" cy="619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7052" name="Rectangle 11">
            <a:extLst>
              <a:ext uri="{FF2B5EF4-FFF2-40B4-BE49-F238E27FC236}">
                <a16:creationId xmlns:a16="http://schemas.microsoft.com/office/drawing/2014/main" id="{D59BD260-FF1B-3C4A-94C6-33644B32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500438"/>
            <a:ext cx="274638" cy="6032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87053" name="Object 6">
            <a:extLst>
              <a:ext uri="{FF2B5EF4-FFF2-40B4-BE49-F238E27FC236}">
                <a16:creationId xmlns:a16="http://schemas.microsoft.com/office/drawing/2014/main" id="{7B7B0697-CEB9-804F-888D-6E016A87E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3100" y="3662363"/>
          <a:ext cx="3952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Clip" r:id="rId9" imgW="12134850" imgH="10064750" progId="MS_ClipArt_Gallery.2">
                  <p:embed/>
                </p:oleObj>
              </mc:Choice>
              <mc:Fallback>
                <p:oleObj name="Clip" r:id="rId9" imgW="12134850" imgH="10064750" progId="MS_ClipArt_Gallery.2">
                  <p:embed/>
                  <p:pic>
                    <p:nvPicPr>
                      <p:cNvPr id="87053" name="Object 6">
                        <a:extLst>
                          <a:ext uri="{FF2B5EF4-FFF2-40B4-BE49-F238E27FC236}">
                            <a16:creationId xmlns:a16="http://schemas.microsoft.com/office/drawing/2014/main" id="{7B7B0697-CEB9-804F-888D-6E016A87ED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662363"/>
                        <a:ext cx="3952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4" name="Object 7">
            <a:extLst>
              <a:ext uri="{FF2B5EF4-FFF2-40B4-BE49-F238E27FC236}">
                <a16:creationId xmlns:a16="http://schemas.microsoft.com/office/drawing/2014/main" id="{8BF7A5E7-0916-164D-B6DC-231C7A363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7438" y="4094163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Clip" r:id="rId10" imgW="12134850" imgH="10064750" progId="MS_ClipArt_Gallery.2">
                  <p:embed/>
                </p:oleObj>
              </mc:Choice>
              <mc:Fallback>
                <p:oleObj name="Clip" r:id="rId10" imgW="12134850" imgH="10064750" progId="MS_ClipArt_Gallery.2">
                  <p:embed/>
                  <p:pic>
                    <p:nvPicPr>
                      <p:cNvPr id="87054" name="Object 7">
                        <a:extLst>
                          <a:ext uri="{FF2B5EF4-FFF2-40B4-BE49-F238E27FC236}">
                            <a16:creationId xmlns:a16="http://schemas.microsoft.com/office/drawing/2014/main" id="{8BF7A5E7-0916-164D-B6DC-231C7A363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4094163"/>
                        <a:ext cx="3952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8">
            <a:extLst>
              <a:ext uri="{FF2B5EF4-FFF2-40B4-BE49-F238E27FC236}">
                <a16:creationId xmlns:a16="http://schemas.microsoft.com/office/drawing/2014/main" id="{5E50FCAE-01E9-3C45-B993-6DE719F0C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8263" y="36337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Clip" r:id="rId11" imgW="12134850" imgH="10064750" progId="MS_ClipArt_Gallery.2">
                  <p:embed/>
                </p:oleObj>
              </mc:Choice>
              <mc:Fallback>
                <p:oleObj name="Clip" r:id="rId11" imgW="12134850" imgH="10064750" progId="MS_ClipArt_Gallery.2">
                  <p:embed/>
                  <p:pic>
                    <p:nvPicPr>
                      <p:cNvPr id="87055" name="Object 8">
                        <a:extLst>
                          <a:ext uri="{FF2B5EF4-FFF2-40B4-BE49-F238E27FC236}">
                            <a16:creationId xmlns:a16="http://schemas.microsoft.com/office/drawing/2014/main" id="{5E50FCAE-01E9-3C45-B993-6DE719F0C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633788"/>
                        <a:ext cx="3952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9">
            <a:extLst>
              <a:ext uri="{FF2B5EF4-FFF2-40B4-BE49-F238E27FC236}">
                <a16:creationId xmlns:a16="http://schemas.microsoft.com/office/drawing/2014/main" id="{AA1E93AB-4422-804C-B127-7FD62458E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2300" y="3967163"/>
          <a:ext cx="3952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0" name="Clip" r:id="rId12" imgW="12134850" imgH="10064750" progId="MS_ClipArt_Gallery.2">
                  <p:embed/>
                </p:oleObj>
              </mc:Choice>
              <mc:Fallback>
                <p:oleObj name="Clip" r:id="rId12" imgW="12134850" imgH="10064750" progId="MS_ClipArt_Gallery.2">
                  <p:embed/>
                  <p:pic>
                    <p:nvPicPr>
                      <p:cNvPr id="87056" name="Object 9">
                        <a:extLst>
                          <a:ext uri="{FF2B5EF4-FFF2-40B4-BE49-F238E27FC236}">
                            <a16:creationId xmlns:a16="http://schemas.microsoft.com/office/drawing/2014/main" id="{AA1E93AB-4422-804C-B127-7FD62458E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967163"/>
                        <a:ext cx="3952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7" name="Object 10">
            <a:extLst>
              <a:ext uri="{FF2B5EF4-FFF2-40B4-BE49-F238E27FC236}">
                <a16:creationId xmlns:a16="http://schemas.microsoft.com/office/drawing/2014/main" id="{7FDB1158-8726-534D-BC86-DE11F4EE2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350" y="3355975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Clip" r:id="rId13" imgW="12134850" imgH="10064750" progId="MS_ClipArt_Gallery.2">
                  <p:embed/>
                </p:oleObj>
              </mc:Choice>
              <mc:Fallback>
                <p:oleObj name="Clip" r:id="rId13" imgW="12134850" imgH="10064750" progId="MS_ClipArt_Gallery.2">
                  <p:embed/>
                  <p:pic>
                    <p:nvPicPr>
                      <p:cNvPr id="87057" name="Object 10">
                        <a:extLst>
                          <a:ext uri="{FF2B5EF4-FFF2-40B4-BE49-F238E27FC236}">
                            <a16:creationId xmlns:a16="http://schemas.microsoft.com/office/drawing/2014/main" id="{7FDB1158-8726-534D-BC86-DE11F4EE2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355975"/>
                        <a:ext cx="3952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Line 17">
            <a:extLst>
              <a:ext uri="{FF2B5EF4-FFF2-40B4-BE49-F238E27FC236}">
                <a16:creationId xmlns:a16="http://schemas.microsoft.com/office/drawing/2014/main" id="{E105B675-33C3-C448-B9C8-9BE97214F9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3538" y="3503613"/>
            <a:ext cx="52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9" name="Line 18">
            <a:extLst>
              <a:ext uri="{FF2B5EF4-FFF2-40B4-BE49-F238E27FC236}">
                <a16:creationId xmlns:a16="http://schemas.microsoft.com/office/drawing/2014/main" id="{F8080458-C45B-274D-A1F0-FA1018349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0250" y="3546475"/>
            <a:ext cx="258763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0" name="Line 19">
            <a:extLst>
              <a:ext uri="{FF2B5EF4-FFF2-40B4-BE49-F238E27FC236}">
                <a16:creationId xmlns:a16="http://schemas.microsoft.com/office/drawing/2014/main" id="{880B9359-2B9A-CA4C-B059-9FF68B370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3573463"/>
            <a:ext cx="68262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1" name="Line 20">
            <a:extLst>
              <a:ext uri="{FF2B5EF4-FFF2-40B4-BE49-F238E27FC236}">
                <a16:creationId xmlns:a16="http://schemas.microsoft.com/office/drawing/2014/main" id="{4E607728-69D2-F548-89B7-1F109E2994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538538"/>
            <a:ext cx="328613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2" name="Line 21">
            <a:extLst>
              <a:ext uri="{FF2B5EF4-FFF2-40B4-BE49-F238E27FC236}">
                <a16:creationId xmlns:a16="http://schemas.microsoft.com/office/drawing/2014/main" id="{8037DD59-6BA2-0B4F-87B1-D0DA3E0BD6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8263" y="3556000"/>
            <a:ext cx="120650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3" name="Line 22">
            <a:extLst>
              <a:ext uri="{FF2B5EF4-FFF2-40B4-BE49-F238E27FC236}">
                <a16:creationId xmlns:a16="http://schemas.microsoft.com/office/drawing/2014/main" id="{18A8D3D0-D420-4F41-9F7D-A17B18288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3503613"/>
            <a:ext cx="217488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4" name="Line 23">
            <a:extLst>
              <a:ext uri="{FF2B5EF4-FFF2-40B4-BE49-F238E27FC236}">
                <a16:creationId xmlns:a16="http://schemas.microsoft.com/office/drawing/2014/main" id="{AD015DD8-72E1-AA4F-BBD6-D90D8D26B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1625" y="3573463"/>
            <a:ext cx="40640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5" name="Line 24">
            <a:extLst>
              <a:ext uri="{FF2B5EF4-FFF2-40B4-BE49-F238E27FC236}">
                <a16:creationId xmlns:a16="http://schemas.microsoft.com/office/drawing/2014/main" id="{90E94189-FED0-F34D-BFFA-DDABDA052C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7875" y="3546475"/>
            <a:ext cx="9525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6" name="Line 25">
            <a:extLst>
              <a:ext uri="{FF2B5EF4-FFF2-40B4-BE49-F238E27FC236}">
                <a16:creationId xmlns:a16="http://schemas.microsoft.com/office/drawing/2014/main" id="{DB98E5C7-BC53-F94D-B154-171780006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3476625"/>
            <a:ext cx="487362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7067" name="Group 26">
            <a:extLst>
              <a:ext uri="{FF2B5EF4-FFF2-40B4-BE49-F238E27FC236}">
                <a16:creationId xmlns:a16="http://schemas.microsoft.com/office/drawing/2014/main" id="{E940FCEC-879B-9041-AE21-5B67E9C3ABF3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2181225"/>
            <a:ext cx="352425" cy="227013"/>
            <a:chOff x="620" y="1640"/>
            <a:chExt cx="288" cy="209"/>
          </a:xfrm>
        </p:grpSpPr>
        <p:sp>
          <p:nvSpPr>
            <p:cNvPr id="87090" name="Line 27">
              <a:extLst>
                <a:ext uri="{FF2B5EF4-FFF2-40B4-BE49-F238E27FC236}">
                  <a16:creationId xmlns:a16="http://schemas.microsoft.com/office/drawing/2014/main" id="{3DAD1553-6366-754E-BA83-D4011FF31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091" name="Rectangle 28">
              <a:extLst>
                <a:ext uri="{FF2B5EF4-FFF2-40B4-BE49-F238E27FC236}">
                  <a16:creationId xmlns:a16="http://schemas.microsoft.com/office/drawing/2014/main" id="{FAF3CBDB-F486-7B45-8858-D26F6D12E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7092" name="Group 29">
              <a:extLst>
                <a:ext uri="{FF2B5EF4-FFF2-40B4-BE49-F238E27FC236}">
                  <a16:creationId xmlns:a16="http://schemas.microsoft.com/office/drawing/2014/main" id="{C77C0570-2B97-8345-A977-149223AE4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87093" name="Line 30">
                <a:extLst>
                  <a:ext uri="{FF2B5EF4-FFF2-40B4-BE49-F238E27FC236}">
                    <a16:creationId xmlns:a16="http://schemas.microsoft.com/office/drawing/2014/main" id="{52183705-5A0F-8847-8F00-0533A007C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4" name="Line 31">
                <a:extLst>
                  <a:ext uri="{FF2B5EF4-FFF2-40B4-BE49-F238E27FC236}">
                    <a16:creationId xmlns:a16="http://schemas.microsoft.com/office/drawing/2014/main" id="{6EB1ADD2-7835-5145-99E7-B1FEFCAF6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87068" name="Line 32">
            <a:extLst>
              <a:ext uri="{FF2B5EF4-FFF2-40B4-BE49-F238E27FC236}">
                <a16:creationId xmlns:a16="http://schemas.microsoft.com/office/drawing/2014/main" id="{0B925C06-8605-1E41-A9BA-C417AEE42F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9188" y="2409825"/>
            <a:ext cx="1581150" cy="96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69" name="Line 33">
            <a:extLst>
              <a:ext uri="{FF2B5EF4-FFF2-40B4-BE49-F238E27FC236}">
                <a16:creationId xmlns:a16="http://schemas.microsoft.com/office/drawing/2014/main" id="{3554F830-6648-744D-B306-71A53A41F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7975" y="2401888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70" name="Line 34">
            <a:extLst>
              <a:ext uri="{FF2B5EF4-FFF2-40B4-BE49-F238E27FC236}">
                <a16:creationId xmlns:a16="http://schemas.microsoft.com/office/drawing/2014/main" id="{C0632A81-7CCC-4447-B22C-8BED7F2FE2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357438"/>
            <a:ext cx="1420813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71" name="Text Box 35">
            <a:extLst>
              <a:ext uri="{FF2B5EF4-FFF2-40B4-BE49-F238E27FC236}">
                <a16:creationId xmlns:a16="http://schemas.microsoft.com/office/drawing/2014/main" id="{04003A3C-052C-2546-9E77-46804E12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3244850"/>
            <a:ext cx="582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87072" name="Text Box 36">
            <a:extLst>
              <a:ext uri="{FF2B5EF4-FFF2-40B4-BE49-F238E27FC236}">
                <a16:creationId xmlns:a16="http://schemas.microsoft.com/office/drawing/2014/main" id="{3EB1445F-357A-4B44-A29D-A09BB2118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3201988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87073" name="Text Box 37">
            <a:extLst>
              <a:ext uri="{FF2B5EF4-FFF2-40B4-BE49-F238E27FC236}">
                <a16:creationId xmlns:a16="http://schemas.microsoft.com/office/drawing/2014/main" id="{A94810C0-9670-FD4B-8FCD-53DC43D5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3151188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87074" name="Text Box 38">
            <a:extLst>
              <a:ext uri="{FF2B5EF4-FFF2-40B4-BE49-F238E27FC236}">
                <a16:creationId xmlns:a16="http://schemas.microsoft.com/office/drawing/2014/main" id="{68DB0941-2AD8-8D46-B1E8-702AD93D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2132013"/>
            <a:ext cx="87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switch</a:t>
            </a:r>
          </a:p>
        </p:txBody>
      </p:sp>
      <p:sp>
        <p:nvSpPr>
          <p:cNvPr id="87075" name="Text Box 39">
            <a:extLst>
              <a:ext uri="{FF2B5EF4-FFF2-40B4-BE49-F238E27FC236}">
                <a16:creationId xmlns:a16="http://schemas.microsoft.com/office/drawing/2014/main" id="{0A6287AA-0C38-3D4D-A4EB-1FECCE18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3303588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87076" name="Text Box 40">
            <a:extLst>
              <a:ext uri="{FF2B5EF4-FFF2-40B4-BE49-F238E27FC236}">
                <a16:creationId xmlns:a16="http://schemas.microsoft.com/office/drawing/2014/main" id="{9D6DD8F3-AAF4-A54B-89EA-21F29C14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40767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87077" name="Text Box 41">
            <a:extLst>
              <a:ext uri="{FF2B5EF4-FFF2-40B4-BE49-F238E27FC236}">
                <a16:creationId xmlns:a16="http://schemas.microsoft.com/office/drawing/2014/main" id="{1629564E-9D5F-B640-B743-87A82573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4089400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87078" name="Text Box 42">
            <a:extLst>
              <a:ext uri="{FF2B5EF4-FFF2-40B4-BE49-F238E27FC236}">
                <a16:creationId xmlns:a16="http://schemas.microsoft.com/office/drawing/2014/main" id="{F7320FC1-8B6D-5B48-989F-516E5679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9100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7079" name="Text Box 43">
            <a:extLst>
              <a:ext uri="{FF2B5EF4-FFF2-40B4-BE49-F238E27FC236}">
                <a16:creationId xmlns:a16="http://schemas.microsoft.com/office/drawing/2014/main" id="{85F83B97-9B17-8A49-A76D-AEA4C9D76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4167188"/>
            <a:ext cx="32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7080" name="Text Box 44">
            <a:extLst>
              <a:ext uri="{FF2B5EF4-FFF2-40B4-BE49-F238E27FC236}">
                <a16:creationId xmlns:a16="http://schemas.microsoft.com/office/drawing/2014/main" id="{05A721B2-7528-9448-BA8B-B8CC361E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388302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7081" name="Text Box 45">
            <a:extLst>
              <a:ext uri="{FF2B5EF4-FFF2-40B4-BE49-F238E27FC236}">
                <a16:creationId xmlns:a16="http://schemas.microsoft.com/office/drawing/2014/main" id="{2F52CA32-1557-5B49-BBF9-C683EB94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4025900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87082" name="Text Box 46">
            <a:extLst>
              <a:ext uri="{FF2B5EF4-FFF2-40B4-BE49-F238E27FC236}">
                <a16:creationId xmlns:a16="http://schemas.microsoft.com/office/drawing/2014/main" id="{AB507B89-7609-F54C-9171-5B8B7C4C0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41021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87083" name="Text Box 48">
            <a:extLst>
              <a:ext uri="{FF2B5EF4-FFF2-40B4-BE49-F238E27FC236}">
                <a16:creationId xmlns:a16="http://schemas.microsoft.com/office/drawing/2014/main" id="{8E64570C-C757-B746-8FB9-41AF7D5C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35480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87084" name="Line 49">
            <a:extLst>
              <a:ext uri="{FF2B5EF4-FFF2-40B4-BE49-F238E27FC236}">
                <a16:creationId xmlns:a16="http://schemas.microsoft.com/office/drawing/2014/main" id="{9C88CC97-08B7-AB4C-9933-5F50AB9B6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3550" y="2319338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85" name="Line 50">
            <a:extLst>
              <a:ext uri="{FF2B5EF4-FFF2-40B4-BE49-F238E27FC236}">
                <a16:creationId xmlns:a16="http://schemas.microsoft.com/office/drawing/2014/main" id="{184D5A82-2E64-F14B-9006-E2232BDB1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263" y="1970088"/>
            <a:ext cx="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86" name="Text Box 51">
            <a:extLst>
              <a:ext uri="{FF2B5EF4-FFF2-40B4-BE49-F238E27FC236}">
                <a16:creationId xmlns:a16="http://schemas.microsoft.com/office/drawing/2014/main" id="{97497CE3-57C4-F441-99EA-9A0F9DBD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1939925"/>
            <a:ext cx="1027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address</a:t>
            </a:r>
          </a:p>
        </p:txBody>
      </p:sp>
      <p:sp>
        <p:nvSpPr>
          <p:cNvPr id="87087" name="Text Box 52">
            <a:extLst>
              <a:ext uri="{FF2B5EF4-FFF2-40B4-BE49-F238E27FC236}">
                <a16:creationId xmlns:a16="http://schemas.microsoft.com/office/drawing/2014/main" id="{ED478FB6-C603-1841-9B03-2BC74418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1951038"/>
            <a:ext cx="1185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interface</a:t>
            </a:r>
          </a:p>
        </p:txBody>
      </p:sp>
      <p:sp>
        <p:nvSpPr>
          <p:cNvPr id="87088" name="Text Box 53">
            <a:extLst>
              <a:ext uri="{FF2B5EF4-FFF2-40B4-BE49-F238E27FC236}">
                <a16:creationId xmlns:a16="http://schemas.microsoft.com/office/drawing/2014/main" id="{F83E42C7-E505-0C42-9FB2-AA3533FA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351088"/>
            <a:ext cx="3508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87089" name="Text Box 54">
            <a:extLst>
              <a:ext uri="{FF2B5EF4-FFF2-40B4-BE49-F238E27FC236}">
                <a16:creationId xmlns:a16="http://schemas.microsoft.com/office/drawing/2014/main" id="{F31FA5F3-0601-FC43-A3E2-19802D40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2349500"/>
            <a:ext cx="3238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7667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4">
            <a:extLst>
              <a:ext uri="{FF2B5EF4-FFF2-40B4-BE49-F238E27FC236}">
                <a16:creationId xmlns:a16="http://schemas.microsoft.com/office/drawing/2014/main" id="{CBABF857-6259-A345-9B5B-3543307E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1C55BE75-5D55-2445-9704-775CD392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E33007BF-4326-BD4F-AF40-001AF7C79A02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1" name="Freeform 82">
            <a:extLst>
              <a:ext uri="{FF2B5EF4-FFF2-40B4-BE49-F238E27FC236}">
                <a16:creationId xmlns:a16="http://schemas.microsoft.com/office/drawing/2014/main" id="{5FB59342-AC0B-294E-B298-827178917826}"/>
              </a:ext>
            </a:extLst>
          </p:cNvPr>
          <p:cNvSpPr>
            <a:spLocks/>
          </p:cNvSpPr>
          <p:nvPr/>
        </p:nvSpPr>
        <p:spPr bwMode="auto">
          <a:xfrm>
            <a:off x="4211638" y="3992563"/>
            <a:ext cx="2781300" cy="2574925"/>
          </a:xfrm>
          <a:custGeom>
            <a:avLst/>
            <a:gdLst>
              <a:gd name="T0" fmla="*/ 0 w 1752"/>
              <a:gd name="T1" fmla="*/ 0 h 1622"/>
              <a:gd name="T2" fmla="*/ 2147483646 w 1752"/>
              <a:gd name="T3" fmla="*/ 2147483646 h 1622"/>
              <a:gd name="T4" fmla="*/ 2147483646 w 1752"/>
              <a:gd name="T5" fmla="*/ 2147483646 h 1622"/>
              <a:gd name="T6" fmla="*/ 2147483646 w 1752"/>
              <a:gd name="T7" fmla="*/ 2147483646 h 1622"/>
              <a:gd name="T8" fmla="*/ 2147483646 w 1752"/>
              <a:gd name="T9" fmla="*/ 2147483646 h 1622"/>
              <a:gd name="T10" fmla="*/ 2147483646 w 1752"/>
              <a:gd name="T11" fmla="*/ 2147483646 h 1622"/>
              <a:gd name="T12" fmla="*/ 2147483646 w 1752"/>
              <a:gd name="T13" fmla="*/ 2147483646 h 1622"/>
              <a:gd name="T14" fmla="*/ 2147483646 w 1752"/>
              <a:gd name="T15" fmla="*/ 2147483646 h 1622"/>
              <a:gd name="T16" fmla="*/ 2147483646 w 1752"/>
              <a:gd name="T17" fmla="*/ 2147483646 h 1622"/>
              <a:gd name="T18" fmla="*/ 2147483646 w 1752"/>
              <a:gd name="T19" fmla="*/ 2147483646 h 1622"/>
              <a:gd name="T20" fmla="*/ 2147483646 w 1752"/>
              <a:gd name="T21" fmla="*/ 2147483646 h 1622"/>
              <a:gd name="T22" fmla="*/ 2147483646 w 1752"/>
              <a:gd name="T23" fmla="*/ 2147483646 h 1622"/>
              <a:gd name="T24" fmla="*/ 2147483646 w 1752"/>
              <a:gd name="T25" fmla="*/ 2147483646 h 1622"/>
              <a:gd name="T26" fmla="*/ 2147483646 w 1752"/>
              <a:gd name="T27" fmla="*/ 2147483646 h 1622"/>
              <a:gd name="T28" fmla="*/ 2147483646 w 1752"/>
              <a:gd name="T29" fmla="*/ 2147483646 h 1622"/>
              <a:gd name="T30" fmla="*/ 2147483646 w 1752"/>
              <a:gd name="T31" fmla="*/ 2147483646 h 1622"/>
              <a:gd name="T32" fmla="*/ 2147483646 w 1752"/>
              <a:gd name="T33" fmla="*/ 2147483646 h 1622"/>
              <a:gd name="T34" fmla="*/ 2147483646 w 1752"/>
              <a:gd name="T35" fmla="*/ 2147483646 h 1622"/>
              <a:gd name="T36" fmla="*/ 2147483646 w 1752"/>
              <a:gd name="T37" fmla="*/ 2147483646 h 1622"/>
              <a:gd name="T38" fmla="*/ 2147483646 w 1752"/>
              <a:gd name="T39" fmla="*/ 2147483646 h 1622"/>
              <a:gd name="T40" fmla="*/ 2147483646 w 1752"/>
              <a:gd name="T41" fmla="*/ 2147483646 h 1622"/>
              <a:gd name="T42" fmla="*/ 2147483646 w 1752"/>
              <a:gd name="T43" fmla="*/ 2147483646 h 1622"/>
              <a:gd name="T44" fmla="*/ 2147483646 w 1752"/>
              <a:gd name="T45" fmla="*/ 2147483646 h 1622"/>
              <a:gd name="T46" fmla="*/ 2147483646 w 1752"/>
              <a:gd name="T47" fmla="*/ 2147483646 h 1622"/>
              <a:gd name="T48" fmla="*/ 2147483646 w 1752"/>
              <a:gd name="T49" fmla="*/ 2147483646 h 1622"/>
              <a:gd name="T50" fmla="*/ 2147483646 w 1752"/>
              <a:gd name="T51" fmla="*/ 2147483646 h 1622"/>
              <a:gd name="T52" fmla="*/ 2147483646 w 1752"/>
              <a:gd name="T53" fmla="*/ 2147483646 h 1622"/>
              <a:gd name="T54" fmla="*/ 2147483646 w 1752"/>
              <a:gd name="T55" fmla="*/ 2147483646 h 1622"/>
              <a:gd name="T56" fmla="*/ 2147483646 w 1752"/>
              <a:gd name="T57" fmla="*/ 2147483646 h 1622"/>
              <a:gd name="T58" fmla="*/ 2147483646 w 1752"/>
              <a:gd name="T59" fmla="*/ 2147483646 h 1622"/>
              <a:gd name="T60" fmla="*/ 2147483646 w 1752"/>
              <a:gd name="T61" fmla="*/ 2147483646 h 1622"/>
              <a:gd name="T62" fmla="*/ 0 w 1752"/>
              <a:gd name="T63" fmla="*/ 0 h 16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52"/>
              <a:gd name="T97" fmla="*/ 0 h 1622"/>
              <a:gd name="T98" fmla="*/ 1752 w 1752"/>
              <a:gd name="T99" fmla="*/ 1622 h 16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52" h="1622">
                <a:moveTo>
                  <a:pt x="0" y="0"/>
                </a:moveTo>
                <a:cubicBezTo>
                  <a:pt x="66" y="66"/>
                  <a:pt x="98" y="149"/>
                  <a:pt x="146" y="227"/>
                </a:cubicBezTo>
                <a:cubicBezTo>
                  <a:pt x="170" y="265"/>
                  <a:pt x="202" y="295"/>
                  <a:pt x="227" y="333"/>
                </a:cubicBezTo>
                <a:cubicBezTo>
                  <a:pt x="257" y="379"/>
                  <a:pt x="287" y="424"/>
                  <a:pt x="316" y="470"/>
                </a:cubicBezTo>
                <a:cubicBezTo>
                  <a:pt x="326" y="487"/>
                  <a:pt x="349" y="519"/>
                  <a:pt x="349" y="519"/>
                </a:cubicBezTo>
                <a:cubicBezTo>
                  <a:pt x="363" y="561"/>
                  <a:pt x="385" y="601"/>
                  <a:pt x="405" y="641"/>
                </a:cubicBezTo>
                <a:cubicBezTo>
                  <a:pt x="421" y="673"/>
                  <a:pt x="419" y="687"/>
                  <a:pt x="446" y="714"/>
                </a:cubicBezTo>
                <a:cubicBezTo>
                  <a:pt x="454" y="764"/>
                  <a:pt x="469" y="813"/>
                  <a:pt x="487" y="860"/>
                </a:cubicBezTo>
                <a:cubicBezTo>
                  <a:pt x="490" y="917"/>
                  <a:pt x="489" y="974"/>
                  <a:pt x="495" y="1030"/>
                </a:cubicBezTo>
                <a:cubicBezTo>
                  <a:pt x="500" y="1075"/>
                  <a:pt x="529" y="1134"/>
                  <a:pt x="543" y="1176"/>
                </a:cubicBezTo>
                <a:cubicBezTo>
                  <a:pt x="557" y="1219"/>
                  <a:pt x="563" y="1295"/>
                  <a:pt x="592" y="1330"/>
                </a:cubicBezTo>
                <a:cubicBezTo>
                  <a:pt x="619" y="1362"/>
                  <a:pt x="626" y="1349"/>
                  <a:pt x="657" y="1371"/>
                </a:cubicBezTo>
                <a:cubicBezTo>
                  <a:pt x="666" y="1378"/>
                  <a:pt x="671" y="1389"/>
                  <a:pt x="681" y="1395"/>
                </a:cubicBezTo>
                <a:cubicBezTo>
                  <a:pt x="745" y="1435"/>
                  <a:pt x="821" y="1458"/>
                  <a:pt x="892" y="1485"/>
                </a:cubicBezTo>
                <a:cubicBezTo>
                  <a:pt x="926" y="1519"/>
                  <a:pt x="966" y="1569"/>
                  <a:pt x="1014" y="1590"/>
                </a:cubicBezTo>
                <a:cubicBezTo>
                  <a:pt x="1045" y="1604"/>
                  <a:pt x="1111" y="1622"/>
                  <a:pt x="1111" y="1622"/>
                </a:cubicBezTo>
                <a:cubicBezTo>
                  <a:pt x="1144" y="1619"/>
                  <a:pt x="1177" y="1622"/>
                  <a:pt x="1209" y="1614"/>
                </a:cubicBezTo>
                <a:cubicBezTo>
                  <a:pt x="1220" y="1611"/>
                  <a:pt x="1224" y="1596"/>
                  <a:pt x="1233" y="1590"/>
                </a:cubicBezTo>
                <a:cubicBezTo>
                  <a:pt x="1263" y="1570"/>
                  <a:pt x="1291" y="1556"/>
                  <a:pt x="1322" y="1533"/>
                </a:cubicBezTo>
                <a:cubicBezTo>
                  <a:pt x="1422" y="1458"/>
                  <a:pt x="1496" y="1368"/>
                  <a:pt x="1566" y="1266"/>
                </a:cubicBezTo>
                <a:cubicBezTo>
                  <a:pt x="1631" y="1172"/>
                  <a:pt x="1715" y="1101"/>
                  <a:pt x="1752" y="990"/>
                </a:cubicBezTo>
                <a:cubicBezTo>
                  <a:pt x="1751" y="981"/>
                  <a:pt x="1744" y="897"/>
                  <a:pt x="1736" y="876"/>
                </a:cubicBezTo>
                <a:cubicBezTo>
                  <a:pt x="1723" y="842"/>
                  <a:pt x="1698" y="814"/>
                  <a:pt x="1687" y="779"/>
                </a:cubicBezTo>
                <a:cubicBezTo>
                  <a:pt x="1675" y="742"/>
                  <a:pt x="1667" y="709"/>
                  <a:pt x="1630" y="681"/>
                </a:cubicBezTo>
                <a:cubicBezTo>
                  <a:pt x="1594" y="654"/>
                  <a:pt x="1540" y="603"/>
                  <a:pt x="1517" y="568"/>
                </a:cubicBezTo>
                <a:cubicBezTo>
                  <a:pt x="1469" y="497"/>
                  <a:pt x="1420" y="413"/>
                  <a:pt x="1347" y="365"/>
                </a:cubicBezTo>
                <a:cubicBezTo>
                  <a:pt x="1325" y="324"/>
                  <a:pt x="1289" y="268"/>
                  <a:pt x="1249" y="243"/>
                </a:cubicBezTo>
                <a:cubicBezTo>
                  <a:pt x="1223" y="227"/>
                  <a:pt x="1190" y="226"/>
                  <a:pt x="1160" y="219"/>
                </a:cubicBezTo>
                <a:cubicBezTo>
                  <a:pt x="1098" y="204"/>
                  <a:pt x="1037" y="194"/>
                  <a:pt x="973" y="187"/>
                </a:cubicBezTo>
                <a:cubicBezTo>
                  <a:pt x="851" y="141"/>
                  <a:pt x="749" y="136"/>
                  <a:pt x="616" y="130"/>
                </a:cubicBezTo>
                <a:cubicBezTo>
                  <a:pt x="516" y="97"/>
                  <a:pt x="434" y="23"/>
                  <a:pt x="324" y="16"/>
                </a:cubicBezTo>
                <a:cubicBezTo>
                  <a:pt x="216" y="9"/>
                  <a:pt x="108" y="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2" name="Freeform 81">
            <a:extLst>
              <a:ext uri="{FF2B5EF4-FFF2-40B4-BE49-F238E27FC236}">
                <a16:creationId xmlns:a16="http://schemas.microsoft.com/office/drawing/2014/main" id="{2D3806CA-8C0C-5042-B713-60E6E325C418}"/>
              </a:ext>
            </a:extLst>
          </p:cNvPr>
          <p:cNvSpPr>
            <a:spLocks/>
          </p:cNvSpPr>
          <p:nvPr/>
        </p:nvSpPr>
        <p:spPr bwMode="auto">
          <a:xfrm>
            <a:off x="2998788" y="4030663"/>
            <a:ext cx="1779587" cy="2370137"/>
          </a:xfrm>
          <a:custGeom>
            <a:avLst/>
            <a:gdLst>
              <a:gd name="T0" fmla="*/ 2147483646 w 1121"/>
              <a:gd name="T1" fmla="*/ 0 h 1493"/>
              <a:gd name="T2" fmla="*/ 2147483646 w 1121"/>
              <a:gd name="T3" fmla="*/ 2147483646 h 1493"/>
              <a:gd name="T4" fmla="*/ 2147483646 w 1121"/>
              <a:gd name="T5" fmla="*/ 2147483646 h 1493"/>
              <a:gd name="T6" fmla="*/ 2147483646 w 1121"/>
              <a:gd name="T7" fmla="*/ 2147483646 h 1493"/>
              <a:gd name="T8" fmla="*/ 2147483646 w 1121"/>
              <a:gd name="T9" fmla="*/ 2147483646 h 1493"/>
              <a:gd name="T10" fmla="*/ 2147483646 w 1121"/>
              <a:gd name="T11" fmla="*/ 2147483646 h 1493"/>
              <a:gd name="T12" fmla="*/ 2147483646 w 1121"/>
              <a:gd name="T13" fmla="*/ 2147483646 h 1493"/>
              <a:gd name="T14" fmla="*/ 2147483646 w 1121"/>
              <a:gd name="T15" fmla="*/ 2147483646 h 1493"/>
              <a:gd name="T16" fmla="*/ 2147483646 w 1121"/>
              <a:gd name="T17" fmla="*/ 2147483646 h 1493"/>
              <a:gd name="T18" fmla="*/ 2147483646 w 1121"/>
              <a:gd name="T19" fmla="*/ 2147483646 h 1493"/>
              <a:gd name="T20" fmla="*/ 2147483646 w 1121"/>
              <a:gd name="T21" fmla="*/ 2147483646 h 1493"/>
              <a:gd name="T22" fmla="*/ 2147483646 w 1121"/>
              <a:gd name="T23" fmla="*/ 2147483646 h 1493"/>
              <a:gd name="T24" fmla="*/ 2147483646 w 1121"/>
              <a:gd name="T25" fmla="*/ 2147483646 h 1493"/>
              <a:gd name="T26" fmla="*/ 2147483646 w 1121"/>
              <a:gd name="T27" fmla="*/ 2147483646 h 1493"/>
              <a:gd name="T28" fmla="*/ 2147483646 w 1121"/>
              <a:gd name="T29" fmla="*/ 2147483646 h 1493"/>
              <a:gd name="T30" fmla="*/ 2147483646 w 1121"/>
              <a:gd name="T31" fmla="*/ 2147483646 h 1493"/>
              <a:gd name="T32" fmla="*/ 2147483646 w 1121"/>
              <a:gd name="T33" fmla="*/ 2147483646 h 1493"/>
              <a:gd name="T34" fmla="*/ 2147483646 w 1121"/>
              <a:gd name="T35" fmla="*/ 2147483646 h 1493"/>
              <a:gd name="T36" fmla="*/ 2147483646 w 1121"/>
              <a:gd name="T37" fmla="*/ 2147483646 h 1493"/>
              <a:gd name="T38" fmla="*/ 2147483646 w 1121"/>
              <a:gd name="T39" fmla="*/ 2147483646 h 1493"/>
              <a:gd name="T40" fmla="*/ 2147483646 w 1121"/>
              <a:gd name="T41" fmla="*/ 2147483646 h 1493"/>
              <a:gd name="T42" fmla="*/ 2147483646 w 1121"/>
              <a:gd name="T43" fmla="*/ 2147483646 h 1493"/>
              <a:gd name="T44" fmla="*/ 2147483646 w 1121"/>
              <a:gd name="T45" fmla="*/ 2147483646 h 1493"/>
              <a:gd name="T46" fmla="*/ 2147483646 w 1121"/>
              <a:gd name="T47" fmla="*/ 2147483646 h 1493"/>
              <a:gd name="T48" fmla="*/ 2147483646 w 1121"/>
              <a:gd name="T49" fmla="*/ 2147483646 h 1493"/>
              <a:gd name="T50" fmla="*/ 2147483646 w 1121"/>
              <a:gd name="T51" fmla="*/ 2147483646 h 1493"/>
              <a:gd name="T52" fmla="*/ 2147483646 w 1121"/>
              <a:gd name="T53" fmla="*/ 2147483646 h 1493"/>
              <a:gd name="T54" fmla="*/ 2147483646 w 1121"/>
              <a:gd name="T55" fmla="*/ 2147483646 h 1493"/>
              <a:gd name="T56" fmla="*/ 2147483646 w 1121"/>
              <a:gd name="T57" fmla="*/ 2147483646 h 1493"/>
              <a:gd name="T58" fmla="*/ 2147483646 w 1121"/>
              <a:gd name="T59" fmla="*/ 2147483646 h 1493"/>
              <a:gd name="T60" fmla="*/ 2147483646 w 1121"/>
              <a:gd name="T61" fmla="*/ 2147483646 h 1493"/>
              <a:gd name="T62" fmla="*/ 2147483646 w 1121"/>
              <a:gd name="T63" fmla="*/ 2147483646 h 1493"/>
              <a:gd name="T64" fmla="*/ 2147483646 w 1121"/>
              <a:gd name="T65" fmla="*/ 0 h 14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1"/>
              <a:gd name="T100" fmla="*/ 0 h 1493"/>
              <a:gd name="T101" fmla="*/ 1121 w 1121"/>
              <a:gd name="T102" fmla="*/ 1493 h 14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1" h="1493">
                <a:moveTo>
                  <a:pt x="642" y="0"/>
                </a:moveTo>
                <a:cubicBezTo>
                  <a:pt x="632" y="30"/>
                  <a:pt x="628" y="55"/>
                  <a:pt x="610" y="81"/>
                </a:cubicBezTo>
                <a:cubicBezTo>
                  <a:pt x="601" y="118"/>
                  <a:pt x="582" y="155"/>
                  <a:pt x="561" y="187"/>
                </a:cubicBezTo>
                <a:cubicBezTo>
                  <a:pt x="543" y="261"/>
                  <a:pt x="522" y="330"/>
                  <a:pt x="488" y="398"/>
                </a:cubicBezTo>
                <a:cubicBezTo>
                  <a:pt x="483" y="408"/>
                  <a:pt x="466" y="445"/>
                  <a:pt x="456" y="455"/>
                </a:cubicBezTo>
                <a:cubicBezTo>
                  <a:pt x="446" y="465"/>
                  <a:pt x="433" y="470"/>
                  <a:pt x="423" y="479"/>
                </a:cubicBezTo>
                <a:cubicBezTo>
                  <a:pt x="394" y="504"/>
                  <a:pt x="372" y="539"/>
                  <a:pt x="350" y="568"/>
                </a:cubicBezTo>
                <a:cubicBezTo>
                  <a:pt x="319" y="609"/>
                  <a:pt x="298" y="661"/>
                  <a:pt x="261" y="698"/>
                </a:cubicBezTo>
                <a:cubicBezTo>
                  <a:pt x="249" y="710"/>
                  <a:pt x="233" y="718"/>
                  <a:pt x="220" y="730"/>
                </a:cubicBezTo>
                <a:cubicBezTo>
                  <a:pt x="201" y="788"/>
                  <a:pt x="151" y="801"/>
                  <a:pt x="115" y="844"/>
                </a:cubicBezTo>
                <a:cubicBezTo>
                  <a:pt x="109" y="851"/>
                  <a:pt x="106" y="862"/>
                  <a:pt x="99" y="868"/>
                </a:cubicBezTo>
                <a:cubicBezTo>
                  <a:pt x="84" y="881"/>
                  <a:pt x="50" y="901"/>
                  <a:pt x="50" y="901"/>
                </a:cubicBezTo>
                <a:cubicBezTo>
                  <a:pt x="34" y="926"/>
                  <a:pt x="18" y="938"/>
                  <a:pt x="9" y="966"/>
                </a:cubicBezTo>
                <a:cubicBezTo>
                  <a:pt x="6" y="985"/>
                  <a:pt x="0" y="1003"/>
                  <a:pt x="1" y="1022"/>
                </a:cubicBezTo>
                <a:cubicBezTo>
                  <a:pt x="3" y="1074"/>
                  <a:pt x="6" y="1126"/>
                  <a:pt x="17" y="1177"/>
                </a:cubicBezTo>
                <a:cubicBezTo>
                  <a:pt x="20" y="1192"/>
                  <a:pt x="34" y="1203"/>
                  <a:pt x="42" y="1217"/>
                </a:cubicBezTo>
                <a:cubicBezTo>
                  <a:pt x="77" y="1279"/>
                  <a:pt x="121" y="1320"/>
                  <a:pt x="172" y="1371"/>
                </a:cubicBezTo>
                <a:cubicBezTo>
                  <a:pt x="204" y="1403"/>
                  <a:pt x="242" y="1447"/>
                  <a:pt x="285" y="1461"/>
                </a:cubicBezTo>
                <a:cubicBezTo>
                  <a:pt x="328" y="1475"/>
                  <a:pt x="372" y="1479"/>
                  <a:pt x="415" y="1493"/>
                </a:cubicBezTo>
                <a:cubicBezTo>
                  <a:pt x="528" y="1482"/>
                  <a:pt x="644" y="1479"/>
                  <a:pt x="756" y="1461"/>
                </a:cubicBezTo>
                <a:cubicBezTo>
                  <a:pt x="803" y="1444"/>
                  <a:pt x="847" y="1422"/>
                  <a:pt x="894" y="1404"/>
                </a:cubicBezTo>
                <a:cubicBezTo>
                  <a:pt x="914" y="1388"/>
                  <a:pt x="939" y="1379"/>
                  <a:pt x="959" y="1363"/>
                </a:cubicBezTo>
                <a:cubicBezTo>
                  <a:pt x="978" y="1347"/>
                  <a:pt x="988" y="1322"/>
                  <a:pt x="1007" y="1306"/>
                </a:cubicBezTo>
                <a:cubicBezTo>
                  <a:pt x="1040" y="1277"/>
                  <a:pt x="1070" y="1253"/>
                  <a:pt x="1096" y="1217"/>
                </a:cubicBezTo>
                <a:cubicBezTo>
                  <a:pt x="1107" y="1057"/>
                  <a:pt x="1115" y="899"/>
                  <a:pt x="1121" y="739"/>
                </a:cubicBezTo>
                <a:cubicBezTo>
                  <a:pt x="1112" y="665"/>
                  <a:pt x="1093" y="588"/>
                  <a:pt x="1048" y="528"/>
                </a:cubicBezTo>
                <a:cubicBezTo>
                  <a:pt x="1028" y="468"/>
                  <a:pt x="1000" y="425"/>
                  <a:pt x="967" y="373"/>
                </a:cubicBezTo>
                <a:cubicBezTo>
                  <a:pt x="922" y="303"/>
                  <a:pt x="907" y="249"/>
                  <a:pt x="845" y="187"/>
                </a:cubicBezTo>
                <a:cubicBezTo>
                  <a:pt x="842" y="179"/>
                  <a:pt x="843" y="169"/>
                  <a:pt x="837" y="163"/>
                </a:cubicBezTo>
                <a:cubicBezTo>
                  <a:pt x="831" y="157"/>
                  <a:pt x="820" y="158"/>
                  <a:pt x="813" y="154"/>
                </a:cubicBezTo>
                <a:cubicBezTo>
                  <a:pt x="798" y="145"/>
                  <a:pt x="786" y="132"/>
                  <a:pt x="772" y="122"/>
                </a:cubicBezTo>
                <a:cubicBezTo>
                  <a:pt x="750" y="90"/>
                  <a:pt x="719" y="45"/>
                  <a:pt x="683" y="33"/>
                </a:cubicBezTo>
                <a:cubicBezTo>
                  <a:pt x="652" y="12"/>
                  <a:pt x="665" y="23"/>
                  <a:pt x="642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3" name="Freeform 80">
            <a:extLst>
              <a:ext uri="{FF2B5EF4-FFF2-40B4-BE49-F238E27FC236}">
                <a16:creationId xmlns:a16="http://schemas.microsoft.com/office/drawing/2014/main" id="{278017AF-4E0F-044D-9E05-AD40692217EF}"/>
              </a:ext>
            </a:extLst>
          </p:cNvPr>
          <p:cNvSpPr>
            <a:spLocks/>
          </p:cNvSpPr>
          <p:nvPr/>
        </p:nvSpPr>
        <p:spPr bwMode="auto">
          <a:xfrm>
            <a:off x="785813" y="3789363"/>
            <a:ext cx="3128962" cy="2560637"/>
          </a:xfrm>
          <a:custGeom>
            <a:avLst/>
            <a:gdLst>
              <a:gd name="T0" fmla="*/ 2147483646 w 1971"/>
              <a:gd name="T1" fmla="*/ 2147483646 h 1613"/>
              <a:gd name="T2" fmla="*/ 2147483646 w 1971"/>
              <a:gd name="T3" fmla="*/ 2147483646 h 1613"/>
              <a:gd name="T4" fmla="*/ 2147483646 w 1971"/>
              <a:gd name="T5" fmla="*/ 2147483646 h 1613"/>
              <a:gd name="T6" fmla="*/ 2147483646 w 1971"/>
              <a:gd name="T7" fmla="*/ 2147483646 h 1613"/>
              <a:gd name="T8" fmla="*/ 2147483646 w 1971"/>
              <a:gd name="T9" fmla="*/ 2147483646 h 1613"/>
              <a:gd name="T10" fmla="*/ 2147483646 w 1971"/>
              <a:gd name="T11" fmla="*/ 2147483646 h 1613"/>
              <a:gd name="T12" fmla="*/ 2147483646 w 1971"/>
              <a:gd name="T13" fmla="*/ 2147483646 h 1613"/>
              <a:gd name="T14" fmla="*/ 2147483646 w 1971"/>
              <a:gd name="T15" fmla="*/ 2147483646 h 1613"/>
              <a:gd name="T16" fmla="*/ 2147483646 w 1971"/>
              <a:gd name="T17" fmla="*/ 2147483646 h 1613"/>
              <a:gd name="T18" fmla="*/ 2147483646 w 1971"/>
              <a:gd name="T19" fmla="*/ 2147483646 h 1613"/>
              <a:gd name="T20" fmla="*/ 2147483646 w 1971"/>
              <a:gd name="T21" fmla="*/ 2147483646 h 1613"/>
              <a:gd name="T22" fmla="*/ 2147483646 w 1971"/>
              <a:gd name="T23" fmla="*/ 2147483646 h 1613"/>
              <a:gd name="T24" fmla="*/ 2147483646 w 1971"/>
              <a:gd name="T25" fmla="*/ 2147483646 h 1613"/>
              <a:gd name="T26" fmla="*/ 2147483646 w 1971"/>
              <a:gd name="T27" fmla="*/ 2147483646 h 1613"/>
              <a:gd name="T28" fmla="*/ 2147483646 w 1971"/>
              <a:gd name="T29" fmla="*/ 2147483646 h 1613"/>
              <a:gd name="T30" fmla="*/ 2147483646 w 1971"/>
              <a:gd name="T31" fmla="*/ 2147483646 h 1613"/>
              <a:gd name="T32" fmla="*/ 2147483646 w 1971"/>
              <a:gd name="T33" fmla="*/ 2147483646 h 1613"/>
              <a:gd name="T34" fmla="*/ 2147483646 w 1971"/>
              <a:gd name="T35" fmla="*/ 2147483646 h 1613"/>
              <a:gd name="T36" fmla="*/ 2147483646 w 1971"/>
              <a:gd name="T37" fmla="*/ 2147483646 h 1613"/>
              <a:gd name="T38" fmla="*/ 2147483646 w 1971"/>
              <a:gd name="T39" fmla="*/ 2147483646 h 1613"/>
              <a:gd name="T40" fmla="*/ 0 w 1971"/>
              <a:gd name="T41" fmla="*/ 2147483646 h 1613"/>
              <a:gd name="T42" fmla="*/ 2147483646 w 1971"/>
              <a:gd name="T43" fmla="*/ 2147483646 h 1613"/>
              <a:gd name="T44" fmla="*/ 2147483646 w 1971"/>
              <a:gd name="T45" fmla="*/ 2147483646 h 1613"/>
              <a:gd name="T46" fmla="*/ 2147483646 w 1971"/>
              <a:gd name="T47" fmla="*/ 2147483646 h 1613"/>
              <a:gd name="T48" fmla="*/ 2147483646 w 1971"/>
              <a:gd name="T49" fmla="*/ 2147483646 h 1613"/>
              <a:gd name="T50" fmla="*/ 2147483646 w 1971"/>
              <a:gd name="T51" fmla="*/ 2147483646 h 1613"/>
              <a:gd name="T52" fmla="*/ 2147483646 w 1971"/>
              <a:gd name="T53" fmla="*/ 2147483646 h 1613"/>
              <a:gd name="T54" fmla="*/ 2147483646 w 1971"/>
              <a:gd name="T55" fmla="*/ 2147483646 h 1613"/>
              <a:gd name="T56" fmla="*/ 2147483646 w 1971"/>
              <a:gd name="T57" fmla="*/ 2147483646 h 1613"/>
              <a:gd name="T58" fmla="*/ 2147483646 w 1971"/>
              <a:gd name="T59" fmla="*/ 2147483646 h 1613"/>
              <a:gd name="T60" fmla="*/ 2147483646 w 1971"/>
              <a:gd name="T61" fmla="*/ 2147483646 h 1613"/>
              <a:gd name="T62" fmla="*/ 2147483646 w 1971"/>
              <a:gd name="T63" fmla="*/ 2147483646 h 1613"/>
              <a:gd name="T64" fmla="*/ 2147483646 w 1971"/>
              <a:gd name="T65" fmla="*/ 2147483646 h 1613"/>
              <a:gd name="T66" fmla="*/ 2147483646 w 1971"/>
              <a:gd name="T67" fmla="*/ 2147483646 h 1613"/>
              <a:gd name="T68" fmla="*/ 2147483646 w 1971"/>
              <a:gd name="T69" fmla="*/ 2147483646 h 1613"/>
              <a:gd name="T70" fmla="*/ 2147483646 w 1971"/>
              <a:gd name="T71" fmla="*/ 2147483646 h 1613"/>
              <a:gd name="T72" fmla="*/ 2147483646 w 1971"/>
              <a:gd name="T73" fmla="*/ 2147483646 h 1613"/>
              <a:gd name="T74" fmla="*/ 2147483646 w 1971"/>
              <a:gd name="T75" fmla="*/ 2147483646 h 1613"/>
              <a:gd name="T76" fmla="*/ 2147483646 w 1971"/>
              <a:gd name="T77" fmla="*/ 2147483646 h 1613"/>
              <a:gd name="T78" fmla="*/ 2147483646 w 1971"/>
              <a:gd name="T79" fmla="*/ 2147483646 h 1613"/>
              <a:gd name="T80" fmla="*/ 2147483646 w 1971"/>
              <a:gd name="T81" fmla="*/ 2147483646 h 1613"/>
              <a:gd name="T82" fmla="*/ 2147483646 w 1971"/>
              <a:gd name="T83" fmla="*/ 2147483646 h 1613"/>
              <a:gd name="T84" fmla="*/ 2147483646 w 1971"/>
              <a:gd name="T85" fmla="*/ 2147483646 h 1613"/>
              <a:gd name="T86" fmla="*/ 2147483646 w 1971"/>
              <a:gd name="T87" fmla="*/ 2147483646 h 1613"/>
              <a:gd name="T88" fmla="*/ 2147483646 w 1971"/>
              <a:gd name="T89" fmla="*/ 2147483646 h 1613"/>
              <a:gd name="T90" fmla="*/ 2147483646 w 1971"/>
              <a:gd name="T91" fmla="*/ 2147483646 h 16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71"/>
              <a:gd name="T139" fmla="*/ 0 h 1613"/>
              <a:gd name="T140" fmla="*/ 1971 w 1971"/>
              <a:gd name="T141" fmla="*/ 1613 h 16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71" h="1613">
                <a:moveTo>
                  <a:pt x="1947" y="71"/>
                </a:moveTo>
                <a:cubicBezTo>
                  <a:pt x="1826" y="47"/>
                  <a:pt x="1753" y="61"/>
                  <a:pt x="1614" y="71"/>
                </a:cubicBezTo>
                <a:cubicBezTo>
                  <a:pt x="1480" y="116"/>
                  <a:pt x="1622" y="71"/>
                  <a:pt x="1249" y="87"/>
                </a:cubicBezTo>
                <a:cubicBezTo>
                  <a:pt x="1195" y="89"/>
                  <a:pt x="1145" y="119"/>
                  <a:pt x="1095" y="136"/>
                </a:cubicBezTo>
                <a:cubicBezTo>
                  <a:pt x="1044" y="187"/>
                  <a:pt x="1097" y="144"/>
                  <a:pt x="982" y="168"/>
                </a:cubicBezTo>
                <a:cubicBezTo>
                  <a:pt x="970" y="170"/>
                  <a:pt x="960" y="180"/>
                  <a:pt x="949" y="185"/>
                </a:cubicBezTo>
                <a:cubicBezTo>
                  <a:pt x="933" y="191"/>
                  <a:pt x="900" y="201"/>
                  <a:pt x="900" y="201"/>
                </a:cubicBezTo>
                <a:cubicBezTo>
                  <a:pt x="880" y="215"/>
                  <a:pt x="850" y="233"/>
                  <a:pt x="835" y="250"/>
                </a:cubicBezTo>
                <a:cubicBezTo>
                  <a:pt x="822" y="264"/>
                  <a:pt x="821" y="291"/>
                  <a:pt x="803" y="298"/>
                </a:cubicBezTo>
                <a:cubicBezTo>
                  <a:pt x="765" y="312"/>
                  <a:pt x="722" y="303"/>
                  <a:pt x="681" y="306"/>
                </a:cubicBezTo>
                <a:cubicBezTo>
                  <a:pt x="654" y="316"/>
                  <a:pt x="627" y="322"/>
                  <a:pt x="600" y="331"/>
                </a:cubicBezTo>
                <a:cubicBezTo>
                  <a:pt x="572" y="350"/>
                  <a:pt x="538" y="358"/>
                  <a:pt x="511" y="379"/>
                </a:cubicBezTo>
                <a:cubicBezTo>
                  <a:pt x="500" y="387"/>
                  <a:pt x="492" y="399"/>
                  <a:pt x="479" y="404"/>
                </a:cubicBezTo>
                <a:cubicBezTo>
                  <a:pt x="456" y="413"/>
                  <a:pt x="430" y="414"/>
                  <a:pt x="406" y="420"/>
                </a:cubicBezTo>
                <a:cubicBezTo>
                  <a:pt x="389" y="424"/>
                  <a:pt x="373" y="431"/>
                  <a:pt x="357" y="436"/>
                </a:cubicBezTo>
                <a:cubicBezTo>
                  <a:pt x="349" y="439"/>
                  <a:pt x="332" y="444"/>
                  <a:pt x="332" y="444"/>
                </a:cubicBezTo>
                <a:cubicBezTo>
                  <a:pt x="262" y="519"/>
                  <a:pt x="376" y="403"/>
                  <a:pt x="292" y="469"/>
                </a:cubicBezTo>
                <a:cubicBezTo>
                  <a:pt x="251" y="501"/>
                  <a:pt x="212" y="550"/>
                  <a:pt x="178" y="590"/>
                </a:cubicBezTo>
                <a:cubicBezTo>
                  <a:pt x="143" y="632"/>
                  <a:pt x="98" y="685"/>
                  <a:pt x="73" y="736"/>
                </a:cubicBezTo>
                <a:cubicBezTo>
                  <a:pt x="54" y="776"/>
                  <a:pt x="66" y="761"/>
                  <a:pt x="40" y="785"/>
                </a:cubicBezTo>
                <a:cubicBezTo>
                  <a:pt x="25" y="831"/>
                  <a:pt x="8" y="867"/>
                  <a:pt x="0" y="915"/>
                </a:cubicBezTo>
                <a:cubicBezTo>
                  <a:pt x="3" y="996"/>
                  <a:pt x="1" y="1077"/>
                  <a:pt x="8" y="1158"/>
                </a:cubicBezTo>
                <a:cubicBezTo>
                  <a:pt x="13" y="1214"/>
                  <a:pt x="61" y="1252"/>
                  <a:pt x="97" y="1288"/>
                </a:cubicBezTo>
                <a:cubicBezTo>
                  <a:pt x="143" y="1334"/>
                  <a:pt x="107" y="1291"/>
                  <a:pt x="162" y="1369"/>
                </a:cubicBezTo>
                <a:cubicBezTo>
                  <a:pt x="179" y="1393"/>
                  <a:pt x="300" y="1455"/>
                  <a:pt x="332" y="1475"/>
                </a:cubicBezTo>
                <a:cubicBezTo>
                  <a:pt x="435" y="1540"/>
                  <a:pt x="310" y="1456"/>
                  <a:pt x="389" y="1499"/>
                </a:cubicBezTo>
                <a:cubicBezTo>
                  <a:pt x="434" y="1524"/>
                  <a:pt x="471" y="1559"/>
                  <a:pt x="519" y="1580"/>
                </a:cubicBezTo>
                <a:cubicBezTo>
                  <a:pt x="532" y="1586"/>
                  <a:pt x="546" y="1592"/>
                  <a:pt x="560" y="1596"/>
                </a:cubicBezTo>
                <a:cubicBezTo>
                  <a:pt x="587" y="1603"/>
                  <a:pt x="641" y="1613"/>
                  <a:pt x="641" y="1613"/>
                </a:cubicBezTo>
                <a:cubicBezTo>
                  <a:pt x="681" y="1610"/>
                  <a:pt x="722" y="1609"/>
                  <a:pt x="762" y="1604"/>
                </a:cubicBezTo>
                <a:cubicBezTo>
                  <a:pt x="784" y="1601"/>
                  <a:pt x="851" y="1565"/>
                  <a:pt x="852" y="1564"/>
                </a:cubicBezTo>
                <a:cubicBezTo>
                  <a:pt x="914" y="1534"/>
                  <a:pt x="982" y="1520"/>
                  <a:pt x="1046" y="1499"/>
                </a:cubicBezTo>
                <a:cubicBezTo>
                  <a:pt x="1078" y="1469"/>
                  <a:pt x="1109" y="1445"/>
                  <a:pt x="1136" y="1410"/>
                </a:cubicBezTo>
                <a:cubicBezTo>
                  <a:pt x="1172" y="1362"/>
                  <a:pt x="1190" y="1305"/>
                  <a:pt x="1225" y="1256"/>
                </a:cubicBezTo>
                <a:cubicBezTo>
                  <a:pt x="1268" y="1196"/>
                  <a:pt x="1312" y="1137"/>
                  <a:pt x="1355" y="1077"/>
                </a:cubicBezTo>
                <a:cubicBezTo>
                  <a:pt x="1380" y="1043"/>
                  <a:pt x="1398" y="1003"/>
                  <a:pt x="1428" y="972"/>
                </a:cubicBezTo>
                <a:cubicBezTo>
                  <a:pt x="1460" y="939"/>
                  <a:pt x="1473" y="901"/>
                  <a:pt x="1501" y="866"/>
                </a:cubicBezTo>
                <a:cubicBezTo>
                  <a:pt x="1513" y="851"/>
                  <a:pt x="1529" y="841"/>
                  <a:pt x="1541" y="826"/>
                </a:cubicBezTo>
                <a:cubicBezTo>
                  <a:pt x="1567" y="794"/>
                  <a:pt x="1614" y="728"/>
                  <a:pt x="1614" y="728"/>
                </a:cubicBezTo>
                <a:cubicBezTo>
                  <a:pt x="1636" y="641"/>
                  <a:pt x="1665" y="518"/>
                  <a:pt x="1728" y="452"/>
                </a:cubicBezTo>
                <a:cubicBezTo>
                  <a:pt x="1743" y="407"/>
                  <a:pt x="1768" y="356"/>
                  <a:pt x="1801" y="323"/>
                </a:cubicBezTo>
                <a:cubicBezTo>
                  <a:pt x="1813" y="273"/>
                  <a:pt x="1852" y="250"/>
                  <a:pt x="1882" y="209"/>
                </a:cubicBezTo>
                <a:cubicBezTo>
                  <a:pt x="1890" y="178"/>
                  <a:pt x="1893" y="150"/>
                  <a:pt x="1923" y="136"/>
                </a:cubicBezTo>
                <a:cubicBezTo>
                  <a:pt x="1915" y="139"/>
                  <a:pt x="1902" y="152"/>
                  <a:pt x="1898" y="144"/>
                </a:cubicBezTo>
                <a:cubicBezTo>
                  <a:pt x="1893" y="136"/>
                  <a:pt x="1910" y="129"/>
                  <a:pt x="1914" y="120"/>
                </a:cubicBezTo>
                <a:cubicBezTo>
                  <a:pt x="1923" y="103"/>
                  <a:pt x="1971" y="0"/>
                  <a:pt x="1947" y="71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633ACE31-A286-7945-9803-3AC60D3E9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Switch: traffic isolation</a:t>
            </a:r>
          </a:p>
        </p:txBody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51589ED9-9ACE-B84F-838F-729B47DB9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1090613"/>
            <a:ext cx="7881938" cy="2351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switch installation breaks subnet into LAN segments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switch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filters</a:t>
            </a:r>
            <a:r>
              <a:rPr lang="en-US" altLang="en-US" sz="2400">
                <a:ea typeface="ＭＳ Ｐゴシック" panose="020B0600070205080204" pitchFamily="34" charset="-128"/>
              </a:rPr>
              <a:t> packets: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same-LAN-segment frames not usually forwarded onto other LAN segments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segments become separate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collision  domains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89096" name="Group 78">
            <a:extLst>
              <a:ext uri="{FF2B5EF4-FFF2-40B4-BE49-F238E27FC236}">
                <a16:creationId xmlns:a16="http://schemas.microsoft.com/office/drawing/2014/main" id="{3FD44722-38BD-D84C-A439-203BB2053448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3727450"/>
            <a:ext cx="5835650" cy="2514600"/>
            <a:chOff x="602" y="2283"/>
            <a:chExt cx="3676" cy="1584"/>
          </a:xfrm>
        </p:grpSpPr>
        <p:sp>
          <p:nvSpPr>
            <p:cNvPr id="89101" name="Rectangle 44">
              <a:extLst>
                <a:ext uri="{FF2B5EF4-FFF2-40B4-BE49-F238E27FC236}">
                  <a16:creationId xmlns:a16="http://schemas.microsoft.com/office/drawing/2014/main" id="{9CC3B903-E1AA-CF49-94FD-32290907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3240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89102" name="Object 2">
              <a:extLst>
                <a:ext uri="{FF2B5EF4-FFF2-40B4-BE49-F238E27FC236}">
                  <a16:creationId xmlns:a16="http://schemas.microsoft.com/office/drawing/2014/main" id="{476BC01D-75E6-AB4D-AB75-72E473FF26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9" y="3440"/>
            <a:ext cx="262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297" name="Clip" r:id="rId3" imgW="12134850" imgH="10064750" progId="MS_ClipArt_Gallery.2">
                    <p:embed/>
                  </p:oleObj>
                </mc:Choice>
                <mc:Fallback>
                  <p:oleObj name="Clip" r:id="rId3" imgW="12134850" imgH="10064750" progId="MS_ClipArt_Gallery.2">
                    <p:embed/>
                    <p:pic>
                      <p:nvPicPr>
                        <p:cNvPr id="89102" name="Object 2">
                          <a:extLst>
                            <a:ext uri="{FF2B5EF4-FFF2-40B4-BE49-F238E27FC236}">
                              <a16:creationId xmlns:a16="http://schemas.microsoft.com/office/drawing/2014/main" id="{476BC01D-75E6-AB4D-AB75-72E473FF26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" y="3440"/>
                          <a:ext cx="262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3" name="Object 3">
              <a:extLst>
                <a:ext uri="{FF2B5EF4-FFF2-40B4-BE49-F238E27FC236}">
                  <a16:creationId xmlns:a16="http://schemas.microsoft.com/office/drawing/2014/main" id="{D23A58B1-2E59-764C-BE9B-3D79997AE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83" y="3448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298" name="Clip" r:id="rId5" imgW="12134850" imgH="10064750" progId="MS_ClipArt_Gallery.2">
                    <p:embed/>
                  </p:oleObj>
                </mc:Choice>
                <mc:Fallback>
                  <p:oleObj name="Clip" r:id="rId5" imgW="12134850" imgH="10064750" progId="MS_ClipArt_Gallery.2">
                    <p:embed/>
                    <p:pic>
                      <p:nvPicPr>
                        <p:cNvPr id="89103" name="Object 3">
                          <a:extLst>
                            <a:ext uri="{FF2B5EF4-FFF2-40B4-BE49-F238E27FC236}">
                              <a16:creationId xmlns:a16="http://schemas.microsoft.com/office/drawing/2014/main" id="{D23A58B1-2E59-764C-BE9B-3D79997AEF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448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4" name="Object 4">
              <a:extLst>
                <a:ext uri="{FF2B5EF4-FFF2-40B4-BE49-F238E27FC236}">
                  <a16:creationId xmlns:a16="http://schemas.microsoft.com/office/drawing/2014/main" id="{CFB41C89-F17B-D64E-8F09-8BB104B446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5" y="3419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299" name="Clip" r:id="rId6" imgW="12134850" imgH="10064750" progId="MS_ClipArt_Gallery.2">
                    <p:embed/>
                  </p:oleObj>
                </mc:Choice>
                <mc:Fallback>
                  <p:oleObj name="Clip" r:id="rId6" imgW="12134850" imgH="10064750" progId="MS_ClipArt_Gallery.2">
                    <p:embed/>
                    <p:pic>
                      <p:nvPicPr>
                        <p:cNvPr id="89104" name="Object 4">
                          <a:extLst>
                            <a:ext uri="{FF2B5EF4-FFF2-40B4-BE49-F238E27FC236}">
                              <a16:creationId xmlns:a16="http://schemas.microsoft.com/office/drawing/2014/main" id="{CFB41C89-F17B-D64E-8F09-8BB104B446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" y="3419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5" name="Object 5">
              <a:extLst>
                <a:ext uri="{FF2B5EF4-FFF2-40B4-BE49-F238E27FC236}">
                  <a16:creationId xmlns:a16="http://schemas.microsoft.com/office/drawing/2014/main" id="{BF4DFDFB-D472-6141-AD21-FCB45FB20D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4" y="345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00" name="Clip" r:id="rId7" imgW="12134850" imgH="10064750" progId="MS_ClipArt_Gallery.2">
                    <p:embed/>
                  </p:oleObj>
                </mc:Choice>
                <mc:Fallback>
                  <p:oleObj name="Clip" r:id="rId7" imgW="12134850" imgH="10064750" progId="MS_ClipArt_Gallery.2">
                    <p:embed/>
                    <p:pic>
                      <p:nvPicPr>
                        <p:cNvPr id="89105" name="Object 5">
                          <a:extLst>
                            <a:ext uri="{FF2B5EF4-FFF2-40B4-BE49-F238E27FC236}">
                              <a16:creationId xmlns:a16="http://schemas.microsoft.com/office/drawing/2014/main" id="{BF4DFDFB-D472-6141-AD21-FCB45FB20D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4" y="3456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06" name="Rectangle 49">
              <a:extLst>
                <a:ext uri="{FF2B5EF4-FFF2-40B4-BE49-F238E27FC236}">
                  <a16:creationId xmlns:a16="http://schemas.microsoft.com/office/drawing/2014/main" id="{7B7F13BD-1079-6B41-9D6F-1812BB440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245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9107" name="Rectangle 50">
              <a:extLst>
                <a:ext uri="{FF2B5EF4-FFF2-40B4-BE49-F238E27FC236}">
                  <a16:creationId xmlns:a16="http://schemas.microsoft.com/office/drawing/2014/main" id="{E29661FE-B32E-0644-9513-745F76BE5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3239"/>
              <a:ext cx="182" cy="4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89108" name="Object 6">
              <a:extLst>
                <a:ext uri="{FF2B5EF4-FFF2-40B4-BE49-F238E27FC236}">
                  <a16:creationId xmlns:a16="http://schemas.microsoft.com/office/drawing/2014/main" id="{62174AE5-56DB-4847-B5F3-1923D4F85B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87" y="3352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01" name="Clip" r:id="rId8" imgW="12134850" imgH="10064750" progId="MS_ClipArt_Gallery.2">
                    <p:embed/>
                  </p:oleObj>
                </mc:Choice>
                <mc:Fallback>
                  <p:oleObj name="Clip" r:id="rId8" imgW="12134850" imgH="10064750" progId="MS_ClipArt_Gallery.2">
                    <p:embed/>
                    <p:pic>
                      <p:nvPicPr>
                        <p:cNvPr id="89108" name="Object 6">
                          <a:extLst>
                            <a:ext uri="{FF2B5EF4-FFF2-40B4-BE49-F238E27FC236}">
                              <a16:creationId xmlns:a16="http://schemas.microsoft.com/office/drawing/2014/main" id="{62174AE5-56DB-4847-B5F3-1923D4F85B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" y="3352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9" name="Object 7">
              <a:extLst>
                <a:ext uri="{FF2B5EF4-FFF2-40B4-BE49-F238E27FC236}">
                  <a16:creationId xmlns:a16="http://schemas.microsoft.com/office/drawing/2014/main" id="{CD1AB4C5-9530-874C-97D1-F099CAF7E0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3" y="365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02" name="Clip" r:id="rId9" imgW="12134850" imgH="10064750" progId="MS_ClipArt_Gallery.2">
                    <p:embed/>
                  </p:oleObj>
                </mc:Choice>
                <mc:Fallback>
                  <p:oleObj name="Clip" r:id="rId9" imgW="12134850" imgH="10064750" progId="MS_ClipArt_Gallery.2">
                    <p:embed/>
                    <p:pic>
                      <p:nvPicPr>
                        <p:cNvPr id="89109" name="Object 7">
                          <a:extLst>
                            <a:ext uri="{FF2B5EF4-FFF2-40B4-BE49-F238E27FC236}">
                              <a16:creationId xmlns:a16="http://schemas.microsoft.com/office/drawing/2014/main" id="{CD1AB4C5-9530-874C-97D1-F099CAF7E0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" y="3653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0" name="Object 8">
              <a:extLst>
                <a:ext uri="{FF2B5EF4-FFF2-40B4-BE49-F238E27FC236}">
                  <a16:creationId xmlns:a16="http://schemas.microsoft.com/office/drawing/2014/main" id="{B2D5C427-3F53-494E-B759-76E5E98B1E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5" y="3332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03" name="Clip" r:id="rId10" imgW="12134850" imgH="10064750" progId="MS_ClipArt_Gallery.2">
                    <p:embed/>
                  </p:oleObj>
                </mc:Choice>
                <mc:Fallback>
                  <p:oleObj name="Clip" r:id="rId10" imgW="12134850" imgH="10064750" progId="MS_ClipArt_Gallery.2">
                    <p:embed/>
                    <p:pic>
                      <p:nvPicPr>
                        <p:cNvPr id="89110" name="Object 8">
                          <a:extLst>
                            <a:ext uri="{FF2B5EF4-FFF2-40B4-BE49-F238E27FC236}">
                              <a16:creationId xmlns:a16="http://schemas.microsoft.com/office/drawing/2014/main" id="{B2D5C427-3F53-494E-B759-76E5E98B1E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5" y="3332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1" name="Object 9">
              <a:extLst>
                <a:ext uri="{FF2B5EF4-FFF2-40B4-BE49-F238E27FC236}">
                  <a16:creationId xmlns:a16="http://schemas.microsoft.com/office/drawing/2014/main" id="{B66BD7BA-33CC-7E47-B2D0-BFB70947FE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0" y="3565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04" name="Clip" r:id="rId11" imgW="12134850" imgH="10064750" progId="MS_ClipArt_Gallery.2">
                    <p:embed/>
                  </p:oleObj>
                </mc:Choice>
                <mc:Fallback>
                  <p:oleObj name="Clip" r:id="rId11" imgW="12134850" imgH="10064750" progId="MS_ClipArt_Gallery.2">
                    <p:embed/>
                    <p:pic>
                      <p:nvPicPr>
                        <p:cNvPr id="89111" name="Object 9">
                          <a:extLst>
                            <a:ext uri="{FF2B5EF4-FFF2-40B4-BE49-F238E27FC236}">
                              <a16:creationId xmlns:a16="http://schemas.microsoft.com/office/drawing/2014/main" id="{B66BD7BA-33CC-7E47-B2D0-BFB70947FE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3565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2" name="Object 10">
              <a:extLst>
                <a:ext uri="{FF2B5EF4-FFF2-40B4-BE49-F238E27FC236}">
                  <a16:creationId xmlns:a16="http://schemas.microsoft.com/office/drawing/2014/main" id="{BAFE8B5A-222F-1A4D-B010-C849E2B989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2" y="3138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05" name="Clip" r:id="rId12" imgW="12134850" imgH="10064750" progId="MS_ClipArt_Gallery.2">
                    <p:embed/>
                  </p:oleObj>
                </mc:Choice>
                <mc:Fallback>
                  <p:oleObj name="Clip" r:id="rId12" imgW="12134850" imgH="10064750" progId="MS_ClipArt_Gallery.2">
                    <p:embed/>
                    <p:pic>
                      <p:nvPicPr>
                        <p:cNvPr id="89112" name="Object 10">
                          <a:extLst>
                            <a:ext uri="{FF2B5EF4-FFF2-40B4-BE49-F238E27FC236}">
                              <a16:creationId xmlns:a16="http://schemas.microsoft.com/office/drawing/2014/main" id="{BAFE8B5A-222F-1A4D-B010-C849E2B989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" y="3138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13" name="Line 56">
              <a:extLst>
                <a:ext uri="{FF2B5EF4-FFF2-40B4-BE49-F238E27FC236}">
                  <a16:creationId xmlns:a16="http://schemas.microsoft.com/office/drawing/2014/main" id="{240FC695-3B9E-1F45-B1FB-96CBADEB1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" y="3241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4" name="Line 57">
              <a:extLst>
                <a:ext uri="{FF2B5EF4-FFF2-40B4-BE49-F238E27FC236}">
                  <a16:creationId xmlns:a16="http://schemas.microsoft.com/office/drawing/2014/main" id="{C40BEF71-A2C7-874E-850B-FE64EAA2E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3" y="3271"/>
              <a:ext cx="171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5" name="Line 58">
              <a:extLst>
                <a:ext uri="{FF2B5EF4-FFF2-40B4-BE49-F238E27FC236}">
                  <a16:creationId xmlns:a16="http://schemas.microsoft.com/office/drawing/2014/main" id="{92C1E5B0-9954-D240-854F-E66A970DE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7" y="3289"/>
              <a:ext cx="4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6" name="Line 59">
              <a:extLst>
                <a:ext uri="{FF2B5EF4-FFF2-40B4-BE49-F238E27FC236}">
                  <a16:creationId xmlns:a16="http://schemas.microsoft.com/office/drawing/2014/main" id="{2DBF906B-262C-A54F-9E9D-0A957BEAD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2" y="3265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7" name="Line 60">
              <a:extLst>
                <a:ext uri="{FF2B5EF4-FFF2-40B4-BE49-F238E27FC236}">
                  <a16:creationId xmlns:a16="http://schemas.microsoft.com/office/drawing/2014/main" id="{E7D7DB8A-F7CC-824F-8159-BAC671777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0" y="3277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8" name="Line 61">
              <a:extLst>
                <a:ext uri="{FF2B5EF4-FFF2-40B4-BE49-F238E27FC236}">
                  <a16:creationId xmlns:a16="http://schemas.microsoft.com/office/drawing/2014/main" id="{68B8493F-A9F2-CA44-A32E-74D001F91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" y="3241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9" name="Line 62">
              <a:extLst>
                <a:ext uri="{FF2B5EF4-FFF2-40B4-BE49-F238E27FC236}">
                  <a16:creationId xmlns:a16="http://schemas.microsoft.com/office/drawing/2014/main" id="{158F4376-60D9-A248-9E69-EC1950EEA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7" y="3289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20" name="Line 63">
              <a:extLst>
                <a:ext uri="{FF2B5EF4-FFF2-40B4-BE49-F238E27FC236}">
                  <a16:creationId xmlns:a16="http://schemas.microsoft.com/office/drawing/2014/main" id="{E5B9AFAA-F127-1C44-AC7A-9075858DA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4" y="3271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21" name="Line 64">
              <a:extLst>
                <a:ext uri="{FF2B5EF4-FFF2-40B4-BE49-F238E27FC236}">
                  <a16:creationId xmlns:a16="http://schemas.microsoft.com/office/drawing/2014/main" id="{A556E3E5-B3E0-1041-B0D7-3100C5A57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2" y="3222"/>
              <a:ext cx="324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9122" name="Group 65">
              <a:extLst>
                <a:ext uri="{FF2B5EF4-FFF2-40B4-BE49-F238E27FC236}">
                  <a16:creationId xmlns:a16="http://schemas.microsoft.com/office/drawing/2014/main" id="{5D6FEA2E-6FFC-124E-BD7F-905E322F5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3" y="2317"/>
              <a:ext cx="234" cy="159"/>
              <a:chOff x="620" y="1640"/>
              <a:chExt cx="288" cy="209"/>
            </a:xfrm>
          </p:grpSpPr>
          <p:sp>
            <p:nvSpPr>
              <p:cNvPr id="89130" name="Line 66">
                <a:extLst>
                  <a:ext uri="{FF2B5EF4-FFF2-40B4-BE49-F238E27FC236}">
                    <a16:creationId xmlns:a16="http://schemas.microsoft.com/office/drawing/2014/main" id="{B7DFF6A1-1393-0E4C-AE8A-DBE76F581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9131" name="Rectangle 67">
                <a:extLst>
                  <a:ext uri="{FF2B5EF4-FFF2-40B4-BE49-F238E27FC236}">
                    <a16:creationId xmlns:a16="http://schemas.microsoft.com/office/drawing/2014/main" id="{ADA16DF6-475B-A349-8064-F14641F64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chemeClr val="hlink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89132" name="Group 68">
                <a:extLst>
                  <a:ext uri="{FF2B5EF4-FFF2-40B4-BE49-F238E27FC236}">
                    <a16:creationId xmlns:a16="http://schemas.microsoft.com/office/drawing/2014/main" id="{C7E6C1C7-7671-0E46-8C99-9129FDABA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89133" name="Line 69">
                  <a:extLst>
                    <a:ext uri="{FF2B5EF4-FFF2-40B4-BE49-F238E27FC236}">
                      <a16:creationId xmlns:a16="http://schemas.microsoft.com/office/drawing/2014/main" id="{18E324C2-4D67-5241-8F4C-52996DDB5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9134" name="Line 70">
                  <a:extLst>
                    <a:ext uri="{FF2B5EF4-FFF2-40B4-BE49-F238E27FC236}">
                      <a16:creationId xmlns:a16="http://schemas.microsoft.com/office/drawing/2014/main" id="{ED43B655-F96D-2644-856E-15E0CB6CF3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89123" name="Line 71">
              <a:extLst>
                <a:ext uri="{FF2B5EF4-FFF2-40B4-BE49-F238E27FC236}">
                  <a16:creationId xmlns:a16="http://schemas.microsoft.com/office/drawing/2014/main" id="{880C23D2-320E-A146-A007-454C0FE6B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1" y="2477"/>
              <a:ext cx="1049" cy="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24" name="Line 72">
              <a:extLst>
                <a:ext uri="{FF2B5EF4-FFF2-40B4-BE49-F238E27FC236}">
                  <a16:creationId xmlns:a16="http://schemas.microsoft.com/office/drawing/2014/main" id="{6CE2CF08-B417-D14F-A2AA-361EC8019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2471"/>
              <a:ext cx="0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25" name="Line 73">
              <a:extLst>
                <a:ext uri="{FF2B5EF4-FFF2-40B4-BE49-F238E27FC236}">
                  <a16:creationId xmlns:a16="http://schemas.microsoft.com/office/drawing/2014/main" id="{4F4368A9-3EB0-A443-839A-7B9DC15AC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8" y="2440"/>
              <a:ext cx="943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26" name="Text Box 74">
              <a:extLst>
                <a:ext uri="{FF2B5EF4-FFF2-40B4-BE49-F238E27FC236}">
                  <a16:creationId xmlns:a16="http://schemas.microsoft.com/office/drawing/2014/main" id="{80AD4C3B-1827-C249-B59B-F7A943E40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" y="3115"/>
              <a:ext cx="3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hub</a:t>
              </a:r>
            </a:p>
          </p:txBody>
        </p:sp>
        <p:sp>
          <p:nvSpPr>
            <p:cNvPr id="89127" name="Text Box 75">
              <a:extLst>
                <a:ext uri="{FF2B5EF4-FFF2-40B4-BE49-F238E27FC236}">
                  <a16:creationId xmlns:a16="http://schemas.microsoft.com/office/drawing/2014/main" id="{FEC8BFFB-E8CC-D040-991A-2BDEE402C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" y="3120"/>
              <a:ext cx="3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hub</a:t>
              </a:r>
            </a:p>
          </p:txBody>
        </p:sp>
        <p:sp>
          <p:nvSpPr>
            <p:cNvPr id="89128" name="Text Box 76">
              <a:extLst>
                <a:ext uri="{FF2B5EF4-FFF2-40B4-BE49-F238E27FC236}">
                  <a16:creationId xmlns:a16="http://schemas.microsoft.com/office/drawing/2014/main" id="{CD9B71C0-BC07-C146-9CCD-64D2B3712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1" y="3040"/>
              <a:ext cx="3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hub</a:t>
              </a:r>
            </a:p>
          </p:txBody>
        </p:sp>
        <p:sp>
          <p:nvSpPr>
            <p:cNvPr id="89129" name="Text Box 77">
              <a:extLst>
                <a:ext uri="{FF2B5EF4-FFF2-40B4-BE49-F238E27FC236}">
                  <a16:creationId xmlns:a16="http://schemas.microsoft.com/office/drawing/2014/main" id="{1F85EA55-0C12-EB4E-852C-57A1DC32D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2283"/>
              <a:ext cx="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switch</a:t>
              </a:r>
            </a:p>
          </p:txBody>
        </p:sp>
      </p:grpSp>
      <p:sp>
        <p:nvSpPr>
          <p:cNvPr id="89097" name="Text Box 83">
            <a:extLst>
              <a:ext uri="{FF2B5EF4-FFF2-40B4-BE49-F238E27FC236}">
                <a16:creationId xmlns:a16="http://schemas.microsoft.com/office/drawing/2014/main" id="{DAAE4312-1728-9D49-9156-225FDE99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291263"/>
            <a:ext cx="182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collision domain</a:t>
            </a:r>
          </a:p>
        </p:txBody>
      </p:sp>
      <p:sp>
        <p:nvSpPr>
          <p:cNvPr id="89098" name="Text Box 84">
            <a:extLst>
              <a:ext uri="{FF2B5EF4-FFF2-40B4-BE49-F238E27FC236}">
                <a16:creationId xmlns:a16="http://schemas.microsoft.com/office/drawing/2014/main" id="{3D91F5B8-8BB2-6C45-81C4-B851D8C0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6365875"/>
            <a:ext cx="182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collision domain</a:t>
            </a:r>
          </a:p>
        </p:txBody>
      </p:sp>
      <p:sp>
        <p:nvSpPr>
          <p:cNvPr id="89099" name="Text Box 85">
            <a:extLst>
              <a:ext uri="{FF2B5EF4-FFF2-40B4-BE49-F238E27FC236}">
                <a16:creationId xmlns:a16="http://schemas.microsoft.com/office/drawing/2014/main" id="{17502BD7-3701-E142-AD30-367C2BDC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6356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9100" name="Text Box 86">
            <a:extLst>
              <a:ext uri="{FF2B5EF4-FFF2-40B4-BE49-F238E27FC236}">
                <a16:creationId xmlns:a16="http://schemas.microsoft.com/office/drawing/2014/main" id="{32251084-1206-034A-83A6-C16D9D4AF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186238"/>
            <a:ext cx="109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collision </a:t>
            </a:r>
            <a:br>
              <a:rPr lang="en-US" altLang="en-US" sz="1800"/>
            </a:br>
            <a:r>
              <a:rPr lang="en-US" altLang="en-US" sz="1800"/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19738628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>
            <a:extLst>
              <a:ext uri="{FF2B5EF4-FFF2-40B4-BE49-F238E27FC236}">
                <a16:creationId xmlns:a16="http://schemas.microsoft.com/office/drawing/2014/main" id="{DAD02BD2-CEDF-2E47-B9DA-628CE815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40ADBFE0-8CBF-8B46-8812-3ED1AE4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FA2E062F-0BFA-EB4D-A42A-038A7E053815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944A493-644F-ED47-BB23-442CE0339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Switches: dedicated access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C24AE81-1DD7-5744-B806-01EEB8AFF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4188" y="1147763"/>
            <a:ext cx="4503737" cy="5094287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Switch with many interfaces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Hosts have direct connection to switch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No collisions; full duplex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Switching: </a:t>
            </a:r>
            <a:r>
              <a:rPr lang="en-US" altLang="en-US" sz="2400">
                <a:ea typeface="ＭＳ Ｐゴシック" panose="020B0600070205080204" pitchFamily="34" charset="-128"/>
              </a:rPr>
              <a:t>A-to-A’ and B-to-B’ simultaneously, no collisions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grpSp>
        <p:nvGrpSpPr>
          <p:cNvPr id="90117" name="Group 7">
            <a:extLst>
              <a:ext uri="{FF2B5EF4-FFF2-40B4-BE49-F238E27FC236}">
                <a16:creationId xmlns:a16="http://schemas.microsoft.com/office/drawing/2014/main" id="{F64FCB2F-E32C-E749-885C-F6369367035F}"/>
              </a:ext>
            </a:extLst>
          </p:cNvPr>
          <p:cNvGrpSpPr>
            <a:grpSpLocks/>
          </p:cNvGrpSpPr>
          <p:nvPr/>
        </p:nvGrpSpPr>
        <p:grpSpPr bwMode="auto">
          <a:xfrm>
            <a:off x="6249988" y="2865438"/>
            <a:ext cx="457200" cy="331787"/>
            <a:chOff x="620" y="1640"/>
            <a:chExt cx="288" cy="209"/>
          </a:xfrm>
        </p:grpSpPr>
        <p:sp>
          <p:nvSpPr>
            <p:cNvPr id="90137" name="Line 8">
              <a:extLst>
                <a:ext uri="{FF2B5EF4-FFF2-40B4-BE49-F238E27FC236}">
                  <a16:creationId xmlns:a16="http://schemas.microsoft.com/office/drawing/2014/main" id="{3894A5D2-6D53-8544-AE55-737D94AE8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8" name="Rectangle 9">
              <a:extLst>
                <a:ext uri="{FF2B5EF4-FFF2-40B4-BE49-F238E27FC236}">
                  <a16:creationId xmlns:a16="http://schemas.microsoft.com/office/drawing/2014/main" id="{FBBFBCB8-9725-E543-A58D-5BC322BE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90139" name="Group 10">
              <a:extLst>
                <a:ext uri="{FF2B5EF4-FFF2-40B4-BE49-F238E27FC236}">
                  <a16:creationId xmlns:a16="http://schemas.microsoft.com/office/drawing/2014/main" id="{E72A9266-5691-2749-A509-5B270775D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90140" name="Line 11">
                <a:extLst>
                  <a:ext uri="{FF2B5EF4-FFF2-40B4-BE49-F238E27FC236}">
                    <a16:creationId xmlns:a16="http://schemas.microsoft.com/office/drawing/2014/main" id="{B7F538F9-E4B5-464B-ADFC-6BFFED052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0141" name="Line 12">
                <a:extLst>
                  <a:ext uri="{FF2B5EF4-FFF2-40B4-BE49-F238E27FC236}">
                    <a16:creationId xmlns:a16="http://schemas.microsoft.com/office/drawing/2014/main" id="{0D66DD2C-CAD9-1546-BFAD-BD1C5356C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0118" name="Text Box 13">
            <a:extLst>
              <a:ext uri="{FF2B5EF4-FFF2-40B4-BE49-F238E27FC236}">
                <a16:creationId xmlns:a16="http://schemas.microsoft.com/office/drawing/2014/main" id="{2A8A0F3F-1900-9148-9D3B-764BF339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2913063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9933"/>
                </a:solidFill>
              </a:rPr>
              <a:t>switch</a:t>
            </a:r>
          </a:p>
        </p:txBody>
      </p:sp>
      <p:graphicFrame>
        <p:nvGraphicFramePr>
          <p:cNvPr id="90119" name="Object 2">
            <a:extLst>
              <a:ext uri="{FF2B5EF4-FFF2-40B4-BE49-F238E27FC236}">
                <a16:creationId xmlns:a16="http://schemas.microsoft.com/office/drawing/2014/main" id="{BFC3CB17-610D-D840-8D39-B712C0B2AA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1" name="Clip" r:id="rId3" imgW="12134850" imgH="10064750" progId="MS_ClipArt_Gallery.2">
                  <p:embed/>
                </p:oleObj>
              </mc:Choice>
              <mc:Fallback>
                <p:oleObj name="Clip" r:id="rId3" imgW="12134850" imgH="10064750" progId="MS_ClipArt_Gallery.2">
                  <p:embed/>
                  <p:pic>
                    <p:nvPicPr>
                      <p:cNvPr id="90119" name="Object 2">
                        <a:extLst>
                          <a:ext uri="{FF2B5EF4-FFF2-40B4-BE49-F238E27FC236}">
                            <a16:creationId xmlns:a16="http://schemas.microsoft.com/office/drawing/2014/main" id="{BFC3CB17-610D-D840-8D39-B712C0B2A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3">
            <a:extLst>
              <a:ext uri="{FF2B5EF4-FFF2-40B4-BE49-F238E27FC236}">
                <a16:creationId xmlns:a16="http://schemas.microsoft.com/office/drawing/2014/main" id="{40AFDCCD-8C4F-A844-8818-B223AD686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2" name="Clip" r:id="rId5" imgW="12134850" imgH="10064750" progId="MS_ClipArt_Gallery.2">
                  <p:embed/>
                </p:oleObj>
              </mc:Choice>
              <mc:Fallback>
                <p:oleObj name="Clip" r:id="rId5" imgW="12134850" imgH="10064750" progId="MS_ClipArt_Gallery.2">
                  <p:embed/>
                  <p:pic>
                    <p:nvPicPr>
                      <p:cNvPr id="90120" name="Object 3">
                        <a:extLst>
                          <a:ext uri="{FF2B5EF4-FFF2-40B4-BE49-F238E27FC236}">
                            <a16:creationId xmlns:a16="http://schemas.microsoft.com/office/drawing/2014/main" id="{40AFDCCD-8C4F-A844-8818-B223AD6862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Line 29">
            <a:extLst>
              <a:ext uri="{FF2B5EF4-FFF2-40B4-BE49-F238E27FC236}">
                <a16:creationId xmlns:a16="http://schemas.microsoft.com/office/drawing/2014/main" id="{802AF337-B776-134F-A199-8A10DDC4C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30">
            <a:extLst>
              <a:ext uri="{FF2B5EF4-FFF2-40B4-BE49-F238E27FC236}">
                <a16:creationId xmlns:a16="http://schemas.microsoft.com/office/drawing/2014/main" id="{83A68282-5FAA-1447-8710-0648A5E3D6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31">
            <a:extLst>
              <a:ext uri="{FF2B5EF4-FFF2-40B4-BE49-F238E27FC236}">
                <a16:creationId xmlns:a16="http://schemas.microsoft.com/office/drawing/2014/main" id="{CDAEE872-71AC-3043-8E4D-D35FA1A58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32">
            <a:extLst>
              <a:ext uri="{FF2B5EF4-FFF2-40B4-BE49-F238E27FC236}">
                <a16:creationId xmlns:a16="http://schemas.microsoft.com/office/drawing/2014/main" id="{5DDEB278-2EE8-B142-BF59-88F441409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0125" name="Object 4">
            <a:extLst>
              <a:ext uri="{FF2B5EF4-FFF2-40B4-BE49-F238E27FC236}">
                <a16:creationId xmlns:a16="http://schemas.microsoft.com/office/drawing/2014/main" id="{69A18CFD-F5DB-034F-8051-4CF8151AF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3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90125" name="Object 4">
                        <a:extLst>
                          <a:ext uri="{FF2B5EF4-FFF2-40B4-BE49-F238E27FC236}">
                            <a16:creationId xmlns:a16="http://schemas.microsoft.com/office/drawing/2014/main" id="{69A18CFD-F5DB-034F-8051-4CF8151AF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6" name="Object 5">
            <a:extLst>
              <a:ext uri="{FF2B5EF4-FFF2-40B4-BE49-F238E27FC236}">
                <a16:creationId xmlns:a16="http://schemas.microsoft.com/office/drawing/2014/main" id="{D584AED8-5914-EF45-AE63-2E570E52C3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4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90126" name="Object 5">
                        <a:extLst>
                          <a:ext uri="{FF2B5EF4-FFF2-40B4-BE49-F238E27FC236}">
                            <a16:creationId xmlns:a16="http://schemas.microsoft.com/office/drawing/2014/main" id="{D584AED8-5914-EF45-AE63-2E570E52C3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7" name="Object 6">
            <a:extLst>
              <a:ext uri="{FF2B5EF4-FFF2-40B4-BE49-F238E27FC236}">
                <a16:creationId xmlns:a16="http://schemas.microsoft.com/office/drawing/2014/main" id="{58277333-BA62-7349-9FFE-43EADE730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5" name="Clip" r:id="rId8" imgW="12134850" imgH="10064750" progId="MS_ClipArt_Gallery.2">
                  <p:embed/>
                </p:oleObj>
              </mc:Choice>
              <mc:Fallback>
                <p:oleObj name="Clip" r:id="rId8" imgW="12134850" imgH="10064750" progId="MS_ClipArt_Gallery.2">
                  <p:embed/>
                  <p:pic>
                    <p:nvPicPr>
                      <p:cNvPr id="90127" name="Object 6">
                        <a:extLst>
                          <a:ext uri="{FF2B5EF4-FFF2-40B4-BE49-F238E27FC236}">
                            <a16:creationId xmlns:a16="http://schemas.microsoft.com/office/drawing/2014/main" id="{58277333-BA62-7349-9FFE-43EADE730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8" name="Line 36">
            <a:extLst>
              <a:ext uri="{FF2B5EF4-FFF2-40B4-BE49-F238E27FC236}">
                <a16:creationId xmlns:a16="http://schemas.microsoft.com/office/drawing/2014/main" id="{5ACB5F02-D1DB-1440-95AA-2EB152BE63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0129" name="Object 7">
            <a:extLst>
              <a:ext uri="{FF2B5EF4-FFF2-40B4-BE49-F238E27FC236}">
                <a16:creationId xmlns:a16="http://schemas.microsoft.com/office/drawing/2014/main" id="{46FD8E41-C7E6-2049-BF6E-C5F2F5903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Clip" r:id="rId9" imgW="12134850" imgH="10064750" progId="MS_ClipArt_Gallery.2">
                  <p:embed/>
                </p:oleObj>
              </mc:Choice>
              <mc:Fallback>
                <p:oleObj name="Clip" r:id="rId9" imgW="12134850" imgH="10064750" progId="MS_ClipArt_Gallery.2">
                  <p:embed/>
                  <p:pic>
                    <p:nvPicPr>
                      <p:cNvPr id="90129" name="Object 7">
                        <a:extLst>
                          <a:ext uri="{FF2B5EF4-FFF2-40B4-BE49-F238E27FC236}">
                            <a16:creationId xmlns:a16="http://schemas.microsoft.com/office/drawing/2014/main" id="{46FD8E41-C7E6-2049-BF6E-C5F2F5903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0" name="Line 38">
            <a:extLst>
              <a:ext uri="{FF2B5EF4-FFF2-40B4-BE49-F238E27FC236}">
                <a16:creationId xmlns:a16="http://schemas.microsoft.com/office/drawing/2014/main" id="{B1DC683F-10CB-9846-BF83-972E5B9E70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Text Box 39">
            <a:extLst>
              <a:ext uri="{FF2B5EF4-FFF2-40B4-BE49-F238E27FC236}">
                <a16:creationId xmlns:a16="http://schemas.microsoft.com/office/drawing/2014/main" id="{5B82ED78-DAB3-B145-BA0F-0F11CD0F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90132" name="Text Box 40">
            <a:extLst>
              <a:ext uri="{FF2B5EF4-FFF2-40B4-BE49-F238E27FC236}">
                <a16:creationId xmlns:a16="http://schemas.microsoft.com/office/drawing/2014/main" id="{A9A78EB8-18FE-9249-ABD1-A5FA2A0C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A’</a:t>
            </a:r>
          </a:p>
        </p:txBody>
      </p:sp>
      <p:sp>
        <p:nvSpPr>
          <p:cNvPr id="90133" name="Text Box 41">
            <a:extLst>
              <a:ext uri="{FF2B5EF4-FFF2-40B4-BE49-F238E27FC236}">
                <a16:creationId xmlns:a16="http://schemas.microsoft.com/office/drawing/2014/main" id="{C7753A27-50C5-DB47-9D5E-C3F0C2E27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90134" name="Text Box 42">
            <a:extLst>
              <a:ext uri="{FF2B5EF4-FFF2-40B4-BE49-F238E27FC236}">
                <a16:creationId xmlns:a16="http://schemas.microsoft.com/office/drawing/2014/main" id="{620497E8-F103-624F-AADE-9884E8D2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B’</a:t>
            </a:r>
          </a:p>
        </p:txBody>
      </p:sp>
      <p:sp>
        <p:nvSpPr>
          <p:cNvPr id="90135" name="Text Box 43">
            <a:extLst>
              <a:ext uri="{FF2B5EF4-FFF2-40B4-BE49-F238E27FC236}">
                <a16:creationId xmlns:a16="http://schemas.microsoft.com/office/drawing/2014/main" id="{F0F31A0F-E477-5545-A248-C1ED7269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90136" name="Text Box 44">
            <a:extLst>
              <a:ext uri="{FF2B5EF4-FFF2-40B4-BE49-F238E27FC236}">
                <a16:creationId xmlns:a16="http://schemas.microsoft.com/office/drawing/2014/main" id="{20AD6AF9-9A84-F648-91E0-89977181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C’</a:t>
            </a:r>
          </a:p>
        </p:txBody>
      </p:sp>
    </p:spTree>
    <p:extLst>
      <p:ext uri="{BB962C8B-B14F-4D97-AF65-F5344CB8AC3E}">
        <p14:creationId xmlns:p14="http://schemas.microsoft.com/office/powerpoint/2010/main" val="3469553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4">
            <a:extLst>
              <a:ext uri="{FF2B5EF4-FFF2-40B4-BE49-F238E27FC236}">
                <a16:creationId xmlns:a16="http://schemas.microsoft.com/office/drawing/2014/main" id="{11FB62B7-B0FC-D441-BDDB-29FA5D4B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E74511B6-5D64-BE4A-BCE6-21293AD6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258F4677-E06E-304F-AF6E-5572C16F5E3D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82564FC-61FD-C14C-B97D-B6083B9A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on Switches</a:t>
            </a: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CB44F63D-EF02-3549-987E-B6B0AF8F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cut-through switching:</a:t>
            </a:r>
            <a:r>
              <a:rPr lang="en-US" altLang="en-US">
                <a:ea typeface="ＭＳ Ｐゴシック" panose="020B0600070205080204" pitchFamily="34" charset="-128"/>
              </a:rPr>
              <a:t> frame forwarded from input to output port without first collecting entire frame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slight reduction in latency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combinations of shared/dedicated, 10/100/1000 Mbps interfaces</a:t>
            </a:r>
          </a:p>
          <a:p>
            <a:pPr lvl="1"/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353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3">
            <a:extLst>
              <a:ext uri="{FF2B5EF4-FFF2-40B4-BE49-F238E27FC236}">
                <a16:creationId xmlns:a16="http://schemas.microsoft.com/office/drawing/2014/main" id="{BE6672EC-6405-594C-9526-550C0AA8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2162" name="Slide Number Placeholder 4">
            <a:extLst>
              <a:ext uri="{FF2B5EF4-FFF2-40B4-BE49-F238E27FC236}">
                <a16:creationId xmlns:a16="http://schemas.microsoft.com/office/drawing/2014/main" id="{0803228D-21D2-704F-8C57-32367B87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E4D9D76F-F6D2-3C43-BE49-E7A66184527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63" name="Freeform 81">
            <a:extLst>
              <a:ext uri="{FF2B5EF4-FFF2-40B4-BE49-F238E27FC236}">
                <a16:creationId xmlns:a16="http://schemas.microsoft.com/office/drawing/2014/main" id="{16948303-1357-644E-878E-4636DC6A7EDE}"/>
              </a:ext>
            </a:extLst>
          </p:cNvPr>
          <p:cNvSpPr>
            <a:spLocks/>
          </p:cNvSpPr>
          <p:nvPr/>
        </p:nvSpPr>
        <p:spPr bwMode="auto">
          <a:xfrm rot="5400000">
            <a:off x="2404269" y="-116681"/>
            <a:ext cx="4632325" cy="8434387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5F6690F2-F3B2-184C-8C1A-A3956536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Institutional network</a:t>
            </a:r>
          </a:p>
        </p:txBody>
      </p:sp>
      <p:sp>
        <p:nvSpPr>
          <p:cNvPr id="92165" name="Rectangle 6">
            <a:extLst>
              <a:ext uri="{FF2B5EF4-FFF2-40B4-BE49-F238E27FC236}">
                <a16:creationId xmlns:a16="http://schemas.microsoft.com/office/drawing/2014/main" id="{3321D4A1-FF1F-6541-BAB6-41D19ACB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4983163"/>
            <a:ext cx="355600" cy="88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92166" name="Object 2">
            <a:extLst>
              <a:ext uri="{FF2B5EF4-FFF2-40B4-BE49-F238E27FC236}">
                <a16:creationId xmlns:a16="http://schemas.microsoft.com/office/drawing/2014/main" id="{D13781AD-33A2-4348-97D0-9769585F7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363" y="540067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9" name="Clip" r:id="rId3" imgW="12134850" imgH="10064750" progId="MS_ClipArt_Gallery.2">
                  <p:embed/>
                </p:oleObj>
              </mc:Choice>
              <mc:Fallback>
                <p:oleObj name="Clip" r:id="rId3" imgW="12134850" imgH="10064750" progId="MS_ClipArt_Gallery.2">
                  <p:embed/>
                  <p:pic>
                    <p:nvPicPr>
                      <p:cNvPr id="92166" name="Object 2">
                        <a:extLst>
                          <a:ext uri="{FF2B5EF4-FFF2-40B4-BE49-F238E27FC236}">
                            <a16:creationId xmlns:a16="http://schemas.microsoft.com/office/drawing/2014/main" id="{D13781AD-33A2-4348-97D0-9769585F7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540067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3">
            <a:extLst>
              <a:ext uri="{FF2B5EF4-FFF2-40B4-BE49-F238E27FC236}">
                <a16:creationId xmlns:a16="http://schemas.microsoft.com/office/drawing/2014/main" id="{3BEF71A7-2E78-074A-B3E9-23C461F0B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5175" y="541813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0" name="Clip" r:id="rId5" imgW="12134850" imgH="10064750" progId="MS_ClipArt_Gallery.2">
                  <p:embed/>
                </p:oleObj>
              </mc:Choice>
              <mc:Fallback>
                <p:oleObj name="Clip" r:id="rId5" imgW="12134850" imgH="10064750" progId="MS_ClipArt_Gallery.2">
                  <p:embed/>
                  <p:pic>
                    <p:nvPicPr>
                      <p:cNvPr id="92167" name="Object 3">
                        <a:extLst>
                          <a:ext uri="{FF2B5EF4-FFF2-40B4-BE49-F238E27FC236}">
                            <a16:creationId xmlns:a16="http://schemas.microsoft.com/office/drawing/2014/main" id="{3BEF71A7-2E78-074A-B3E9-23C461F0B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418138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4">
            <a:extLst>
              <a:ext uri="{FF2B5EF4-FFF2-40B4-BE49-F238E27FC236}">
                <a16:creationId xmlns:a16="http://schemas.microsoft.com/office/drawing/2014/main" id="{72CDC476-B964-104E-92CA-B3ED928B4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5300" y="535781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1" name="Clip" r:id="rId6" imgW="12134850" imgH="10064750" progId="MS_ClipArt_Gallery.2">
                  <p:embed/>
                </p:oleObj>
              </mc:Choice>
              <mc:Fallback>
                <p:oleObj name="Clip" r:id="rId6" imgW="12134850" imgH="10064750" progId="MS_ClipArt_Gallery.2">
                  <p:embed/>
                  <p:pic>
                    <p:nvPicPr>
                      <p:cNvPr id="92168" name="Object 4">
                        <a:extLst>
                          <a:ext uri="{FF2B5EF4-FFF2-40B4-BE49-F238E27FC236}">
                            <a16:creationId xmlns:a16="http://schemas.microsoft.com/office/drawing/2014/main" id="{72CDC476-B964-104E-92CA-B3ED928B4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57813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9" name="Object 5">
            <a:extLst>
              <a:ext uri="{FF2B5EF4-FFF2-40B4-BE49-F238E27FC236}">
                <a16:creationId xmlns:a16="http://schemas.microsoft.com/office/drawing/2014/main" id="{12487424-9913-094C-8762-B2B9B1E52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0575" y="543401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2" name="Clip" r:id="rId7" imgW="12134850" imgH="10064750" progId="MS_ClipArt_Gallery.2">
                  <p:embed/>
                </p:oleObj>
              </mc:Choice>
              <mc:Fallback>
                <p:oleObj name="Clip" r:id="rId7" imgW="12134850" imgH="10064750" progId="MS_ClipArt_Gallery.2">
                  <p:embed/>
                  <p:pic>
                    <p:nvPicPr>
                      <p:cNvPr id="92169" name="Object 5">
                        <a:extLst>
                          <a:ext uri="{FF2B5EF4-FFF2-40B4-BE49-F238E27FC236}">
                            <a16:creationId xmlns:a16="http://schemas.microsoft.com/office/drawing/2014/main" id="{12487424-9913-094C-8762-B2B9B1E52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5434013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Rectangle 11">
            <a:extLst>
              <a:ext uri="{FF2B5EF4-FFF2-40B4-BE49-F238E27FC236}">
                <a16:creationId xmlns:a16="http://schemas.microsoft.com/office/drawing/2014/main" id="{358BD444-A8E7-5547-B852-7ED4FD77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8" y="4994275"/>
            <a:ext cx="355600" cy="88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171" name="Rectangle 12">
            <a:extLst>
              <a:ext uri="{FF2B5EF4-FFF2-40B4-BE49-F238E27FC236}">
                <a16:creationId xmlns:a16="http://schemas.microsoft.com/office/drawing/2014/main" id="{BAE23B82-0269-B84C-A6A8-5DBD75536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979988"/>
            <a:ext cx="355600" cy="889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92172" name="Object 6">
            <a:extLst>
              <a:ext uri="{FF2B5EF4-FFF2-40B4-BE49-F238E27FC236}">
                <a16:creationId xmlns:a16="http://schemas.microsoft.com/office/drawing/2014/main" id="{826ACCC4-C365-1344-9C46-F706489241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7863" y="52165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3" name="Clip" r:id="rId8" imgW="12134850" imgH="10064750" progId="MS_ClipArt_Gallery.2">
                  <p:embed/>
                </p:oleObj>
              </mc:Choice>
              <mc:Fallback>
                <p:oleObj name="Clip" r:id="rId8" imgW="12134850" imgH="10064750" progId="MS_ClipArt_Gallery.2">
                  <p:embed/>
                  <p:pic>
                    <p:nvPicPr>
                      <p:cNvPr id="92172" name="Object 6">
                        <a:extLst>
                          <a:ext uri="{FF2B5EF4-FFF2-40B4-BE49-F238E27FC236}">
                            <a16:creationId xmlns:a16="http://schemas.microsoft.com/office/drawing/2014/main" id="{826ACCC4-C365-1344-9C46-F706489241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2165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3" name="Object 7">
            <a:extLst>
              <a:ext uri="{FF2B5EF4-FFF2-40B4-BE49-F238E27FC236}">
                <a16:creationId xmlns:a16="http://schemas.microsoft.com/office/drawing/2014/main" id="{90E8509B-435E-8940-A807-CAFA408E9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6025" y="5846763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4" name="Clip" r:id="rId9" imgW="12134850" imgH="10064750" progId="MS_ClipArt_Gallery.2">
                  <p:embed/>
                </p:oleObj>
              </mc:Choice>
              <mc:Fallback>
                <p:oleObj name="Clip" r:id="rId9" imgW="12134850" imgH="10064750" progId="MS_ClipArt_Gallery.2">
                  <p:embed/>
                  <p:pic>
                    <p:nvPicPr>
                      <p:cNvPr id="92173" name="Object 7">
                        <a:extLst>
                          <a:ext uri="{FF2B5EF4-FFF2-40B4-BE49-F238E27FC236}">
                            <a16:creationId xmlns:a16="http://schemas.microsoft.com/office/drawing/2014/main" id="{90E8509B-435E-8940-A807-CAFA408E9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5846763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4" name="Object 8">
            <a:extLst>
              <a:ext uri="{FF2B5EF4-FFF2-40B4-BE49-F238E27FC236}">
                <a16:creationId xmlns:a16="http://schemas.microsoft.com/office/drawing/2014/main" id="{914376EB-001C-C84C-B764-F5805AC6D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0763" y="51752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Clip" r:id="rId10" imgW="12134850" imgH="10064750" progId="MS_ClipArt_Gallery.2">
                  <p:embed/>
                </p:oleObj>
              </mc:Choice>
              <mc:Fallback>
                <p:oleObj name="Clip" r:id="rId10" imgW="12134850" imgH="10064750" progId="MS_ClipArt_Gallery.2">
                  <p:embed/>
                  <p:pic>
                    <p:nvPicPr>
                      <p:cNvPr id="92174" name="Object 8">
                        <a:extLst>
                          <a:ext uri="{FF2B5EF4-FFF2-40B4-BE49-F238E27FC236}">
                            <a16:creationId xmlns:a16="http://schemas.microsoft.com/office/drawing/2014/main" id="{914376EB-001C-C84C-B764-F5805AC6D8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763" y="5175250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9">
            <a:extLst>
              <a:ext uri="{FF2B5EF4-FFF2-40B4-BE49-F238E27FC236}">
                <a16:creationId xmlns:a16="http://schemas.microsoft.com/office/drawing/2014/main" id="{C2451E18-1E7B-AC43-ABCF-C14DC6EFF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5662613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6" name="Clip" r:id="rId11" imgW="12134850" imgH="10064750" progId="MS_ClipArt_Gallery.2">
                  <p:embed/>
                </p:oleObj>
              </mc:Choice>
              <mc:Fallback>
                <p:oleObj name="Clip" r:id="rId11" imgW="12134850" imgH="10064750" progId="MS_ClipArt_Gallery.2">
                  <p:embed/>
                  <p:pic>
                    <p:nvPicPr>
                      <p:cNvPr id="92175" name="Object 9">
                        <a:extLst>
                          <a:ext uri="{FF2B5EF4-FFF2-40B4-BE49-F238E27FC236}">
                            <a16:creationId xmlns:a16="http://schemas.microsoft.com/office/drawing/2014/main" id="{C2451E18-1E7B-AC43-ABCF-C14DC6EFF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662613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6" name="Object 10">
            <a:extLst>
              <a:ext uri="{FF2B5EF4-FFF2-40B4-BE49-F238E27FC236}">
                <a16:creationId xmlns:a16="http://schemas.microsoft.com/office/drawing/2014/main" id="{580ED242-EDCA-354E-8F3D-67F918630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613" y="47688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7" name="Clip" r:id="rId12" imgW="12134850" imgH="10064750" progId="MS_ClipArt_Gallery.2">
                  <p:embed/>
                </p:oleObj>
              </mc:Choice>
              <mc:Fallback>
                <p:oleObj name="Clip" r:id="rId12" imgW="12134850" imgH="10064750" progId="MS_ClipArt_Gallery.2">
                  <p:embed/>
                  <p:pic>
                    <p:nvPicPr>
                      <p:cNvPr id="92176" name="Object 10">
                        <a:extLst>
                          <a:ext uri="{FF2B5EF4-FFF2-40B4-BE49-F238E27FC236}">
                            <a16:creationId xmlns:a16="http://schemas.microsoft.com/office/drawing/2014/main" id="{580ED242-EDCA-354E-8F3D-67F918630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768850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7" name="Line 18">
            <a:extLst>
              <a:ext uri="{FF2B5EF4-FFF2-40B4-BE49-F238E27FC236}">
                <a16:creationId xmlns:a16="http://schemas.microsoft.com/office/drawing/2014/main" id="{3B3BAEA5-9809-D74B-A4BC-373A9D1C7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71575" y="498475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8" name="Line 19">
            <a:extLst>
              <a:ext uri="{FF2B5EF4-FFF2-40B4-BE49-F238E27FC236}">
                <a16:creationId xmlns:a16="http://schemas.microsoft.com/office/drawing/2014/main" id="{956E9FC8-1196-844A-8975-CC04318F0E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7825" y="5048250"/>
            <a:ext cx="334963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9" name="Line 20">
            <a:extLst>
              <a:ext uri="{FF2B5EF4-FFF2-40B4-BE49-F238E27FC236}">
                <a16:creationId xmlns:a16="http://schemas.microsoft.com/office/drawing/2014/main" id="{7BCFC7E7-C4CE-6247-A091-C0238EABE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763" y="5086350"/>
            <a:ext cx="889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0" name="Line 21">
            <a:extLst>
              <a:ext uri="{FF2B5EF4-FFF2-40B4-BE49-F238E27FC236}">
                <a16:creationId xmlns:a16="http://schemas.microsoft.com/office/drawing/2014/main" id="{7C6A83E9-4FEE-4842-B347-AAD2D11E8D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5700" y="5035550"/>
            <a:ext cx="4254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1" name="Line 22">
            <a:extLst>
              <a:ext uri="{FF2B5EF4-FFF2-40B4-BE49-F238E27FC236}">
                <a16:creationId xmlns:a16="http://schemas.microsoft.com/office/drawing/2014/main" id="{BFC92EBB-9FE8-A748-AA1C-FF9874ADA1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5060950"/>
            <a:ext cx="155575" cy="77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2" name="Line 23">
            <a:extLst>
              <a:ext uri="{FF2B5EF4-FFF2-40B4-BE49-F238E27FC236}">
                <a16:creationId xmlns:a16="http://schemas.microsoft.com/office/drawing/2014/main" id="{FA2E90D5-E219-C348-850E-5946566BF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4984750"/>
            <a:ext cx="2825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3" name="Line 24">
            <a:extLst>
              <a:ext uri="{FF2B5EF4-FFF2-40B4-BE49-F238E27FC236}">
                <a16:creationId xmlns:a16="http://schemas.microsoft.com/office/drawing/2014/main" id="{F8C18320-1963-5A43-BDDD-F9854C0DF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7738" y="5086350"/>
            <a:ext cx="5270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4" name="Line 25">
            <a:extLst>
              <a:ext uri="{FF2B5EF4-FFF2-40B4-BE49-F238E27FC236}">
                <a16:creationId xmlns:a16="http://schemas.microsoft.com/office/drawing/2014/main" id="{EC310C8C-28E9-9646-8665-491E1C6EB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5275" y="5048250"/>
            <a:ext cx="1270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5" name="Line 26">
            <a:extLst>
              <a:ext uri="{FF2B5EF4-FFF2-40B4-BE49-F238E27FC236}">
                <a16:creationId xmlns:a16="http://schemas.microsoft.com/office/drawing/2014/main" id="{0758E310-7915-394D-826F-A873E8DDA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263" y="4945063"/>
            <a:ext cx="631825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2186" name="Group 27">
            <a:extLst>
              <a:ext uri="{FF2B5EF4-FFF2-40B4-BE49-F238E27FC236}">
                <a16:creationId xmlns:a16="http://schemas.microsoft.com/office/drawing/2014/main" id="{3E204A26-F29A-A14A-ABED-9ADA3AAD635C}"/>
              </a:ext>
            </a:extLst>
          </p:cNvPr>
          <p:cNvGrpSpPr>
            <a:grpSpLocks/>
          </p:cNvGrpSpPr>
          <p:nvPr/>
        </p:nvGrpSpPr>
        <p:grpSpPr bwMode="auto">
          <a:xfrm>
            <a:off x="4125913" y="3052763"/>
            <a:ext cx="457200" cy="331787"/>
            <a:chOff x="620" y="1640"/>
            <a:chExt cx="288" cy="209"/>
          </a:xfrm>
        </p:grpSpPr>
        <p:sp>
          <p:nvSpPr>
            <p:cNvPr id="92237" name="Line 28">
              <a:extLst>
                <a:ext uri="{FF2B5EF4-FFF2-40B4-BE49-F238E27FC236}">
                  <a16:creationId xmlns:a16="http://schemas.microsoft.com/office/drawing/2014/main" id="{D4132BAE-7832-234F-AE13-6B3D9931D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38" name="Rectangle 29">
              <a:extLst>
                <a:ext uri="{FF2B5EF4-FFF2-40B4-BE49-F238E27FC236}">
                  <a16:creationId xmlns:a16="http://schemas.microsoft.com/office/drawing/2014/main" id="{5002AD17-FB0B-0A4D-B0C5-BAAE0145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92239" name="Group 30">
              <a:extLst>
                <a:ext uri="{FF2B5EF4-FFF2-40B4-BE49-F238E27FC236}">
                  <a16:creationId xmlns:a16="http://schemas.microsoft.com/office/drawing/2014/main" id="{C018CEF0-74B0-AA40-8ADB-60D79E987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92240" name="Line 31">
                <a:extLst>
                  <a:ext uri="{FF2B5EF4-FFF2-40B4-BE49-F238E27FC236}">
                    <a16:creationId xmlns:a16="http://schemas.microsoft.com/office/drawing/2014/main" id="{3281DE2A-97EB-7A45-BB41-2D14EEEF2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241" name="Line 32">
                <a:extLst>
                  <a:ext uri="{FF2B5EF4-FFF2-40B4-BE49-F238E27FC236}">
                    <a16:creationId xmlns:a16="http://schemas.microsoft.com/office/drawing/2014/main" id="{E8B8D12A-E7D6-344B-BD5E-668075797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2187" name="Line 33">
            <a:extLst>
              <a:ext uri="{FF2B5EF4-FFF2-40B4-BE49-F238E27FC236}">
                <a16:creationId xmlns:a16="http://schemas.microsoft.com/office/drawing/2014/main" id="{53A3AB90-4E5A-8A4A-8AEC-BB1DE49FDC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8" name="Line 34">
            <a:extLst>
              <a:ext uri="{FF2B5EF4-FFF2-40B4-BE49-F238E27FC236}">
                <a16:creationId xmlns:a16="http://schemas.microsoft.com/office/drawing/2014/main" id="{07AE9946-DD27-4540-AF4B-AA6B7C679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9" name="Line 35">
            <a:extLst>
              <a:ext uri="{FF2B5EF4-FFF2-40B4-BE49-F238E27FC236}">
                <a16:creationId xmlns:a16="http://schemas.microsoft.com/office/drawing/2014/main" id="{0ED56E35-65B9-7541-86F4-F782CADFE0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90" name="Text Box 36">
            <a:extLst>
              <a:ext uri="{FF2B5EF4-FFF2-40B4-BE49-F238E27FC236}">
                <a16:creationId xmlns:a16="http://schemas.microsoft.com/office/drawing/2014/main" id="{E844955B-F1E1-3940-86E2-E3714BB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4721225"/>
            <a:ext cx="569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92191" name="Text Box 37">
            <a:extLst>
              <a:ext uri="{FF2B5EF4-FFF2-40B4-BE49-F238E27FC236}">
                <a16:creationId xmlns:a16="http://schemas.microsoft.com/office/drawing/2014/main" id="{E359CF2E-4CA7-0741-977C-0DF00E59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732338"/>
            <a:ext cx="56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92192" name="Text Box 38">
            <a:extLst>
              <a:ext uri="{FF2B5EF4-FFF2-40B4-BE49-F238E27FC236}">
                <a16:creationId xmlns:a16="http://schemas.microsoft.com/office/drawing/2014/main" id="{F01D5708-A03B-334D-8F7B-DB05A41E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4565650"/>
            <a:ext cx="569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hub</a:t>
            </a:r>
          </a:p>
        </p:txBody>
      </p:sp>
      <p:sp>
        <p:nvSpPr>
          <p:cNvPr id="92193" name="Text Box 39">
            <a:extLst>
              <a:ext uri="{FF2B5EF4-FFF2-40B4-BE49-F238E27FC236}">
                <a16:creationId xmlns:a16="http://schemas.microsoft.com/office/drawing/2014/main" id="{496CAFAD-CDF7-AA47-99DE-877987DA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3175000"/>
            <a:ext cx="87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switch</a:t>
            </a:r>
          </a:p>
        </p:txBody>
      </p:sp>
      <p:grpSp>
        <p:nvGrpSpPr>
          <p:cNvPr id="92194" name="Group 40">
            <a:extLst>
              <a:ext uri="{FF2B5EF4-FFF2-40B4-BE49-F238E27FC236}">
                <a16:creationId xmlns:a16="http://schemas.microsoft.com/office/drawing/2014/main" id="{1629E8F2-624C-8C4D-985B-B649BE87633E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2484438"/>
            <a:ext cx="238125" cy="484187"/>
            <a:chOff x="4180" y="783"/>
            <a:chExt cx="150" cy="307"/>
          </a:xfrm>
        </p:grpSpPr>
        <p:sp>
          <p:nvSpPr>
            <p:cNvPr id="92229" name="AutoShape 41">
              <a:extLst>
                <a:ext uri="{FF2B5EF4-FFF2-40B4-BE49-F238E27FC236}">
                  <a16:creationId xmlns:a16="http://schemas.microsoft.com/office/drawing/2014/main" id="{6832198B-C907-EB43-A610-BD688410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0" name="Rectangle 42">
              <a:extLst>
                <a:ext uri="{FF2B5EF4-FFF2-40B4-BE49-F238E27FC236}">
                  <a16:creationId xmlns:a16="http://schemas.microsoft.com/office/drawing/2014/main" id="{22717ABA-B531-B440-9B30-850C380A5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1" name="Rectangle 43">
              <a:extLst>
                <a:ext uri="{FF2B5EF4-FFF2-40B4-BE49-F238E27FC236}">
                  <a16:creationId xmlns:a16="http://schemas.microsoft.com/office/drawing/2014/main" id="{A6D78766-69FD-BC4A-95FF-83637666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2" name="AutoShape 44">
              <a:extLst>
                <a:ext uri="{FF2B5EF4-FFF2-40B4-BE49-F238E27FC236}">
                  <a16:creationId xmlns:a16="http://schemas.microsoft.com/office/drawing/2014/main" id="{725710BA-E222-1D4B-B0A1-37E45168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3" name="Line 45">
              <a:extLst>
                <a:ext uri="{FF2B5EF4-FFF2-40B4-BE49-F238E27FC236}">
                  <a16:creationId xmlns:a16="http://schemas.microsoft.com/office/drawing/2014/main" id="{CAD290B7-464B-2147-B225-0CD782DFA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4" name="Line 46">
              <a:extLst>
                <a:ext uri="{FF2B5EF4-FFF2-40B4-BE49-F238E27FC236}">
                  <a16:creationId xmlns:a16="http://schemas.microsoft.com/office/drawing/2014/main" id="{0ECCE245-D6BE-324C-9189-9880538A1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5" name="Rectangle 47">
              <a:extLst>
                <a:ext uri="{FF2B5EF4-FFF2-40B4-BE49-F238E27FC236}">
                  <a16:creationId xmlns:a16="http://schemas.microsoft.com/office/drawing/2014/main" id="{5DBD1BCA-0132-4E47-9455-A9EBD5409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6" name="Rectangle 48">
              <a:extLst>
                <a:ext uri="{FF2B5EF4-FFF2-40B4-BE49-F238E27FC236}">
                  <a16:creationId xmlns:a16="http://schemas.microsoft.com/office/drawing/2014/main" id="{DDBA5659-F5A3-E041-8209-D6912EF5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195" name="Group 50">
            <a:extLst>
              <a:ext uri="{FF2B5EF4-FFF2-40B4-BE49-F238E27FC236}">
                <a16:creationId xmlns:a16="http://schemas.microsoft.com/office/drawing/2014/main" id="{EED3CCE7-453C-1245-95EE-CEFC0F71F175}"/>
              </a:ext>
            </a:extLst>
          </p:cNvPr>
          <p:cNvGrpSpPr>
            <a:grpSpLocks/>
          </p:cNvGrpSpPr>
          <p:nvPr/>
        </p:nvGrpSpPr>
        <p:grpSpPr bwMode="auto">
          <a:xfrm>
            <a:off x="5149850" y="1992313"/>
            <a:ext cx="238125" cy="484187"/>
            <a:chOff x="4180" y="783"/>
            <a:chExt cx="150" cy="307"/>
          </a:xfrm>
        </p:grpSpPr>
        <p:sp>
          <p:nvSpPr>
            <p:cNvPr id="92221" name="AutoShape 51">
              <a:extLst>
                <a:ext uri="{FF2B5EF4-FFF2-40B4-BE49-F238E27FC236}">
                  <a16:creationId xmlns:a16="http://schemas.microsoft.com/office/drawing/2014/main" id="{84C8B3B2-4633-8B48-9C79-19978090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22" name="Rectangle 52">
              <a:extLst>
                <a:ext uri="{FF2B5EF4-FFF2-40B4-BE49-F238E27FC236}">
                  <a16:creationId xmlns:a16="http://schemas.microsoft.com/office/drawing/2014/main" id="{3F9B5BA8-42A6-1548-820E-9092A0EF0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23" name="Rectangle 53">
              <a:extLst>
                <a:ext uri="{FF2B5EF4-FFF2-40B4-BE49-F238E27FC236}">
                  <a16:creationId xmlns:a16="http://schemas.microsoft.com/office/drawing/2014/main" id="{B06ADFCD-6BF1-254E-8761-1BD0A34F4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24" name="AutoShape 54">
              <a:extLst>
                <a:ext uri="{FF2B5EF4-FFF2-40B4-BE49-F238E27FC236}">
                  <a16:creationId xmlns:a16="http://schemas.microsoft.com/office/drawing/2014/main" id="{95F511E4-1DBB-0846-B840-58666C936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25" name="Line 55">
              <a:extLst>
                <a:ext uri="{FF2B5EF4-FFF2-40B4-BE49-F238E27FC236}">
                  <a16:creationId xmlns:a16="http://schemas.microsoft.com/office/drawing/2014/main" id="{4E7FC5F7-0659-CC4B-987A-48C62815F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Line 56">
              <a:extLst>
                <a:ext uri="{FF2B5EF4-FFF2-40B4-BE49-F238E27FC236}">
                  <a16:creationId xmlns:a16="http://schemas.microsoft.com/office/drawing/2014/main" id="{CD618DB1-4DAA-7C4D-8918-0C244F4F1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7" name="Rectangle 57">
              <a:extLst>
                <a:ext uri="{FF2B5EF4-FFF2-40B4-BE49-F238E27FC236}">
                  <a16:creationId xmlns:a16="http://schemas.microsoft.com/office/drawing/2014/main" id="{CDB44FB4-9FB3-DF4C-84B9-5687B5A19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28" name="Rectangle 58">
              <a:extLst>
                <a:ext uri="{FF2B5EF4-FFF2-40B4-BE49-F238E27FC236}">
                  <a16:creationId xmlns:a16="http://schemas.microsoft.com/office/drawing/2014/main" id="{BAB9AC7F-4E7A-844C-AB4A-2CD8C073F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196" name="Line 59">
            <a:extLst>
              <a:ext uri="{FF2B5EF4-FFF2-40B4-BE49-F238E27FC236}">
                <a16:creationId xmlns:a16="http://schemas.microsoft.com/office/drawing/2014/main" id="{67355D66-FEB6-B044-8FF0-2620862BC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97" name="Line 60">
            <a:extLst>
              <a:ext uri="{FF2B5EF4-FFF2-40B4-BE49-F238E27FC236}">
                <a16:creationId xmlns:a16="http://schemas.microsoft.com/office/drawing/2014/main" id="{E7373D5F-5039-454C-B138-E05F7D20B3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2198" name="Group 61">
            <a:extLst>
              <a:ext uri="{FF2B5EF4-FFF2-40B4-BE49-F238E27FC236}">
                <a16:creationId xmlns:a16="http://schemas.microsoft.com/office/drawing/2014/main" id="{BD715DC6-1218-734D-A362-C5CAB498C0BB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312988"/>
            <a:ext cx="569912" cy="285750"/>
            <a:chOff x="533" y="321"/>
            <a:chExt cx="359" cy="180"/>
          </a:xfrm>
        </p:grpSpPr>
        <p:grpSp>
          <p:nvGrpSpPr>
            <p:cNvPr id="92206" name="Group 62">
              <a:extLst>
                <a:ext uri="{FF2B5EF4-FFF2-40B4-BE49-F238E27FC236}">
                  <a16:creationId xmlns:a16="http://schemas.microsoft.com/office/drawing/2014/main" id="{22AEF4B7-B692-6442-9B0A-2EADEB47F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208" name="Oval 63">
                <a:extLst>
                  <a:ext uri="{FF2B5EF4-FFF2-40B4-BE49-F238E27FC236}">
                    <a16:creationId xmlns:a16="http://schemas.microsoft.com/office/drawing/2014/main" id="{6265C9D2-6D3A-F44D-9E0C-EB7367127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209" name="Line 64">
                <a:extLst>
                  <a:ext uri="{FF2B5EF4-FFF2-40B4-BE49-F238E27FC236}">
                    <a16:creationId xmlns:a16="http://schemas.microsoft.com/office/drawing/2014/main" id="{8B39BC99-CBB5-544E-9C13-1CAD26C78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0" name="Line 65">
                <a:extLst>
                  <a:ext uri="{FF2B5EF4-FFF2-40B4-BE49-F238E27FC236}">
                    <a16:creationId xmlns:a16="http://schemas.microsoft.com/office/drawing/2014/main" id="{002C4C32-067D-184A-B878-E3AED2BB1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1" name="Rectangle 66">
                <a:extLst>
                  <a:ext uri="{FF2B5EF4-FFF2-40B4-BE49-F238E27FC236}">
                    <a16:creationId xmlns:a16="http://schemas.microsoft.com/office/drawing/2014/main" id="{04F0AEE4-2F56-E144-BDF7-21A3BC40D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12" name="Oval 67">
                <a:extLst>
                  <a:ext uri="{FF2B5EF4-FFF2-40B4-BE49-F238E27FC236}">
                    <a16:creationId xmlns:a16="http://schemas.microsoft.com/office/drawing/2014/main" id="{DA7A6651-53B0-7949-BFDB-782583F42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92213" name="Group 68">
                <a:extLst>
                  <a:ext uri="{FF2B5EF4-FFF2-40B4-BE49-F238E27FC236}">
                    <a16:creationId xmlns:a16="http://schemas.microsoft.com/office/drawing/2014/main" id="{EA0A0C2A-D8D7-EB46-8B38-2DAE6C21A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218" name="Line 69">
                  <a:extLst>
                    <a:ext uri="{FF2B5EF4-FFF2-40B4-BE49-F238E27FC236}">
                      <a16:creationId xmlns:a16="http://schemas.microsoft.com/office/drawing/2014/main" id="{AFE99764-9DC0-8945-BE38-E468FDBE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19" name="Line 70">
                  <a:extLst>
                    <a:ext uri="{FF2B5EF4-FFF2-40B4-BE49-F238E27FC236}">
                      <a16:creationId xmlns:a16="http://schemas.microsoft.com/office/drawing/2014/main" id="{C31E436B-47C7-8642-A166-6F33D1171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20" name="Line 71">
                  <a:extLst>
                    <a:ext uri="{FF2B5EF4-FFF2-40B4-BE49-F238E27FC236}">
                      <a16:creationId xmlns:a16="http://schemas.microsoft.com/office/drawing/2014/main" id="{E5EF7D9F-40D1-6B4E-9A54-6520A1507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214" name="Group 72">
                <a:extLst>
                  <a:ext uri="{FF2B5EF4-FFF2-40B4-BE49-F238E27FC236}">
                    <a16:creationId xmlns:a16="http://schemas.microsoft.com/office/drawing/2014/main" id="{F56E080A-75C6-6C4C-972F-898C472AB4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215" name="Line 73">
                  <a:extLst>
                    <a:ext uri="{FF2B5EF4-FFF2-40B4-BE49-F238E27FC236}">
                      <a16:creationId xmlns:a16="http://schemas.microsoft.com/office/drawing/2014/main" id="{B7B3C5D7-3A95-AB4B-9C4A-8848E71CD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16" name="Line 74">
                  <a:extLst>
                    <a:ext uri="{FF2B5EF4-FFF2-40B4-BE49-F238E27FC236}">
                      <a16:creationId xmlns:a16="http://schemas.microsoft.com/office/drawing/2014/main" id="{C4E24424-F0D8-C643-883D-2D7FE48B9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17" name="Line 75">
                  <a:extLst>
                    <a:ext uri="{FF2B5EF4-FFF2-40B4-BE49-F238E27FC236}">
                      <a16:creationId xmlns:a16="http://schemas.microsoft.com/office/drawing/2014/main" id="{E4691189-AD5D-DF4A-AD2E-202E1401D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207" name="Line 76">
              <a:extLst>
                <a:ext uri="{FF2B5EF4-FFF2-40B4-BE49-F238E27FC236}">
                  <a16:creationId xmlns:a16="http://schemas.microsoft.com/office/drawing/2014/main" id="{06210449-0C74-E74C-85B5-A62476B72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9" name="Line 77">
            <a:extLst>
              <a:ext uri="{FF2B5EF4-FFF2-40B4-BE49-F238E27FC236}">
                <a16:creationId xmlns:a16="http://schemas.microsoft.com/office/drawing/2014/main" id="{ABE80D77-8626-7D4D-8098-15707871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00" name="Line 78">
            <a:extLst>
              <a:ext uri="{FF2B5EF4-FFF2-40B4-BE49-F238E27FC236}">
                <a16:creationId xmlns:a16="http://schemas.microsoft.com/office/drawing/2014/main" id="{DD3E01CE-A946-3941-855F-A9DCC6746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01" name="Text Box 79">
            <a:extLst>
              <a:ext uri="{FF2B5EF4-FFF2-40B4-BE49-F238E27FC236}">
                <a16:creationId xmlns:a16="http://schemas.microsoft.com/office/drawing/2014/main" id="{F1995AF6-1437-F24C-8877-33AF3F04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041525"/>
            <a:ext cx="138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 external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network</a:t>
            </a:r>
          </a:p>
        </p:txBody>
      </p:sp>
      <p:sp>
        <p:nvSpPr>
          <p:cNvPr id="92202" name="Text Box 80">
            <a:extLst>
              <a:ext uri="{FF2B5EF4-FFF2-40B4-BE49-F238E27FC236}">
                <a16:creationId xmlns:a16="http://schemas.microsoft.com/office/drawing/2014/main" id="{0317A4AE-8B11-BE48-928F-408ADC22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608263"/>
            <a:ext cx="87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sp>
        <p:nvSpPr>
          <p:cNvPr id="92203" name="Text Box 82">
            <a:extLst>
              <a:ext uri="{FF2B5EF4-FFF2-40B4-BE49-F238E27FC236}">
                <a16:creationId xmlns:a16="http://schemas.microsoft.com/office/drawing/2014/main" id="{F75E018D-3CF5-DC4E-8E35-A8365DF35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3516313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IP subnet</a:t>
            </a:r>
          </a:p>
        </p:txBody>
      </p:sp>
      <p:sp>
        <p:nvSpPr>
          <p:cNvPr id="92204" name="Text Box 83">
            <a:extLst>
              <a:ext uri="{FF2B5EF4-FFF2-40B4-BE49-F238E27FC236}">
                <a16:creationId xmlns:a16="http://schemas.microsoft.com/office/drawing/2014/main" id="{4BB12A59-7C2D-D645-BFD1-D14A766C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183515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mail server</a:t>
            </a:r>
          </a:p>
        </p:txBody>
      </p:sp>
      <p:sp>
        <p:nvSpPr>
          <p:cNvPr id="92205" name="Text Box 84">
            <a:extLst>
              <a:ext uri="{FF2B5EF4-FFF2-40B4-BE49-F238E27FC236}">
                <a16:creationId xmlns:a16="http://schemas.microsoft.com/office/drawing/2014/main" id="{853E4483-A44B-E148-99DF-F5A5F15AC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14691630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oter Placeholder 3">
            <a:extLst>
              <a:ext uri="{FF2B5EF4-FFF2-40B4-BE49-F238E27FC236}">
                <a16:creationId xmlns:a16="http://schemas.microsoft.com/office/drawing/2014/main" id="{D189EA31-85DB-C143-B0AB-75C7E623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3186" name="Slide Number Placeholder 4">
            <a:extLst>
              <a:ext uri="{FF2B5EF4-FFF2-40B4-BE49-F238E27FC236}">
                <a16:creationId xmlns:a16="http://schemas.microsoft.com/office/drawing/2014/main" id="{7F60C26A-F787-0E45-BE65-D8D9D16A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7F33C68C-FB12-354E-9C0D-6E598F2A40B2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24C22BA-BEC0-564F-9CCB-9B1B3181E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…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FCDF694-551D-F845-BED8-10561CDA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206625"/>
            <a:ext cx="4762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What’s the difference between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switches and routers?</a:t>
            </a:r>
          </a:p>
        </p:txBody>
      </p:sp>
    </p:spTree>
    <p:extLst>
      <p:ext uri="{BB962C8B-B14F-4D97-AF65-F5344CB8AC3E}">
        <p14:creationId xmlns:p14="http://schemas.microsoft.com/office/powerpoint/2010/main" val="8212969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>
            <a:extLst>
              <a:ext uri="{FF2B5EF4-FFF2-40B4-BE49-F238E27FC236}">
                <a16:creationId xmlns:a16="http://schemas.microsoft.com/office/drawing/2014/main" id="{0AE62C66-8846-E14F-93D6-47B8F7ED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4B2BA20C-AAB7-F94C-913C-5E15990E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3CF8B757-EAA7-FD47-8452-F66B64E31E81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7AE98551-5F13-134E-907E-C304F9303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Switches vs. Routers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AE1DC111-ED88-F641-BE85-AD68B5A6E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both store-and-forward devices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routers: network layer devices (examine network layer headers)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switches are link layer devices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routers maintain routing tables, implement routing algorithms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switches maintain switch tables, implement filtering, learning algorithms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94213" name="Picture 4" descr="566 Bridge and router stacks">
            <a:extLst>
              <a:ext uri="{FF2B5EF4-FFF2-40B4-BE49-F238E27FC236}">
                <a16:creationId xmlns:a16="http://schemas.microsoft.com/office/drawing/2014/main" id="{65E3FC98-66D7-0D46-A4AE-7A0FDB64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7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614111E8-5ED5-E141-B3E8-63816C6B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4579" name="Slide Number Placeholder 6">
            <a:extLst>
              <a:ext uri="{FF2B5EF4-FFF2-40B4-BE49-F238E27FC236}">
                <a16:creationId xmlns:a16="http://schemas.microsoft.com/office/drawing/2014/main" id="{65CD0E8C-0EF6-D246-A8D0-223BD2FD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8E10EC0C-AD44-D64A-9EFE-5EEE5A215C77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24D70061-1ABE-B843-9FA3-1D1FF2C54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Adaptors Communicating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048CF031-2475-DB40-95DB-62DBF8041C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3101975"/>
            <a:ext cx="4067175" cy="302418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link layer implemented in “adaptor” (aka NIC)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Ethernet card, PCMCI card, 802.11 card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sending side: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encapsulates datagram in a frame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adds error checking bits, rdt, flow control, etc.</a:t>
            </a:r>
          </a:p>
        </p:txBody>
      </p:sp>
      <p:sp>
        <p:nvSpPr>
          <p:cNvPr id="24582" name="Rectangle 4">
            <a:extLst>
              <a:ext uri="{FF2B5EF4-FFF2-40B4-BE49-F238E27FC236}">
                <a16:creationId xmlns:a16="http://schemas.microsoft.com/office/drawing/2014/main" id="{2090D952-3EB8-B845-A724-5F91AC6EEA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3092450"/>
            <a:ext cx="4090988" cy="298608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receiving side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looks for errors, rdt, flow control, etc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extracts datagram, passes to rcving node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adapter is semi-autonomous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link &amp; physical layers</a:t>
            </a: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35F993D9-D1C9-4A4E-B8C2-DA912B2F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641475"/>
            <a:ext cx="979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sending</a:t>
            </a:r>
          </a:p>
          <a:p>
            <a:r>
              <a:rPr lang="en-US" altLang="en-US" sz="1800"/>
              <a:t>node</a:t>
            </a:r>
          </a:p>
        </p:txBody>
      </p:sp>
      <p:grpSp>
        <p:nvGrpSpPr>
          <p:cNvPr id="24584" name="Group 28">
            <a:extLst>
              <a:ext uri="{FF2B5EF4-FFF2-40B4-BE49-F238E27FC236}">
                <a16:creationId xmlns:a16="http://schemas.microsoft.com/office/drawing/2014/main" id="{9063B89D-FF18-6945-ABF4-C0F654DB3D6F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185988"/>
            <a:ext cx="965200" cy="427037"/>
            <a:chOff x="1477" y="1377"/>
            <a:chExt cx="608" cy="269"/>
          </a:xfrm>
        </p:grpSpPr>
        <p:sp>
          <p:nvSpPr>
            <p:cNvPr id="24602" name="Rectangle 7">
              <a:extLst>
                <a:ext uri="{FF2B5EF4-FFF2-40B4-BE49-F238E27FC236}">
                  <a16:creationId xmlns:a16="http://schemas.microsoft.com/office/drawing/2014/main" id="{3F60BFC4-DF38-FF4E-A698-510F9ACF1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4603" name="Rectangle 8">
              <a:extLst>
                <a:ext uri="{FF2B5EF4-FFF2-40B4-BE49-F238E27FC236}">
                  <a16:creationId xmlns:a16="http://schemas.microsoft.com/office/drawing/2014/main" id="{45302C96-1BFA-ED48-8E7C-7B852FD3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0000"/>
                  </a:solidFill>
                </a:rPr>
                <a:t>frame</a:t>
              </a:r>
              <a:endParaRPr lang="en-US" altLang="en-US" sz="1800"/>
            </a:p>
          </p:txBody>
        </p:sp>
      </p:grpSp>
      <p:sp>
        <p:nvSpPr>
          <p:cNvPr id="24585" name="Line 13">
            <a:extLst>
              <a:ext uri="{FF2B5EF4-FFF2-40B4-BE49-F238E27FC236}">
                <a16:creationId xmlns:a16="http://schemas.microsoft.com/office/drawing/2014/main" id="{5FA37127-1853-414B-8F1A-D9F70C784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7238" y="24542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8">
            <a:extLst>
              <a:ext uri="{FF2B5EF4-FFF2-40B4-BE49-F238E27FC236}">
                <a16:creationId xmlns:a16="http://schemas.microsoft.com/office/drawing/2014/main" id="{788CA991-F0EE-5B4F-8CF9-63E8AC70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8" y="1392238"/>
            <a:ext cx="1125537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87" name="Rectangle 19">
            <a:extLst>
              <a:ext uri="{FF2B5EF4-FFF2-40B4-BE49-F238E27FC236}">
                <a16:creationId xmlns:a16="http://schemas.microsoft.com/office/drawing/2014/main" id="{DF765CE8-0223-7F47-8C52-E0232E53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17716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88" name="Rectangle 21">
            <a:extLst>
              <a:ext uri="{FF2B5EF4-FFF2-40B4-BE49-F238E27FC236}">
                <a16:creationId xmlns:a16="http://schemas.microsoft.com/office/drawing/2014/main" id="{5CE0701F-F2E6-F343-8157-4CD1D380C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92238"/>
            <a:ext cx="1125538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89" name="Rectangle 22">
            <a:extLst>
              <a:ext uri="{FF2B5EF4-FFF2-40B4-BE49-F238E27FC236}">
                <a16:creationId xmlns:a16="http://schemas.microsoft.com/office/drawing/2014/main" id="{C1A454BA-83C0-514B-AA41-9CB0A728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17637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90" name="Text Box 23">
            <a:extLst>
              <a:ext uri="{FF2B5EF4-FFF2-40B4-BE49-F238E27FC236}">
                <a16:creationId xmlns:a16="http://schemas.microsoft.com/office/drawing/2014/main" id="{246FED30-C667-784B-831E-818AC5FE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457325"/>
            <a:ext cx="827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rcving</a:t>
            </a:r>
          </a:p>
          <a:p>
            <a:r>
              <a:rPr lang="en-US" altLang="en-US" sz="1800"/>
              <a:t>node</a:t>
            </a:r>
          </a:p>
        </p:txBody>
      </p:sp>
      <p:sp>
        <p:nvSpPr>
          <p:cNvPr id="24591" name="Line 24">
            <a:extLst>
              <a:ext uri="{FF2B5EF4-FFF2-40B4-BE49-F238E27FC236}">
                <a16:creationId xmlns:a16="http://schemas.microsoft.com/office/drawing/2014/main" id="{D4BBF579-7E85-4446-8200-056A1C387D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3750" y="1611313"/>
            <a:ext cx="41433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25">
            <a:extLst>
              <a:ext uri="{FF2B5EF4-FFF2-40B4-BE49-F238E27FC236}">
                <a16:creationId xmlns:a16="http://schemas.microsoft.com/office/drawing/2014/main" id="{EFA2B847-446F-0E40-B4FA-94E25778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1244600"/>
            <a:ext cx="1185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datagram</a:t>
            </a:r>
            <a:endParaRPr lang="en-US" altLang="en-US" sz="1800"/>
          </a:p>
        </p:txBody>
      </p:sp>
      <p:sp>
        <p:nvSpPr>
          <p:cNvPr id="24593" name="Freeform 27">
            <a:extLst>
              <a:ext uri="{FF2B5EF4-FFF2-40B4-BE49-F238E27FC236}">
                <a16:creationId xmlns:a16="http://schemas.microsoft.com/office/drawing/2014/main" id="{493E1881-526A-474F-8084-D812F39567A5}"/>
              </a:ext>
            </a:extLst>
          </p:cNvPr>
          <p:cNvSpPr>
            <a:spLocks/>
          </p:cNvSpPr>
          <p:nvPr/>
        </p:nvSpPr>
        <p:spPr bwMode="auto">
          <a:xfrm>
            <a:off x="1746250" y="1978025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24594" name="Group 29">
            <a:extLst>
              <a:ext uri="{FF2B5EF4-FFF2-40B4-BE49-F238E27FC236}">
                <a16:creationId xmlns:a16="http://schemas.microsoft.com/office/drawing/2014/main" id="{5C692876-F02E-2448-BACF-2B2EE5C351A7}"/>
              </a:ext>
            </a:extLst>
          </p:cNvPr>
          <p:cNvGrpSpPr>
            <a:grpSpLocks/>
          </p:cNvGrpSpPr>
          <p:nvPr/>
        </p:nvGrpSpPr>
        <p:grpSpPr bwMode="auto">
          <a:xfrm>
            <a:off x="5819775" y="2179638"/>
            <a:ext cx="965200" cy="427037"/>
            <a:chOff x="1477" y="1377"/>
            <a:chExt cx="608" cy="269"/>
          </a:xfrm>
        </p:grpSpPr>
        <p:sp>
          <p:nvSpPr>
            <p:cNvPr id="24600" name="Rectangle 30">
              <a:extLst>
                <a:ext uri="{FF2B5EF4-FFF2-40B4-BE49-F238E27FC236}">
                  <a16:creationId xmlns:a16="http://schemas.microsoft.com/office/drawing/2014/main" id="{CC7F09D3-87F8-684E-8B53-0F5934048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4601" name="Rectangle 31">
              <a:extLst>
                <a:ext uri="{FF2B5EF4-FFF2-40B4-BE49-F238E27FC236}">
                  <a16:creationId xmlns:a16="http://schemas.microsoft.com/office/drawing/2014/main" id="{01E15403-9BBC-D647-BF94-6CA078558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0000"/>
                  </a:solidFill>
                </a:rPr>
                <a:t>frame</a:t>
              </a:r>
              <a:endParaRPr lang="en-US" altLang="en-US" sz="1800"/>
            </a:p>
          </p:txBody>
        </p:sp>
      </p:grpSp>
      <p:sp>
        <p:nvSpPr>
          <p:cNvPr id="24595" name="Text Box 32">
            <a:extLst>
              <a:ext uri="{FF2B5EF4-FFF2-40B4-BE49-F238E27FC236}">
                <a16:creationId xmlns:a16="http://schemas.microsoft.com/office/drawing/2014/main" id="{98FB7767-47D5-4B45-ACF6-68D73F87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617788"/>
            <a:ext cx="1017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adapter</a:t>
            </a:r>
          </a:p>
        </p:txBody>
      </p:sp>
      <p:sp>
        <p:nvSpPr>
          <p:cNvPr id="24596" name="Text Box 36">
            <a:extLst>
              <a:ext uri="{FF2B5EF4-FFF2-40B4-BE49-F238E27FC236}">
                <a16:creationId xmlns:a16="http://schemas.microsoft.com/office/drawing/2014/main" id="{5E670928-BDD2-7049-9C3D-1BB2CB5B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2624138"/>
            <a:ext cx="1017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adapter</a:t>
            </a:r>
          </a:p>
        </p:txBody>
      </p:sp>
      <p:sp>
        <p:nvSpPr>
          <p:cNvPr id="24597" name="AutoShape 37">
            <a:extLst>
              <a:ext uri="{FF2B5EF4-FFF2-40B4-BE49-F238E27FC236}">
                <a16:creationId xmlns:a16="http://schemas.microsoft.com/office/drawing/2014/main" id="{E4C692A6-7B7E-DA41-BB1B-CCA56E15F009}"/>
              </a:ext>
            </a:extLst>
          </p:cNvPr>
          <p:cNvSpPr>
            <a:spLocks/>
          </p:cNvSpPr>
          <p:nvPr/>
        </p:nvSpPr>
        <p:spPr bwMode="auto">
          <a:xfrm rot="5399521">
            <a:off x="4533901" y="5556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4598" name="Text Box 38">
            <a:extLst>
              <a:ext uri="{FF2B5EF4-FFF2-40B4-BE49-F238E27FC236}">
                <a16:creationId xmlns:a16="http://schemas.microsoft.com/office/drawing/2014/main" id="{CEB94E2B-BDCE-964E-84D6-9750F2AB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511300"/>
            <a:ext cx="210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link layer protocol</a:t>
            </a:r>
          </a:p>
        </p:txBody>
      </p:sp>
      <p:sp>
        <p:nvSpPr>
          <p:cNvPr id="24599" name="Freeform 40">
            <a:extLst>
              <a:ext uri="{FF2B5EF4-FFF2-40B4-BE49-F238E27FC236}">
                <a16:creationId xmlns:a16="http://schemas.microsoft.com/office/drawing/2014/main" id="{E0A97373-B530-7D4F-A379-0DE44F8B457B}"/>
              </a:ext>
            </a:extLst>
          </p:cNvPr>
          <p:cNvSpPr>
            <a:spLocks/>
          </p:cNvSpPr>
          <p:nvPr/>
        </p:nvSpPr>
        <p:spPr bwMode="auto">
          <a:xfrm>
            <a:off x="6704013" y="2063750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4">
            <a:extLst>
              <a:ext uri="{FF2B5EF4-FFF2-40B4-BE49-F238E27FC236}">
                <a16:creationId xmlns:a16="http://schemas.microsoft.com/office/drawing/2014/main" id="{4D1CD807-B1E8-FF45-9F83-C2678ADE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5234" name="Slide Number Placeholder 5">
            <a:extLst>
              <a:ext uri="{FF2B5EF4-FFF2-40B4-BE49-F238E27FC236}">
                <a16:creationId xmlns:a16="http://schemas.microsoft.com/office/drawing/2014/main" id="{8AA606D8-5D0F-A54E-98A9-87BB1EED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5-</a:t>
            </a:r>
            <a:fld id="{3492E7B2-781F-8746-982C-4C1D671CE1E5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4428A589-CFF9-C240-91D1-C4478A007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 comparison</a:t>
            </a:r>
          </a:p>
        </p:txBody>
      </p:sp>
      <p:graphicFrame>
        <p:nvGraphicFramePr>
          <p:cNvPr id="95236" name="Object 2">
            <a:extLst>
              <a:ext uri="{FF2B5EF4-FFF2-40B4-BE49-F238E27FC236}">
                <a16:creationId xmlns:a16="http://schemas.microsoft.com/office/drawing/2014/main" id="{B6464267-C646-DF47-B48D-56D22C632BC1}"/>
              </a:ext>
            </a:extLst>
          </p:cNvPr>
          <p:cNvGraphicFramePr>
            <a:graphicFrameLocks noChangeAspect="1"/>
          </p:cNvGraphicFramePr>
          <p:nvPr>
            <p:ph type="tbl" idx="1"/>
          </p:nvPr>
        </p:nvGraphicFramePr>
        <p:xfrm>
          <a:off x="366713" y="1797050"/>
          <a:ext cx="9182100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1" name="Document" r:id="rId3" imgW="4038600" imgH="2101850" progId="Word.Document.8">
                  <p:embed/>
                </p:oleObj>
              </mc:Choice>
              <mc:Fallback>
                <p:oleObj name="Document" r:id="rId3" imgW="4038600" imgH="2101850" progId="Word.Document.8">
                  <p:embed/>
                  <p:pic>
                    <p:nvPicPr>
                      <p:cNvPr id="95236" name="Object 2">
                        <a:extLst>
                          <a:ext uri="{FF2B5EF4-FFF2-40B4-BE49-F238E27FC236}">
                            <a16:creationId xmlns:a16="http://schemas.microsoft.com/office/drawing/2014/main" id="{B6464267-C646-DF47-B48D-56D22C632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797050"/>
                        <a:ext cx="9182100" cy="476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Line 4">
            <a:extLst>
              <a:ext uri="{FF2B5EF4-FFF2-40B4-BE49-F238E27FC236}">
                <a16:creationId xmlns:a16="http://schemas.microsoft.com/office/drawing/2014/main" id="{EBC06C44-38A3-A543-A0F2-EBC8EA3B3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00" y="3529013"/>
            <a:ext cx="854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5">
            <a:extLst>
              <a:ext uri="{FF2B5EF4-FFF2-40B4-BE49-F238E27FC236}">
                <a16:creationId xmlns:a16="http://schemas.microsoft.com/office/drawing/2014/main" id="{4EFEE268-729A-D244-BA35-88A4DD3B0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13" y="4346575"/>
            <a:ext cx="859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6">
            <a:extLst>
              <a:ext uri="{FF2B5EF4-FFF2-40B4-BE49-F238E27FC236}">
                <a16:creationId xmlns:a16="http://schemas.microsoft.com/office/drawing/2014/main" id="{B23B6EA2-0D95-CB41-9BB4-F3C7F94C6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925" y="5434013"/>
            <a:ext cx="843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89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>
            <a:extLst>
              <a:ext uri="{FF2B5EF4-FFF2-40B4-BE49-F238E27FC236}">
                <a16:creationId xmlns:a16="http://schemas.microsoft.com/office/drawing/2014/main" id="{4A7D1238-E1AB-3E49-ABEC-7912130C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4211" name="Slide Number Placeholder 6">
            <a:extLst>
              <a:ext uri="{FF2B5EF4-FFF2-40B4-BE49-F238E27FC236}">
                <a16:creationId xmlns:a16="http://schemas.microsoft.com/office/drawing/2014/main" id="{17654AF3-0E85-BE49-A549-676683A4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2289DC96-EA6E-2645-A5C1-021EBE5C9E1C}" type="slidenum">
              <a:rPr lang="en-US" altLang="en-US" sz="1200">
                <a:latin typeface="Arial" panose="020B0604020202020204" pitchFamily="34" charset="0"/>
              </a:rPr>
              <a:pPr/>
              <a:t>71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2A6AFA08-5A24-B74F-AB2F-A5408AD2E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79F18544-209C-564A-AE64-6C1A09C971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20025" cy="4648200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algn="ctr"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Questions?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>
            <a:extLst>
              <a:ext uri="{FF2B5EF4-FFF2-40B4-BE49-F238E27FC236}">
                <a16:creationId xmlns:a16="http://schemas.microsoft.com/office/drawing/2014/main" id="{227DB31E-F227-9F49-A8C7-F79A4A47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6259" name="Slide Number Placeholder 6">
            <a:extLst>
              <a:ext uri="{FF2B5EF4-FFF2-40B4-BE49-F238E27FC236}">
                <a16:creationId xmlns:a16="http://schemas.microsoft.com/office/drawing/2014/main" id="{85AFB816-F19B-7440-BD91-F884428E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D14CA2F6-E8EE-B548-9DAE-A7AA9F73D3D4}" type="slidenum">
              <a:rPr lang="en-US" altLang="en-US" sz="1200">
                <a:latin typeface="Arial" panose="020B0604020202020204" pitchFamily="34" charset="0"/>
              </a:rPr>
              <a:pPr/>
              <a:t>72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0AC6427C-0E70-3A41-B204-D559B6AB6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C38A91D0-8242-BC47-9156-41AA29E6D9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96262" name="Rectangle 4">
            <a:extLst>
              <a:ext uri="{FF2B5EF4-FFF2-40B4-BE49-F238E27FC236}">
                <a16:creationId xmlns:a16="http://schemas.microsoft.com/office/drawing/2014/main" id="{A5B1A5B7-18C6-3B42-A160-9375785BA2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5.7 PPP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5.8 Link Virtualization: ATM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>
            <a:extLst>
              <a:ext uri="{FF2B5EF4-FFF2-40B4-BE49-F238E27FC236}">
                <a16:creationId xmlns:a16="http://schemas.microsoft.com/office/drawing/2014/main" id="{B9C3BCE9-A022-054A-96B9-595A7306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EA6A9B74-CA67-744F-99B1-A5B53451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C969521-68F2-7D40-94BC-9556A352FEF1}" type="slidenum">
              <a:rPr lang="en-US" altLang="en-US" sz="1200">
                <a:latin typeface="Arial" panose="020B0604020202020204" pitchFamily="34" charset="0"/>
              </a:rPr>
              <a:pPr/>
              <a:t>73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C6094DD5-AA64-0E4E-851A-DD1D73646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Point to Point Data Link Control</a:t>
            </a: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812CF423-351B-4144-AD2B-CD28B3C9F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63" y="1446213"/>
            <a:ext cx="7772400" cy="49530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one sender, one receiver, one link: easier than broadcast link: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Media Access Control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need for explicit MAC addressing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dialup link, ISDN line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popular  point-to-point DLC protocols: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PPP (point-to-point protocol)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HDLC: High level data link control (Data link used to be considered “high layer” in protocol stack!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>
            <a:extLst>
              <a:ext uri="{FF2B5EF4-FFF2-40B4-BE49-F238E27FC236}">
                <a16:creationId xmlns:a16="http://schemas.microsoft.com/office/drawing/2014/main" id="{547AF39C-F124-B848-8604-A2267DE5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3CF7EF47-06D0-9443-B888-D40151CD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655810E9-38C0-8C4F-B46C-E86F83D93779}" type="slidenum">
              <a:rPr lang="en-US" altLang="en-US" sz="1200">
                <a:latin typeface="Arial" panose="020B0604020202020204" pitchFamily="34" charset="0"/>
              </a:rPr>
              <a:pPr/>
              <a:t>74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21C2EF61-5C6F-4248-8899-F98E7B91C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PPP Design Requirements [RFC 1557]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38474E14-DB3D-5E47-A645-E52047759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7772400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packet framing:</a:t>
            </a:r>
            <a:r>
              <a:rPr lang="en-US" altLang="en-US" sz="2400">
                <a:ea typeface="ＭＳ Ｐゴシック" panose="020B0600070205080204" pitchFamily="34" charset="-128"/>
              </a:rPr>
              <a:t> encapsulation of network-layer datagram in data link frame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carry network layer data of any network layer protocol (not just IP) </a:t>
            </a:r>
            <a:r>
              <a:rPr lang="en-US" altLang="en-US" i="1">
                <a:ea typeface="ＭＳ Ｐゴシック" panose="020B0600070205080204" pitchFamily="34" charset="-128"/>
              </a:rPr>
              <a:t>at same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ability to demultiplex upwards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bit transparency:</a:t>
            </a:r>
            <a:r>
              <a:rPr lang="en-US" altLang="en-US" sz="2400">
                <a:ea typeface="ＭＳ Ｐゴシック" panose="020B0600070205080204" pitchFamily="34" charset="-128"/>
              </a:rPr>
              <a:t> must carry any bit pattern in the data field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error detection</a:t>
            </a:r>
            <a:r>
              <a:rPr lang="en-US" altLang="en-US" sz="2400">
                <a:ea typeface="ＭＳ Ｐゴシック" panose="020B0600070205080204" pitchFamily="34" charset="-128"/>
              </a:rPr>
              <a:t> (no correction)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connection liveness:</a:t>
            </a:r>
            <a:r>
              <a:rPr lang="en-US" altLang="en-US" sz="2400">
                <a:ea typeface="ＭＳ Ｐゴシック" panose="020B0600070205080204" pitchFamily="34" charset="-128"/>
              </a:rPr>
              <a:t> detect, signal link failure to network layer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network layer address negotiation:</a:t>
            </a:r>
            <a:r>
              <a:rPr lang="en-US" altLang="en-US" sz="2400">
                <a:ea typeface="ＭＳ Ｐゴシック" panose="020B0600070205080204" pitchFamily="34" charset="-128"/>
              </a:rPr>
              <a:t> endpoint can learn/configure each other’s network address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>
            <a:extLst>
              <a:ext uri="{FF2B5EF4-FFF2-40B4-BE49-F238E27FC236}">
                <a16:creationId xmlns:a16="http://schemas.microsoft.com/office/drawing/2014/main" id="{C689051D-1184-5C4E-803C-3A25C834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22FCC944-13BE-504A-A4D3-E4B86F1B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36D99BF-C6BE-EC41-A677-2007D81475D8}" type="slidenum">
              <a:rPr lang="en-US" altLang="en-US" sz="1200">
                <a:latin typeface="Arial" panose="020B0604020202020204" pitchFamily="34" charset="0"/>
              </a:rPr>
              <a:pPr/>
              <a:t>75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F2B0F424-1179-934D-ADB2-E0B7C510C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PPP non-requirements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849360DB-5C2A-084E-A1C9-855EF8574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1585913"/>
            <a:ext cx="7772400" cy="490855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no error correction/recovery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 flow control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out of order delivery OK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 need to support multipoint links (e.g., polling)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4" name="Text Box 4">
            <a:extLst>
              <a:ext uri="{FF2B5EF4-FFF2-40B4-BE49-F238E27FC236}">
                <a16:creationId xmlns:a16="http://schemas.microsoft.com/office/drawing/2014/main" id="{599EB38B-A499-D34A-8D72-1CA7D30A8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4189413"/>
            <a:ext cx="6838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Error recovery, flow control, data re-ordering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all relegated to higher layers!</a:t>
            </a:r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>
            <a:extLst>
              <a:ext uri="{FF2B5EF4-FFF2-40B4-BE49-F238E27FC236}">
                <a16:creationId xmlns:a16="http://schemas.microsoft.com/office/drawing/2014/main" id="{A12FAAD0-442E-1E41-BB21-EF590D77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8829BF90-1DDA-E04D-870E-51251F7D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0A61ECE0-03AC-1C45-9BF9-9C4B0C51DF3A}" type="slidenum">
              <a:rPr lang="en-US" altLang="en-US" sz="1200">
                <a:latin typeface="Arial" panose="020B0604020202020204" pitchFamily="34" charset="0"/>
              </a:rPr>
              <a:pPr/>
              <a:t>76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6366AD0F-BCA5-3542-83E4-18F0C4917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PPP Data Frame</a:t>
            </a: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3571D5D5-61DC-6941-B9A3-BD910C32F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Flag:</a:t>
            </a:r>
            <a:r>
              <a:rPr lang="en-US" altLang="en-US" sz="2400">
                <a:ea typeface="ＭＳ Ｐゴシック" panose="020B0600070205080204" pitchFamily="34" charset="-128"/>
              </a:rPr>
              <a:t> delimiter (framing)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Address:</a:t>
            </a:r>
            <a:r>
              <a:rPr lang="en-US" altLang="en-US" sz="2400">
                <a:ea typeface="ＭＳ Ｐゴシック" panose="020B0600070205080204" pitchFamily="34" charset="-128"/>
              </a:rPr>
              <a:t>  does nothing (only one option)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Control:</a:t>
            </a:r>
            <a:r>
              <a:rPr lang="en-US" altLang="en-US" sz="2400">
                <a:ea typeface="ＭＳ Ｐゴシック" panose="020B0600070205080204" pitchFamily="34" charset="-128"/>
              </a:rPr>
              <a:t> does nothing; in the future possible multiple control fields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Protocol:</a:t>
            </a:r>
            <a:r>
              <a:rPr lang="en-US" altLang="en-US" sz="2400">
                <a:ea typeface="ＭＳ Ｐゴシック" panose="020B0600070205080204" pitchFamily="34" charset="-128"/>
              </a:rPr>
              <a:t> upper layer protocol to which frame delivered (eg, PPP-LCP, IP, IPCP, etc) </a:t>
            </a:r>
          </a:p>
        </p:txBody>
      </p:sp>
      <p:pic>
        <p:nvPicPr>
          <p:cNvPr id="100358" name="Picture 4" descr="5">
            <a:extLst>
              <a:ext uri="{FF2B5EF4-FFF2-40B4-BE49-F238E27FC236}">
                <a16:creationId xmlns:a16="http://schemas.microsoft.com/office/drawing/2014/main" id="{A2960CC7-CBCE-054C-B0BD-9D42370C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329113"/>
            <a:ext cx="72104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>
            <a:extLst>
              <a:ext uri="{FF2B5EF4-FFF2-40B4-BE49-F238E27FC236}">
                <a16:creationId xmlns:a16="http://schemas.microsoft.com/office/drawing/2014/main" id="{61002924-A022-5745-8EA3-B645444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4EB6090A-7826-2243-ACF7-88B8D78A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5527EFA-16EA-C849-A9B5-75300751F04A}" type="slidenum">
              <a:rPr lang="en-US" altLang="en-US" sz="1200">
                <a:latin typeface="Arial" panose="020B0604020202020204" pitchFamily="34" charset="0"/>
              </a:rPr>
              <a:pPr/>
              <a:t>77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3C15D6EC-C760-944A-9095-3553396A9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PPP Data Frame</a:t>
            </a: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4A19C5A0-B04A-9E4E-AA9C-E15024A97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info:</a:t>
            </a:r>
            <a:r>
              <a:rPr lang="en-US" altLang="en-US" sz="2400">
                <a:ea typeface="ＭＳ Ｐゴシック" panose="020B0600070205080204" pitchFamily="34" charset="-128"/>
              </a:rPr>
              <a:t> upper layer data being carried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check:</a:t>
            </a:r>
            <a:r>
              <a:rPr lang="en-US" altLang="en-US" sz="2400">
                <a:ea typeface="ＭＳ Ｐゴシック" panose="020B0600070205080204" pitchFamily="34" charset="-128"/>
              </a:rPr>
              <a:t>  cyclic redundancy check for error detection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1382" name="Picture 4" descr="5">
            <a:extLst>
              <a:ext uri="{FF2B5EF4-FFF2-40B4-BE49-F238E27FC236}">
                <a16:creationId xmlns:a16="http://schemas.microsoft.com/office/drawing/2014/main" id="{10FFA66A-D4A4-1445-95E1-7E834504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941638"/>
            <a:ext cx="72104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>
            <a:extLst>
              <a:ext uri="{FF2B5EF4-FFF2-40B4-BE49-F238E27FC236}">
                <a16:creationId xmlns:a16="http://schemas.microsoft.com/office/drawing/2014/main" id="{1D2AEB9F-3A69-AF4F-A792-DDD9CD84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2403" name="Slide Number Placeholder 5">
            <a:extLst>
              <a:ext uri="{FF2B5EF4-FFF2-40B4-BE49-F238E27FC236}">
                <a16:creationId xmlns:a16="http://schemas.microsoft.com/office/drawing/2014/main" id="{549B4585-442D-8948-AA67-219B1D41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34E0F81F-7045-D941-9E24-0CC7154D3194}" type="slidenum">
              <a:rPr lang="en-US" altLang="en-US" sz="1200">
                <a:latin typeface="Arial" panose="020B0604020202020204" pitchFamily="34" charset="0"/>
              </a:rPr>
              <a:pPr/>
              <a:t>78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1AE09453-C5F1-864C-9111-4BE52868E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Byte Stuffing</a:t>
            </a:r>
          </a:p>
        </p:txBody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D80A16FB-950F-A740-9341-B4F55CAB5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43013"/>
            <a:ext cx="7772400" cy="49085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“data transparency” requirement: data field must be allowed to include flag pattern  &lt;01111110&gt;</a:t>
            </a:r>
          </a:p>
          <a:p>
            <a:pPr lvl="1"/>
            <a:r>
              <a:rPr lang="en-US" altLang="en-US" u="sng">
                <a:solidFill>
                  <a:srgbClr val="FF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>
                <a:ea typeface="ＭＳ Ｐゴシック" panose="020B0600070205080204" pitchFamily="34" charset="-128"/>
              </a:rPr>
              <a:t> is received &lt;01111110&gt; data or flag?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Sender:</a:t>
            </a:r>
            <a:r>
              <a:rPr lang="en-US" altLang="en-US" sz="2400">
                <a:ea typeface="ＭＳ Ｐゴシック" panose="020B0600070205080204" pitchFamily="34" charset="-128"/>
              </a:rPr>
              <a:t> adds (“stuffs”) extra &lt; 01111110&gt; byte after each &lt; 01111110&gt;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data  </a:t>
            </a:r>
            <a:r>
              <a:rPr lang="en-US" altLang="en-US" sz="2400">
                <a:ea typeface="ＭＳ Ｐゴシック" panose="020B0600070205080204" pitchFamily="34" charset="-128"/>
              </a:rPr>
              <a:t>byte</a:t>
            </a:r>
          </a:p>
          <a:p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Receiver: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two 01111110 bytes in a row: discard first byte, continue data reception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single 01111110: flag byte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>
            <a:extLst>
              <a:ext uri="{FF2B5EF4-FFF2-40B4-BE49-F238E27FC236}">
                <a16:creationId xmlns:a16="http://schemas.microsoft.com/office/drawing/2014/main" id="{B2C30ABB-DF89-AE4D-9953-1423C2C9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FDD81783-2B89-2F4D-BF7E-CF6BC70F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4A6BDD1B-4184-434C-8CCE-7AC0FD890E0B}" type="slidenum">
              <a:rPr lang="en-US" altLang="en-US" sz="1200">
                <a:latin typeface="Arial" panose="020B0604020202020204" pitchFamily="34" charset="0"/>
              </a:rPr>
              <a:pPr/>
              <a:t>79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D90E91BD-3C5B-3E4C-8D44-ABD60E022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Byte Stuffing</a:t>
            </a:r>
          </a:p>
        </p:txBody>
      </p:sp>
      <p:pic>
        <p:nvPicPr>
          <p:cNvPr id="103429" name="Picture 3" descr="5">
            <a:extLst>
              <a:ext uri="{FF2B5EF4-FFF2-40B4-BE49-F238E27FC236}">
                <a16:creationId xmlns:a16="http://schemas.microsoft.com/office/drawing/2014/main" id="{D83348E3-5ED6-B143-9C65-20D800AE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695450"/>
            <a:ext cx="599598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4">
            <a:extLst>
              <a:ext uri="{FF2B5EF4-FFF2-40B4-BE49-F238E27FC236}">
                <a16:creationId xmlns:a16="http://schemas.microsoft.com/office/drawing/2014/main" id="{729CE494-B068-B84E-B2C8-5CA1AE657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924050"/>
            <a:ext cx="1157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flag byte</a:t>
            </a:r>
          </a:p>
          <a:p>
            <a:r>
              <a:rPr lang="en-US" altLang="en-US" sz="1800"/>
              <a:t>pattern</a:t>
            </a:r>
          </a:p>
          <a:p>
            <a:r>
              <a:rPr lang="en-US" altLang="en-US" sz="1800"/>
              <a:t>in data</a:t>
            </a:r>
          </a:p>
          <a:p>
            <a:r>
              <a:rPr lang="en-US" altLang="en-US" sz="1800"/>
              <a:t>to send</a:t>
            </a:r>
          </a:p>
        </p:txBody>
      </p:sp>
      <p:sp>
        <p:nvSpPr>
          <p:cNvPr id="103431" name="Line 5">
            <a:extLst>
              <a:ext uri="{FF2B5EF4-FFF2-40B4-BE49-F238E27FC236}">
                <a16:creationId xmlns:a16="http://schemas.microsoft.com/office/drawing/2014/main" id="{C20A1FDA-A337-FF49-97A0-6CF155801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138" y="2152650"/>
            <a:ext cx="917575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Text Box 6">
            <a:extLst>
              <a:ext uri="{FF2B5EF4-FFF2-40B4-BE49-F238E27FC236}">
                <a16:creationId xmlns:a16="http://schemas.microsoft.com/office/drawing/2014/main" id="{B331A6E7-444B-0945-841B-902BF8F9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5203825"/>
            <a:ext cx="28241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flag byte pattern plus</a:t>
            </a:r>
          </a:p>
          <a:p>
            <a:r>
              <a:rPr lang="en-US" altLang="en-US" sz="1800"/>
              <a:t>stuffed byte in transmitted  data</a:t>
            </a:r>
          </a:p>
        </p:txBody>
      </p:sp>
      <p:sp>
        <p:nvSpPr>
          <p:cNvPr id="103433" name="Line 7">
            <a:extLst>
              <a:ext uri="{FF2B5EF4-FFF2-40B4-BE49-F238E27FC236}">
                <a16:creationId xmlns:a16="http://schemas.microsoft.com/office/drawing/2014/main" id="{2FB67618-B05D-0B42-AD47-FC5D0983CC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1138" y="4833938"/>
            <a:ext cx="50482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Line 8">
            <a:extLst>
              <a:ext uri="{FF2B5EF4-FFF2-40B4-BE49-F238E27FC236}">
                <a16:creationId xmlns:a16="http://schemas.microsoft.com/office/drawing/2014/main" id="{DFEAA1A0-FDDD-F848-B0E0-E1DB2C3220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1163" y="4740275"/>
            <a:ext cx="423862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0274FE80-567E-4842-AAC2-F482D8F3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C236D4EA-D772-764F-9CC7-778F0595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AC2EB16E-7086-D04C-9B47-C1C5B63C56EC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F67546E0-18E5-0642-B9C4-40D246A3F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B379D67F-4E7D-524C-8C90-AA6D633493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5.2 Error detection and correction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A99071A6-5C3D-0148-B273-976518A9A1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5.7 PPP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5.8 Link Virtualization: ATM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01503971-F00D-364D-BD88-3A6DB985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6A35375C-5ABC-6F45-906F-77DD0733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E2FD513-6517-4C42-BA78-4CDD0A63CC48}" type="slidenum">
              <a:rPr lang="en-US" altLang="en-US" sz="1200">
                <a:latin typeface="Arial" panose="020B0604020202020204" pitchFamily="34" charset="0"/>
              </a:rPr>
              <a:pPr/>
              <a:t>80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9947F66D-7B39-4B46-93D6-F1DF1EA1A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PPP Data Control Protocol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2022ED00-49AE-0843-BDBA-30C101C8B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322388"/>
            <a:ext cx="4627563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Before exchanging network-layer data, data link peers must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configure PPP link</a:t>
            </a:r>
            <a:r>
              <a:rPr lang="en-US" altLang="en-US" sz="2400">
                <a:ea typeface="ＭＳ Ｐゴシック" panose="020B0600070205080204" pitchFamily="34" charset="-128"/>
              </a:rPr>
              <a:t> (max. frame length, authentication)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learn/configure network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layer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IP: carry IP Control Protocol (IPCP) msgs (protocol field: 8021) to configure/learn IP address</a:t>
            </a:r>
          </a:p>
        </p:txBody>
      </p:sp>
      <p:pic>
        <p:nvPicPr>
          <p:cNvPr id="104454" name="Picture 4" descr="5">
            <a:extLst>
              <a:ext uri="{FF2B5EF4-FFF2-40B4-BE49-F238E27FC236}">
                <a16:creationId xmlns:a16="http://schemas.microsoft.com/office/drawing/2014/main" id="{872C65CD-973E-A048-A57B-4153E532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190750"/>
            <a:ext cx="39544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>
            <a:extLst>
              <a:ext uri="{FF2B5EF4-FFF2-40B4-BE49-F238E27FC236}">
                <a16:creationId xmlns:a16="http://schemas.microsoft.com/office/drawing/2014/main" id="{699ACE99-B9B6-0C4A-BD5F-C6A5144E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5475" name="Slide Number Placeholder 6">
            <a:extLst>
              <a:ext uri="{FF2B5EF4-FFF2-40B4-BE49-F238E27FC236}">
                <a16:creationId xmlns:a16="http://schemas.microsoft.com/office/drawing/2014/main" id="{A14BA11B-19EE-324C-83E8-465AF089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EF812C48-3400-1843-BBF9-A30A8B4C96A0}" type="slidenum">
              <a:rPr lang="en-US" altLang="en-US" sz="1200">
                <a:latin typeface="Arial" panose="020B0604020202020204" pitchFamily="34" charset="0"/>
              </a:rPr>
              <a:pPr/>
              <a:t>81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225E2C03-8728-644A-9BFC-F0ED17F4D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Layer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22D9FDF6-8060-EB46-99C0-EC3AD028E0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5.1 Introduction and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5.2 Error detection and correction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5.3Multiple access protocols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5.4 Link-Layer Addressing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5.5 Ethernet</a:t>
            </a:r>
          </a:p>
        </p:txBody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97770E31-9CF2-6F48-B195-24DC7586BB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5.6 Hubs and switches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5.7 PPP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5.8 Link Virtualization: ATM and MPLS</a:t>
            </a:r>
          </a:p>
          <a:p>
            <a:pPr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80A3C455-EE2D-EB42-A1BA-6CA963D0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286A1C0C-65F6-2E4C-9F6E-3DECDD16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DB478CD-A476-C046-80E2-B6D743EAF3DF}" type="slidenum">
              <a:rPr lang="en-US" altLang="en-US" sz="1200">
                <a:latin typeface="Arial" panose="020B0604020202020204" pitchFamily="34" charset="0"/>
              </a:rPr>
              <a:pPr/>
              <a:t>82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3007615F-88AA-F149-9ADA-40CE41887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Virtualization of networks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F8CE9F22-CE64-C948-B54C-2B2168E62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Virtualization of resources: a powerful abstraction in systems engineering: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computing examples: virtual memory, virtual devices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Virtual machines: e.g., java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IBM VM os from 1960’s/70’s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layering of abstractions: don’t sweat the details of the lower layer, only deal with lower layers abstractly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0" name="Footer Placeholder 4">
            <a:extLst>
              <a:ext uri="{FF2B5EF4-FFF2-40B4-BE49-F238E27FC236}">
                <a16:creationId xmlns:a16="http://schemas.microsoft.com/office/drawing/2014/main" id="{9D3EF307-5C56-AD43-8E6E-66547A15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09581" name="Slide Number Placeholder 5">
            <a:extLst>
              <a:ext uri="{FF2B5EF4-FFF2-40B4-BE49-F238E27FC236}">
                <a16:creationId xmlns:a16="http://schemas.microsoft.com/office/drawing/2014/main" id="{041E680F-EA43-AA42-9105-F3138530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9777BE6E-F9A4-794F-B970-1D6419907888}" type="slidenum">
              <a:rPr lang="en-US" altLang="en-US" sz="1200">
                <a:latin typeface="Arial" panose="020B0604020202020204" pitchFamily="34" charset="0"/>
              </a:rPr>
              <a:pPr/>
              <a:t>83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9582" name="Rectangle 2">
            <a:extLst>
              <a:ext uri="{FF2B5EF4-FFF2-40B4-BE49-F238E27FC236}">
                <a16:creationId xmlns:a16="http://schemas.microsoft.com/office/drawing/2014/main" id="{B4B5D180-FD62-294C-8CB1-09527E1F5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The Internet: virtualizing networks</a:t>
            </a:r>
          </a:p>
        </p:txBody>
      </p:sp>
      <p:sp>
        <p:nvSpPr>
          <p:cNvPr id="109583" name="Rectangle 3">
            <a:extLst>
              <a:ext uri="{FF2B5EF4-FFF2-40B4-BE49-F238E27FC236}">
                <a16:creationId xmlns:a16="http://schemas.microsoft.com/office/drawing/2014/main" id="{D51A2389-58AF-4D4C-97B3-508588A38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113" y="1446213"/>
            <a:ext cx="4675187" cy="464820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1974: multiple unconnected nets </a:t>
            </a:r>
          </a:p>
          <a:p>
            <a:pPr marL="338138" lvl="1" indent="-223838"/>
            <a:r>
              <a:rPr lang="en-US" altLang="en-US" sz="2000">
                <a:ea typeface="ＭＳ Ｐゴシック" panose="020B0600070205080204" pitchFamily="34" charset="-128"/>
              </a:rPr>
              <a:t>ARPAnet</a:t>
            </a:r>
          </a:p>
          <a:p>
            <a:pPr marL="338138" lvl="1" indent="-223838"/>
            <a:r>
              <a:rPr lang="en-US" altLang="en-US" sz="2000">
                <a:ea typeface="ＭＳ Ｐゴシック" panose="020B0600070205080204" pitchFamily="34" charset="-128"/>
              </a:rPr>
              <a:t>data-over-cable networks</a:t>
            </a:r>
          </a:p>
          <a:p>
            <a:pPr marL="338138" lvl="1" indent="-223838"/>
            <a:r>
              <a:rPr lang="en-US" altLang="en-US" sz="2000">
                <a:ea typeface="ＭＳ Ｐゴシック" panose="020B0600070205080204" pitchFamily="34" charset="-128"/>
              </a:rPr>
              <a:t>packet satellite network (Aloha)</a:t>
            </a:r>
          </a:p>
          <a:p>
            <a:pPr marL="338138" lvl="1" indent="-223838"/>
            <a:r>
              <a:rPr lang="en-US" altLang="en-US" sz="2000">
                <a:ea typeface="ＭＳ Ｐゴシック" panose="020B0600070205080204" pitchFamily="34" charset="-128"/>
              </a:rPr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09584" name="Rectangle 4">
            <a:extLst>
              <a:ext uri="{FF2B5EF4-FFF2-40B4-BE49-F238E27FC236}">
                <a16:creationId xmlns:a16="http://schemas.microsoft.com/office/drawing/2014/main" id="{35C21174-C009-EF43-B13E-E2A69B6A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1446213"/>
            <a:ext cx="3946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38138" indent="-223838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/>
              <a:t>… differing in: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addressing conventions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packet formats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error recovery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altLang="en-US" sz="2000"/>
              <a:t>routing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/>
          </a:p>
        </p:txBody>
      </p:sp>
      <p:sp>
        <p:nvSpPr>
          <p:cNvPr id="109585" name="Freeform 5">
            <a:extLst>
              <a:ext uri="{FF2B5EF4-FFF2-40B4-BE49-F238E27FC236}">
                <a16:creationId xmlns:a16="http://schemas.microsoft.com/office/drawing/2014/main" id="{9A42F6B4-BB44-B547-BE17-64BCBEA04879}"/>
              </a:ext>
            </a:extLst>
          </p:cNvPr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86" name="Freeform 6">
            <a:extLst>
              <a:ext uri="{FF2B5EF4-FFF2-40B4-BE49-F238E27FC236}">
                <a16:creationId xmlns:a16="http://schemas.microsoft.com/office/drawing/2014/main" id="{D463CC9A-95D5-4540-AFC5-1B3E5CE030F8}"/>
              </a:ext>
            </a:extLst>
          </p:cNvPr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109570" name="Object 2">
            <a:extLst>
              <a:ext uri="{FF2B5EF4-FFF2-40B4-BE49-F238E27FC236}">
                <a16:creationId xmlns:a16="http://schemas.microsoft.com/office/drawing/2014/main" id="{5F11460C-8B79-934A-855F-15318ED37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9" name="Clip" r:id="rId4" imgW="7143750" imgH="7143750" progId="MS_ClipArt_Gallery.5">
                  <p:embed/>
                </p:oleObj>
              </mc:Choice>
              <mc:Fallback>
                <p:oleObj name="Clip" r:id="rId4" imgW="7143750" imgH="71437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>
            <a:extLst>
              <a:ext uri="{FF2B5EF4-FFF2-40B4-BE49-F238E27FC236}">
                <a16:creationId xmlns:a16="http://schemas.microsoft.com/office/drawing/2014/main" id="{C2492981-C282-6946-BF83-E02B239FE3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0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7" name="Line 9">
            <a:extLst>
              <a:ext uri="{FF2B5EF4-FFF2-40B4-BE49-F238E27FC236}">
                <a16:creationId xmlns:a16="http://schemas.microsoft.com/office/drawing/2014/main" id="{73DFE83A-0A9C-9447-B984-E46972719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Line 10">
            <a:extLst>
              <a:ext uri="{FF2B5EF4-FFF2-40B4-BE49-F238E27FC236}">
                <a16:creationId xmlns:a16="http://schemas.microsoft.com/office/drawing/2014/main" id="{E39AEEAE-38D0-514A-BD26-5B94F9ED4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9" name="Line 11">
            <a:extLst>
              <a:ext uri="{FF2B5EF4-FFF2-40B4-BE49-F238E27FC236}">
                <a16:creationId xmlns:a16="http://schemas.microsoft.com/office/drawing/2014/main" id="{8A1EB3AE-6A0A-1D4B-BAF5-AF89582B3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90" name="Group 12">
            <a:extLst>
              <a:ext uri="{FF2B5EF4-FFF2-40B4-BE49-F238E27FC236}">
                <a16:creationId xmlns:a16="http://schemas.microsoft.com/office/drawing/2014/main" id="{2FDC3C52-2819-DE45-A073-5FBDED8F4AB1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109579" name="Object 11">
              <a:extLst>
                <a:ext uri="{FF2B5EF4-FFF2-40B4-BE49-F238E27FC236}">
                  <a16:creationId xmlns:a16="http://schemas.microsoft.com/office/drawing/2014/main" id="{417B3023-C44A-5948-B789-35BDC6DFE5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71" name="Clip" r:id="rId7" imgW="7143750" imgH="7143750" progId="MS_ClipArt_Gallery.2">
                    <p:embed/>
                  </p:oleObj>
                </mc:Choice>
                <mc:Fallback>
                  <p:oleObj name="Clip" r:id="rId7" imgW="7143750" imgH="714375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48" name="Rectangle 14">
              <a:extLst>
                <a:ext uri="{FF2B5EF4-FFF2-40B4-BE49-F238E27FC236}">
                  <a16:creationId xmlns:a16="http://schemas.microsoft.com/office/drawing/2014/main" id="{EE1E7C88-EA8F-6545-BCA1-726A9D683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09591" name="Line 15">
            <a:extLst>
              <a:ext uri="{FF2B5EF4-FFF2-40B4-BE49-F238E27FC236}">
                <a16:creationId xmlns:a16="http://schemas.microsoft.com/office/drawing/2014/main" id="{0625F2F6-BB34-094F-8A12-671A3DC1C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Line 16">
            <a:extLst>
              <a:ext uri="{FF2B5EF4-FFF2-40B4-BE49-F238E27FC236}">
                <a16:creationId xmlns:a16="http://schemas.microsoft.com/office/drawing/2014/main" id="{E96A3E04-4EE4-164E-8223-DD9990F97970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93" name="Group 17">
            <a:extLst>
              <a:ext uri="{FF2B5EF4-FFF2-40B4-BE49-F238E27FC236}">
                <a16:creationId xmlns:a16="http://schemas.microsoft.com/office/drawing/2014/main" id="{F1CA2B9F-1B7B-734F-B544-99E8C51E910F}"/>
              </a:ext>
            </a:extLst>
          </p:cNvPr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109635" name="Oval 18">
              <a:extLst>
                <a:ext uri="{FF2B5EF4-FFF2-40B4-BE49-F238E27FC236}">
                  <a16:creationId xmlns:a16="http://schemas.microsoft.com/office/drawing/2014/main" id="{B94BA625-7F0E-D840-94D0-57DC1800B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9636" name="Line 19">
              <a:extLst>
                <a:ext uri="{FF2B5EF4-FFF2-40B4-BE49-F238E27FC236}">
                  <a16:creationId xmlns:a16="http://schemas.microsoft.com/office/drawing/2014/main" id="{B94A54CA-E602-DA41-A021-2CCF443EE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37" name="Line 20">
              <a:extLst>
                <a:ext uri="{FF2B5EF4-FFF2-40B4-BE49-F238E27FC236}">
                  <a16:creationId xmlns:a16="http://schemas.microsoft.com/office/drawing/2014/main" id="{72B05E87-0545-174F-9BDC-C909E7FED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38" name="Rectangle 21">
              <a:extLst>
                <a:ext uri="{FF2B5EF4-FFF2-40B4-BE49-F238E27FC236}">
                  <a16:creationId xmlns:a16="http://schemas.microsoft.com/office/drawing/2014/main" id="{552DBBAA-F7B2-164F-9E13-2A126B8F5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9639" name="Oval 22">
              <a:extLst>
                <a:ext uri="{FF2B5EF4-FFF2-40B4-BE49-F238E27FC236}">
                  <a16:creationId xmlns:a16="http://schemas.microsoft.com/office/drawing/2014/main" id="{86943139-F1FE-2147-B2A6-4E6609364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09640" name="Group 23">
              <a:extLst>
                <a:ext uri="{FF2B5EF4-FFF2-40B4-BE49-F238E27FC236}">
                  <a16:creationId xmlns:a16="http://schemas.microsoft.com/office/drawing/2014/main" id="{5F86682A-A907-C349-8E74-6A51973F6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9645" name="Line 24">
                <a:extLst>
                  <a:ext uri="{FF2B5EF4-FFF2-40B4-BE49-F238E27FC236}">
                    <a16:creationId xmlns:a16="http://schemas.microsoft.com/office/drawing/2014/main" id="{C1E7171E-8539-BB46-ADD3-62C8877C8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6" name="Line 25">
                <a:extLst>
                  <a:ext uri="{FF2B5EF4-FFF2-40B4-BE49-F238E27FC236}">
                    <a16:creationId xmlns:a16="http://schemas.microsoft.com/office/drawing/2014/main" id="{03467942-0E6C-BB44-B296-66B334D10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7" name="Line 26">
                <a:extLst>
                  <a:ext uri="{FF2B5EF4-FFF2-40B4-BE49-F238E27FC236}">
                    <a16:creationId xmlns:a16="http://schemas.microsoft.com/office/drawing/2014/main" id="{87750F74-47C8-1841-BC6F-81718EB0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641" name="Group 27">
              <a:extLst>
                <a:ext uri="{FF2B5EF4-FFF2-40B4-BE49-F238E27FC236}">
                  <a16:creationId xmlns:a16="http://schemas.microsoft.com/office/drawing/2014/main" id="{64C0D60E-501A-B048-A40F-C419123909C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642" name="Line 28">
                <a:extLst>
                  <a:ext uri="{FF2B5EF4-FFF2-40B4-BE49-F238E27FC236}">
                    <a16:creationId xmlns:a16="http://schemas.microsoft.com/office/drawing/2014/main" id="{F33D8227-3577-2B47-B23F-26D972E0A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3" name="Line 29">
                <a:extLst>
                  <a:ext uri="{FF2B5EF4-FFF2-40B4-BE49-F238E27FC236}">
                    <a16:creationId xmlns:a16="http://schemas.microsoft.com/office/drawing/2014/main" id="{32431675-4249-3345-B1F0-2431407EE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4" name="Line 30">
                <a:extLst>
                  <a:ext uri="{FF2B5EF4-FFF2-40B4-BE49-F238E27FC236}">
                    <a16:creationId xmlns:a16="http://schemas.microsoft.com/office/drawing/2014/main" id="{A032D9EE-BC54-6949-A9DD-3E3838DAA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594" name="Group 31">
            <a:extLst>
              <a:ext uri="{FF2B5EF4-FFF2-40B4-BE49-F238E27FC236}">
                <a16:creationId xmlns:a16="http://schemas.microsoft.com/office/drawing/2014/main" id="{14A545F6-936B-3C4D-8BE9-707BC3F03476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109622" name="Oval 32">
              <a:extLst>
                <a:ext uri="{FF2B5EF4-FFF2-40B4-BE49-F238E27FC236}">
                  <a16:creationId xmlns:a16="http://schemas.microsoft.com/office/drawing/2014/main" id="{C90E64FB-6849-A442-A6C6-093C4C2D9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9623" name="Line 33">
              <a:extLst>
                <a:ext uri="{FF2B5EF4-FFF2-40B4-BE49-F238E27FC236}">
                  <a16:creationId xmlns:a16="http://schemas.microsoft.com/office/drawing/2014/main" id="{54026F5C-5629-774B-83C9-6FA5D5360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4" name="Line 34">
              <a:extLst>
                <a:ext uri="{FF2B5EF4-FFF2-40B4-BE49-F238E27FC236}">
                  <a16:creationId xmlns:a16="http://schemas.microsoft.com/office/drawing/2014/main" id="{76DB733E-DFF9-EE42-A535-08386F4D6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5" name="Rectangle 35">
              <a:extLst>
                <a:ext uri="{FF2B5EF4-FFF2-40B4-BE49-F238E27FC236}">
                  <a16:creationId xmlns:a16="http://schemas.microsoft.com/office/drawing/2014/main" id="{331BD094-3F3A-3F43-9D6A-990C620CC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9626" name="Oval 36">
              <a:extLst>
                <a:ext uri="{FF2B5EF4-FFF2-40B4-BE49-F238E27FC236}">
                  <a16:creationId xmlns:a16="http://schemas.microsoft.com/office/drawing/2014/main" id="{9BF2E2D7-E2EB-C649-AEC4-D8BA1CB89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09627" name="Group 37">
              <a:extLst>
                <a:ext uri="{FF2B5EF4-FFF2-40B4-BE49-F238E27FC236}">
                  <a16:creationId xmlns:a16="http://schemas.microsoft.com/office/drawing/2014/main" id="{28E61CBE-F250-884D-9A6F-1F7DA7831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9632" name="Line 38">
                <a:extLst>
                  <a:ext uri="{FF2B5EF4-FFF2-40B4-BE49-F238E27FC236}">
                    <a16:creationId xmlns:a16="http://schemas.microsoft.com/office/drawing/2014/main" id="{85171A9E-AFDF-AB4E-891A-CA46EE66D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33" name="Line 39">
                <a:extLst>
                  <a:ext uri="{FF2B5EF4-FFF2-40B4-BE49-F238E27FC236}">
                    <a16:creationId xmlns:a16="http://schemas.microsoft.com/office/drawing/2014/main" id="{479CFA6F-677D-9D40-BC02-1C0D93E1D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34" name="Line 40">
                <a:extLst>
                  <a:ext uri="{FF2B5EF4-FFF2-40B4-BE49-F238E27FC236}">
                    <a16:creationId xmlns:a16="http://schemas.microsoft.com/office/drawing/2014/main" id="{B3190676-20F8-1D4A-8E37-0F46393B4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628" name="Group 41">
              <a:extLst>
                <a:ext uri="{FF2B5EF4-FFF2-40B4-BE49-F238E27FC236}">
                  <a16:creationId xmlns:a16="http://schemas.microsoft.com/office/drawing/2014/main" id="{8A2577AC-1164-D845-AF2D-E24C5174C5D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629" name="Line 42">
                <a:extLst>
                  <a:ext uri="{FF2B5EF4-FFF2-40B4-BE49-F238E27FC236}">
                    <a16:creationId xmlns:a16="http://schemas.microsoft.com/office/drawing/2014/main" id="{C4029580-93EB-B34A-BDDA-6DDEA3F97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30" name="Line 43">
                <a:extLst>
                  <a:ext uri="{FF2B5EF4-FFF2-40B4-BE49-F238E27FC236}">
                    <a16:creationId xmlns:a16="http://schemas.microsoft.com/office/drawing/2014/main" id="{6BC35BEB-E580-D644-BDA4-38F7476C7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31" name="Line 44">
                <a:extLst>
                  <a:ext uri="{FF2B5EF4-FFF2-40B4-BE49-F238E27FC236}">
                    <a16:creationId xmlns:a16="http://schemas.microsoft.com/office/drawing/2014/main" id="{65D4EE07-6F21-F24D-A2CF-FBAA8405D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595" name="Group 45">
            <a:extLst>
              <a:ext uri="{FF2B5EF4-FFF2-40B4-BE49-F238E27FC236}">
                <a16:creationId xmlns:a16="http://schemas.microsoft.com/office/drawing/2014/main" id="{6A615D9A-7A2B-304F-B86A-3C55983C9D84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109609" name="Oval 46">
              <a:extLst>
                <a:ext uri="{FF2B5EF4-FFF2-40B4-BE49-F238E27FC236}">
                  <a16:creationId xmlns:a16="http://schemas.microsoft.com/office/drawing/2014/main" id="{1ADECEFA-3C2C-964C-9160-CF7776A51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9610" name="Line 47">
              <a:extLst>
                <a:ext uri="{FF2B5EF4-FFF2-40B4-BE49-F238E27FC236}">
                  <a16:creationId xmlns:a16="http://schemas.microsoft.com/office/drawing/2014/main" id="{25244B8C-1957-6042-B961-FCFA72E1C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1" name="Line 48">
              <a:extLst>
                <a:ext uri="{FF2B5EF4-FFF2-40B4-BE49-F238E27FC236}">
                  <a16:creationId xmlns:a16="http://schemas.microsoft.com/office/drawing/2014/main" id="{99CD613D-11EA-454C-B31F-96D74F84A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2" name="Rectangle 49">
              <a:extLst>
                <a:ext uri="{FF2B5EF4-FFF2-40B4-BE49-F238E27FC236}">
                  <a16:creationId xmlns:a16="http://schemas.microsoft.com/office/drawing/2014/main" id="{29384EEF-5920-CF49-B000-542673D5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9613" name="Oval 50">
              <a:extLst>
                <a:ext uri="{FF2B5EF4-FFF2-40B4-BE49-F238E27FC236}">
                  <a16:creationId xmlns:a16="http://schemas.microsoft.com/office/drawing/2014/main" id="{88FABB9F-0C3C-EA42-B596-44E308FD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09614" name="Group 51">
              <a:extLst>
                <a:ext uri="{FF2B5EF4-FFF2-40B4-BE49-F238E27FC236}">
                  <a16:creationId xmlns:a16="http://schemas.microsoft.com/office/drawing/2014/main" id="{AF60266C-F6D0-3A4B-9C24-1E374BF36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9619" name="Line 52">
                <a:extLst>
                  <a:ext uri="{FF2B5EF4-FFF2-40B4-BE49-F238E27FC236}">
                    <a16:creationId xmlns:a16="http://schemas.microsoft.com/office/drawing/2014/main" id="{D240213E-9D46-FE4A-9D42-8ED7D571C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0" name="Line 53">
                <a:extLst>
                  <a:ext uri="{FF2B5EF4-FFF2-40B4-BE49-F238E27FC236}">
                    <a16:creationId xmlns:a16="http://schemas.microsoft.com/office/drawing/2014/main" id="{1B8780D8-C7C4-2B46-B8FB-538D4C83E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1" name="Line 54">
                <a:extLst>
                  <a:ext uri="{FF2B5EF4-FFF2-40B4-BE49-F238E27FC236}">
                    <a16:creationId xmlns:a16="http://schemas.microsoft.com/office/drawing/2014/main" id="{25C9B528-E1CA-FD43-999C-EA0CF9308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615" name="Group 55">
              <a:extLst>
                <a:ext uri="{FF2B5EF4-FFF2-40B4-BE49-F238E27FC236}">
                  <a16:creationId xmlns:a16="http://schemas.microsoft.com/office/drawing/2014/main" id="{F6AF5219-8817-DC4C-BB52-660E9433E47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616" name="Line 56">
                <a:extLst>
                  <a:ext uri="{FF2B5EF4-FFF2-40B4-BE49-F238E27FC236}">
                    <a16:creationId xmlns:a16="http://schemas.microsoft.com/office/drawing/2014/main" id="{365248E4-7856-C14F-81CF-48020D417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17" name="Line 57">
                <a:extLst>
                  <a:ext uri="{FF2B5EF4-FFF2-40B4-BE49-F238E27FC236}">
                    <a16:creationId xmlns:a16="http://schemas.microsoft.com/office/drawing/2014/main" id="{B7DC5D6A-FCE7-0E49-BDF9-BC11C3944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18" name="Line 58">
                <a:extLst>
                  <a:ext uri="{FF2B5EF4-FFF2-40B4-BE49-F238E27FC236}">
                    <a16:creationId xmlns:a16="http://schemas.microsoft.com/office/drawing/2014/main" id="{3B317A21-2DA9-2343-B346-69B87CE38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596" name="Line 59">
            <a:extLst>
              <a:ext uri="{FF2B5EF4-FFF2-40B4-BE49-F238E27FC236}">
                <a16:creationId xmlns:a16="http://schemas.microsoft.com/office/drawing/2014/main" id="{993ED2E7-4E67-A146-B777-28A668FAC0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7" name="Line 60">
            <a:extLst>
              <a:ext uri="{FF2B5EF4-FFF2-40B4-BE49-F238E27FC236}">
                <a16:creationId xmlns:a16="http://schemas.microsoft.com/office/drawing/2014/main" id="{344565E1-EE9C-C042-8335-650C539EDF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9572" name="Object 4">
            <a:extLst>
              <a:ext uri="{FF2B5EF4-FFF2-40B4-BE49-F238E27FC236}">
                <a16:creationId xmlns:a16="http://schemas.microsoft.com/office/drawing/2014/main" id="{2C964BD6-E034-964A-A009-C8E7797D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2" name="Clip" r:id="rId8" imgW="7143750" imgH="7143750" progId="MS_ClipArt_Gallery.2">
                  <p:embed/>
                </p:oleObj>
              </mc:Choice>
              <mc:Fallback>
                <p:oleObj name="Clip" r:id="rId8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8" name="Line 62">
            <a:extLst>
              <a:ext uri="{FF2B5EF4-FFF2-40B4-BE49-F238E27FC236}">
                <a16:creationId xmlns:a16="http://schemas.microsoft.com/office/drawing/2014/main" id="{0FA9C9B2-A693-B949-8940-4CCE066C23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99" name="Group 63">
            <a:extLst>
              <a:ext uri="{FF2B5EF4-FFF2-40B4-BE49-F238E27FC236}">
                <a16:creationId xmlns:a16="http://schemas.microsoft.com/office/drawing/2014/main" id="{659A046C-15AE-7A44-9359-F98FDDE11B98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109578" name="Object 10">
              <a:extLst>
                <a:ext uri="{FF2B5EF4-FFF2-40B4-BE49-F238E27FC236}">
                  <a16:creationId xmlns:a16="http://schemas.microsoft.com/office/drawing/2014/main" id="{0435B4A2-1F31-5042-B12E-8BF0416D38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73" name="Clip" r:id="rId9" imgW="7143750" imgH="7143750" progId="MS_ClipArt_Gallery.2">
                    <p:embed/>
                  </p:oleObj>
                </mc:Choice>
                <mc:Fallback>
                  <p:oleObj name="Clip" r:id="rId9" imgW="7143750" imgH="71437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08" name="Rectangle 65">
              <a:extLst>
                <a:ext uri="{FF2B5EF4-FFF2-40B4-BE49-F238E27FC236}">
                  <a16:creationId xmlns:a16="http://schemas.microsoft.com/office/drawing/2014/main" id="{36B5B299-B219-8E4A-BA2A-6396A333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aphicFrame>
        <p:nvGraphicFramePr>
          <p:cNvPr id="109573" name="Object 5">
            <a:extLst>
              <a:ext uri="{FF2B5EF4-FFF2-40B4-BE49-F238E27FC236}">
                <a16:creationId xmlns:a16="http://schemas.microsoft.com/office/drawing/2014/main" id="{0F4F48AE-E1AD-2948-9498-4705AECD2D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" name="Clip" r:id="rId10" imgW="7143750" imgH="7143750" progId="MS_ClipArt_Gallery.2">
                  <p:embed/>
                </p:oleObj>
              </mc:Choice>
              <mc:Fallback>
                <p:oleObj name="Clip" r:id="rId10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00" name="Line 67">
            <a:extLst>
              <a:ext uri="{FF2B5EF4-FFF2-40B4-BE49-F238E27FC236}">
                <a16:creationId xmlns:a16="http://schemas.microsoft.com/office/drawing/2014/main" id="{54A89520-C1CE-4B42-8D57-0639462B6C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Line 68">
            <a:extLst>
              <a:ext uri="{FF2B5EF4-FFF2-40B4-BE49-F238E27FC236}">
                <a16:creationId xmlns:a16="http://schemas.microsoft.com/office/drawing/2014/main" id="{9461E61E-E64B-5D44-9D52-6B27AE901F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602" name="Group 69">
            <a:extLst>
              <a:ext uri="{FF2B5EF4-FFF2-40B4-BE49-F238E27FC236}">
                <a16:creationId xmlns:a16="http://schemas.microsoft.com/office/drawing/2014/main" id="{276ED8D2-EA02-FE49-8663-8CB8FC6489D7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109577" name="Object 9">
              <a:extLst>
                <a:ext uri="{FF2B5EF4-FFF2-40B4-BE49-F238E27FC236}">
                  <a16:creationId xmlns:a16="http://schemas.microsoft.com/office/drawing/2014/main" id="{59774DB2-4989-674A-8EDB-56C9CFE6B2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75" name="Clip" r:id="rId11" imgW="7143750" imgH="7143750" progId="MS_ClipArt_Gallery.2">
                    <p:embed/>
                  </p:oleObj>
                </mc:Choice>
                <mc:Fallback>
                  <p:oleObj name="Clip" r:id="rId11" imgW="7143750" imgH="714375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07" name="Rectangle 71">
              <a:extLst>
                <a:ext uri="{FF2B5EF4-FFF2-40B4-BE49-F238E27FC236}">
                  <a16:creationId xmlns:a16="http://schemas.microsoft.com/office/drawing/2014/main" id="{F3777986-78A6-0E4E-BBF5-5A8A9DB13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aphicFrame>
        <p:nvGraphicFramePr>
          <p:cNvPr id="109574" name="Object 6">
            <a:extLst>
              <a:ext uri="{FF2B5EF4-FFF2-40B4-BE49-F238E27FC236}">
                <a16:creationId xmlns:a16="http://schemas.microsoft.com/office/drawing/2014/main" id="{74166409-CF5C-7241-A74D-5AFF1CC31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6" name="Clip" r:id="rId12" imgW="7143750" imgH="7143750" progId="MS_ClipArt_Gallery.5">
                  <p:embed/>
                </p:oleObj>
              </mc:Choice>
              <mc:Fallback>
                <p:oleObj name="Clip" r:id="rId12" imgW="7143750" imgH="714375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03" name="Line 73">
            <a:extLst>
              <a:ext uri="{FF2B5EF4-FFF2-40B4-BE49-F238E27FC236}">
                <a16:creationId xmlns:a16="http://schemas.microsoft.com/office/drawing/2014/main" id="{05B33FDE-CF08-9243-A04F-E19790D95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4" name="Text Box 74">
            <a:extLst>
              <a:ext uri="{FF2B5EF4-FFF2-40B4-BE49-F238E27FC236}">
                <a16:creationId xmlns:a16="http://schemas.microsoft.com/office/drawing/2014/main" id="{92D4B392-6701-524D-9ADB-155035E3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ARPAnet</a:t>
            </a:r>
          </a:p>
        </p:txBody>
      </p:sp>
      <p:sp>
        <p:nvSpPr>
          <p:cNvPr id="109605" name="Text Box 75">
            <a:extLst>
              <a:ext uri="{FF2B5EF4-FFF2-40B4-BE49-F238E27FC236}">
                <a16:creationId xmlns:a16="http://schemas.microsoft.com/office/drawing/2014/main" id="{6221F049-16CF-9947-B25D-E2D747E4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5713413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satellite net</a:t>
            </a:r>
          </a:p>
        </p:txBody>
      </p:sp>
      <p:graphicFrame>
        <p:nvGraphicFramePr>
          <p:cNvPr id="109575" name="Object 7">
            <a:extLst>
              <a:ext uri="{FF2B5EF4-FFF2-40B4-BE49-F238E27FC236}">
                <a16:creationId xmlns:a16="http://schemas.microsoft.com/office/drawing/2014/main" id="{89605C08-C6C8-A94A-84F8-85E24C808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7" name="Clip" r:id="rId13" imgW="7143750" imgH="7143750" progId="MS_ClipArt_Gallery.2">
                  <p:embed/>
                </p:oleObj>
              </mc:Choice>
              <mc:Fallback>
                <p:oleObj name="Clip" r:id="rId13" imgW="7143750" imgH="714375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>
            <a:extLst>
              <a:ext uri="{FF2B5EF4-FFF2-40B4-BE49-F238E27FC236}">
                <a16:creationId xmlns:a16="http://schemas.microsoft.com/office/drawing/2014/main" id="{2401BF47-9764-FE4E-BBD3-FCD4FC419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8" name="Clip" r:id="rId14" imgW="7143750" imgH="7143750" progId="MS_ClipArt_Gallery.2">
                  <p:embed/>
                </p:oleObj>
              </mc:Choice>
              <mc:Fallback>
                <p:oleObj name="Clip" r:id="rId14" imgW="7143750" imgH="714375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06" name="Rectangle 86">
            <a:extLst>
              <a:ext uri="{FF2B5EF4-FFF2-40B4-BE49-F238E27FC236}">
                <a16:creationId xmlns:a16="http://schemas.microsoft.com/office/drawing/2014/main" id="{0EE13B39-64CA-C64A-A208-79ED673A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6130925"/>
            <a:ext cx="40719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"A Protocol for Packet Network Intercommunication", </a:t>
            </a:r>
          </a:p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V. Cerf, R. Kahn, IEEE Transactions on Communications,</a:t>
            </a:r>
          </a:p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May, 1974, pp. 637-648.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8" name="Footer Placeholder 4">
            <a:extLst>
              <a:ext uri="{FF2B5EF4-FFF2-40B4-BE49-F238E27FC236}">
                <a16:creationId xmlns:a16="http://schemas.microsoft.com/office/drawing/2014/main" id="{EFE1BDD4-6AB4-B04F-9AF1-5FA40E65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11629" name="Slide Number Placeholder 5">
            <a:extLst>
              <a:ext uri="{FF2B5EF4-FFF2-40B4-BE49-F238E27FC236}">
                <a16:creationId xmlns:a16="http://schemas.microsoft.com/office/drawing/2014/main" id="{00E3A8FC-5A0D-DC4D-8828-75110BA5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CD74EA1B-71A0-B04B-9A05-9E7D8CA43FAD}" type="slidenum">
              <a:rPr lang="en-US" altLang="en-US" sz="1200">
                <a:latin typeface="Arial" panose="020B0604020202020204" pitchFamily="34" charset="0"/>
              </a:rPr>
              <a:pPr/>
              <a:t>84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1630" name="Rectangle 2">
            <a:extLst>
              <a:ext uri="{FF2B5EF4-FFF2-40B4-BE49-F238E27FC236}">
                <a16:creationId xmlns:a16="http://schemas.microsoft.com/office/drawing/2014/main" id="{06AEF216-2245-8B4A-9282-0140FE44B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The Internet: virtualizing networks</a:t>
            </a:r>
          </a:p>
        </p:txBody>
      </p:sp>
      <p:sp>
        <p:nvSpPr>
          <p:cNvPr id="111631" name="Freeform 5">
            <a:extLst>
              <a:ext uri="{FF2B5EF4-FFF2-40B4-BE49-F238E27FC236}">
                <a16:creationId xmlns:a16="http://schemas.microsoft.com/office/drawing/2014/main" id="{0E4F9D1E-4E96-B44D-97C7-E28C5D7F7FA7}"/>
              </a:ext>
            </a:extLst>
          </p:cNvPr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11632" name="Freeform 6">
            <a:extLst>
              <a:ext uri="{FF2B5EF4-FFF2-40B4-BE49-F238E27FC236}">
                <a16:creationId xmlns:a16="http://schemas.microsoft.com/office/drawing/2014/main" id="{2828F7B6-7B17-6447-A7B9-0A29EE427CCE}"/>
              </a:ext>
            </a:extLst>
          </p:cNvPr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111618" name="Object 2">
            <a:extLst>
              <a:ext uri="{FF2B5EF4-FFF2-40B4-BE49-F238E27FC236}">
                <a16:creationId xmlns:a16="http://schemas.microsoft.com/office/drawing/2014/main" id="{EE483CE0-38C8-1849-B31F-65ACFF256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9" name="Clip" r:id="rId4" imgW="7143750" imgH="7143750" progId="MS_ClipArt_Gallery.5">
                  <p:embed/>
                </p:oleObj>
              </mc:Choice>
              <mc:Fallback>
                <p:oleObj name="Clip" r:id="rId4" imgW="7143750" imgH="71437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>
            <a:extLst>
              <a:ext uri="{FF2B5EF4-FFF2-40B4-BE49-F238E27FC236}">
                <a16:creationId xmlns:a16="http://schemas.microsoft.com/office/drawing/2014/main" id="{ED12DE5B-4EAC-B245-AC42-8CBD1738E2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0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3" name="Line 9">
            <a:extLst>
              <a:ext uri="{FF2B5EF4-FFF2-40B4-BE49-F238E27FC236}">
                <a16:creationId xmlns:a16="http://schemas.microsoft.com/office/drawing/2014/main" id="{26E578C7-7C05-3940-A9D7-57E569EEE0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Line 10">
            <a:extLst>
              <a:ext uri="{FF2B5EF4-FFF2-40B4-BE49-F238E27FC236}">
                <a16:creationId xmlns:a16="http://schemas.microsoft.com/office/drawing/2014/main" id="{EE2CA539-73DB-5E4E-8F06-A088540AD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Line 11">
            <a:extLst>
              <a:ext uri="{FF2B5EF4-FFF2-40B4-BE49-F238E27FC236}">
                <a16:creationId xmlns:a16="http://schemas.microsoft.com/office/drawing/2014/main" id="{44F23817-58E3-AF4A-80A2-5B59C1E0EB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36" name="Group 12">
            <a:extLst>
              <a:ext uri="{FF2B5EF4-FFF2-40B4-BE49-F238E27FC236}">
                <a16:creationId xmlns:a16="http://schemas.microsoft.com/office/drawing/2014/main" id="{B235526D-586A-5A44-9024-4757ADAB0F13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111627" name="Object 11">
              <a:extLst>
                <a:ext uri="{FF2B5EF4-FFF2-40B4-BE49-F238E27FC236}">
                  <a16:creationId xmlns:a16="http://schemas.microsoft.com/office/drawing/2014/main" id="{40A48614-4783-9B46-8FFE-E080C5A6B0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31" name="Clip" r:id="rId7" imgW="7143750" imgH="7143750" progId="MS_ClipArt_Gallery.2">
                    <p:embed/>
                  </p:oleObj>
                </mc:Choice>
                <mc:Fallback>
                  <p:oleObj name="Clip" r:id="rId7" imgW="7143750" imgH="714375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708" name="Rectangle 14">
              <a:extLst>
                <a:ext uri="{FF2B5EF4-FFF2-40B4-BE49-F238E27FC236}">
                  <a16:creationId xmlns:a16="http://schemas.microsoft.com/office/drawing/2014/main" id="{124E5F19-B440-984C-9A13-49F089D82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11637" name="Line 15">
            <a:extLst>
              <a:ext uri="{FF2B5EF4-FFF2-40B4-BE49-F238E27FC236}">
                <a16:creationId xmlns:a16="http://schemas.microsoft.com/office/drawing/2014/main" id="{99F1D467-6A46-8F44-B957-798363E39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Line 16">
            <a:extLst>
              <a:ext uri="{FF2B5EF4-FFF2-40B4-BE49-F238E27FC236}">
                <a16:creationId xmlns:a16="http://schemas.microsoft.com/office/drawing/2014/main" id="{976AEA34-962D-1B46-97E0-49D8494CC09F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39" name="Group 17">
            <a:extLst>
              <a:ext uri="{FF2B5EF4-FFF2-40B4-BE49-F238E27FC236}">
                <a16:creationId xmlns:a16="http://schemas.microsoft.com/office/drawing/2014/main" id="{2EB74C00-E3BE-DB45-96C2-ED23810E039A}"/>
              </a:ext>
            </a:extLst>
          </p:cNvPr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111695" name="Oval 18">
              <a:extLst>
                <a:ext uri="{FF2B5EF4-FFF2-40B4-BE49-F238E27FC236}">
                  <a16:creationId xmlns:a16="http://schemas.microsoft.com/office/drawing/2014/main" id="{B0E24E22-F056-314F-84BC-12F424723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96" name="Line 19">
              <a:extLst>
                <a:ext uri="{FF2B5EF4-FFF2-40B4-BE49-F238E27FC236}">
                  <a16:creationId xmlns:a16="http://schemas.microsoft.com/office/drawing/2014/main" id="{4F2FA120-7915-2C40-9060-331569368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7" name="Line 20">
              <a:extLst>
                <a:ext uri="{FF2B5EF4-FFF2-40B4-BE49-F238E27FC236}">
                  <a16:creationId xmlns:a16="http://schemas.microsoft.com/office/drawing/2014/main" id="{181DD940-9B28-7D4A-ADDB-489F8C365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8" name="Rectangle 21">
              <a:extLst>
                <a:ext uri="{FF2B5EF4-FFF2-40B4-BE49-F238E27FC236}">
                  <a16:creationId xmlns:a16="http://schemas.microsoft.com/office/drawing/2014/main" id="{5EDFD428-7BF1-3546-86FC-3FEAA48DC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1699" name="Oval 22">
              <a:extLst>
                <a:ext uri="{FF2B5EF4-FFF2-40B4-BE49-F238E27FC236}">
                  <a16:creationId xmlns:a16="http://schemas.microsoft.com/office/drawing/2014/main" id="{D768F237-4F47-C64E-8307-7B6A1EB7E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11700" name="Group 23">
              <a:extLst>
                <a:ext uri="{FF2B5EF4-FFF2-40B4-BE49-F238E27FC236}">
                  <a16:creationId xmlns:a16="http://schemas.microsoft.com/office/drawing/2014/main" id="{03435AC0-212C-2A4D-A760-AF8915F93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705" name="Line 24">
                <a:extLst>
                  <a:ext uri="{FF2B5EF4-FFF2-40B4-BE49-F238E27FC236}">
                    <a16:creationId xmlns:a16="http://schemas.microsoft.com/office/drawing/2014/main" id="{1EBF910B-208B-4846-A20F-C51B11218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6" name="Line 25">
                <a:extLst>
                  <a:ext uri="{FF2B5EF4-FFF2-40B4-BE49-F238E27FC236}">
                    <a16:creationId xmlns:a16="http://schemas.microsoft.com/office/drawing/2014/main" id="{369CD90D-9728-064C-B020-383233E38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7" name="Line 26">
                <a:extLst>
                  <a:ext uri="{FF2B5EF4-FFF2-40B4-BE49-F238E27FC236}">
                    <a16:creationId xmlns:a16="http://schemas.microsoft.com/office/drawing/2014/main" id="{B59307CB-4DFB-D34E-8407-EF3780387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701" name="Group 27">
              <a:extLst>
                <a:ext uri="{FF2B5EF4-FFF2-40B4-BE49-F238E27FC236}">
                  <a16:creationId xmlns:a16="http://schemas.microsoft.com/office/drawing/2014/main" id="{D0B3DD44-1471-004D-9BE3-406EEDF242F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702" name="Line 28">
                <a:extLst>
                  <a:ext uri="{FF2B5EF4-FFF2-40B4-BE49-F238E27FC236}">
                    <a16:creationId xmlns:a16="http://schemas.microsoft.com/office/drawing/2014/main" id="{B990C604-C59A-BC42-A3D9-2B9699C4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3" name="Line 29">
                <a:extLst>
                  <a:ext uri="{FF2B5EF4-FFF2-40B4-BE49-F238E27FC236}">
                    <a16:creationId xmlns:a16="http://schemas.microsoft.com/office/drawing/2014/main" id="{610DBE46-BF6E-9744-B50C-FCB74675C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4" name="Line 30">
                <a:extLst>
                  <a:ext uri="{FF2B5EF4-FFF2-40B4-BE49-F238E27FC236}">
                    <a16:creationId xmlns:a16="http://schemas.microsoft.com/office/drawing/2014/main" id="{EDAFF48E-6AAC-EC4F-912F-AB0C3A155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640" name="Group 31">
            <a:extLst>
              <a:ext uri="{FF2B5EF4-FFF2-40B4-BE49-F238E27FC236}">
                <a16:creationId xmlns:a16="http://schemas.microsoft.com/office/drawing/2014/main" id="{BB284A26-E788-CC45-AEA3-A5CA2ED002BB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111682" name="Oval 32">
              <a:extLst>
                <a:ext uri="{FF2B5EF4-FFF2-40B4-BE49-F238E27FC236}">
                  <a16:creationId xmlns:a16="http://schemas.microsoft.com/office/drawing/2014/main" id="{B6B19455-22F5-154D-9487-58C67AF58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83" name="Line 33">
              <a:extLst>
                <a:ext uri="{FF2B5EF4-FFF2-40B4-BE49-F238E27FC236}">
                  <a16:creationId xmlns:a16="http://schemas.microsoft.com/office/drawing/2014/main" id="{CF974773-E099-8444-9368-2A0E005A4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4" name="Line 34">
              <a:extLst>
                <a:ext uri="{FF2B5EF4-FFF2-40B4-BE49-F238E27FC236}">
                  <a16:creationId xmlns:a16="http://schemas.microsoft.com/office/drawing/2014/main" id="{259A3079-90D4-794D-BE47-CACFB3C0B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5" name="Rectangle 35">
              <a:extLst>
                <a:ext uri="{FF2B5EF4-FFF2-40B4-BE49-F238E27FC236}">
                  <a16:creationId xmlns:a16="http://schemas.microsoft.com/office/drawing/2014/main" id="{1BAD4A14-46A1-1044-80E7-0F62171C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1686" name="Oval 36">
              <a:extLst>
                <a:ext uri="{FF2B5EF4-FFF2-40B4-BE49-F238E27FC236}">
                  <a16:creationId xmlns:a16="http://schemas.microsoft.com/office/drawing/2014/main" id="{CE072BF9-8D34-7442-ACC4-1D340C79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11687" name="Group 37">
              <a:extLst>
                <a:ext uri="{FF2B5EF4-FFF2-40B4-BE49-F238E27FC236}">
                  <a16:creationId xmlns:a16="http://schemas.microsoft.com/office/drawing/2014/main" id="{0104C24C-5053-5748-8F4A-C86599AB0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692" name="Line 38">
                <a:extLst>
                  <a:ext uri="{FF2B5EF4-FFF2-40B4-BE49-F238E27FC236}">
                    <a16:creationId xmlns:a16="http://schemas.microsoft.com/office/drawing/2014/main" id="{39A4763B-DC2B-2E40-BFDB-E0C1397C9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3" name="Line 39">
                <a:extLst>
                  <a:ext uri="{FF2B5EF4-FFF2-40B4-BE49-F238E27FC236}">
                    <a16:creationId xmlns:a16="http://schemas.microsoft.com/office/drawing/2014/main" id="{A307D17C-5A43-E646-BEA1-F59C71EA7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4" name="Line 40">
                <a:extLst>
                  <a:ext uri="{FF2B5EF4-FFF2-40B4-BE49-F238E27FC236}">
                    <a16:creationId xmlns:a16="http://schemas.microsoft.com/office/drawing/2014/main" id="{87360225-E3CB-2446-B1A7-B482C8D89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688" name="Group 41">
              <a:extLst>
                <a:ext uri="{FF2B5EF4-FFF2-40B4-BE49-F238E27FC236}">
                  <a16:creationId xmlns:a16="http://schemas.microsoft.com/office/drawing/2014/main" id="{E6E21B37-3FE7-0545-A092-EB54F5184A6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689" name="Line 42">
                <a:extLst>
                  <a:ext uri="{FF2B5EF4-FFF2-40B4-BE49-F238E27FC236}">
                    <a16:creationId xmlns:a16="http://schemas.microsoft.com/office/drawing/2014/main" id="{45C1718C-EF51-9740-9278-A3F65CF95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0" name="Line 43">
                <a:extLst>
                  <a:ext uri="{FF2B5EF4-FFF2-40B4-BE49-F238E27FC236}">
                    <a16:creationId xmlns:a16="http://schemas.microsoft.com/office/drawing/2014/main" id="{D14AE0AA-1ECC-264E-87E4-7B43DBD1C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1" name="Line 44">
                <a:extLst>
                  <a:ext uri="{FF2B5EF4-FFF2-40B4-BE49-F238E27FC236}">
                    <a16:creationId xmlns:a16="http://schemas.microsoft.com/office/drawing/2014/main" id="{965B7EB5-5E86-8D4B-8C33-A22C5CEA0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641" name="Group 45">
            <a:extLst>
              <a:ext uri="{FF2B5EF4-FFF2-40B4-BE49-F238E27FC236}">
                <a16:creationId xmlns:a16="http://schemas.microsoft.com/office/drawing/2014/main" id="{84017300-8ADF-C846-89BD-9AC881470039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111669" name="Oval 46">
              <a:extLst>
                <a:ext uri="{FF2B5EF4-FFF2-40B4-BE49-F238E27FC236}">
                  <a16:creationId xmlns:a16="http://schemas.microsoft.com/office/drawing/2014/main" id="{5F5E66FF-AC1D-0343-B992-1E6733B60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70" name="Line 47">
              <a:extLst>
                <a:ext uri="{FF2B5EF4-FFF2-40B4-BE49-F238E27FC236}">
                  <a16:creationId xmlns:a16="http://schemas.microsoft.com/office/drawing/2014/main" id="{80905818-EB99-244E-ACBB-71C08BB28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Line 48">
              <a:extLst>
                <a:ext uri="{FF2B5EF4-FFF2-40B4-BE49-F238E27FC236}">
                  <a16:creationId xmlns:a16="http://schemas.microsoft.com/office/drawing/2014/main" id="{F5701091-4B87-924C-B45A-E1FD0921C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2" name="Rectangle 49">
              <a:extLst>
                <a:ext uri="{FF2B5EF4-FFF2-40B4-BE49-F238E27FC236}">
                  <a16:creationId xmlns:a16="http://schemas.microsoft.com/office/drawing/2014/main" id="{07C73A1D-F3EC-3E42-BE1B-DF43E1AA2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1673" name="Oval 50">
              <a:extLst>
                <a:ext uri="{FF2B5EF4-FFF2-40B4-BE49-F238E27FC236}">
                  <a16:creationId xmlns:a16="http://schemas.microsoft.com/office/drawing/2014/main" id="{06EBD42C-29E2-9142-99AF-02C3D221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11674" name="Group 51">
              <a:extLst>
                <a:ext uri="{FF2B5EF4-FFF2-40B4-BE49-F238E27FC236}">
                  <a16:creationId xmlns:a16="http://schemas.microsoft.com/office/drawing/2014/main" id="{A0CA577C-4583-E841-B449-549219301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679" name="Line 52">
                <a:extLst>
                  <a:ext uri="{FF2B5EF4-FFF2-40B4-BE49-F238E27FC236}">
                    <a16:creationId xmlns:a16="http://schemas.microsoft.com/office/drawing/2014/main" id="{D88D690C-6F99-EF42-B03E-34342F693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0" name="Line 53">
                <a:extLst>
                  <a:ext uri="{FF2B5EF4-FFF2-40B4-BE49-F238E27FC236}">
                    <a16:creationId xmlns:a16="http://schemas.microsoft.com/office/drawing/2014/main" id="{0F465F3A-330C-B84F-AA57-FA6FA57DB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1" name="Line 54">
                <a:extLst>
                  <a:ext uri="{FF2B5EF4-FFF2-40B4-BE49-F238E27FC236}">
                    <a16:creationId xmlns:a16="http://schemas.microsoft.com/office/drawing/2014/main" id="{BB689498-F0F6-D944-8AFF-C6C6C706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675" name="Group 55">
              <a:extLst>
                <a:ext uri="{FF2B5EF4-FFF2-40B4-BE49-F238E27FC236}">
                  <a16:creationId xmlns:a16="http://schemas.microsoft.com/office/drawing/2014/main" id="{628442C3-9E0E-EB42-AA58-6923777203A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676" name="Line 56">
                <a:extLst>
                  <a:ext uri="{FF2B5EF4-FFF2-40B4-BE49-F238E27FC236}">
                    <a16:creationId xmlns:a16="http://schemas.microsoft.com/office/drawing/2014/main" id="{0770F862-37AB-3840-86E9-83B7C6898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77" name="Line 57">
                <a:extLst>
                  <a:ext uri="{FF2B5EF4-FFF2-40B4-BE49-F238E27FC236}">
                    <a16:creationId xmlns:a16="http://schemas.microsoft.com/office/drawing/2014/main" id="{2B9554B2-9D58-9442-A0A5-158D2F80B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78" name="Line 58">
                <a:extLst>
                  <a:ext uri="{FF2B5EF4-FFF2-40B4-BE49-F238E27FC236}">
                    <a16:creationId xmlns:a16="http://schemas.microsoft.com/office/drawing/2014/main" id="{0B905983-B0A2-9743-AC2D-51D981091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642" name="Line 59">
            <a:extLst>
              <a:ext uri="{FF2B5EF4-FFF2-40B4-BE49-F238E27FC236}">
                <a16:creationId xmlns:a16="http://schemas.microsoft.com/office/drawing/2014/main" id="{059547D0-7F7F-9B43-B659-7EEF03D75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Line 60">
            <a:extLst>
              <a:ext uri="{FF2B5EF4-FFF2-40B4-BE49-F238E27FC236}">
                <a16:creationId xmlns:a16="http://schemas.microsoft.com/office/drawing/2014/main" id="{71DBB926-5E8F-DF42-B12B-F27E8D3D54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20" name="Object 4">
            <a:extLst>
              <a:ext uri="{FF2B5EF4-FFF2-40B4-BE49-F238E27FC236}">
                <a16:creationId xmlns:a16="http://schemas.microsoft.com/office/drawing/2014/main" id="{9D2F89FC-76DD-064A-977C-B1554948C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2" name="Clip" r:id="rId8" imgW="7143750" imgH="7143750" progId="MS_ClipArt_Gallery.2">
                  <p:embed/>
                </p:oleObj>
              </mc:Choice>
              <mc:Fallback>
                <p:oleObj name="Clip" r:id="rId8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4" name="Line 62">
            <a:extLst>
              <a:ext uri="{FF2B5EF4-FFF2-40B4-BE49-F238E27FC236}">
                <a16:creationId xmlns:a16="http://schemas.microsoft.com/office/drawing/2014/main" id="{6BAB5A15-784A-C04B-9E75-A63663BCB1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45" name="Group 63">
            <a:extLst>
              <a:ext uri="{FF2B5EF4-FFF2-40B4-BE49-F238E27FC236}">
                <a16:creationId xmlns:a16="http://schemas.microsoft.com/office/drawing/2014/main" id="{6D51CB51-86B7-264E-B134-3E66C5F7FB8B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111626" name="Object 10">
              <a:extLst>
                <a:ext uri="{FF2B5EF4-FFF2-40B4-BE49-F238E27FC236}">
                  <a16:creationId xmlns:a16="http://schemas.microsoft.com/office/drawing/2014/main" id="{1AFA7042-4BDA-C34A-B1CF-DF9589BAD6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33" name="Clip" r:id="rId9" imgW="7143750" imgH="7143750" progId="MS_ClipArt_Gallery.2">
                    <p:embed/>
                  </p:oleObj>
                </mc:Choice>
                <mc:Fallback>
                  <p:oleObj name="Clip" r:id="rId9" imgW="7143750" imgH="71437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68" name="Rectangle 65">
              <a:extLst>
                <a:ext uri="{FF2B5EF4-FFF2-40B4-BE49-F238E27FC236}">
                  <a16:creationId xmlns:a16="http://schemas.microsoft.com/office/drawing/2014/main" id="{D50408D7-3D69-F040-A47F-86ABE25A6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aphicFrame>
        <p:nvGraphicFramePr>
          <p:cNvPr id="111621" name="Object 5">
            <a:extLst>
              <a:ext uri="{FF2B5EF4-FFF2-40B4-BE49-F238E27FC236}">
                <a16:creationId xmlns:a16="http://schemas.microsoft.com/office/drawing/2014/main" id="{BCA243CE-0FA3-2C46-A1EF-661FF7DF1D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4" name="Clip" r:id="rId10" imgW="7143750" imgH="7143750" progId="MS_ClipArt_Gallery.2">
                  <p:embed/>
                </p:oleObj>
              </mc:Choice>
              <mc:Fallback>
                <p:oleObj name="Clip" r:id="rId10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6" name="Line 67">
            <a:extLst>
              <a:ext uri="{FF2B5EF4-FFF2-40B4-BE49-F238E27FC236}">
                <a16:creationId xmlns:a16="http://schemas.microsoft.com/office/drawing/2014/main" id="{E8232273-4239-A748-8608-BF0683743A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Line 68">
            <a:extLst>
              <a:ext uri="{FF2B5EF4-FFF2-40B4-BE49-F238E27FC236}">
                <a16:creationId xmlns:a16="http://schemas.microsoft.com/office/drawing/2014/main" id="{C0EC6DC7-3A8F-774A-A3DB-7F1BFA74B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48" name="Group 69">
            <a:extLst>
              <a:ext uri="{FF2B5EF4-FFF2-40B4-BE49-F238E27FC236}">
                <a16:creationId xmlns:a16="http://schemas.microsoft.com/office/drawing/2014/main" id="{64EF23E9-DE36-3440-B928-6CAA0F956BC2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111625" name="Object 9">
              <a:extLst>
                <a:ext uri="{FF2B5EF4-FFF2-40B4-BE49-F238E27FC236}">
                  <a16:creationId xmlns:a16="http://schemas.microsoft.com/office/drawing/2014/main" id="{BB45916F-8E61-1F47-931D-F60B9442F2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35" name="Clip" r:id="rId11" imgW="7143750" imgH="7143750" progId="MS_ClipArt_Gallery.2">
                    <p:embed/>
                  </p:oleObj>
                </mc:Choice>
                <mc:Fallback>
                  <p:oleObj name="Clip" r:id="rId11" imgW="7143750" imgH="714375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67" name="Rectangle 71">
              <a:extLst>
                <a:ext uri="{FF2B5EF4-FFF2-40B4-BE49-F238E27FC236}">
                  <a16:creationId xmlns:a16="http://schemas.microsoft.com/office/drawing/2014/main" id="{253BD670-3236-CF45-AFE0-DB93F4507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aphicFrame>
        <p:nvGraphicFramePr>
          <p:cNvPr id="111622" name="Object 6">
            <a:extLst>
              <a:ext uri="{FF2B5EF4-FFF2-40B4-BE49-F238E27FC236}">
                <a16:creationId xmlns:a16="http://schemas.microsoft.com/office/drawing/2014/main" id="{2AF7EB76-3030-BC45-84DA-15CC4020C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6" name="Clip" r:id="rId12" imgW="7143750" imgH="7143750" progId="MS_ClipArt_Gallery.5">
                  <p:embed/>
                </p:oleObj>
              </mc:Choice>
              <mc:Fallback>
                <p:oleObj name="Clip" r:id="rId12" imgW="7143750" imgH="714375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9" name="Line 73">
            <a:extLst>
              <a:ext uri="{FF2B5EF4-FFF2-40B4-BE49-F238E27FC236}">
                <a16:creationId xmlns:a16="http://schemas.microsoft.com/office/drawing/2014/main" id="{B84D0354-6B2A-314B-800A-D9A6F88CD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Text Box 74">
            <a:extLst>
              <a:ext uri="{FF2B5EF4-FFF2-40B4-BE49-F238E27FC236}">
                <a16:creationId xmlns:a16="http://schemas.microsoft.com/office/drawing/2014/main" id="{DE60841E-F536-9E4B-9EC7-E4F97D8D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ARPAnet</a:t>
            </a:r>
          </a:p>
        </p:txBody>
      </p:sp>
      <p:sp>
        <p:nvSpPr>
          <p:cNvPr id="111651" name="Text Box 75">
            <a:extLst>
              <a:ext uri="{FF2B5EF4-FFF2-40B4-BE49-F238E27FC236}">
                <a16:creationId xmlns:a16="http://schemas.microsoft.com/office/drawing/2014/main" id="{2ACA0DB7-840B-D24D-827D-4D592A5C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5713413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satellite net</a:t>
            </a:r>
          </a:p>
        </p:txBody>
      </p:sp>
      <p:graphicFrame>
        <p:nvGraphicFramePr>
          <p:cNvPr id="111623" name="Object 7">
            <a:extLst>
              <a:ext uri="{FF2B5EF4-FFF2-40B4-BE49-F238E27FC236}">
                <a16:creationId xmlns:a16="http://schemas.microsoft.com/office/drawing/2014/main" id="{372CBBE2-A58F-FE48-A64C-15AAF24928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7" name="Clip" r:id="rId13" imgW="7143750" imgH="7143750" progId="MS_ClipArt_Gallery.2">
                  <p:embed/>
                </p:oleObj>
              </mc:Choice>
              <mc:Fallback>
                <p:oleObj name="Clip" r:id="rId13" imgW="7143750" imgH="714375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4" name="Object 8">
            <a:extLst>
              <a:ext uri="{FF2B5EF4-FFF2-40B4-BE49-F238E27FC236}">
                <a16:creationId xmlns:a16="http://schemas.microsoft.com/office/drawing/2014/main" id="{F49E5238-A759-E148-9054-50F21936E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8" name="Clip" r:id="rId14" imgW="7143750" imgH="7143750" progId="MS_ClipArt_Gallery.2">
                  <p:embed/>
                </p:oleObj>
              </mc:Choice>
              <mc:Fallback>
                <p:oleObj name="Clip" r:id="rId14" imgW="7143750" imgH="714375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52" name="Rectangle 86">
            <a:extLst>
              <a:ext uri="{FF2B5EF4-FFF2-40B4-BE49-F238E27FC236}">
                <a16:creationId xmlns:a16="http://schemas.microsoft.com/office/drawing/2014/main" id="{D2FFB5CD-DCA7-5B40-9B0C-BEAA18FD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11653" name="Line 87">
            <a:extLst>
              <a:ext uri="{FF2B5EF4-FFF2-40B4-BE49-F238E27FC236}">
                <a16:creationId xmlns:a16="http://schemas.microsoft.com/office/drawing/2014/main" id="{0D0F4CEA-8346-BC45-8511-F2491AFC7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4" name="Line 88">
            <a:extLst>
              <a:ext uri="{FF2B5EF4-FFF2-40B4-BE49-F238E27FC236}">
                <a16:creationId xmlns:a16="http://schemas.microsoft.com/office/drawing/2014/main" id="{7812C2E5-6BCF-294A-BAF7-DCC44B9D9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Rectangle 89">
            <a:extLst>
              <a:ext uri="{FF2B5EF4-FFF2-40B4-BE49-F238E27FC236}">
                <a16:creationId xmlns:a16="http://schemas.microsoft.com/office/drawing/2014/main" id="{0C5ABD55-C504-D541-8408-9F686D3F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11656" name="Text Box 90">
            <a:extLst>
              <a:ext uri="{FF2B5EF4-FFF2-40B4-BE49-F238E27FC236}">
                <a16:creationId xmlns:a16="http://schemas.microsoft.com/office/drawing/2014/main" id="{511E6ED2-E71E-B141-B0FA-E9245EF4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gateway</a:t>
            </a:r>
          </a:p>
        </p:txBody>
      </p:sp>
      <p:grpSp>
        <p:nvGrpSpPr>
          <p:cNvPr id="14" name="Group 91">
            <a:extLst>
              <a:ext uri="{FF2B5EF4-FFF2-40B4-BE49-F238E27FC236}">
                <a16:creationId xmlns:a16="http://schemas.microsoft.com/office/drawing/2014/main" id="{B49FAA00-9329-1E48-8675-4A4B940CABB0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111660" name="Group 92">
              <a:extLst>
                <a:ext uri="{FF2B5EF4-FFF2-40B4-BE49-F238E27FC236}">
                  <a16:creationId xmlns:a16="http://schemas.microsoft.com/office/drawing/2014/main" id="{9157A581-4E02-3345-AC92-2680AD0A4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>
                <a:extLst>
                  <a:ext uri="{FF2B5EF4-FFF2-40B4-BE49-F238E27FC236}">
                    <a16:creationId xmlns:a16="http://schemas.microsoft.com/office/drawing/2014/main" id="{48FFED2B-D120-5F4A-8B25-D55762BD3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+mn-ea"/>
                </a:endParaRPr>
              </a:p>
            </p:txBody>
          </p:sp>
          <p:sp>
            <p:nvSpPr>
              <p:cNvPr id="111664" name="Rectangle 94">
                <a:extLst>
                  <a:ext uri="{FF2B5EF4-FFF2-40B4-BE49-F238E27FC236}">
                    <a16:creationId xmlns:a16="http://schemas.microsoft.com/office/drawing/2014/main" id="{6831EC3F-D2BF-C846-A3BB-BB8CE2126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665" name="Rectangle 95">
                <a:extLst>
                  <a:ext uri="{FF2B5EF4-FFF2-40B4-BE49-F238E27FC236}">
                    <a16:creationId xmlns:a16="http://schemas.microsoft.com/office/drawing/2014/main" id="{D9F176FF-C36D-104D-BC2C-A600A26F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666" name="Rectangle 96">
                <a:extLst>
                  <a:ext uri="{FF2B5EF4-FFF2-40B4-BE49-F238E27FC236}">
                    <a16:creationId xmlns:a16="http://schemas.microsoft.com/office/drawing/2014/main" id="{E440CD19-09DA-1B4F-9133-EB50EC00E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11661" name="Rectangle 97">
              <a:extLst>
                <a:ext uri="{FF2B5EF4-FFF2-40B4-BE49-F238E27FC236}">
                  <a16:creationId xmlns:a16="http://schemas.microsoft.com/office/drawing/2014/main" id="{D0F4147F-0867-8249-A946-10DB5D4B4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en-US" sz="1800"/>
                <a:t>Internetwork layer (IP):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altLang="en-US" sz="1800"/>
                <a:t>addressing: internetwork appears as a single, uniform entity, despite underlying local network heterogeneity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altLang="en-US" sz="1800"/>
                <a:t>network of networks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endParaRPr lang="en-US" altLang="en-US" sz="1800"/>
            </a:p>
          </p:txBody>
        </p:sp>
        <p:sp>
          <p:nvSpPr>
            <p:cNvPr id="111662" name="Line 98">
              <a:extLst>
                <a:ext uri="{FF2B5EF4-FFF2-40B4-BE49-F238E27FC236}">
                  <a16:creationId xmlns:a16="http://schemas.microsoft.com/office/drawing/2014/main" id="{53D78413-0A54-5F4A-B24E-456EEFA3B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58" name="Rectangle 100">
            <a:extLst>
              <a:ext uri="{FF2B5EF4-FFF2-40B4-BE49-F238E27FC236}">
                <a16:creationId xmlns:a16="http://schemas.microsoft.com/office/drawing/2014/main" id="{C5EC2426-15E9-984F-A6B8-1CFDAE97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9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Gateway: 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“embed internetwork packets in local packet format or extract them”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11659" name="Line 101">
            <a:extLst>
              <a:ext uri="{FF2B5EF4-FFF2-40B4-BE49-F238E27FC236}">
                <a16:creationId xmlns:a16="http://schemas.microsoft.com/office/drawing/2014/main" id="{161AAD7C-0A31-6743-808B-295CC15608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>
            <a:extLst>
              <a:ext uri="{FF2B5EF4-FFF2-40B4-BE49-F238E27FC236}">
                <a16:creationId xmlns:a16="http://schemas.microsoft.com/office/drawing/2014/main" id="{F4AA7583-D2EE-8E4F-BDEC-D4DA998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13667" name="Slide Number Placeholder 5">
            <a:extLst>
              <a:ext uri="{FF2B5EF4-FFF2-40B4-BE49-F238E27FC236}">
                <a16:creationId xmlns:a16="http://schemas.microsoft.com/office/drawing/2014/main" id="{9124B19D-65C7-F84F-A8D9-3079B56A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0FE1C2EC-4876-0C45-802E-CC4F06D4FB8E}" type="slidenum">
              <a:rPr lang="en-US" altLang="en-US" sz="1200">
                <a:latin typeface="Arial" panose="020B0604020202020204" pitchFamily="34" charset="0"/>
              </a:rPr>
              <a:pPr/>
              <a:t>85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44772" name="Rectangle 4">
            <a:extLst>
              <a:ext uri="{FF2B5EF4-FFF2-40B4-BE49-F238E27FC236}">
                <a16:creationId xmlns:a16="http://schemas.microsoft.com/office/drawing/2014/main" id="{67A5FA81-040B-AA4E-AD70-79A211B7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2600325"/>
            <a:ext cx="7894637" cy="7905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+mn-ea"/>
            </a:endParaRPr>
          </a:p>
        </p:txBody>
      </p: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92594F1F-CB97-1E4C-9C46-1658611DB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Cerf &amp; Kahn’s Internetwork Architecture</a:t>
            </a:r>
          </a:p>
        </p:txBody>
      </p:sp>
      <p:sp>
        <p:nvSpPr>
          <p:cNvPr id="113670" name="Rectangle 3">
            <a:extLst>
              <a:ext uri="{FF2B5EF4-FFF2-40B4-BE49-F238E27FC236}">
                <a16:creationId xmlns:a16="http://schemas.microsoft.com/office/drawing/2014/main" id="{F05E518B-B344-C145-8CA4-216C47441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27635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is virtualized?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two layers of addressing: internetwork and local network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new layer (IP) makes everything homogeneous at internetwork layer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underlying local network technology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cable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satellite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56K telephone modem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today: ATM, MPLS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… “invisible” at internetwork layer. Looks like a link layer technology to IP!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>
            <a:extLst>
              <a:ext uri="{FF2B5EF4-FFF2-40B4-BE49-F238E27FC236}">
                <a16:creationId xmlns:a16="http://schemas.microsoft.com/office/drawing/2014/main" id="{D4C97697-A5AB-0344-B5F0-809432BF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15715" name="Slide Number Placeholder 5">
            <a:extLst>
              <a:ext uri="{FF2B5EF4-FFF2-40B4-BE49-F238E27FC236}">
                <a16:creationId xmlns:a16="http://schemas.microsoft.com/office/drawing/2014/main" id="{1E15D69B-7407-4C42-BB18-348D906C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69289A3B-D50A-614A-AAE8-B66264EBEAA4}" type="slidenum">
              <a:rPr lang="en-US" altLang="en-US" sz="1200">
                <a:latin typeface="Arial" panose="020B0604020202020204" pitchFamily="34" charset="0"/>
              </a:rPr>
              <a:pPr/>
              <a:t>86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0DC3232A-0A8D-E24C-9BA9-676C45B96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and MPLS</a:t>
            </a: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E296B475-A493-DB4E-98DB-B21C50D00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31163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ATM, MPLS separate networks in their own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 different service models, addressing, routing from Internet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viewed by Internet as logical link connecting IP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just like dialup link is really part of separate network (telephone network)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ATM, MPSL: of technical interest in their own right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>
            <a:extLst>
              <a:ext uri="{FF2B5EF4-FFF2-40B4-BE49-F238E27FC236}">
                <a16:creationId xmlns:a16="http://schemas.microsoft.com/office/drawing/2014/main" id="{F25B90AF-7BCB-4E4B-AE9B-BBE93CF8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17763" name="Slide Number Placeholder 5">
            <a:extLst>
              <a:ext uri="{FF2B5EF4-FFF2-40B4-BE49-F238E27FC236}">
                <a16:creationId xmlns:a16="http://schemas.microsoft.com/office/drawing/2014/main" id="{0D799BA8-2237-634A-92F0-0863A7F5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8B14BAF6-646D-1A44-8329-928A8A44C88F}" type="slidenum">
              <a:rPr lang="en-US" altLang="en-US" sz="1200">
                <a:latin typeface="Arial" panose="020B0604020202020204" pitchFamily="34" charset="0"/>
              </a:rPr>
              <a:pPr/>
              <a:t>87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1A189685-CB7B-824A-BE34-D876F54F6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7988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Asynchronous Transfer Mode: ATM</a:t>
            </a:r>
          </a:p>
        </p:txBody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F754913B-340A-9549-9D14-0C361EB1D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961313" cy="4908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1990’s/00 standard for high-speed </a:t>
            </a:r>
            <a:r>
              <a:rPr lang="en-US" altLang="en-US" sz="2400">
                <a:ea typeface="ＭＳ Ｐゴシック" panose="020B0600070205080204" pitchFamily="34" charset="-128"/>
              </a:rPr>
              <a:t>(155Mbps to 622 Mbps and higher) </a:t>
            </a:r>
            <a:r>
              <a:rPr lang="en-US" altLang="en-US" sz="24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Broadband Integrated Service Digital Network</a:t>
            </a:r>
            <a:r>
              <a:rPr lang="en-US" altLang="en-US" sz="2400">
                <a:ea typeface="ＭＳ Ｐゴシック" panose="020B0600070205080204" pitchFamily="34" charset="-128"/>
              </a:rPr>
              <a:t> architecture</a:t>
            </a:r>
          </a:p>
          <a:p>
            <a:pPr>
              <a:lnSpc>
                <a:spcPct val="90000"/>
              </a:lnSpc>
            </a:pPr>
            <a:endParaRPr lang="en-US" altLang="en-US" sz="2400" u="sng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integrated, end-end transport to carry voice, video, data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meeting timing/QoS requirements of voice, video (versus Internet best-effort model)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“next generation” telephony: 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packet-switching (fixed length packets, called “cells”) using virtual circuits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>
            <a:extLst>
              <a:ext uri="{FF2B5EF4-FFF2-40B4-BE49-F238E27FC236}">
                <a16:creationId xmlns:a16="http://schemas.microsoft.com/office/drawing/2014/main" id="{7FD4A33C-DC57-DE4E-B034-7293B660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60BC7F4E-7C8E-184A-882C-36DD6335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127E8146-7463-EA4A-8969-319F54A300D5}" type="slidenum">
              <a:rPr lang="en-US" altLang="en-US" sz="1200">
                <a:latin typeface="Arial" panose="020B0604020202020204" pitchFamily="34" charset="0"/>
              </a:rPr>
              <a:pPr/>
              <a:t>88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E8DE4249-FA18-F44A-B5C6-294F8FFA2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1746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architecture </a:t>
            </a:r>
          </a:p>
        </p:txBody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9A8EC3DC-E105-DB4B-8583-DB38932BE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650" y="3754438"/>
            <a:ext cx="7961313" cy="267335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adaptation layer:</a:t>
            </a:r>
            <a:r>
              <a:rPr lang="en-US" altLang="en-US" sz="2400">
                <a:ea typeface="ＭＳ Ｐゴシック" panose="020B0600070205080204" pitchFamily="34" charset="-128"/>
              </a:rPr>
              <a:t> only at edge of ATM network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data segmentation/reassembly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roughly analagous to Internet transport layer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ATM layer:</a:t>
            </a:r>
            <a:r>
              <a:rPr lang="en-US" altLang="en-US" sz="2400">
                <a:ea typeface="ＭＳ Ｐゴシック" panose="020B0600070205080204" pitchFamily="34" charset="-128"/>
              </a:rPr>
              <a:t> “network” layer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cell switching, routing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physical layer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19814" name="Picture 4" descr="05-48">
            <a:extLst>
              <a:ext uri="{FF2B5EF4-FFF2-40B4-BE49-F238E27FC236}">
                <a16:creationId xmlns:a16="http://schemas.microsoft.com/office/drawing/2014/main" id="{5CE357CE-98C3-A640-8B06-2F237875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270000"/>
            <a:ext cx="60944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Footer Placeholder 4">
            <a:extLst>
              <a:ext uri="{FF2B5EF4-FFF2-40B4-BE49-F238E27FC236}">
                <a16:creationId xmlns:a16="http://schemas.microsoft.com/office/drawing/2014/main" id="{1A8CD315-46E4-0540-A3AE-8154D556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21864" name="Slide Number Placeholder 5">
            <a:extLst>
              <a:ext uri="{FF2B5EF4-FFF2-40B4-BE49-F238E27FC236}">
                <a16:creationId xmlns:a16="http://schemas.microsoft.com/office/drawing/2014/main" id="{8F6C5C57-4FD9-8745-9109-8596E7F8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C1DEB51B-16AE-6D46-8E90-A723A85F96C4}" type="slidenum">
              <a:rPr lang="en-US" altLang="en-US" sz="1200">
                <a:latin typeface="Arial" panose="020B0604020202020204" pitchFamily="34" charset="0"/>
              </a:rPr>
              <a:pPr/>
              <a:t>89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1865" name="Rectangle 2">
            <a:extLst>
              <a:ext uri="{FF2B5EF4-FFF2-40B4-BE49-F238E27FC236}">
                <a16:creationId xmlns:a16="http://schemas.microsoft.com/office/drawing/2014/main" id="{9CC27091-4586-4145-A8AB-91E1FF7C3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ATM:  network or link layer?</a:t>
            </a:r>
          </a:p>
        </p:txBody>
      </p:sp>
      <p:sp>
        <p:nvSpPr>
          <p:cNvPr id="121866" name="Rectangle 3">
            <a:extLst>
              <a:ext uri="{FF2B5EF4-FFF2-40B4-BE49-F238E27FC236}">
                <a16:creationId xmlns:a16="http://schemas.microsoft.com/office/drawing/2014/main" id="{9D9CF747-A502-604F-8DC5-AD1E519FA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4013" y="1185863"/>
            <a:ext cx="38227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Vision:</a:t>
            </a:r>
            <a:r>
              <a:rPr lang="en-US" altLang="en-US" sz="2400">
                <a:ea typeface="ＭＳ Ｐゴシック" panose="020B0600070205080204" pitchFamily="34" charset="-128"/>
              </a:rPr>
              <a:t> end-to-end transport: “ATM from desktop to desktop”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ATM </a:t>
            </a:r>
            <a:r>
              <a:rPr lang="en-US" altLang="en-US" i="1"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a network technology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Reality:</a:t>
            </a:r>
            <a:r>
              <a:rPr lang="en-US" altLang="en-US" sz="2400">
                <a:ea typeface="ＭＳ Ｐゴシック" panose="020B0600070205080204" pitchFamily="34" charset="-128"/>
              </a:rPr>
              <a:t> used to connect IP backbone routers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“IP over ATM”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ATM as switched link layer, connecting IP routers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21867" name="Freeform 5">
            <a:extLst>
              <a:ext uri="{FF2B5EF4-FFF2-40B4-BE49-F238E27FC236}">
                <a16:creationId xmlns:a16="http://schemas.microsoft.com/office/drawing/2014/main" id="{4C689BD7-9453-0C4D-803D-3A6DB094FAC0}"/>
              </a:ext>
            </a:extLst>
          </p:cNvPr>
          <p:cNvSpPr>
            <a:spLocks/>
          </p:cNvSpPr>
          <p:nvPr/>
        </p:nvSpPr>
        <p:spPr bwMode="auto">
          <a:xfrm>
            <a:off x="6946900" y="4498975"/>
            <a:ext cx="1624013" cy="501650"/>
          </a:xfrm>
          <a:custGeom>
            <a:avLst/>
            <a:gdLst>
              <a:gd name="T0" fmla="*/ 2147483647 w 1023"/>
              <a:gd name="T1" fmla="*/ 2147483647 h 316"/>
              <a:gd name="T2" fmla="*/ 2147483647 w 1023"/>
              <a:gd name="T3" fmla="*/ 2147483647 h 316"/>
              <a:gd name="T4" fmla="*/ 2147483647 w 1023"/>
              <a:gd name="T5" fmla="*/ 2147483647 h 316"/>
              <a:gd name="T6" fmla="*/ 2147483647 w 1023"/>
              <a:gd name="T7" fmla="*/ 2147483647 h 316"/>
              <a:gd name="T8" fmla="*/ 2147483647 w 1023"/>
              <a:gd name="T9" fmla="*/ 2147483647 h 316"/>
              <a:gd name="T10" fmla="*/ 2147483647 w 1023"/>
              <a:gd name="T11" fmla="*/ 2147483647 h 316"/>
              <a:gd name="T12" fmla="*/ 2147483647 w 1023"/>
              <a:gd name="T13" fmla="*/ 2147483647 h 316"/>
              <a:gd name="T14" fmla="*/ 2147483647 w 1023"/>
              <a:gd name="T15" fmla="*/ 2147483647 h 316"/>
              <a:gd name="T16" fmla="*/ 2147483647 w 1023"/>
              <a:gd name="T17" fmla="*/ 2147483647 h 316"/>
              <a:gd name="T18" fmla="*/ 2147483647 w 1023"/>
              <a:gd name="T19" fmla="*/ 2147483647 h 316"/>
              <a:gd name="T20" fmla="*/ 2147483647 w 1023"/>
              <a:gd name="T21" fmla="*/ 2147483647 h 3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3"/>
              <a:gd name="T34" fmla="*/ 0 h 316"/>
              <a:gd name="T35" fmla="*/ 1023 w 1023"/>
              <a:gd name="T36" fmla="*/ 316 h 3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3" h="316">
                <a:moveTo>
                  <a:pt x="413" y="312"/>
                </a:moveTo>
                <a:cubicBezTo>
                  <a:pt x="235" y="316"/>
                  <a:pt x="104" y="311"/>
                  <a:pt x="52" y="285"/>
                </a:cubicBezTo>
                <a:cubicBezTo>
                  <a:pt x="0" y="258"/>
                  <a:pt x="50" y="169"/>
                  <a:pt x="99" y="149"/>
                </a:cubicBezTo>
                <a:cubicBezTo>
                  <a:pt x="148" y="130"/>
                  <a:pt x="316" y="182"/>
                  <a:pt x="349" y="165"/>
                </a:cubicBezTo>
                <a:cubicBezTo>
                  <a:pt x="382" y="148"/>
                  <a:pt x="277" y="73"/>
                  <a:pt x="299" y="47"/>
                </a:cubicBezTo>
                <a:cubicBezTo>
                  <a:pt x="321" y="21"/>
                  <a:pt x="414" y="0"/>
                  <a:pt x="482" y="8"/>
                </a:cubicBezTo>
                <a:cubicBezTo>
                  <a:pt x="550" y="16"/>
                  <a:pt x="670" y="67"/>
                  <a:pt x="705" y="93"/>
                </a:cubicBezTo>
                <a:cubicBezTo>
                  <a:pt x="740" y="119"/>
                  <a:pt x="657" y="148"/>
                  <a:pt x="694" y="163"/>
                </a:cubicBezTo>
                <a:cubicBezTo>
                  <a:pt x="731" y="177"/>
                  <a:pt x="893" y="157"/>
                  <a:pt x="932" y="179"/>
                </a:cubicBezTo>
                <a:cubicBezTo>
                  <a:pt x="972" y="201"/>
                  <a:pt x="1023" y="271"/>
                  <a:pt x="936" y="293"/>
                </a:cubicBezTo>
                <a:cubicBezTo>
                  <a:pt x="849" y="315"/>
                  <a:pt x="523" y="308"/>
                  <a:pt x="413" y="31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68" name="Freeform 6">
            <a:extLst>
              <a:ext uri="{FF2B5EF4-FFF2-40B4-BE49-F238E27FC236}">
                <a16:creationId xmlns:a16="http://schemas.microsoft.com/office/drawing/2014/main" id="{5477F1F1-E1C6-2148-920F-4C9DB4F27F3B}"/>
              </a:ext>
            </a:extLst>
          </p:cNvPr>
          <p:cNvSpPr>
            <a:spLocks/>
          </p:cNvSpPr>
          <p:nvPr/>
        </p:nvSpPr>
        <p:spPr bwMode="auto">
          <a:xfrm>
            <a:off x="4843463" y="2352675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69" name="Freeform 7">
            <a:extLst>
              <a:ext uri="{FF2B5EF4-FFF2-40B4-BE49-F238E27FC236}">
                <a16:creationId xmlns:a16="http://schemas.microsoft.com/office/drawing/2014/main" id="{A76B7E12-E8D0-9241-BBA3-A521B4E24351}"/>
              </a:ext>
            </a:extLst>
          </p:cNvPr>
          <p:cNvSpPr>
            <a:spLocks/>
          </p:cNvSpPr>
          <p:nvPr/>
        </p:nvSpPr>
        <p:spPr bwMode="auto">
          <a:xfrm>
            <a:off x="5208588" y="37560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21870" name="Group 8">
            <a:extLst>
              <a:ext uri="{FF2B5EF4-FFF2-40B4-BE49-F238E27FC236}">
                <a16:creationId xmlns:a16="http://schemas.microsoft.com/office/drawing/2014/main" id="{8440A7E7-4647-F548-BFD3-90FBCD20F795}"/>
              </a:ext>
            </a:extLst>
          </p:cNvPr>
          <p:cNvGrpSpPr>
            <a:grpSpLocks/>
          </p:cNvGrpSpPr>
          <p:nvPr/>
        </p:nvGrpSpPr>
        <p:grpSpPr bwMode="auto">
          <a:xfrm>
            <a:off x="6769100" y="4184650"/>
            <a:ext cx="623888" cy="317500"/>
            <a:chOff x="3600" y="219"/>
            <a:chExt cx="360" cy="175"/>
          </a:xfrm>
        </p:grpSpPr>
        <p:sp>
          <p:nvSpPr>
            <p:cNvPr id="121900" name="Oval 9">
              <a:extLst>
                <a:ext uri="{FF2B5EF4-FFF2-40B4-BE49-F238E27FC236}">
                  <a16:creationId xmlns:a16="http://schemas.microsoft.com/office/drawing/2014/main" id="{9FF63D83-6418-094F-AC1A-FB20DB846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1901" name="Line 10">
              <a:extLst>
                <a:ext uri="{FF2B5EF4-FFF2-40B4-BE49-F238E27FC236}">
                  <a16:creationId xmlns:a16="http://schemas.microsoft.com/office/drawing/2014/main" id="{90009561-F68B-3B43-9864-B8EA1EA6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Line 11">
              <a:extLst>
                <a:ext uri="{FF2B5EF4-FFF2-40B4-BE49-F238E27FC236}">
                  <a16:creationId xmlns:a16="http://schemas.microsoft.com/office/drawing/2014/main" id="{E35CCF08-3743-A244-A632-C0C6357B6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Rectangle 12">
              <a:extLst>
                <a:ext uri="{FF2B5EF4-FFF2-40B4-BE49-F238E27FC236}">
                  <a16:creationId xmlns:a16="http://schemas.microsoft.com/office/drawing/2014/main" id="{716BB305-FBF7-714D-A245-5D74E6FD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1904" name="Oval 13">
              <a:extLst>
                <a:ext uri="{FF2B5EF4-FFF2-40B4-BE49-F238E27FC236}">
                  <a16:creationId xmlns:a16="http://schemas.microsoft.com/office/drawing/2014/main" id="{2F24DD83-8C2E-7A4C-B031-E226DF5A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21905" name="Group 14">
              <a:extLst>
                <a:ext uri="{FF2B5EF4-FFF2-40B4-BE49-F238E27FC236}">
                  <a16:creationId xmlns:a16="http://schemas.microsoft.com/office/drawing/2014/main" id="{FAEECAF2-6A51-B848-A45B-E4A83DF10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1910" name="Line 15">
                <a:extLst>
                  <a:ext uri="{FF2B5EF4-FFF2-40B4-BE49-F238E27FC236}">
                    <a16:creationId xmlns:a16="http://schemas.microsoft.com/office/drawing/2014/main" id="{7C420565-00D8-6841-88DE-3646F8771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11" name="Line 16">
                <a:extLst>
                  <a:ext uri="{FF2B5EF4-FFF2-40B4-BE49-F238E27FC236}">
                    <a16:creationId xmlns:a16="http://schemas.microsoft.com/office/drawing/2014/main" id="{386B8EC6-A4A0-E841-B453-ED68973DF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12" name="Line 17">
                <a:extLst>
                  <a:ext uri="{FF2B5EF4-FFF2-40B4-BE49-F238E27FC236}">
                    <a16:creationId xmlns:a16="http://schemas.microsoft.com/office/drawing/2014/main" id="{2F5727EA-672E-5E40-B60F-465A377AD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06" name="Group 18">
              <a:extLst>
                <a:ext uri="{FF2B5EF4-FFF2-40B4-BE49-F238E27FC236}">
                  <a16:creationId xmlns:a16="http://schemas.microsoft.com/office/drawing/2014/main" id="{256C55D8-9BF0-F346-9503-9742380A274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1907" name="Line 19">
                <a:extLst>
                  <a:ext uri="{FF2B5EF4-FFF2-40B4-BE49-F238E27FC236}">
                    <a16:creationId xmlns:a16="http://schemas.microsoft.com/office/drawing/2014/main" id="{C2C52999-ED42-1C46-896B-B91625EB9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8" name="Line 20">
                <a:extLst>
                  <a:ext uri="{FF2B5EF4-FFF2-40B4-BE49-F238E27FC236}">
                    <a16:creationId xmlns:a16="http://schemas.microsoft.com/office/drawing/2014/main" id="{FF26AB9E-D100-D241-BA2C-623E77D1F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9" name="Line 21">
                <a:extLst>
                  <a:ext uri="{FF2B5EF4-FFF2-40B4-BE49-F238E27FC236}">
                    <a16:creationId xmlns:a16="http://schemas.microsoft.com/office/drawing/2014/main" id="{0A6135EA-B774-4B47-B3BA-AE1C627AD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21858" name="Object 2">
            <a:extLst>
              <a:ext uri="{FF2B5EF4-FFF2-40B4-BE49-F238E27FC236}">
                <a16:creationId xmlns:a16="http://schemas.microsoft.com/office/drawing/2014/main" id="{45C9FA0B-9A71-E749-87C0-3D3032D0E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0228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3" name="Clip" r:id="rId4" imgW="7143750" imgH="7143750" progId="MS_ClipArt_Gallery.2">
                  <p:embed/>
                </p:oleObj>
              </mc:Choice>
              <mc:Fallback>
                <p:oleObj name="Clip" r:id="rId4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2850"/>
                        <a:ext cx="5254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>
            <a:extLst>
              <a:ext uri="{FF2B5EF4-FFF2-40B4-BE49-F238E27FC236}">
                <a16:creationId xmlns:a16="http://schemas.microsoft.com/office/drawing/2014/main" id="{38143ACA-9914-4E45-80D2-1B43ECCE4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0450" y="1993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4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199390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>
            <a:extLst>
              <a:ext uri="{FF2B5EF4-FFF2-40B4-BE49-F238E27FC236}">
                <a16:creationId xmlns:a16="http://schemas.microsoft.com/office/drawing/2014/main" id="{0A9F93D1-03FC-5044-BA41-8BEBEE7E47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50038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5" name="Clip" r:id="rId7" imgW="7143750" imgH="7143750" progId="MS_ClipArt_Gallery.2">
                  <p:embed/>
                </p:oleObj>
              </mc:Choice>
              <mc:Fallback>
                <p:oleObj name="Clip" r:id="rId7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500380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1" name="Freeform 25">
            <a:extLst>
              <a:ext uri="{FF2B5EF4-FFF2-40B4-BE49-F238E27FC236}">
                <a16:creationId xmlns:a16="http://schemas.microsoft.com/office/drawing/2014/main" id="{9CBE1717-6CE9-5447-9AE3-0730F6552796}"/>
              </a:ext>
            </a:extLst>
          </p:cNvPr>
          <p:cNvSpPr>
            <a:spLocks/>
          </p:cNvSpPr>
          <p:nvPr/>
        </p:nvSpPr>
        <p:spPr bwMode="auto">
          <a:xfrm>
            <a:off x="5205413" y="39052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72" name="Line 26">
            <a:extLst>
              <a:ext uri="{FF2B5EF4-FFF2-40B4-BE49-F238E27FC236}">
                <a16:creationId xmlns:a16="http://schemas.microsoft.com/office/drawing/2014/main" id="{A2302891-C24B-5C47-A2B6-5B6689763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0" y="44418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Oval 27">
            <a:extLst>
              <a:ext uri="{FF2B5EF4-FFF2-40B4-BE49-F238E27FC236}">
                <a16:creationId xmlns:a16="http://schemas.microsoft.com/office/drawing/2014/main" id="{79E3F19A-4EC6-D04D-B580-730B56E4A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4267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74" name="Oval 28">
            <a:extLst>
              <a:ext uri="{FF2B5EF4-FFF2-40B4-BE49-F238E27FC236}">
                <a16:creationId xmlns:a16="http://schemas.microsoft.com/office/drawing/2014/main" id="{59809AA4-B871-1C44-A8E5-739DD21FF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44799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75" name="Oval 29">
            <a:extLst>
              <a:ext uri="{FF2B5EF4-FFF2-40B4-BE49-F238E27FC236}">
                <a16:creationId xmlns:a16="http://schemas.microsoft.com/office/drawing/2014/main" id="{ED7BE5E6-B267-7C40-BFE3-742A4A59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46672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21876" name="Group 30">
            <a:extLst>
              <a:ext uri="{FF2B5EF4-FFF2-40B4-BE49-F238E27FC236}">
                <a16:creationId xmlns:a16="http://schemas.microsoft.com/office/drawing/2014/main" id="{97C862D7-C28E-7141-A317-07AA44059A20}"/>
              </a:ext>
            </a:extLst>
          </p:cNvPr>
          <p:cNvGrpSpPr>
            <a:grpSpLocks/>
          </p:cNvGrpSpPr>
          <p:nvPr/>
        </p:nvGrpSpPr>
        <p:grpSpPr bwMode="auto">
          <a:xfrm>
            <a:off x="5478463" y="4273550"/>
            <a:ext cx="622300" cy="315913"/>
            <a:chOff x="3600" y="219"/>
            <a:chExt cx="360" cy="175"/>
          </a:xfrm>
        </p:grpSpPr>
        <p:sp>
          <p:nvSpPr>
            <p:cNvPr id="121887" name="Oval 31">
              <a:extLst>
                <a:ext uri="{FF2B5EF4-FFF2-40B4-BE49-F238E27FC236}">
                  <a16:creationId xmlns:a16="http://schemas.microsoft.com/office/drawing/2014/main" id="{1D17ED2D-2644-EE40-87C0-A412EA3B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1888" name="Line 32">
              <a:extLst>
                <a:ext uri="{FF2B5EF4-FFF2-40B4-BE49-F238E27FC236}">
                  <a16:creationId xmlns:a16="http://schemas.microsoft.com/office/drawing/2014/main" id="{4792EADF-1085-7841-AEB3-BFCA64D43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33">
              <a:extLst>
                <a:ext uri="{FF2B5EF4-FFF2-40B4-BE49-F238E27FC236}">
                  <a16:creationId xmlns:a16="http://schemas.microsoft.com/office/drawing/2014/main" id="{E5AEC22C-7100-C64B-B58D-35E025A6C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34">
              <a:extLst>
                <a:ext uri="{FF2B5EF4-FFF2-40B4-BE49-F238E27FC236}">
                  <a16:creationId xmlns:a16="http://schemas.microsoft.com/office/drawing/2014/main" id="{55419508-0F8E-274E-8171-71BA166F7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1891" name="Oval 35">
              <a:extLst>
                <a:ext uri="{FF2B5EF4-FFF2-40B4-BE49-F238E27FC236}">
                  <a16:creationId xmlns:a16="http://schemas.microsoft.com/office/drawing/2014/main" id="{807FD09E-4EA6-104B-8101-6579C0AFC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21892" name="Group 36">
              <a:extLst>
                <a:ext uri="{FF2B5EF4-FFF2-40B4-BE49-F238E27FC236}">
                  <a16:creationId xmlns:a16="http://schemas.microsoft.com/office/drawing/2014/main" id="{D34FBA29-5DE2-D242-898A-0AC19A1E9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1897" name="Line 37">
                <a:extLst>
                  <a:ext uri="{FF2B5EF4-FFF2-40B4-BE49-F238E27FC236}">
                    <a16:creationId xmlns:a16="http://schemas.microsoft.com/office/drawing/2014/main" id="{A5AACEC2-389F-B04F-B807-05B4F1218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8" name="Line 38">
                <a:extLst>
                  <a:ext uri="{FF2B5EF4-FFF2-40B4-BE49-F238E27FC236}">
                    <a16:creationId xmlns:a16="http://schemas.microsoft.com/office/drawing/2014/main" id="{DB71CA5D-6A9C-4143-8F99-58844D1DF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9" name="Line 39">
                <a:extLst>
                  <a:ext uri="{FF2B5EF4-FFF2-40B4-BE49-F238E27FC236}">
                    <a16:creationId xmlns:a16="http://schemas.microsoft.com/office/drawing/2014/main" id="{53B7118D-27D9-0E40-B1E5-D32E46AEB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893" name="Group 40">
              <a:extLst>
                <a:ext uri="{FF2B5EF4-FFF2-40B4-BE49-F238E27FC236}">
                  <a16:creationId xmlns:a16="http://schemas.microsoft.com/office/drawing/2014/main" id="{450EA39C-6D20-384B-9663-2EACA0C9E0A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1894" name="Line 41">
                <a:extLst>
                  <a:ext uri="{FF2B5EF4-FFF2-40B4-BE49-F238E27FC236}">
                    <a16:creationId xmlns:a16="http://schemas.microsoft.com/office/drawing/2014/main" id="{758828AD-8A07-BD43-8290-8934E2A2E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5" name="Line 42">
                <a:extLst>
                  <a:ext uri="{FF2B5EF4-FFF2-40B4-BE49-F238E27FC236}">
                    <a16:creationId xmlns:a16="http://schemas.microsoft.com/office/drawing/2014/main" id="{4C72A0B5-5B3C-DD41-B614-447036C36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6" name="Line 43">
                <a:extLst>
                  <a:ext uri="{FF2B5EF4-FFF2-40B4-BE49-F238E27FC236}">
                    <a16:creationId xmlns:a16="http://schemas.microsoft.com/office/drawing/2014/main" id="{5D1FE354-8BAE-7A44-B743-B68F35539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21861" name="Object 5">
            <a:extLst>
              <a:ext uri="{FF2B5EF4-FFF2-40B4-BE49-F238E27FC236}">
                <a16:creationId xmlns:a16="http://schemas.microsoft.com/office/drawing/2014/main" id="{9389ED09-4E6E-5A4A-A10D-795C5D3861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9575" y="49657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6" name="Clip" r:id="rId8" imgW="7143750" imgH="7143750" progId="MS_ClipArt_Gallery.2">
                  <p:embed/>
                </p:oleObj>
              </mc:Choice>
              <mc:Fallback>
                <p:oleObj name="Clip" r:id="rId8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4965700"/>
                        <a:ext cx="5238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7" name="Freeform 45">
            <a:extLst>
              <a:ext uri="{FF2B5EF4-FFF2-40B4-BE49-F238E27FC236}">
                <a16:creationId xmlns:a16="http://schemas.microsoft.com/office/drawing/2014/main" id="{42A8BD11-6FD8-5346-801A-ACD3ED869AD0}"/>
              </a:ext>
            </a:extLst>
          </p:cNvPr>
          <p:cNvSpPr>
            <a:spLocks/>
          </p:cNvSpPr>
          <p:nvPr/>
        </p:nvSpPr>
        <p:spPr bwMode="auto">
          <a:xfrm rot="-5389902">
            <a:off x="7645400" y="42703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78" name="Line 46">
            <a:extLst>
              <a:ext uri="{FF2B5EF4-FFF2-40B4-BE49-F238E27FC236}">
                <a16:creationId xmlns:a16="http://schemas.microsoft.com/office/drawing/2014/main" id="{AE0B7CA3-0C52-5345-AE92-D96318D1FF72}"/>
              </a:ext>
            </a:extLst>
          </p:cNvPr>
          <p:cNvSpPr>
            <a:spLocks noChangeShapeType="1"/>
          </p:cNvSpPr>
          <p:nvPr/>
        </p:nvSpPr>
        <p:spPr bwMode="auto">
          <a:xfrm rot="5292605" flipH="1">
            <a:off x="7453312" y="4337051"/>
            <a:ext cx="404813" cy="627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Freeform 47">
            <a:extLst>
              <a:ext uri="{FF2B5EF4-FFF2-40B4-BE49-F238E27FC236}">
                <a16:creationId xmlns:a16="http://schemas.microsoft.com/office/drawing/2014/main" id="{15E1DE12-612F-AC47-9D4D-778CEA53ECFE}"/>
              </a:ext>
            </a:extLst>
          </p:cNvPr>
          <p:cNvSpPr>
            <a:spLocks/>
          </p:cNvSpPr>
          <p:nvPr/>
        </p:nvSpPr>
        <p:spPr bwMode="auto">
          <a:xfrm>
            <a:off x="7408863" y="2384425"/>
            <a:ext cx="252412" cy="4333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80" name="Freeform 48">
            <a:extLst>
              <a:ext uri="{FF2B5EF4-FFF2-40B4-BE49-F238E27FC236}">
                <a16:creationId xmlns:a16="http://schemas.microsoft.com/office/drawing/2014/main" id="{7561D0D0-8853-F64F-B88F-32D5B2DD12E2}"/>
              </a:ext>
            </a:extLst>
          </p:cNvPr>
          <p:cNvSpPr>
            <a:spLocks/>
          </p:cNvSpPr>
          <p:nvPr/>
        </p:nvSpPr>
        <p:spPr bwMode="auto">
          <a:xfrm>
            <a:off x="7264400" y="3929063"/>
            <a:ext cx="109538" cy="285750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81" name="Freeform 49">
            <a:extLst>
              <a:ext uri="{FF2B5EF4-FFF2-40B4-BE49-F238E27FC236}">
                <a16:creationId xmlns:a16="http://schemas.microsoft.com/office/drawing/2014/main" id="{B00BE749-43DD-0A40-B0DF-653C342E4DA6}"/>
              </a:ext>
            </a:extLst>
          </p:cNvPr>
          <p:cNvSpPr>
            <a:spLocks/>
          </p:cNvSpPr>
          <p:nvPr/>
        </p:nvSpPr>
        <p:spPr bwMode="auto">
          <a:xfrm>
            <a:off x="5772150" y="3462338"/>
            <a:ext cx="115888" cy="750887"/>
          </a:xfrm>
          <a:custGeom>
            <a:avLst/>
            <a:gdLst>
              <a:gd name="T0" fmla="*/ 1020425932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69720B7B-3CA4-034B-A246-A86334A10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7413" y="35496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7" name="Clip" r:id="rId9" imgW="7143750" imgH="7143750" progId="MS_ClipArt_Gallery.2">
                  <p:embed/>
                </p:oleObj>
              </mc:Choice>
              <mc:Fallback>
                <p:oleObj name="Clip" r:id="rId9" imgW="7143750" imgH="71437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54965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2" name="Freeform 51">
            <a:extLst>
              <a:ext uri="{FF2B5EF4-FFF2-40B4-BE49-F238E27FC236}">
                <a16:creationId xmlns:a16="http://schemas.microsoft.com/office/drawing/2014/main" id="{C317D95B-0AC7-064B-B3DE-FD474565A854}"/>
              </a:ext>
            </a:extLst>
          </p:cNvPr>
          <p:cNvSpPr>
            <a:spLocks/>
          </p:cNvSpPr>
          <p:nvPr/>
        </p:nvSpPr>
        <p:spPr bwMode="auto">
          <a:xfrm>
            <a:off x="5549900" y="2743200"/>
            <a:ext cx="2219325" cy="1282700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1883" name="Text Box 52">
            <a:extLst>
              <a:ext uri="{FF2B5EF4-FFF2-40B4-BE49-F238E27FC236}">
                <a16:creationId xmlns:a16="http://schemas.microsoft.com/office/drawing/2014/main" id="{D55C055B-C0FF-2146-B000-552692B0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3876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ATM</a:t>
            </a:r>
          </a:p>
          <a:p>
            <a:pPr algn="ctr"/>
            <a:r>
              <a:rPr lang="en-US" altLang="en-US" sz="2000"/>
              <a:t>network</a:t>
            </a:r>
          </a:p>
        </p:txBody>
      </p:sp>
      <p:sp>
        <p:nvSpPr>
          <p:cNvPr id="121884" name="Text Box 53">
            <a:extLst>
              <a:ext uri="{FF2B5EF4-FFF2-40B4-BE49-F238E27FC236}">
                <a16:creationId xmlns:a16="http://schemas.microsoft.com/office/drawing/2014/main" id="{4DC27200-ADF1-EB40-A826-E845821B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8" y="1770063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IP</a:t>
            </a:r>
          </a:p>
          <a:p>
            <a:pPr algn="ctr"/>
            <a:r>
              <a:rPr lang="en-US" altLang="en-US" sz="2000"/>
              <a:t>network</a:t>
            </a:r>
          </a:p>
        </p:txBody>
      </p:sp>
      <p:sp>
        <p:nvSpPr>
          <p:cNvPr id="121885" name="Line 54">
            <a:extLst>
              <a:ext uri="{FF2B5EF4-FFF2-40B4-BE49-F238E27FC236}">
                <a16:creationId xmlns:a16="http://schemas.microsoft.com/office/drawing/2014/main" id="{9923ABFC-952C-5E45-BDD1-52BAB8C15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575" y="2446338"/>
            <a:ext cx="630238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86" name="Line 55">
            <a:extLst>
              <a:ext uri="{FF2B5EF4-FFF2-40B4-BE49-F238E27FC236}">
                <a16:creationId xmlns:a16="http://schemas.microsoft.com/office/drawing/2014/main" id="{F0198117-14E8-2D47-B237-B625DD6C7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6788" y="2890838"/>
            <a:ext cx="1006475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75B9ED5C-A5F6-DE43-A99A-74315EC4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C1D94247-0BAC-CA4A-AD44-4E6D913D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CB400F8C-C180-F846-AF88-095141CE4564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15A2959-9681-3D49-A7AF-29C5144C1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Error Detection</a:t>
            </a:r>
          </a:p>
        </p:txBody>
      </p:sp>
      <p:pic>
        <p:nvPicPr>
          <p:cNvPr id="26629" name="Picture 3" descr="521 Error Detection">
            <a:extLst>
              <a:ext uri="{FF2B5EF4-FFF2-40B4-BE49-F238E27FC236}">
                <a16:creationId xmlns:a16="http://schemas.microsoft.com/office/drawing/2014/main" id="{9D541307-63D3-9143-9C72-2BB34149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>
            <a:extLst>
              <a:ext uri="{FF2B5EF4-FFF2-40B4-BE49-F238E27FC236}">
                <a16:creationId xmlns:a16="http://schemas.microsoft.com/office/drawing/2014/main" id="{9DDFFCD0-4172-9242-94BE-9E3D2639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EDC= Error Detection and Correction bits (redundancy)</a:t>
            </a:r>
          </a:p>
          <a:p>
            <a:r>
              <a:rPr lang="en-US" altLang="en-US" sz="2000"/>
              <a:t>D    = Data protected by error checking, may include header fields </a:t>
            </a:r>
            <a:br>
              <a:rPr lang="en-US" altLang="en-US" sz="2000"/>
            </a:b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/>
              <a:t> Error detection not 100% reliable!</a:t>
            </a:r>
          </a:p>
          <a:p>
            <a:pPr lvl="1">
              <a:buFontTx/>
              <a:buChar char="•"/>
            </a:pPr>
            <a:r>
              <a:rPr lang="en-US" altLang="en-US" sz="2000"/>
              <a:t> protocol may miss some errors, but rarely</a:t>
            </a:r>
          </a:p>
          <a:p>
            <a:pPr lvl="1">
              <a:buFontTx/>
              <a:buChar char="•"/>
            </a:pPr>
            <a:r>
              <a:rPr lang="en-US" altLang="en-US" sz="2000"/>
              <a:t> larger EDC field yields better detection and correction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>
            <a:extLst>
              <a:ext uri="{FF2B5EF4-FFF2-40B4-BE49-F238E27FC236}">
                <a16:creationId xmlns:a16="http://schemas.microsoft.com/office/drawing/2014/main" id="{BC4B3886-6B9D-AE4B-9498-1F722720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23907" name="Slide Number Placeholder 5">
            <a:extLst>
              <a:ext uri="{FF2B5EF4-FFF2-40B4-BE49-F238E27FC236}">
                <a16:creationId xmlns:a16="http://schemas.microsoft.com/office/drawing/2014/main" id="{A47444CD-2A35-294C-9193-12E71FB3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B43D9083-F0DB-AD41-A00C-0C8DC5AFAAB0}" type="slidenum">
              <a:rPr lang="en-US" altLang="en-US" sz="1200">
                <a:latin typeface="Arial" panose="020B0604020202020204" pitchFamily="34" charset="0"/>
              </a:rPr>
              <a:pPr/>
              <a:t>90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7669" name="Rectangle 5">
            <a:extLst>
              <a:ext uri="{FF2B5EF4-FFF2-40B4-BE49-F238E27FC236}">
                <a16:creationId xmlns:a16="http://schemas.microsoft.com/office/drawing/2014/main" id="{5DB96C62-51A9-D047-800E-D5DC72CE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87650"/>
            <a:ext cx="7985125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+mn-ea"/>
            </a:endParaRPr>
          </a:p>
        </p:txBody>
      </p:sp>
      <p:sp>
        <p:nvSpPr>
          <p:cNvPr id="123909" name="Rectangle 2">
            <a:extLst>
              <a:ext uri="{FF2B5EF4-FFF2-40B4-BE49-F238E27FC236}">
                <a16:creationId xmlns:a16="http://schemas.microsoft.com/office/drawing/2014/main" id="{B4E12B63-7BB2-E946-94C4-4624FED66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Adaptation Layer (AAL)</a:t>
            </a:r>
          </a:p>
        </p:txBody>
      </p:sp>
      <p:sp>
        <p:nvSpPr>
          <p:cNvPr id="123910" name="Rectangle 3">
            <a:extLst>
              <a:ext uri="{FF2B5EF4-FFF2-40B4-BE49-F238E27FC236}">
                <a16:creationId xmlns:a16="http://schemas.microsoft.com/office/drawing/2014/main" id="{AB3572DE-EEC5-004E-9ECD-F0C08F00D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ATM </a:t>
            </a:r>
            <a:r>
              <a:rPr lang="en-US" altLang="en-US" sz="2400" b="1">
                <a:ea typeface="ＭＳ Ｐゴシック" panose="020B0600070205080204" pitchFamily="34" charset="-128"/>
              </a:rPr>
              <a:t>Adaptation Layer</a:t>
            </a:r>
            <a:r>
              <a:rPr lang="en-US" altLang="en-US" sz="2400">
                <a:ea typeface="ＭＳ Ｐゴシック" panose="020B0600070205080204" pitchFamily="34" charset="-128"/>
              </a:rPr>
              <a:t> (AAL): “adapts” upper layers (IP or native ATM applications)  to ATM layer below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AAL present </a:t>
            </a:r>
            <a:r>
              <a:rPr lang="en-US" altLang="en-US" sz="2400" b="1">
                <a:ea typeface="ＭＳ Ｐゴシック" panose="020B0600070205080204" pitchFamily="34" charset="-128"/>
              </a:rPr>
              <a:t>only in end systems</a:t>
            </a:r>
            <a:r>
              <a:rPr lang="en-US" altLang="en-US" sz="2400">
                <a:ea typeface="ＭＳ Ｐゴシック" panose="020B0600070205080204" pitchFamily="34" charset="-128"/>
              </a:rPr>
              <a:t>, not in switches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AAL layer segment (header/trailer fields, data) fragmented across multiple ATM cells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analogy: TCP segment in many IP packets</a:t>
            </a:r>
          </a:p>
        </p:txBody>
      </p:sp>
      <p:pic>
        <p:nvPicPr>
          <p:cNvPr id="123911" name="Picture 4" descr="5">
            <a:extLst>
              <a:ext uri="{FF2B5EF4-FFF2-40B4-BE49-F238E27FC236}">
                <a16:creationId xmlns:a16="http://schemas.microsoft.com/office/drawing/2014/main" id="{020E4207-FFCA-A14F-9783-26F199A50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4627563"/>
            <a:ext cx="5429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>
            <a:extLst>
              <a:ext uri="{FF2B5EF4-FFF2-40B4-BE49-F238E27FC236}">
                <a16:creationId xmlns:a16="http://schemas.microsoft.com/office/drawing/2014/main" id="{D8A61DA6-788B-614B-82E8-A4DB3C7A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25955" name="Slide Number Placeholder 5">
            <a:extLst>
              <a:ext uri="{FF2B5EF4-FFF2-40B4-BE49-F238E27FC236}">
                <a16:creationId xmlns:a16="http://schemas.microsoft.com/office/drawing/2014/main" id="{BB8D3323-2C42-824C-8B95-4A596DD2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D67C8965-9E8B-EA42-8817-F8A82DE2C450}" type="slidenum">
              <a:rPr lang="en-US" altLang="en-US" sz="1200">
                <a:latin typeface="Arial" panose="020B0604020202020204" pitchFamily="34" charset="0"/>
              </a:rPr>
              <a:pPr/>
              <a:t>91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D55310C9-07ED-9843-9FA4-60FD21046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Layer: Virtual Circuits</a:t>
            </a: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282DF27F-2C33-7140-A80E-6A052AC51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988" y="1300163"/>
            <a:ext cx="8736012" cy="4908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VC transport:</a:t>
            </a:r>
            <a:r>
              <a:rPr lang="en-US" altLang="en-US" sz="2400">
                <a:ea typeface="ＭＳ Ｐゴシック" panose="020B0600070205080204" pitchFamily="34" charset="-128"/>
              </a:rPr>
              <a:t> cells carried on VC from source to dest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call setup, teardown for each call </a:t>
            </a:r>
            <a:r>
              <a:rPr lang="en-US" altLang="en-US" sz="2000" i="1">
                <a:ea typeface="ＭＳ Ｐゴシック" panose="020B0600070205080204" pitchFamily="34" charset="-128"/>
              </a:rPr>
              <a:t>before</a:t>
            </a:r>
            <a:r>
              <a:rPr lang="en-US" altLang="en-US" sz="2000">
                <a:ea typeface="ＭＳ Ｐゴシック" panose="020B0600070205080204" pitchFamily="34" charset="-128"/>
              </a:rPr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each packet carries VC identifier (not destination ID)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>
                <a:ea typeface="ＭＳ Ｐゴシック" panose="020B0600070205080204" pitchFamily="34" charset="-128"/>
              </a:rPr>
              <a:t>every</a:t>
            </a:r>
            <a:r>
              <a:rPr lang="en-US" altLang="en-US" sz="2000">
                <a:ea typeface="ＭＳ Ｐゴシック" panose="020B0600070205080204" pitchFamily="34" charset="-128"/>
              </a:rPr>
              <a:t> switch on source-dest path maintain “state” for each passing connection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link,switch resources (bandwidth, buffers) may be </a:t>
            </a:r>
            <a:r>
              <a:rPr lang="en-US" altLang="en-US" sz="2000" i="1">
                <a:ea typeface="ＭＳ Ｐゴシック" panose="020B0600070205080204" pitchFamily="34" charset="-128"/>
              </a:rPr>
              <a:t>allocated </a:t>
            </a:r>
            <a:r>
              <a:rPr lang="en-US" altLang="en-US" sz="2000">
                <a:ea typeface="ＭＳ Ｐゴシック" panose="020B0600070205080204" pitchFamily="34" charset="-128"/>
              </a:rPr>
              <a:t>to VC: to get circuit-like perf.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Permanent VCs (PVCs)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long lasting connections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typically: “permanent” route between two IP routers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Switched VCs (SVC):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dynamically set up on per-call basis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>
            <a:extLst>
              <a:ext uri="{FF2B5EF4-FFF2-40B4-BE49-F238E27FC236}">
                <a16:creationId xmlns:a16="http://schemas.microsoft.com/office/drawing/2014/main" id="{B2699636-3D73-2F4B-863E-2AD3FD6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28003" name="Slide Number Placeholder 5">
            <a:extLst>
              <a:ext uri="{FF2B5EF4-FFF2-40B4-BE49-F238E27FC236}">
                <a16:creationId xmlns:a16="http://schemas.microsoft.com/office/drawing/2014/main" id="{C2091AD8-C4FE-A84C-8882-9A7ED534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9C28A70-0F45-0D49-A99E-67D4D0E53AD9}" type="slidenum">
              <a:rPr lang="en-US" altLang="en-US" sz="1200">
                <a:latin typeface="Arial" panose="020B0604020202020204" pitchFamily="34" charset="0"/>
              </a:rPr>
              <a:pPr/>
              <a:t>92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44051411-6CB1-DC46-B5CD-A55F6C48C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VCs</a:t>
            </a: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4EF82CEA-E62E-684B-B77B-3BC0F83E3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1519238"/>
            <a:ext cx="7772400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Advantages of ATM VC approach: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QoS performance guarantee for connection mapped to VC (bandwidth, delay, delay jitter)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Drawbacks of ATM VC approach: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Inefficient support of datagram traffic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SVC introduces call setup latency, processing overhead for short lived connections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>
            <a:extLst>
              <a:ext uri="{FF2B5EF4-FFF2-40B4-BE49-F238E27FC236}">
                <a16:creationId xmlns:a16="http://schemas.microsoft.com/office/drawing/2014/main" id="{A21BBC3B-AF43-D142-9C53-6B906C8D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30051" name="Slide Number Placeholder 5">
            <a:extLst>
              <a:ext uri="{FF2B5EF4-FFF2-40B4-BE49-F238E27FC236}">
                <a16:creationId xmlns:a16="http://schemas.microsoft.com/office/drawing/2014/main" id="{142F4766-AD80-494B-BED2-D744BC7D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449CCD16-6779-4E44-B285-A581B3ACA676}" type="slidenum">
              <a:rPr lang="en-US" altLang="en-US" sz="1200">
                <a:latin typeface="Arial" panose="020B0604020202020204" pitchFamily="34" charset="0"/>
              </a:rPr>
              <a:pPr/>
              <a:t>93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49CECAA2-CA94-1F4B-ABD4-EFF838A5C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Layer: ATM cell</a:t>
            </a:r>
          </a:p>
        </p:txBody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C7E79C4B-D15B-4F4C-9B28-DBEC5854F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44613"/>
            <a:ext cx="7772400" cy="2309812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5-byte ATM cell header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48-byte payload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Why?: small payload -&gt; short cell-creation delay for digitized voice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halfway between 32 and 64 (compromise!)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30054" name="Picture 4" descr="5">
            <a:extLst>
              <a:ext uri="{FF2B5EF4-FFF2-40B4-BE49-F238E27FC236}">
                <a16:creationId xmlns:a16="http://schemas.microsoft.com/office/drawing/2014/main" id="{6D9AA1E8-5298-3842-91D3-24D5EAC8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722688"/>
            <a:ext cx="5276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5" descr="5">
            <a:extLst>
              <a:ext uri="{FF2B5EF4-FFF2-40B4-BE49-F238E27FC236}">
                <a16:creationId xmlns:a16="http://schemas.microsoft.com/office/drawing/2014/main" id="{564F36E8-1C6C-374A-BC8E-5F306531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053013"/>
            <a:ext cx="536098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6">
            <a:extLst>
              <a:ext uri="{FF2B5EF4-FFF2-40B4-BE49-F238E27FC236}">
                <a16:creationId xmlns:a16="http://schemas.microsoft.com/office/drawing/2014/main" id="{D3D5C83B-3117-BF46-88D8-0EC6D1DE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4003675"/>
            <a:ext cx="151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Cell header</a:t>
            </a:r>
          </a:p>
        </p:txBody>
      </p:sp>
      <p:sp>
        <p:nvSpPr>
          <p:cNvPr id="130057" name="Text Box 7">
            <a:extLst>
              <a:ext uri="{FF2B5EF4-FFF2-40B4-BE49-F238E27FC236}">
                <a16:creationId xmlns:a16="http://schemas.microsoft.com/office/drawing/2014/main" id="{96DEE86D-31C6-0844-8665-8557BB84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5140325"/>
            <a:ext cx="152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Cell format</a:t>
            </a:r>
            <a:endParaRPr lang="en-US" altLang="en-US" sz="18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2F321B9F-47E7-0A4D-9198-6E80FFE6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6892A95A-906E-3445-8BA4-87B6658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B12D6F27-B6EE-F94F-98AE-4D8051AB8D59}" type="slidenum">
              <a:rPr lang="en-US" altLang="en-US" sz="1200">
                <a:latin typeface="Arial" panose="020B0604020202020204" pitchFamily="34" charset="0"/>
              </a:rPr>
              <a:pPr/>
              <a:t>94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3C65C9F0-18F1-0F47-90B9-8F8BB37F8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ATM cell header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108DAB14-0262-444A-BB04-E850105FD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100" y="1519238"/>
            <a:ext cx="7772400" cy="46482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VCI:</a:t>
            </a:r>
            <a:r>
              <a:rPr lang="en-US" altLang="en-US" sz="2400">
                <a:ea typeface="ＭＳ Ｐゴシック" panose="020B0600070205080204" pitchFamily="34" charset="-128"/>
              </a:rPr>
              <a:t> virtual channel ID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will </a:t>
            </a:r>
            <a:r>
              <a:rPr lang="en-US" altLang="en-US" i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ea typeface="ＭＳ Ｐゴシック" panose="020B0600070205080204" pitchFamily="34" charset="-128"/>
              </a:rPr>
              <a:t> from link to link thru net</a:t>
            </a:r>
          </a:p>
          <a:p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PT:</a:t>
            </a: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Payload type (e.g. RM cell versus data cell) </a:t>
            </a:r>
          </a:p>
          <a:p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CLP: </a:t>
            </a:r>
            <a:r>
              <a:rPr lang="en-US" altLang="en-US" sz="2400">
                <a:ea typeface="ＭＳ Ｐゴシック" panose="020B0600070205080204" pitchFamily="34" charset="-128"/>
              </a:rPr>
              <a:t>Cell Loss Priority bit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CLP = 1 implies low priority cell, can be discarded if congestion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HEC:</a:t>
            </a:r>
            <a:r>
              <a:rPr lang="en-US" altLang="en-US" sz="2400">
                <a:ea typeface="ＭＳ Ｐゴシック" panose="020B0600070205080204" pitchFamily="34" charset="-128"/>
              </a:rPr>
              <a:t> Header Error Checksum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cyclic redundancy check</a:t>
            </a:r>
          </a:p>
        </p:txBody>
      </p:sp>
      <p:pic>
        <p:nvPicPr>
          <p:cNvPr id="132102" name="Picture 4" descr="5">
            <a:extLst>
              <a:ext uri="{FF2B5EF4-FFF2-40B4-BE49-F238E27FC236}">
                <a16:creationId xmlns:a16="http://schemas.microsoft.com/office/drawing/2014/main" id="{DDBE5A0E-C899-914A-A40C-604218FF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5187950"/>
            <a:ext cx="5276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6" name="Footer Placeholder 4">
            <a:extLst>
              <a:ext uri="{FF2B5EF4-FFF2-40B4-BE49-F238E27FC236}">
                <a16:creationId xmlns:a16="http://schemas.microsoft.com/office/drawing/2014/main" id="{5905BA01-48C1-924D-93B8-B69385FF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34157" name="Slide Number Placeholder 5">
            <a:extLst>
              <a:ext uri="{FF2B5EF4-FFF2-40B4-BE49-F238E27FC236}">
                <a16:creationId xmlns:a16="http://schemas.microsoft.com/office/drawing/2014/main" id="{7996DA4C-F68B-4648-9991-E9B11367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28C40CE3-85A5-7F47-B184-EC0F9CB1226C}" type="slidenum">
              <a:rPr lang="en-US" altLang="en-US" sz="1200">
                <a:latin typeface="Arial" panose="020B0604020202020204" pitchFamily="34" charset="0"/>
              </a:rPr>
              <a:pPr/>
              <a:t>95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4158" name="Rectangle 2">
            <a:extLst>
              <a:ext uri="{FF2B5EF4-FFF2-40B4-BE49-F238E27FC236}">
                <a16:creationId xmlns:a16="http://schemas.microsoft.com/office/drawing/2014/main" id="{C535A940-3727-1648-851A-F65DD65D6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IP-Over-ATM</a:t>
            </a:r>
          </a:p>
        </p:txBody>
      </p:sp>
      <p:sp>
        <p:nvSpPr>
          <p:cNvPr id="134159" name="Rectangle 3">
            <a:extLst>
              <a:ext uri="{FF2B5EF4-FFF2-40B4-BE49-F238E27FC236}">
                <a16:creationId xmlns:a16="http://schemas.microsoft.com/office/drawing/2014/main" id="{B86C904E-95C6-314E-8D4F-289F3F063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1077913"/>
            <a:ext cx="3397250" cy="542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Classic IP only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3 “networks” (e.g., LAN segments)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MAC (802.3) and IP addresses</a:t>
            </a:r>
          </a:p>
        </p:txBody>
      </p:sp>
      <p:grpSp>
        <p:nvGrpSpPr>
          <p:cNvPr id="134160" name="Group 4">
            <a:extLst>
              <a:ext uri="{FF2B5EF4-FFF2-40B4-BE49-F238E27FC236}">
                <a16:creationId xmlns:a16="http://schemas.microsoft.com/office/drawing/2014/main" id="{41E32262-AE0F-A946-B76A-5BAFA212134D}"/>
              </a:ext>
            </a:extLst>
          </p:cNvPr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134239" name="Freeform 5">
              <a:extLst>
                <a:ext uri="{FF2B5EF4-FFF2-40B4-BE49-F238E27FC236}">
                  <a16:creationId xmlns:a16="http://schemas.microsoft.com/office/drawing/2014/main" id="{55154F2C-8448-CC43-B921-8A2C37E05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40" name="Freeform 6">
              <a:extLst>
                <a:ext uri="{FF2B5EF4-FFF2-40B4-BE49-F238E27FC236}">
                  <a16:creationId xmlns:a16="http://schemas.microsoft.com/office/drawing/2014/main" id="{4EA007F0-291F-D546-8F75-1FCDA074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41" name="Freeform 7">
              <a:extLst>
                <a:ext uri="{FF2B5EF4-FFF2-40B4-BE49-F238E27FC236}">
                  <a16:creationId xmlns:a16="http://schemas.microsoft.com/office/drawing/2014/main" id="{3DB05880-ED2F-3A45-988A-0FB52AAF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4242" name="Group 8">
              <a:extLst>
                <a:ext uri="{FF2B5EF4-FFF2-40B4-BE49-F238E27FC236}">
                  <a16:creationId xmlns:a16="http://schemas.microsoft.com/office/drawing/2014/main" id="{845C1148-E42C-B240-86BA-19EA5BAF1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134266" name="Oval 9">
                <a:extLst>
                  <a:ext uri="{FF2B5EF4-FFF2-40B4-BE49-F238E27FC236}">
                    <a16:creationId xmlns:a16="http://schemas.microsoft.com/office/drawing/2014/main" id="{E892273B-3DB1-1341-BF5D-754AD4BCF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4267" name="Line 10">
                <a:extLst>
                  <a:ext uri="{FF2B5EF4-FFF2-40B4-BE49-F238E27FC236}">
                    <a16:creationId xmlns:a16="http://schemas.microsoft.com/office/drawing/2014/main" id="{E1537787-BDD2-B14A-AB01-6B501DF79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8" name="Line 11">
                <a:extLst>
                  <a:ext uri="{FF2B5EF4-FFF2-40B4-BE49-F238E27FC236}">
                    <a16:creationId xmlns:a16="http://schemas.microsoft.com/office/drawing/2014/main" id="{67B2A899-2D98-3E41-9DCB-55274C0E1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9" name="Rectangle 12">
                <a:extLst>
                  <a:ext uri="{FF2B5EF4-FFF2-40B4-BE49-F238E27FC236}">
                    <a16:creationId xmlns:a16="http://schemas.microsoft.com/office/drawing/2014/main" id="{F6AADEED-5441-5D44-9256-E1EAE8E54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70" name="Oval 13">
                <a:extLst>
                  <a:ext uri="{FF2B5EF4-FFF2-40B4-BE49-F238E27FC236}">
                    <a16:creationId xmlns:a16="http://schemas.microsoft.com/office/drawing/2014/main" id="{01A6865E-E8A8-D34C-99A9-FCF93729D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34271" name="Group 14">
                <a:extLst>
                  <a:ext uri="{FF2B5EF4-FFF2-40B4-BE49-F238E27FC236}">
                    <a16:creationId xmlns:a16="http://schemas.microsoft.com/office/drawing/2014/main" id="{C44C9CC4-2C61-C54D-884C-66EF3BF22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276" name="Line 15">
                  <a:extLst>
                    <a:ext uri="{FF2B5EF4-FFF2-40B4-BE49-F238E27FC236}">
                      <a16:creationId xmlns:a16="http://schemas.microsoft.com/office/drawing/2014/main" id="{D5172BA2-F9A1-AA4E-9DD5-107D21EA6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7" name="Line 16">
                  <a:extLst>
                    <a:ext uri="{FF2B5EF4-FFF2-40B4-BE49-F238E27FC236}">
                      <a16:creationId xmlns:a16="http://schemas.microsoft.com/office/drawing/2014/main" id="{5DA16397-596F-7F49-B135-475BEC283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8" name="Line 17">
                  <a:extLst>
                    <a:ext uri="{FF2B5EF4-FFF2-40B4-BE49-F238E27FC236}">
                      <a16:creationId xmlns:a16="http://schemas.microsoft.com/office/drawing/2014/main" id="{8BAED999-1E6C-5D45-9C42-82B7CD6436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272" name="Group 18">
                <a:extLst>
                  <a:ext uri="{FF2B5EF4-FFF2-40B4-BE49-F238E27FC236}">
                    <a16:creationId xmlns:a16="http://schemas.microsoft.com/office/drawing/2014/main" id="{53A2C145-3688-C649-9E17-B3AEE8B6E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273" name="Line 19">
                  <a:extLst>
                    <a:ext uri="{FF2B5EF4-FFF2-40B4-BE49-F238E27FC236}">
                      <a16:creationId xmlns:a16="http://schemas.microsoft.com/office/drawing/2014/main" id="{9EEE4132-F216-F049-9E00-3978C724D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4" name="Line 20">
                  <a:extLst>
                    <a:ext uri="{FF2B5EF4-FFF2-40B4-BE49-F238E27FC236}">
                      <a16:creationId xmlns:a16="http://schemas.microsoft.com/office/drawing/2014/main" id="{2B0D548F-50FB-2546-BAA1-A15A2DB5E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5" name="Line 21">
                  <a:extLst>
                    <a:ext uri="{FF2B5EF4-FFF2-40B4-BE49-F238E27FC236}">
                      <a16:creationId xmlns:a16="http://schemas.microsoft.com/office/drawing/2014/main" id="{4025E499-19D7-D546-A547-5B17394E7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134151" name="Object 7">
              <a:extLst>
                <a:ext uri="{FF2B5EF4-FFF2-40B4-BE49-F238E27FC236}">
                  <a16:creationId xmlns:a16="http://schemas.microsoft.com/office/drawing/2014/main" id="{29ABBF0D-91E7-7649-B3F0-D31481327C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99" name="Clip" r:id="rId4" imgW="7143750" imgH="7143750" progId="MS_ClipArt_Gallery.2">
                    <p:embed/>
                  </p:oleObj>
                </mc:Choice>
                <mc:Fallback>
                  <p:oleObj name="Clip" r:id="rId4" imgW="7143750" imgH="714375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975"/>
                          <a:ext cx="266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2" name="Object 8">
              <a:extLst>
                <a:ext uri="{FF2B5EF4-FFF2-40B4-BE49-F238E27FC236}">
                  <a16:creationId xmlns:a16="http://schemas.microsoft.com/office/drawing/2014/main" id="{63A04A4F-0F47-BC46-A1F6-96269A2DC8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0" name="Clip" r:id="rId6" imgW="7143750" imgH="7143750" progId="MS_ClipArt_Gallery.2">
                    <p:embed/>
                  </p:oleObj>
                </mc:Choice>
                <mc:Fallback>
                  <p:oleObj name="Clip" r:id="rId6" imgW="7143750" imgH="714375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659"/>
                          <a:ext cx="266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3" name="Object 9">
              <a:extLst>
                <a:ext uri="{FF2B5EF4-FFF2-40B4-BE49-F238E27FC236}">
                  <a16:creationId xmlns:a16="http://schemas.microsoft.com/office/drawing/2014/main" id="{287E09B6-67BA-C445-998A-1CAB088095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1" name="Clip" r:id="rId7" imgW="7143750" imgH="7143750" progId="MS_ClipArt_Gallery.2">
                    <p:embed/>
                  </p:oleObj>
                </mc:Choice>
                <mc:Fallback>
                  <p:oleObj name="Clip" r:id="rId7" imgW="7143750" imgH="714375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819"/>
                          <a:ext cx="266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4" name="Object 10">
              <a:extLst>
                <a:ext uri="{FF2B5EF4-FFF2-40B4-BE49-F238E27FC236}">
                  <a16:creationId xmlns:a16="http://schemas.microsoft.com/office/drawing/2014/main" id="{55D327E4-4BFE-9949-B156-787C2BBA94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2" name="Clip" r:id="rId8" imgW="7143750" imgH="7143750" progId="MS_ClipArt_Gallery.2">
                    <p:embed/>
                  </p:oleObj>
                </mc:Choice>
                <mc:Fallback>
                  <p:oleObj name="Clip" r:id="rId8" imgW="7143750" imgH="714375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121"/>
                          <a:ext cx="266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243" name="Freeform 26">
              <a:extLst>
                <a:ext uri="{FF2B5EF4-FFF2-40B4-BE49-F238E27FC236}">
                  <a16:creationId xmlns:a16="http://schemas.microsoft.com/office/drawing/2014/main" id="{CE38CF98-F432-CB43-9A86-220DB754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44" name="Line 27">
              <a:extLst>
                <a:ext uri="{FF2B5EF4-FFF2-40B4-BE49-F238E27FC236}">
                  <a16:creationId xmlns:a16="http://schemas.microsoft.com/office/drawing/2014/main" id="{6FA3C308-9A90-A040-B545-65E780216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5" name="Oval 28">
              <a:extLst>
                <a:ext uri="{FF2B5EF4-FFF2-40B4-BE49-F238E27FC236}">
                  <a16:creationId xmlns:a16="http://schemas.microsoft.com/office/drawing/2014/main" id="{40127ADC-BBD3-EC4C-956E-9661E38B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46" name="Oval 29">
              <a:extLst>
                <a:ext uri="{FF2B5EF4-FFF2-40B4-BE49-F238E27FC236}">
                  <a16:creationId xmlns:a16="http://schemas.microsoft.com/office/drawing/2014/main" id="{20E97118-7BFC-6543-8AA1-C224B5AE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47" name="Oval 30">
              <a:extLst>
                <a:ext uri="{FF2B5EF4-FFF2-40B4-BE49-F238E27FC236}">
                  <a16:creationId xmlns:a16="http://schemas.microsoft.com/office/drawing/2014/main" id="{995ADF62-5D24-AC4D-9C95-A704BE3CD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4248" name="Group 31">
              <a:extLst>
                <a:ext uri="{FF2B5EF4-FFF2-40B4-BE49-F238E27FC236}">
                  <a16:creationId xmlns:a16="http://schemas.microsoft.com/office/drawing/2014/main" id="{6488F1C3-C225-694C-AA92-8239AF954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134253" name="Oval 32">
                <a:extLst>
                  <a:ext uri="{FF2B5EF4-FFF2-40B4-BE49-F238E27FC236}">
                    <a16:creationId xmlns:a16="http://schemas.microsoft.com/office/drawing/2014/main" id="{00A0478C-2550-C248-8E78-FEFF5D937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4254" name="Line 33">
                <a:extLst>
                  <a:ext uri="{FF2B5EF4-FFF2-40B4-BE49-F238E27FC236}">
                    <a16:creationId xmlns:a16="http://schemas.microsoft.com/office/drawing/2014/main" id="{93154FB0-27F1-FC4A-8BC0-8633543A3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5" name="Line 34">
                <a:extLst>
                  <a:ext uri="{FF2B5EF4-FFF2-40B4-BE49-F238E27FC236}">
                    <a16:creationId xmlns:a16="http://schemas.microsoft.com/office/drawing/2014/main" id="{953DE2D4-C96B-2746-AC68-AF5D814A0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6" name="Rectangle 35">
                <a:extLst>
                  <a:ext uri="{FF2B5EF4-FFF2-40B4-BE49-F238E27FC236}">
                    <a16:creationId xmlns:a16="http://schemas.microsoft.com/office/drawing/2014/main" id="{6A0013A7-D1AD-D144-B5EB-907699A8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57" name="Oval 36">
                <a:extLst>
                  <a:ext uri="{FF2B5EF4-FFF2-40B4-BE49-F238E27FC236}">
                    <a16:creationId xmlns:a16="http://schemas.microsoft.com/office/drawing/2014/main" id="{0F7C2E92-D65B-1545-B2EE-650CFED9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34258" name="Group 37">
                <a:extLst>
                  <a:ext uri="{FF2B5EF4-FFF2-40B4-BE49-F238E27FC236}">
                    <a16:creationId xmlns:a16="http://schemas.microsoft.com/office/drawing/2014/main" id="{63D15BBB-D66E-2D45-8BA2-E222DAD5EF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263" name="Line 38">
                  <a:extLst>
                    <a:ext uri="{FF2B5EF4-FFF2-40B4-BE49-F238E27FC236}">
                      <a16:creationId xmlns:a16="http://schemas.microsoft.com/office/drawing/2014/main" id="{BFCF401E-E936-9D46-9E19-B330E1D55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4" name="Line 39">
                  <a:extLst>
                    <a:ext uri="{FF2B5EF4-FFF2-40B4-BE49-F238E27FC236}">
                      <a16:creationId xmlns:a16="http://schemas.microsoft.com/office/drawing/2014/main" id="{6DE98CC2-F157-964D-802F-7662B42419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5" name="Line 40">
                  <a:extLst>
                    <a:ext uri="{FF2B5EF4-FFF2-40B4-BE49-F238E27FC236}">
                      <a16:creationId xmlns:a16="http://schemas.microsoft.com/office/drawing/2014/main" id="{788A6A3C-FFDB-6441-9ADB-0D7461734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259" name="Group 41">
                <a:extLst>
                  <a:ext uri="{FF2B5EF4-FFF2-40B4-BE49-F238E27FC236}">
                    <a16:creationId xmlns:a16="http://schemas.microsoft.com/office/drawing/2014/main" id="{CC6AD605-DCA8-9746-9E05-EC4517F256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260" name="Line 42">
                  <a:extLst>
                    <a:ext uri="{FF2B5EF4-FFF2-40B4-BE49-F238E27FC236}">
                      <a16:creationId xmlns:a16="http://schemas.microsoft.com/office/drawing/2014/main" id="{7BBB33CE-69DA-594F-BABC-943C48D15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1" name="Line 43">
                  <a:extLst>
                    <a:ext uri="{FF2B5EF4-FFF2-40B4-BE49-F238E27FC236}">
                      <a16:creationId xmlns:a16="http://schemas.microsoft.com/office/drawing/2014/main" id="{A8DC397F-D46C-414C-8961-5529B5F6B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2" name="Line 44">
                  <a:extLst>
                    <a:ext uri="{FF2B5EF4-FFF2-40B4-BE49-F238E27FC236}">
                      <a16:creationId xmlns:a16="http://schemas.microsoft.com/office/drawing/2014/main" id="{C03E0E11-AE47-9D4F-A9EA-A97390239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249" name="Freeform 45">
              <a:extLst>
                <a:ext uri="{FF2B5EF4-FFF2-40B4-BE49-F238E27FC236}">
                  <a16:creationId xmlns:a16="http://schemas.microsoft.com/office/drawing/2014/main" id="{80F13384-1AA1-F74F-B64C-CA8DDDB01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50" name="Line 46">
              <a:extLst>
                <a:ext uri="{FF2B5EF4-FFF2-40B4-BE49-F238E27FC236}">
                  <a16:creationId xmlns:a16="http://schemas.microsoft.com/office/drawing/2014/main" id="{2C2A8C17-ABA7-8641-962B-E0D3D5C5E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4155" name="Object 11">
              <a:extLst>
                <a:ext uri="{FF2B5EF4-FFF2-40B4-BE49-F238E27FC236}">
                  <a16:creationId xmlns:a16="http://schemas.microsoft.com/office/drawing/2014/main" id="{7F8E31BB-B1C7-6D4B-B6DC-048ABDC4E2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3" name="Clip" r:id="rId9" imgW="7143750" imgH="7143750" progId="MS_ClipArt_Gallery.2">
                    <p:embed/>
                  </p:oleObj>
                </mc:Choice>
                <mc:Fallback>
                  <p:oleObj name="Clip" r:id="rId9" imgW="7143750" imgH="714375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104"/>
                          <a:ext cx="266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251" name="Freeform 48">
              <a:extLst>
                <a:ext uri="{FF2B5EF4-FFF2-40B4-BE49-F238E27FC236}">
                  <a16:creationId xmlns:a16="http://schemas.microsoft.com/office/drawing/2014/main" id="{B20536E8-BFED-DA49-B979-C8A1385601CD}"/>
                </a:ext>
              </a:extLst>
            </p:cNvPr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52" name="Line 49">
              <a:extLst>
                <a:ext uri="{FF2B5EF4-FFF2-40B4-BE49-F238E27FC236}">
                  <a16:creationId xmlns:a16="http://schemas.microsoft.com/office/drawing/2014/main" id="{4AF72F07-071E-654C-9953-E1E8051A6C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61" name="Rectangle 50">
            <a:extLst>
              <a:ext uri="{FF2B5EF4-FFF2-40B4-BE49-F238E27FC236}">
                <a16:creationId xmlns:a16="http://schemas.microsoft.com/office/drawing/2014/main" id="{37D8F859-D4E1-D24F-BCFA-9719F957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673100"/>
            <a:ext cx="372268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IP over ATM</a:t>
            </a:r>
            <a:r>
              <a:rPr lang="en-US" altLang="en-US"/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replace “network” (e.g., LAN segment) with ATM network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n-US"/>
              <a:t>ATM addresses, IP addresses</a:t>
            </a:r>
          </a:p>
        </p:txBody>
      </p:sp>
      <p:sp>
        <p:nvSpPr>
          <p:cNvPr id="134162" name="Freeform 51">
            <a:extLst>
              <a:ext uri="{FF2B5EF4-FFF2-40B4-BE49-F238E27FC236}">
                <a16:creationId xmlns:a16="http://schemas.microsoft.com/office/drawing/2014/main" id="{AA00E2AF-2BF1-924A-8B03-2EFCD78C492F}"/>
              </a:ext>
            </a:extLst>
          </p:cNvPr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63" name="Freeform 52">
            <a:extLst>
              <a:ext uri="{FF2B5EF4-FFF2-40B4-BE49-F238E27FC236}">
                <a16:creationId xmlns:a16="http://schemas.microsoft.com/office/drawing/2014/main" id="{2BAE355A-62DE-1547-9DD7-543A8CD31DE8}"/>
              </a:ext>
            </a:extLst>
          </p:cNvPr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64" name="Freeform 53">
            <a:extLst>
              <a:ext uri="{FF2B5EF4-FFF2-40B4-BE49-F238E27FC236}">
                <a16:creationId xmlns:a16="http://schemas.microsoft.com/office/drawing/2014/main" id="{78A3DB62-C9EF-4E4E-ADCD-6DC237513E82}"/>
              </a:ext>
            </a:extLst>
          </p:cNvPr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34165" name="Group 54">
            <a:extLst>
              <a:ext uri="{FF2B5EF4-FFF2-40B4-BE49-F238E27FC236}">
                <a16:creationId xmlns:a16="http://schemas.microsoft.com/office/drawing/2014/main" id="{DFF3435F-0EED-664A-AD03-44E549142EA9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134226" name="Oval 55">
              <a:extLst>
                <a:ext uri="{FF2B5EF4-FFF2-40B4-BE49-F238E27FC236}">
                  <a16:creationId xmlns:a16="http://schemas.microsoft.com/office/drawing/2014/main" id="{202C1B48-3925-5749-A56A-16937787A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27" name="Line 56">
              <a:extLst>
                <a:ext uri="{FF2B5EF4-FFF2-40B4-BE49-F238E27FC236}">
                  <a16:creationId xmlns:a16="http://schemas.microsoft.com/office/drawing/2014/main" id="{D032FA08-089D-6F4E-98D6-CD17415FD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28" name="Line 57">
              <a:extLst>
                <a:ext uri="{FF2B5EF4-FFF2-40B4-BE49-F238E27FC236}">
                  <a16:creationId xmlns:a16="http://schemas.microsoft.com/office/drawing/2014/main" id="{A2D9310B-1446-1341-8868-D77A5FC1D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29" name="Rectangle 58">
              <a:extLst>
                <a:ext uri="{FF2B5EF4-FFF2-40B4-BE49-F238E27FC236}">
                  <a16:creationId xmlns:a16="http://schemas.microsoft.com/office/drawing/2014/main" id="{D1CBF579-FE4C-F74B-A34F-A6C9146C7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4230" name="Oval 59">
              <a:extLst>
                <a:ext uri="{FF2B5EF4-FFF2-40B4-BE49-F238E27FC236}">
                  <a16:creationId xmlns:a16="http://schemas.microsoft.com/office/drawing/2014/main" id="{F285F067-E76E-5E4E-A016-6B892E82B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4231" name="Group 60">
              <a:extLst>
                <a:ext uri="{FF2B5EF4-FFF2-40B4-BE49-F238E27FC236}">
                  <a16:creationId xmlns:a16="http://schemas.microsoft.com/office/drawing/2014/main" id="{F873937A-3966-094F-AAF4-A8BF07A2B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236" name="Line 61">
                <a:extLst>
                  <a:ext uri="{FF2B5EF4-FFF2-40B4-BE49-F238E27FC236}">
                    <a16:creationId xmlns:a16="http://schemas.microsoft.com/office/drawing/2014/main" id="{19632A04-9B9C-FA49-B0E1-8999C8872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7" name="Line 62">
                <a:extLst>
                  <a:ext uri="{FF2B5EF4-FFF2-40B4-BE49-F238E27FC236}">
                    <a16:creationId xmlns:a16="http://schemas.microsoft.com/office/drawing/2014/main" id="{A93A90B4-D9FD-5D49-B0E8-17BF467B7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8" name="Line 63">
                <a:extLst>
                  <a:ext uri="{FF2B5EF4-FFF2-40B4-BE49-F238E27FC236}">
                    <a16:creationId xmlns:a16="http://schemas.microsoft.com/office/drawing/2014/main" id="{21399287-554D-E540-AA63-1CBB2888A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32" name="Group 64">
              <a:extLst>
                <a:ext uri="{FF2B5EF4-FFF2-40B4-BE49-F238E27FC236}">
                  <a16:creationId xmlns:a16="http://schemas.microsoft.com/office/drawing/2014/main" id="{2D304D2B-12C7-AE45-B743-BAFC452E8AA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4233" name="Line 65">
                <a:extLst>
                  <a:ext uri="{FF2B5EF4-FFF2-40B4-BE49-F238E27FC236}">
                    <a16:creationId xmlns:a16="http://schemas.microsoft.com/office/drawing/2014/main" id="{FC76D9E7-8A61-F441-8262-38D4B394D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4" name="Line 66">
                <a:extLst>
                  <a:ext uri="{FF2B5EF4-FFF2-40B4-BE49-F238E27FC236}">
                    <a16:creationId xmlns:a16="http://schemas.microsoft.com/office/drawing/2014/main" id="{BCD57D31-5226-E045-B889-3D9D26BD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5" name="Line 67">
                <a:extLst>
                  <a:ext uri="{FF2B5EF4-FFF2-40B4-BE49-F238E27FC236}">
                    <a16:creationId xmlns:a16="http://schemas.microsoft.com/office/drawing/2014/main" id="{9E9169DD-4930-D745-8B64-D779E0703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34146" name="Object 2">
            <a:extLst>
              <a:ext uri="{FF2B5EF4-FFF2-40B4-BE49-F238E27FC236}">
                <a16:creationId xmlns:a16="http://schemas.microsoft.com/office/drawing/2014/main" id="{08E6F237-413C-C440-9080-C04697CF5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4" name="Clip" r:id="rId10" imgW="7143750" imgH="7143750" progId="MS_ClipArt_Gallery.2">
                  <p:embed/>
                </p:oleObj>
              </mc:Choice>
              <mc:Fallback>
                <p:oleObj name="Clip" r:id="rId10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47345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>
            <a:extLst>
              <a:ext uri="{FF2B5EF4-FFF2-40B4-BE49-F238E27FC236}">
                <a16:creationId xmlns:a16="http://schemas.microsoft.com/office/drawing/2014/main" id="{0B762E32-A7FA-174F-B59E-B4891A6C1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5" name="Clip" r:id="rId11" imgW="7143750" imgH="7143750" progId="MS_ClipArt_Gallery.2">
                  <p:embed/>
                </p:oleObj>
              </mc:Choice>
              <mc:Fallback>
                <p:oleObj name="Clip" r:id="rId11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46650"/>
                        <a:ext cx="5254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>
            <a:extLst>
              <a:ext uri="{FF2B5EF4-FFF2-40B4-BE49-F238E27FC236}">
                <a16:creationId xmlns:a16="http://schemas.microsoft.com/office/drawing/2014/main" id="{7B6CEC57-C368-D24E-8024-89E0DC585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6" name="Clip" r:id="rId12" imgW="7143750" imgH="7143750" progId="MS_ClipArt_Gallery.2">
                  <p:embed/>
                </p:oleObj>
              </mc:Choice>
              <mc:Fallback>
                <p:oleObj name="Clip" r:id="rId12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13690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>
            <a:extLst>
              <a:ext uri="{FF2B5EF4-FFF2-40B4-BE49-F238E27FC236}">
                <a16:creationId xmlns:a16="http://schemas.microsoft.com/office/drawing/2014/main" id="{30CF33BA-9AA4-8C41-B9EA-C5C2B1565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7" name="Clip" r:id="rId13" imgW="7143750" imgH="7143750" progId="MS_ClipArt_Gallery.2">
                  <p:embed/>
                </p:oleObj>
              </mc:Choice>
              <mc:Fallback>
                <p:oleObj name="Clip" r:id="rId13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94360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6" name="Freeform 72">
            <a:extLst>
              <a:ext uri="{FF2B5EF4-FFF2-40B4-BE49-F238E27FC236}">
                <a16:creationId xmlns:a16="http://schemas.microsoft.com/office/drawing/2014/main" id="{1479BD87-ACFB-4F44-8CEB-586F9E90A9E7}"/>
              </a:ext>
            </a:extLst>
          </p:cNvPr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67" name="Line 73">
            <a:extLst>
              <a:ext uri="{FF2B5EF4-FFF2-40B4-BE49-F238E27FC236}">
                <a16:creationId xmlns:a16="http://schemas.microsoft.com/office/drawing/2014/main" id="{1B72F287-9DFC-4547-8585-AFFD7BFC6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74">
            <a:extLst>
              <a:ext uri="{FF2B5EF4-FFF2-40B4-BE49-F238E27FC236}">
                <a16:creationId xmlns:a16="http://schemas.microsoft.com/office/drawing/2014/main" id="{B3A65700-9F98-C74E-8210-EF9E91F1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69" name="Oval 75">
            <a:extLst>
              <a:ext uri="{FF2B5EF4-FFF2-40B4-BE49-F238E27FC236}">
                <a16:creationId xmlns:a16="http://schemas.microsoft.com/office/drawing/2014/main" id="{815F26C3-2DCB-1A4A-853F-70D184F2C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70" name="Oval 76">
            <a:extLst>
              <a:ext uri="{FF2B5EF4-FFF2-40B4-BE49-F238E27FC236}">
                <a16:creationId xmlns:a16="http://schemas.microsoft.com/office/drawing/2014/main" id="{F3C413B7-09C5-B34A-AEBB-EA33152A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34171" name="Group 77">
            <a:extLst>
              <a:ext uri="{FF2B5EF4-FFF2-40B4-BE49-F238E27FC236}">
                <a16:creationId xmlns:a16="http://schemas.microsoft.com/office/drawing/2014/main" id="{F13DB17E-9A2F-A348-B926-6C4E68C84E9A}"/>
              </a:ext>
            </a:extLst>
          </p:cNvPr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134213" name="Oval 78">
              <a:extLst>
                <a:ext uri="{FF2B5EF4-FFF2-40B4-BE49-F238E27FC236}">
                  <a16:creationId xmlns:a16="http://schemas.microsoft.com/office/drawing/2014/main" id="{FBC2F694-54C1-164C-88B0-E146FADF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14" name="Line 79">
              <a:extLst>
                <a:ext uri="{FF2B5EF4-FFF2-40B4-BE49-F238E27FC236}">
                  <a16:creationId xmlns:a16="http://schemas.microsoft.com/office/drawing/2014/main" id="{7E679FA3-E5D5-1344-B0F5-D6F114147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5" name="Line 80">
              <a:extLst>
                <a:ext uri="{FF2B5EF4-FFF2-40B4-BE49-F238E27FC236}">
                  <a16:creationId xmlns:a16="http://schemas.microsoft.com/office/drawing/2014/main" id="{57F15708-2A86-E945-9B17-E461AE4F7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6" name="Rectangle 81">
              <a:extLst>
                <a:ext uri="{FF2B5EF4-FFF2-40B4-BE49-F238E27FC236}">
                  <a16:creationId xmlns:a16="http://schemas.microsoft.com/office/drawing/2014/main" id="{5E08D009-2E88-3342-BA54-EE9CE8843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4217" name="Oval 82">
              <a:extLst>
                <a:ext uri="{FF2B5EF4-FFF2-40B4-BE49-F238E27FC236}">
                  <a16:creationId xmlns:a16="http://schemas.microsoft.com/office/drawing/2014/main" id="{69C4E938-AEEF-604D-8594-2D2D53968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4218" name="Group 83">
              <a:extLst>
                <a:ext uri="{FF2B5EF4-FFF2-40B4-BE49-F238E27FC236}">
                  <a16:creationId xmlns:a16="http://schemas.microsoft.com/office/drawing/2014/main" id="{866DB251-0B97-9B4A-B128-A5FE664E6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223" name="Line 84">
                <a:extLst>
                  <a:ext uri="{FF2B5EF4-FFF2-40B4-BE49-F238E27FC236}">
                    <a16:creationId xmlns:a16="http://schemas.microsoft.com/office/drawing/2014/main" id="{57CB9D75-556A-3F48-A4AE-876D862DC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4" name="Line 85">
                <a:extLst>
                  <a:ext uri="{FF2B5EF4-FFF2-40B4-BE49-F238E27FC236}">
                    <a16:creationId xmlns:a16="http://schemas.microsoft.com/office/drawing/2014/main" id="{8565DD28-764C-F34B-A0B5-FF454AC8E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5" name="Line 86">
                <a:extLst>
                  <a:ext uri="{FF2B5EF4-FFF2-40B4-BE49-F238E27FC236}">
                    <a16:creationId xmlns:a16="http://schemas.microsoft.com/office/drawing/2014/main" id="{5B7BA761-35D4-314B-8212-677F3A2FE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19" name="Group 87">
              <a:extLst>
                <a:ext uri="{FF2B5EF4-FFF2-40B4-BE49-F238E27FC236}">
                  <a16:creationId xmlns:a16="http://schemas.microsoft.com/office/drawing/2014/main" id="{F25AD340-497E-D74C-82EE-309490995B6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4220" name="Line 88">
                <a:extLst>
                  <a:ext uri="{FF2B5EF4-FFF2-40B4-BE49-F238E27FC236}">
                    <a16:creationId xmlns:a16="http://schemas.microsoft.com/office/drawing/2014/main" id="{D01D7DC0-2866-9C4D-936B-BA20D33DA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1" name="Line 89">
                <a:extLst>
                  <a:ext uri="{FF2B5EF4-FFF2-40B4-BE49-F238E27FC236}">
                    <a16:creationId xmlns:a16="http://schemas.microsoft.com/office/drawing/2014/main" id="{EABC2853-0940-824A-B7A6-4F90447AC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2" name="Line 90">
                <a:extLst>
                  <a:ext uri="{FF2B5EF4-FFF2-40B4-BE49-F238E27FC236}">
                    <a16:creationId xmlns:a16="http://schemas.microsoft.com/office/drawing/2014/main" id="{67AACFB4-4AC7-1E43-9CA6-FA367D8B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72" name="Freeform 91">
            <a:extLst>
              <a:ext uri="{FF2B5EF4-FFF2-40B4-BE49-F238E27FC236}">
                <a16:creationId xmlns:a16="http://schemas.microsoft.com/office/drawing/2014/main" id="{74AE4F89-EDC8-C149-9A7D-C56CC61FBFAD}"/>
              </a:ext>
            </a:extLst>
          </p:cNvPr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134150" name="Object 6">
            <a:extLst>
              <a:ext uri="{FF2B5EF4-FFF2-40B4-BE49-F238E27FC236}">
                <a16:creationId xmlns:a16="http://schemas.microsoft.com/office/drawing/2014/main" id="{43F3225E-7016-0447-9DA7-6E488055A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8" name="Clip" r:id="rId14" imgW="7143750" imgH="7143750" progId="MS_ClipArt_Gallery.2">
                  <p:embed/>
                </p:oleObj>
              </mc:Choice>
              <mc:Fallback>
                <p:oleObj name="Clip" r:id="rId14" imgW="7143750" imgH="71437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905500"/>
                        <a:ext cx="5238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73" name="Freeform 93">
            <a:extLst>
              <a:ext uri="{FF2B5EF4-FFF2-40B4-BE49-F238E27FC236}">
                <a16:creationId xmlns:a16="http://schemas.microsoft.com/office/drawing/2014/main" id="{B1A57CFD-40A9-9048-9031-9DA6E78C545D}"/>
              </a:ext>
            </a:extLst>
          </p:cNvPr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74" name="Line 94">
            <a:extLst>
              <a:ext uri="{FF2B5EF4-FFF2-40B4-BE49-F238E27FC236}">
                <a16:creationId xmlns:a16="http://schemas.microsoft.com/office/drawing/2014/main" id="{191DD741-79F1-BC4E-8FDF-E823AFEBCD00}"/>
              </a:ext>
            </a:extLst>
          </p:cNvPr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75" name="Group 95">
            <a:extLst>
              <a:ext uri="{FF2B5EF4-FFF2-40B4-BE49-F238E27FC236}">
                <a16:creationId xmlns:a16="http://schemas.microsoft.com/office/drawing/2014/main" id="{0E282BC1-D3F8-5642-8D70-74E2CAD53A4C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134201" name="Rectangle 96">
              <a:extLst>
                <a:ext uri="{FF2B5EF4-FFF2-40B4-BE49-F238E27FC236}">
                  <a16:creationId xmlns:a16="http://schemas.microsoft.com/office/drawing/2014/main" id="{82E40D4D-9B77-744B-B239-852D448C6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02" name="Rectangle 97">
              <a:extLst>
                <a:ext uri="{FF2B5EF4-FFF2-40B4-BE49-F238E27FC236}">
                  <a16:creationId xmlns:a16="http://schemas.microsoft.com/office/drawing/2014/main" id="{73484606-7186-8F44-9C5C-C68ED15D8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4203" name="Group 98">
              <a:extLst>
                <a:ext uri="{FF2B5EF4-FFF2-40B4-BE49-F238E27FC236}">
                  <a16:creationId xmlns:a16="http://schemas.microsoft.com/office/drawing/2014/main" id="{C889E8A3-DA47-1B46-A355-B7FC73DCCA2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34210" name="Line 99">
                <a:extLst>
                  <a:ext uri="{FF2B5EF4-FFF2-40B4-BE49-F238E27FC236}">
                    <a16:creationId xmlns:a16="http://schemas.microsoft.com/office/drawing/2014/main" id="{70426171-0427-074D-8C06-C93B5E4D8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1" name="Line 100">
                <a:extLst>
                  <a:ext uri="{FF2B5EF4-FFF2-40B4-BE49-F238E27FC236}">
                    <a16:creationId xmlns:a16="http://schemas.microsoft.com/office/drawing/2014/main" id="{8C8D5638-AD25-B145-B8F5-BB75F13DD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2" name="Line 101">
                <a:extLst>
                  <a:ext uri="{FF2B5EF4-FFF2-40B4-BE49-F238E27FC236}">
                    <a16:creationId xmlns:a16="http://schemas.microsoft.com/office/drawing/2014/main" id="{0371C176-AD36-0846-9A86-F94546106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04" name="Group 102">
              <a:extLst>
                <a:ext uri="{FF2B5EF4-FFF2-40B4-BE49-F238E27FC236}">
                  <a16:creationId xmlns:a16="http://schemas.microsoft.com/office/drawing/2014/main" id="{5AA1E33A-2EA7-6A48-B2FF-943226999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34207" name="Line 103">
                <a:extLst>
                  <a:ext uri="{FF2B5EF4-FFF2-40B4-BE49-F238E27FC236}">
                    <a16:creationId xmlns:a16="http://schemas.microsoft.com/office/drawing/2014/main" id="{8EA1331E-1BCE-8D4F-947B-9205C96BA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8" name="Line 104">
                <a:extLst>
                  <a:ext uri="{FF2B5EF4-FFF2-40B4-BE49-F238E27FC236}">
                    <a16:creationId xmlns:a16="http://schemas.microsoft.com/office/drawing/2014/main" id="{F7524FC2-2FFD-4140-BC25-CE1439E53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9" name="Line 105">
                <a:extLst>
                  <a:ext uri="{FF2B5EF4-FFF2-40B4-BE49-F238E27FC236}">
                    <a16:creationId xmlns:a16="http://schemas.microsoft.com/office/drawing/2014/main" id="{7F2D39A1-4E26-6048-9ED1-A81DB48D3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205" name="Freeform 106">
              <a:extLst>
                <a:ext uri="{FF2B5EF4-FFF2-40B4-BE49-F238E27FC236}">
                  <a16:creationId xmlns:a16="http://schemas.microsoft.com/office/drawing/2014/main" id="{115E6A3D-BE78-CE4E-9B84-4C69AFEC7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206" name="Freeform 107">
              <a:extLst>
                <a:ext uri="{FF2B5EF4-FFF2-40B4-BE49-F238E27FC236}">
                  <a16:creationId xmlns:a16="http://schemas.microsoft.com/office/drawing/2014/main" id="{4C2BFC11-1A64-A948-BBBB-2A59E5E6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34176" name="Group 108">
            <a:extLst>
              <a:ext uri="{FF2B5EF4-FFF2-40B4-BE49-F238E27FC236}">
                <a16:creationId xmlns:a16="http://schemas.microsoft.com/office/drawing/2014/main" id="{116B05F3-3D50-2C4D-A3A6-15CB85F0FF0B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134189" name="Rectangle 109">
              <a:extLst>
                <a:ext uri="{FF2B5EF4-FFF2-40B4-BE49-F238E27FC236}">
                  <a16:creationId xmlns:a16="http://schemas.microsoft.com/office/drawing/2014/main" id="{AC7B1C14-B034-C741-980B-C3B8B904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190" name="Rectangle 110">
              <a:extLst>
                <a:ext uri="{FF2B5EF4-FFF2-40B4-BE49-F238E27FC236}">
                  <a16:creationId xmlns:a16="http://schemas.microsoft.com/office/drawing/2014/main" id="{E9CF686D-C196-B44F-9628-9812C7E2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4191" name="Group 111">
              <a:extLst>
                <a:ext uri="{FF2B5EF4-FFF2-40B4-BE49-F238E27FC236}">
                  <a16:creationId xmlns:a16="http://schemas.microsoft.com/office/drawing/2014/main" id="{BADC3B6C-2759-2248-BFBE-5E21BDC7BB4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34198" name="Line 112">
                <a:extLst>
                  <a:ext uri="{FF2B5EF4-FFF2-40B4-BE49-F238E27FC236}">
                    <a16:creationId xmlns:a16="http://schemas.microsoft.com/office/drawing/2014/main" id="{F7F19E99-43ED-1C44-A191-BDEF8B136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9" name="Line 113">
                <a:extLst>
                  <a:ext uri="{FF2B5EF4-FFF2-40B4-BE49-F238E27FC236}">
                    <a16:creationId xmlns:a16="http://schemas.microsoft.com/office/drawing/2014/main" id="{6EEC5F33-B0CB-C147-B937-ADD55845F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0" name="Line 114">
                <a:extLst>
                  <a:ext uri="{FF2B5EF4-FFF2-40B4-BE49-F238E27FC236}">
                    <a16:creationId xmlns:a16="http://schemas.microsoft.com/office/drawing/2014/main" id="{D8A05C15-80F5-0F47-8CBD-5011A699F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92" name="Group 115">
              <a:extLst>
                <a:ext uri="{FF2B5EF4-FFF2-40B4-BE49-F238E27FC236}">
                  <a16:creationId xmlns:a16="http://schemas.microsoft.com/office/drawing/2014/main" id="{5CEDCAC5-A1A1-B241-83C3-0D33327B8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34195" name="Line 116">
                <a:extLst>
                  <a:ext uri="{FF2B5EF4-FFF2-40B4-BE49-F238E27FC236}">
                    <a16:creationId xmlns:a16="http://schemas.microsoft.com/office/drawing/2014/main" id="{368024CB-9668-7843-B436-5DC2DFF6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6" name="Line 117">
                <a:extLst>
                  <a:ext uri="{FF2B5EF4-FFF2-40B4-BE49-F238E27FC236}">
                    <a16:creationId xmlns:a16="http://schemas.microsoft.com/office/drawing/2014/main" id="{30B35166-4FA5-CB4F-B6C0-00FBB4EEF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7" name="Line 118">
                <a:extLst>
                  <a:ext uri="{FF2B5EF4-FFF2-40B4-BE49-F238E27FC236}">
                    <a16:creationId xmlns:a16="http://schemas.microsoft.com/office/drawing/2014/main" id="{A688FB6C-D38A-AC41-B578-ABF2632B7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193" name="Freeform 119">
              <a:extLst>
                <a:ext uri="{FF2B5EF4-FFF2-40B4-BE49-F238E27FC236}">
                  <a16:creationId xmlns:a16="http://schemas.microsoft.com/office/drawing/2014/main" id="{F6C455B1-93FA-5349-A428-952731F61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4194" name="Freeform 120">
              <a:extLst>
                <a:ext uri="{FF2B5EF4-FFF2-40B4-BE49-F238E27FC236}">
                  <a16:creationId xmlns:a16="http://schemas.microsoft.com/office/drawing/2014/main" id="{9E6E65E3-415F-EA47-AA73-29CA43B7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34177" name="Freeform 121">
            <a:extLst>
              <a:ext uri="{FF2B5EF4-FFF2-40B4-BE49-F238E27FC236}">
                <a16:creationId xmlns:a16="http://schemas.microsoft.com/office/drawing/2014/main" id="{4AE76ECD-34C5-7B43-8710-7D08E56CE029}"/>
              </a:ext>
            </a:extLst>
          </p:cNvPr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78" name="Freeform 122">
            <a:extLst>
              <a:ext uri="{FF2B5EF4-FFF2-40B4-BE49-F238E27FC236}">
                <a16:creationId xmlns:a16="http://schemas.microsoft.com/office/drawing/2014/main" id="{A46AA5F9-5724-0045-A8BD-CBFFD90E3102}"/>
              </a:ext>
            </a:extLst>
          </p:cNvPr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79" name="Freeform 123">
            <a:extLst>
              <a:ext uri="{FF2B5EF4-FFF2-40B4-BE49-F238E27FC236}">
                <a16:creationId xmlns:a16="http://schemas.microsoft.com/office/drawing/2014/main" id="{9FF731C3-207F-644E-A8C3-A02980CC39AB}"/>
              </a:ext>
            </a:extLst>
          </p:cNvPr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4180" name="Text Box 124">
            <a:extLst>
              <a:ext uri="{FF2B5EF4-FFF2-40B4-BE49-F238E27FC236}">
                <a16:creationId xmlns:a16="http://schemas.microsoft.com/office/drawing/2014/main" id="{F79D6635-B081-6F40-B842-3C21B01E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3" y="3252788"/>
            <a:ext cx="1046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ATM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network</a:t>
            </a:r>
            <a:endParaRPr lang="en-US" altLang="en-US" sz="1800"/>
          </a:p>
        </p:txBody>
      </p:sp>
      <p:sp>
        <p:nvSpPr>
          <p:cNvPr id="134181" name="Line 125">
            <a:extLst>
              <a:ext uri="{FF2B5EF4-FFF2-40B4-BE49-F238E27FC236}">
                <a16:creationId xmlns:a16="http://schemas.microsoft.com/office/drawing/2014/main" id="{8CDD41BA-E280-CE49-ADB6-C68BC95E2C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Text Box 126">
            <a:extLst>
              <a:ext uri="{FF2B5EF4-FFF2-40B4-BE49-F238E27FC236}">
                <a16:creationId xmlns:a16="http://schemas.microsoft.com/office/drawing/2014/main" id="{49726E4E-71D0-9E4F-B604-5855A60A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Ethernet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LANs</a:t>
            </a:r>
            <a:endParaRPr lang="en-US" altLang="en-US" sz="1800"/>
          </a:p>
        </p:txBody>
      </p:sp>
      <p:sp>
        <p:nvSpPr>
          <p:cNvPr id="134183" name="Line 127">
            <a:extLst>
              <a:ext uri="{FF2B5EF4-FFF2-40B4-BE49-F238E27FC236}">
                <a16:creationId xmlns:a16="http://schemas.microsoft.com/office/drawing/2014/main" id="{EADB8AE6-7262-E140-8AEF-D95C5D3988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Line 128">
            <a:extLst>
              <a:ext uri="{FF2B5EF4-FFF2-40B4-BE49-F238E27FC236}">
                <a16:creationId xmlns:a16="http://schemas.microsoft.com/office/drawing/2014/main" id="{11452F94-2E7A-7F4A-B8B6-DEBBAE03B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Line 129">
            <a:extLst>
              <a:ext uri="{FF2B5EF4-FFF2-40B4-BE49-F238E27FC236}">
                <a16:creationId xmlns:a16="http://schemas.microsoft.com/office/drawing/2014/main" id="{3E2E66DB-B8F9-FB4F-96C3-8EFD79C95C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Text Box 130">
            <a:extLst>
              <a:ext uri="{FF2B5EF4-FFF2-40B4-BE49-F238E27FC236}">
                <a16:creationId xmlns:a16="http://schemas.microsoft.com/office/drawing/2014/main" id="{A1486965-B566-684D-AF66-B0BF1780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Ethernet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LANs</a:t>
            </a:r>
            <a:endParaRPr lang="en-US" altLang="en-US" sz="1800"/>
          </a:p>
        </p:txBody>
      </p:sp>
      <p:sp>
        <p:nvSpPr>
          <p:cNvPr id="134187" name="Line 131">
            <a:extLst>
              <a:ext uri="{FF2B5EF4-FFF2-40B4-BE49-F238E27FC236}">
                <a16:creationId xmlns:a16="http://schemas.microsoft.com/office/drawing/2014/main" id="{D4A725F6-AC73-6B43-B3BD-D0017AA6C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Line 132">
            <a:extLst>
              <a:ext uri="{FF2B5EF4-FFF2-40B4-BE49-F238E27FC236}">
                <a16:creationId xmlns:a16="http://schemas.microsoft.com/office/drawing/2014/main" id="{89C0C0C2-1B38-D844-B514-D7F3CF3BD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Footer Placeholder 4">
            <a:extLst>
              <a:ext uri="{FF2B5EF4-FFF2-40B4-BE49-F238E27FC236}">
                <a16:creationId xmlns:a16="http://schemas.microsoft.com/office/drawing/2014/main" id="{5105F766-086E-3A49-B123-CF23DA69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36200" name="Slide Number Placeholder 5">
            <a:extLst>
              <a:ext uri="{FF2B5EF4-FFF2-40B4-BE49-F238E27FC236}">
                <a16:creationId xmlns:a16="http://schemas.microsoft.com/office/drawing/2014/main" id="{20CA3716-A914-1840-A913-2491754E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55CF1257-E1D3-B44A-8BAC-C312B0451BE4}" type="slidenum">
              <a:rPr lang="en-US" altLang="en-US" sz="1200">
                <a:latin typeface="Arial" panose="020B0604020202020204" pitchFamily="34" charset="0"/>
              </a:rPr>
              <a:pPr/>
              <a:t>96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6201" name="Rectangle 2">
            <a:extLst>
              <a:ext uri="{FF2B5EF4-FFF2-40B4-BE49-F238E27FC236}">
                <a16:creationId xmlns:a16="http://schemas.microsoft.com/office/drawing/2014/main" id="{74D00852-B1D8-D94C-B49D-B2F9149D3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IP-Over-ATM</a:t>
            </a:r>
          </a:p>
        </p:txBody>
      </p:sp>
      <p:sp>
        <p:nvSpPr>
          <p:cNvPr id="136202" name="Freeform 3">
            <a:extLst>
              <a:ext uri="{FF2B5EF4-FFF2-40B4-BE49-F238E27FC236}">
                <a16:creationId xmlns:a16="http://schemas.microsoft.com/office/drawing/2014/main" id="{48C2ACCE-DB32-0D4D-8BFD-BE4FE5F29572}"/>
              </a:ext>
            </a:extLst>
          </p:cNvPr>
          <p:cNvSpPr>
            <a:spLocks/>
          </p:cNvSpPr>
          <p:nvPr/>
        </p:nvSpPr>
        <p:spPr bwMode="auto">
          <a:xfrm>
            <a:off x="4976813" y="5456238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03" name="Freeform 4">
            <a:extLst>
              <a:ext uri="{FF2B5EF4-FFF2-40B4-BE49-F238E27FC236}">
                <a16:creationId xmlns:a16="http://schemas.microsoft.com/office/drawing/2014/main" id="{8E90FC1C-F2D1-294E-BAFB-0A937A23B26A}"/>
              </a:ext>
            </a:extLst>
          </p:cNvPr>
          <p:cNvSpPr>
            <a:spLocks/>
          </p:cNvSpPr>
          <p:nvPr/>
        </p:nvSpPr>
        <p:spPr bwMode="auto">
          <a:xfrm>
            <a:off x="3878263" y="3333750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04" name="Freeform 5">
            <a:extLst>
              <a:ext uri="{FF2B5EF4-FFF2-40B4-BE49-F238E27FC236}">
                <a16:creationId xmlns:a16="http://schemas.microsoft.com/office/drawing/2014/main" id="{C103C610-752E-3348-8A31-A8CE33F5DEAD}"/>
              </a:ext>
            </a:extLst>
          </p:cNvPr>
          <p:cNvSpPr>
            <a:spLocks/>
          </p:cNvSpPr>
          <p:nvPr/>
        </p:nvSpPr>
        <p:spPr bwMode="auto">
          <a:xfrm>
            <a:off x="3084513" y="360997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36205" name="Group 6">
            <a:extLst>
              <a:ext uri="{FF2B5EF4-FFF2-40B4-BE49-F238E27FC236}">
                <a16:creationId xmlns:a16="http://schemas.microsoft.com/office/drawing/2014/main" id="{7B347729-A2BD-7F45-8CBE-3E69D378AFE8}"/>
              </a:ext>
            </a:extLst>
          </p:cNvPr>
          <p:cNvGrpSpPr>
            <a:grpSpLocks/>
          </p:cNvGrpSpPr>
          <p:nvPr/>
        </p:nvGrpSpPr>
        <p:grpSpPr bwMode="auto">
          <a:xfrm>
            <a:off x="5803900" y="5165725"/>
            <a:ext cx="623888" cy="317500"/>
            <a:chOff x="3600" y="219"/>
            <a:chExt cx="360" cy="175"/>
          </a:xfrm>
        </p:grpSpPr>
        <p:sp>
          <p:nvSpPr>
            <p:cNvPr id="136315" name="Oval 7">
              <a:extLst>
                <a:ext uri="{FF2B5EF4-FFF2-40B4-BE49-F238E27FC236}">
                  <a16:creationId xmlns:a16="http://schemas.microsoft.com/office/drawing/2014/main" id="{5FC6BA20-8CE9-AD46-9B14-5CA77BDFB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316" name="Line 8">
              <a:extLst>
                <a:ext uri="{FF2B5EF4-FFF2-40B4-BE49-F238E27FC236}">
                  <a16:creationId xmlns:a16="http://schemas.microsoft.com/office/drawing/2014/main" id="{30842C1C-503D-A14F-9E27-A9BA24418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17" name="Line 9">
              <a:extLst>
                <a:ext uri="{FF2B5EF4-FFF2-40B4-BE49-F238E27FC236}">
                  <a16:creationId xmlns:a16="http://schemas.microsoft.com/office/drawing/2014/main" id="{6D808E91-FE6B-534C-AB1E-ACDC121BF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18" name="Rectangle 10">
              <a:extLst>
                <a:ext uri="{FF2B5EF4-FFF2-40B4-BE49-F238E27FC236}">
                  <a16:creationId xmlns:a16="http://schemas.microsoft.com/office/drawing/2014/main" id="{C6BD71E8-65F5-2549-A6C2-480D15A9D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319" name="Oval 11">
              <a:extLst>
                <a:ext uri="{FF2B5EF4-FFF2-40B4-BE49-F238E27FC236}">
                  <a16:creationId xmlns:a16="http://schemas.microsoft.com/office/drawing/2014/main" id="{B2B38A3C-9C59-3D4E-8734-BCD0F8AB0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320" name="Group 12">
              <a:extLst>
                <a:ext uri="{FF2B5EF4-FFF2-40B4-BE49-F238E27FC236}">
                  <a16:creationId xmlns:a16="http://schemas.microsoft.com/office/drawing/2014/main" id="{14785163-4FC4-7F47-B9DD-42432D39E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325" name="Line 13">
                <a:extLst>
                  <a:ext uri="{FF2B5EF4-FFF2-40B4-BE49-F238E27FC236}">
                    <a16:creationId xmlns:a16="http://schemas.microsoft.com/office/drawing/2014/main" id="{55E403BF-0F70-C340-A836-3CC7265AA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26" name="Line 14">
                <a:extLst>
                  <a:ext uri="{FF2B5EF4-FFF2-40B4-BE49-F238E27FC236}">
                    <a16:creationId xmlns:a16="http://schemas.microsoft.com/office/drawing/2014/main" id="{AEA17167-055A-2747-9FCC-1AC26B52C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27" name="Line 15">
                <a:extLst>
                  <a:ext uri="{FF2B5EF4-FFF2-40B4-BE49-F238E27FC236}">
                    <a16:creationId xmlns:a16="http://schemas.microsoft.com/office/drawing/2014/main" id="{72CA3ECB-1177-1448-9948-5E035467E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21" name="Group 16">
              <a:extLst>
                <a:ext uri="{FF2B5EF4-FFF2-40B4-BE49-F238E27FC236}">
                  <a16:creationId xmlns:a16="http://schemas.microsoft.com/office/drawing/2014/main" id="{52DBEC5C-58CE-DB4A-8831-C0AAA1E6C02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22" name="Line 17">
                <a:extLst>
                  <a:ext uri="{FF2B5EF4-FFF2-40B4-BE49-F238E27FC236}">
                    <a16:creationId xmlns:a16="http://schemas.microsoft.com/office/drawing/2014/main" id="{AFE55646-6B44-AC4F-BC2D-E352D79F1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23" name="Line 18">
                <a:extLst>
                  <a:ext uri="{FF2B5EF4-FFF2-40B4-BE49-F238E27FC236}">
                    <a16:creationId xmlns:a16="http://schemas.microsoft.com/office/drawing/2014/main" id="{407C603D-E53B-134E-A69D-FBA5F0F6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24" name="Line 19">
                <a:extLst>
                  <a:ext uri="{FF2B5EF4-FFF2-40B4-BE49-F238E27FC236}">
                    <a16:creationId xmlns:a16="http://schemas.microsoft.com/office/drawing/2014/main" id="{2F86946F-D76E-C447-9C47-43D0E1025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36194" name="Object 2">
            <a:extLst>
              <a:ext uri="{FF2B5EF4-FFF2-40B4-BE49-F238E27FC236}">
                <a16:creationId xmlns:a16="http://schemas.microsoft.com/office/drawing/2014/main" id="{A806D901-0617-F944-AD05-61334383C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0325" y="487680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8" name="Clip" r:id="rId4" imgW="7143750" imgH="7143750" progId="MS_ClipArt_Gallery.2">
                  <p:embed/>
                </p:oleObj>
              </mc:Choice>
              <mc:Fallback>
                <p:oleObj name="Clip" r:id="rId4" imgW="7143750" imgH="714375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4876800"/>
                        <a:ext cx="5254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>
            <a:extLst>
              <a:ext uri="{FF2B5EF4-FFF2-40B4-BE49-F238E27FC236}">
                <a16:creationId xmlns:a16="http://schemas.microsoft.com/office/drawing/2014/main" id="{62F5A88D-6D7F-4447-A579-41E014AB7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2974975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9" name="Clip" r:id="rId6" imgW="7143750" imgH="7143750" progId="MS_ClipArt_Gallery.2">
                  <p:embed/>
                </p:oleObj>
              </mc:Choice>
              <mc:Fallback>
                <p:oleObj name="Clip" r:id="rId6" imgW="7143750" imgH="71437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974975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>
            <a:extLst>
              <a:ext uri="{FF2B5EF4-FFF2-40B4-BE49-F238E27FC236}">
                <a16:creationId xmlns:a16="http://schemas.microsoft.com/office/drawing/2014/main" id="{A6AFDF37-923F-D24B-8481-8C8592DC4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0450" y="5862638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0" name="Clip" r:id="rId7" imgW="7143750" imgH="7143750" progId="MS_ClipArt_Gallery.2">
                  <p:embed/>
                </p:oleObj>
              </mc:Choice>
              <mc:Fallback>
                <p:oleObj name="Clip" r:id="rId7" imgW="7143750" imgH="71437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862638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6" name="Freeform 23">
            <a:extLst>
              <a:ext uri="{FF2B5EF4-FFF2-40B4-BE49-F238E27FC236}">
                <a16:creationId xmlns:a16="http://schemas.microsoft.com/office/drawing/2014/main" id="{8E98850F-1675-AD4D-8415-825F9220F886}"/>
              </a:ext>
            </a:extLst>
          </p:cNvPr>
          <p:cNvSpPr>
            <a:spLocks/>
          </p:cNvSpPr>
          <p:nvPr/>
        </p:nvSpPr>
        <p:spPr bwMode="auto">
          <a:xfrm>
            <a:off x="3081338" y="375920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07" name="Line 24">
            <a:extLst>
              <a:ext uri="{FF2B5EF4-FFF2-40B4-BE49-F238E27FC236}">
                <a16:creationId xmlns:a16="http://schemas.microsoft.com/office/drawing/2014/main" id="{4889D581-A4E9-BC4A-B764-C00C2C0B1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Oval 25">
            <a:extLst>
              <a:ext uri="{FF2B5EF4-FFF2-40B4-BE49-F238E27FC236}">
                <a16:creationId xmlns:a16="http://schemas.microsoft.com/office/drawing/2014/main" id="{B471DC4A-D150-9647-AF6A-7B6217D7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09" name="Oval 26">
            <a:extLst>
              <a:ext uri="{FF2B5EF4-FFF2-40B4-BE49-F238E27FC236}">
                <a16:creationId xmlns:a16="http://schemas.microsoft.com/office/drawing/2014/main" id="{B016A478-0B40-754E-B6BE-2A343BE9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10" name="Oval 27">
            <a:extLst>
              <a:ext uri="{FF2B5EF4-FFF2-40B4-BE49-F238E27FC236}">
                <a16:creationId xmlns:a16="http://schemas.microsoft.com/office/drawing/2014/main" id="{0AF83F2C-96DF-F742-B5E8-4241B75B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36211" name="Group 28">
            <a:extLst>
              <a:ext uri="{FF2B5EF4-FFF2-40B4-BE49-F238E27FC236}">
                <a16:creationId xmlns:a16="http://schemas.microsoft.com/office/drawing/2014/main" id="{84CB9F7E-3678-C644-8A3F-E0968033F733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4127500"/>
            <a:ext cx="622300" cy="315913"/>
            <a:chOff x="3600" y="219"/>
            <a:chExt cx="360" cy="175"/>
          </a:xfrm>
        </p:grpSpPr>
        <p:sp>
          <p:nvSpPr>
            <p:cNvPr id="136302" name="Oval 29">
              <a:extLst>
                <a:ext uri="{FF2B5EF4-FFF2-40B4-BE49-F238E27FC236}">
                  <a16:creationId xmlns:a16="http://schemas.microsoft.com/office/drawing/2014/main" id="{15C4FA81-BF6B-9A45-940E-B93CF88D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303" name="Line 30">
              <a:extLst>
                <a:ext uri="{FF2B5EF4-FFF2-40B4-BE49-F238E27FC236}">
                  <a16:creationId xmlns:a16="http://schemas.microsoft.com/office/drawing/2014/main" id="{0BDB9F5D-72B5-C745-B25A-CD034A10B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4" name="Line 31">
              <a:extLst>
                <a:ext uri="{FF2B5EF4-FFF2-40B4-BE49-F238E27FC236}">
                  <a16:creationId xmlns:a16="http://schemas.microsoft.com/office/drawing/2014/main" id="{4E55217B-75F0-3442-A62A-CDE2B7FF2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5" name="Rectangle 32">
              <a:extLst>
                <a:ext uri="{FF2B5EF4-FFF2-40B4-BE49-F238E27FC236}">
                  <a16:creationId xmlns:a16="http://schemas.microsoft.com/office/drawing/2014/main" id="{69A5D8C4-F1E0-7B4B-AA89-8FEE5CD3B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306" name="Oval 33">
              <a:extLst>
                <a:ext uri="{FF2B5EF4-FFF2-40B4-BE49-F238E27FC236}">
                  <a16:creationId xmlns:a16="http://schemas.microsoft.com/office/drawing/2014/main" id="{5E6E0569-A311-7E4D-A4CE-B9ABA9BD2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307" name="Group 34">
              <a:extLst>
                <a:ext uri="{FF2B5EF4-FFF2-40B4-BE49-F238E27FC236}">
                  <a16:creationId xmlns:a16="http://schemas.microsoft.com/office/drawing/2014/main" id="{708396A4-F304-664E-8096-C6D42E821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312" name="Line 35">
                <a:extLst>
                  <a:ext uri="{FF2B5EF4-FFF2-40B4-BE49-F238E27FC236}">
                    <a16:creationId xmlns:a16="http://schemas.microsoft.com/office/drawing/2014/main" id="{F7E37C65-7CFE-E546-8E3B-DDB072B74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3" name="Line 36">
                <a:extLst>
                  <a:ext uri="{FF2B5EF4-FFF2-40B4-BE49-F238E27FC236}">
                    <a16:creationId xmlns:a16="http://schemas.microsoft.com/office/drawing/2014/main" id="{F3B01C97-0278-0041-9F85-BB1863312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4" name="Line 37">
                <a:extLst>
                  <a:ext uri="{FF2B5EF4-FFF2-40B4-BE49-F238E27FC236}">
                    <a16:creationId xmlns:a16="http://schemas.microsoft.com/office/drawing/2014/main" id="{E292A3F7-68B6-2C41-BA99-C8BA39820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08" name="Group 38">
              <a:extLst>
                <a:ext uri="{FF2B5EF4-FFF2-40B4-BE49-F238E27FC236}">
                  <a16:creationId xmlns:a16="http://schemas.microsoft.com/office/drawing/2014/main" id="{76FEF4F1-6936-EA44-8EBA-B71CACBF7E6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09" name="Line 39">
                <a:extLst>
                  <a:ext uri="{FF2B5EF4-FFF2-40B4-BE49-F238E27FC236}">
                    <a16:creationId xmlns:a16="http://schemas.microsoft.com/office/drawing/2014/main" id="{C0908839-9A42-E44C-950E-BAC688AEB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0" name="Line 40">
                <a:extLst>
                  <a:ext uri="{FF2B5EF4-FFF2-40B4-BE49-F238E27FC236}">
                    <a16:creationId xmlns:a16="http://schemas.microsoft.com/office/drawing/2014/main" id="{0A528072-33B9-BA4E-A6D2-39E137F21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11" name="Line 41">
                <a:extLst>
                  <a:ext uri="{FF2B5EF4-FFF2-40B4-BE49-F238E27FC236}">
                    <a16:creationId xmlns:a16="http://schemas.microsoft.com/office/drawing/2014/main" id="{64D45D38-466C-394F-B296-8B291776E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12" name="Freeform 42">
            <a:extLst>
              <a:ext uri="{FF2B5EF4-FFF2-40B4-BE49-F238E27FC236}">
                <a16:creationId xmlns:a16="http://schemas.microsoft.com/office/drawing/2014/main" id="{F18790B7-58E6-1443-9A15-2F10A4A0896F}"/>
              </a:ext>
            </a:extLst>
          </p:cNvPr>
          <p:cNvSpPr>
            <a:spLocks/>
          </p:cNvSpPr>
          <p:nvPr/>
        </p:nvSpPr>
        <p:spPr bwMode="auto">
          <a:xfrm>
            <a:off x="5446713" y="4206875"/>
            <a:ext cx="495300" cy="20320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aphicFrame>
        <p:nvGraphicFramePr>
          <p:cNvPr id="136197" name="Object 5">
            <a:extLst>
              <a:ext uri="{FF2B5EF4-FFF2-40B4-BE49-F238E27FC236}">
                <a16:creationId xmlns:a16="http://schemas.microsoft.com/office/drawing/2014/main" id="{1A821D3F-EF61-9347-953D-560D7A4823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9488" y="5824538"/>
          <a:ext cx="523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1" name="Clip" r:id="rId8" imgW="7143750" imgH="7143750" progId="MS_ClipArt_Gallery.2">
                  <p:embed/>
                </p:oleObj>
              </mc:Choice>
              <mc:Fallback>
                <p:oleObj name="Clip" r:id="rId8" imgW="7143750" imgH="71437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824538"/>
                        <a:ext cx="5238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13" name="Freeform 44">
            <a:extLst>
              <a:ext uri="{FF2B5EF4-FFF2-40B4-BE49-F238E27FC236}">
                <a16:creationId xmlns:a16="http://schemas.microsoft.com/office/drawing/2014/main" id="{D90B1210-42D2-3D40-900F-6D6EE51E6919}"/>
              </a:ext>
            </a:extLst>
          </p:cNvPr>
          <p:cNvSpPr>
            <a:spLocks/>
          </p:cNvSpPr>
          <p:nvPr/>
        </p:nvSpPr>
        <p:spPr bwMode="auto">
          <a:xfrm rot="-5389902">
            <a:off x="5675313" y="5129213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14" name="Line 45">
            <a:extLst>
              <a:ext uri="{FF2B5EF4-FFF2-40B4-BE49-F238E27FC236}">
                <a16:creationId xmlns:a16="http://schemas.microsoft.com/office/drawing/2014/main" id="{8659D92D-A44B-0C43-A61E-E6BDEA8778F0}"/>
              </a:ext>
            </a:extLst>
          </p:cNvPr>
          <p:cNvSpPr>
            <a:spLocks noChangeShapeType="1"/>
          </p:cNvSpPr>
          <p:nvPr/>
        </p:nvSpPr>
        <p:spPr bwMode="auto">
          <a:xfrm rot="5292605">
            <a:off x="5898357" y="5590381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15" name="Group 46">
            <a:extLst>
              <a:ext uri="{FF2B5EF4-FFF2-40B4-BE49-F238E27FC236}">
                <a16:creationId xmlns:a16="http://schemas.microsoft.com/office/drawing/2014/main" id="{A1BF794B-E402-EA4A-8407-95D130F6143B}"/>
              </a:ext>
            </a:extLst>
          </p:cNvPr>
          <p:cNvGrpSpPr>
            <a:grpSpLocks/>
          </p:cNvGrpSpPr>
          <p:nvPr/>
        </p:nvGrpSpPr>
        <p:grpSpPr bwMode="auto">
          <a:xfrm>
            <a:off x="5937250" y="3749675"/>
            <a:ext cx="554038" cy="468313"/>
            <a:chOff x="4238" y="2709"/>
            <a:chExt cx="349" cy="295"/>
          </a:xfrm>
        </p:grpSpPr>
        <p:sp>
          <p:nvSpPr>
            <p:cNvPr id="136290" name="Rectangle 47">
              <a:extLst>
                <a:ext uri="{FF2B5EF4-FFF2-40B4-BE49-F238E27FC236}">
                  <a16:creationId xmlns:a16="http://schemas.microsoft.com/office/drawing/2014/main" id="{40EF2A8D-DE9B-4146-A453-B660D6CFD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291" name="Rectangle 48">
              <a:extLst>
                <a:ext uri="{FF2B5EF4-FFF2-40B4-BE49-F238E27FC236}">
                  <a16:creationId xmlns:a16="http://schemas.microsoft.com/office/drawing/2014/main" id="{BD4391A1-18C3-F646-A344-203D86EA2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92" name="Group 49">
              <a:extLst>
                <a:ext uri="{FF2B5EF4-FFF2-40B4-BE49-F238E27FC236}">
                  <a16:creationId xmlns:a16="http://schemas.microsoft.com/office/drawing/2014/main" id="{2DDF8DE9-EB3B-C94A-8A2E-5CE757A5412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36299" name="Line 50">
                <a:extLst>
                  <a:ext uri="{FF2B5EF4-FFF2-40B4-BE49-F238E27FC236}">
                    <a16:creationId xmlns:a16="http://schemas.microsoft.com/office/drawing/2014/main" id="{A9DDC953-A1EF-BD43-A09C-8CD322FF6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00" name="Line 51">
                <a:extLst>
                  <a:ext uri="{FF2B5EF4-FFF2-40B4-BE49-F238E27FC236}">
                    <a16:creationId xmlns:a16="http://schemas.microsoft.com/office/drawing/2014/main" id="{EC00C429-327A-C04B-81BE-ED964AB48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01" name="Line 52">
                <a:extLst>
                  <a:ext uri="{FF2B5EF4-FFF2-40B4-BE49-F238E27FC236}">
                    <a16:creationId xmlns:a16="http://schemas.microsoft.com/office/drawing/2014/main" id="{CF6E37E7-3876-3243-B7D8-0129B2D23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293" name="Group 53">
              <a:extLst>
                <a:ext uri="{FF2B5EF4-FFF2-40B4-BE49-F238E27FC236}">
                  <a16:creationId xmlns:a16="http://schemas.microsoft.com/office/drawing/2014/main" id="{E9F1973B-5E7E-5B45-A25D-9788E5B98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36296" name="Line 54">
                <a:extLst>
                  <a:ext uri="{FF2B5EF4-FFF2-40B4-BE49-F238E27FC236}">
                    <a16:creationId xmlns:a16="http://schemas.microsoft.com/office/drawing/2014/main" id="{BC17F7F1-C3A9-5841-A189-B397C4329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97" name="Line 55">
                <a:extLst>
                  <a:ext uri="{FF2B5EF4-FFF2-40B4-BE49-F238E27FC236}">
                    <a16:creationId xmlns:a16="http://schemas.microsoft.com/office/drawing/2014/main" id="{CECF11FE-3112-2540-9806-C68841A7C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98" name="Line 56">
                <a:extLst>
                  <a:ext uri="{FF2B5EF4-FFF2-40B4-BE49-F238E27FC236}">
                    <a16:creationId xmlns:a16="http://schemas.microsoft.com/office/drawing/2014/main" id="{620A1219-C2D3-E045-8CEC-FC0333231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94" name="Freeform 57">
              <a:extLst>
                <a:ext uri="{FF2B5EF4-FFF2-40B4-BE49-F238E27FC236}">
                  <a16:creationId xmlns:a16="http://schemas.microsoft.com/office/drawing/2014/main" id="{73B97823-32F2-1345-ABC4-E941245A3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295" name="Freeform 58">
              <a:extLst>
                <a:ext uri="{FF2B5EF4-FFF2-40B4-BE49-F238E27FC236}">
                  <a16:creationId xmlns:a16="http://schemas.microsoft.com/office/drawing/2014/main" id="{DAE9F615-9FCE-6449-9F2D-D07D794E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36216" name="Group 59">
            <a:extLst>
              <a:ext uri="{FF2B5EF4-FFF2-40B4-BE49-F238E27FC236}">
                <a16:creationId xmlns:a16="http://schemas.microsoft.com/office/drawing/2014/main" id="{01C9C351-61FE-3848-9463-7E52FE986C08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4562475"/>
            <a:ext cx="554037" cy="468313"/>
            <a:chOff x="4238" y="2709"/>
            <a:chExt cx="349" cy="295"/>
          </a:xfrm>
        </p:grpSpPr>
        <p:sp>
          <p:nvSpPr>
            <p:cNvPr id="136278" name="Rectangle 60">
              <a:extLst>
                <a:ext uri="{FF2B5EF4-FFF2-40B4-BE49-F238E27FC236}">
                  <a16:creationId xmlns:a16="http://schemas.microsoft.com/office/drawing/2014/main" id="{A81D68B6-7E95-BE4F-AC10-877B3469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279" name="Rectangle 61">
              <a:extLst>
                <a:ext uri="{FF2B5EF4-FFF2-40B4-BE49-F238E27FC236}">
                  <a16:creationId xmlns:a16="http://schemas.microsoft.com/office/drawing/2014/main" id="{011D56D7-D515-C341-9C8B-91A376A4B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80" name="Group 62">
              <a:extLst>
                <a:ext uri="{FF2B5EF4-FFF2-40B4-BE49-F238E27FC236}">
                  <a16:creationId xmlns:a16="http://schemas.microsoft.com/office/drawing/2014/main" id="{9A63CD9D-8D32-594E-8B81-B2353DEB821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36287" name="Line 63">
                <a:extLst>
                  <a:ext uri="{FF2B5EF4-FFF2-40B4-BE49-F238E27FC236}">
                    <a16:creationId xmlns:a16="http://schemas.microsoft.com/office/drawing/2014/main" id="{D841B418-D7C8-0946-A678-599CE7C00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8" name="Line 64">
                <a:extLst>
                  <a:ext uri="{FF2B5EF4-FFF2-40B4-BE49-F238E27FC236}">
                    <a16:creationId xmlns:a16="http://schemas.microsoft.com/office/drawing/2014/main" id="{161CD082-5E8D-8A48-A2D9-9E00C71EA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9" name="Line 65">
                <a:extLst>
                  <a:ext uri="{FF2B5EF4-FFF2-40B4-BE49-F238E27FC236}">
                    <a16:creationId xmlns:a16="http://schemas.microsoft.com/office/drawing/2014/main" id="{3DAB0736-06A1-5543-9121-0969A152F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281" name="Group 66">
              <a:extLst>
                <a:ext uri="{FF2B5EF4-FFF2-40B4-BE49-F238E27FC236}">
                  <a16:creationId xmlns:a16="http://schemas.microsoft.com/office/drawing/2014/main" id="{B79926B7-52D9-EE4F-BB95-8575F05A1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36284" name="Line 67">
                <a:extLst>
                  <a:ext uri="{FF2B5EF4-FFF2-40B4-BE49-F238E27FC236}">
                    <a16:creationId xmlns:a16="http://schemas.microsoft.com/office/drawing/2014/main" id="{4284A77F-B63C-5846-BB3A-929F04C30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5" name="Line 68">
                <a:extLst>
                  <a:ext uri="{FF2B5EF4-FFF2-40B4-BE49-F238E27FC236}">
                    <a16:creationId xmlns:a16="http://schemas.microsoft.com/office/drawing/2014/main" id="{861007C4-EC79-6047-A26B-C7A498882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86" name="Line 69">
                <a:extLst>
                  <a:ext uri="{FF2B5EF4-FFF2-40B4-BE49-F238E27FC236}">
                    <a16:creationId xmlns:a16="http://schemas.microsoft.com/office/drawing/2014/main" id="{571335A8-B981-AE49-AA0A-A140EF829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82" name="Freeform 70">
              <a:extLst>
                <a:ext uri="{FF2B5EF4-FFF2-40B4-BE49-F238E27FC236}">
                  <a16:creationId xmlns:a16="http://schemas.microsoft.com/office/drawing/2014/main" id="{B6EDBC3B-0FD6-5B4D-89A0-242527FA8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283" name="Freeform 71">
              <a:extLst>
                <a:ext uri="{FF2B5EF4-FFF2-40B4-BE49-F238E27FC236}">
                  <a16:creationId xmlns:a16="http://schemas.microsoft.com/office/drawing/2014/main" id="{3C901258-5EFB-6D49-823C-5C13608F7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36217" name="Freeform 72">
            <a:extLst>
              <a:ext uri="{FF2B5EF4-FFF2-40B4-BE49-F238E27FC236}">
                <a16:creationId xmlns:a16="http://schemas.microsoft.com/office/drawing/2014/main" id="{7A2F12B1-E35F-9C46-B63D-DB961A02CB03}"/>
              </a:ext>
            </a:extLst>
          </p:cNvPr>
          <p:cNvSpPr>
            <a:spLocks/>
          </p:cNvSpPr>
          <p:nvPr/>
        </p:nvSpPr>
        <p:spPr bwMode="auto">
          <a:xfrm>
            <a:off x="6232525" y="3365500"/>
            <a:ext cx="463550" cy="373063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18" name="Freeform 73">
            <a:extLst>
              <a:ext uri="{FF2B5EF4-FFF2-40B4-BE49-F238E27FC236}">
                <a16:creationId xmlns:a16="http://schemas.microsoft.com/office/drawing/2014/main" id="{7B1BB79F-2F94-564A-BBD3-228AE32177B3}"/>
              </a:ext>
            </a:extLst>
          </p:cNvPr>
          <p:cNvSpPr>
            <a:spLocks/>
          </p:cNvSpPr>
          <p:nvPr/>
        </p:nvSpPr>
        <p:spPr bwMode="auto">
          <a:xfrm>
            <a:off x="6299200" y="5029200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19" name="Freeform 74">
            <a:extLst>
              <a:ext uri="{FF2B5EF4-FFF2-40B4-BE49-F238E27FC236}">
                <a16:creationId xmlns:a16="http://schemas.microsoft.com/office/drawing/2014/main" id="{47A46076-F7A4-354C-BC83-6B9B8E6F8964}"/>
              </a:ext>
            </a:extLst>
          </p:cNvPr>
          <p:cNvSpPr>
            <a:spLocks/>
          </p:cNvSpPr>
          <p:nvPr/>
        </p:nvSpPr>
        <p:spPr bwMode="auto">
          <a:xfrm flipH="1">
            <a:off x="6265863" y="4224338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36220" name="Group 75">
            <a:extLst>
              <a:ext uri="{FF2B5EF4-FFF2-40B4-BE49-F238E27FC236}">
                <a16:creationId xmlns:a16="http://schemas.microsoft.com/office/drawing/2014/main" id="{632F36A8-A1AF-824A-8AB0-BBC2B618EA1B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4230688"/>
            <a:ext cx="554038" cy="468312"/>
            <a:chOff x="4238" y="2709"/>
            <a:chExt cx="349" cy="295"/>
          </a:xfrm>
        </p:grpSpPr>
        <p:sp>
          <p:nvSpPr>
            <p:cNvPr id="136266" name="Rectangle 76">
              <a:extLst>
                <a:ext uri="{FF2B5EF4-FFF2-40B4-BE49-F238E27FC236}">
                  <a16:creationId xmlns:a16="http://schemas.microsoft.com/office/drawing/2014/main" id="{AA30A0EE-B998-3545-9196-4804BD02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267" name="Rectangle 77">
              <a:extLst>
                <a:ext uri="{FF2B5EF4-FFF2-40B4-BE49-F238E27FC236}">
                  <a16:creationId xmlns:a16="http://schemas.microsoft.com/office/drawing/2014/main" id="{468163F0-95D6-DC49-A157-378CBF42C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68" name="Group 78">
              <a:extLst>
                <a:ext uri="{FF2B5EF4-FFF2-40B4-BE49-F238E27FC236}">
                  <a16:creationId xmlns:a16="http://schemas.microsoft.com/office/drawing/2014/main" id="{4D6EEEC6-1220-3A4B-899A-FE1DD520E29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36275" name="Line 79">
                <a:extLst>
                  <a:ext uri="{FF2B5EF4-FFF2-40B4-BE49-F238E27FC236}">
                    <a16:creationId xmlns:a16="http://schemas.microsoft.com/office/drawing/2014/main" id="{6B01C195-8AB1-D64A-BDD7-45CBD43C9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6" name="Line 80">
                <a:extLst>
                  <a:ext uri="{FF2B5EF4-FFF2-40B4-BE49-F238E27FC236}">
                    <a16:creationId xmlns:a16="http://schemas.microsoft.com/office/drawing/2014/main" id="{0B534583-C3C6-4C4D-B3F1-84909DCDC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7" name="Line 81">
                <a:extLst>
                  <a:ext uri="{FF2B5EF4-FFF2-40B4-BE49-F238E27FC236}">
                    <a16:creationId xmlns:a16="http://schemas.microsoft.com/office/drawing/2014/main" id="{45CBD0D8-FD44-534F-B6E3-02AA4F491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269" name="Group 82">
              <a:extLst>
                <a:ext uri="{FF2B5EF4-FFF2-40B4-BE49-F238E27FC236}">
                  <a16:creationId xmlns:a16="http://schemas.microsoft.com/office/drawing/2014/main" id="{ED281DF0-CCF9-F446-818F-2C31AB5A3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36272" name="Line 83">
                <a:extLst>
                  <a:ext uri="{FF2B5EF4-FFF2-40B4-BE49-F238E27FC236}">
                    <a16:creationId xmlns:a16="http://schemas.microsoft.com/office/drawing/2014/main" id="{BAD96834-0CB3-3241-A738-2FE5D9846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3" name="Line 84">
                <a:extLst>
                  <a:ext uri="{FF2B5EF4-FFF2-40B4-BE49-F238E27FC236}">
                    <a16:creationId xmlns:a16="http://schemas.microsoft.com/office/drawing/2014/main" id="{B9E988C1-F4B9-5046-9C53-987C9EC28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4" name="Line 85">
                <a:extLst>
                  <a:ext uri="{FF2B5EF4-FFF2-40B4-BE49-F238E27FC236}">
                    <a16:creationId xmlns:a16="http://schemas.microsoft.com/office/drawing/2014/main" id="{BC9A3A52-F155-054F-B5C0-75E8DD848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270" name="Freeform 86">
              <a:extLst>
                <a:ext uri="{FF2B5EF4-FFF2-40B4-BE49-F238E27FC236}">
                  <a16:creationId xmlns:a16="http://schemas.microsoft.com/office/drawing/2014/main" id="{EBE94375-470B-BB47-86E9-AD1EC6B8C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6271" name="Freeform 87">
              <a:extLst>
                <a:ext uri="{FF2B5EF4-FFF2-40B4-BE49-F238E27FC236}">
                  <a16:creationId xmlns:a16="http://schemas.microsoft.com/office/drawing/2014/main" id="{9B99487A-5C3E-D64E-9179-E7FC8DD7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36221" name="Freeform 88">
            <a:extLst>
              <a:ext uri="{FF2B5EF4-FFF2-40B4-BE49-F238E27FC236}">
                <a16:creationId xmlns:a16="http://schemas.microsoft.com/office/drawing/2014/main" id="{CA50BE4D-8EF9-8242-82AE-347E72313D72}"/>
              </a:ext>
            </a:extLst>
          </p:cNvPr>
          <p:cNvSpPr>
            <a:spLocks/>
          </p:cNvSpPr>
          <p:nvPr/>
        </p:nvSpPr>
        <p:spPr bwMode="auto">
          <a:xfrm flipV="1">
            <a:off x="5457825" y="4503738"/>
            <a:ext cx="754063" cy="32385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6222" name="Freeform 89">
            <a:extLst>
              <a:ext uri="{FF2B5EF4-FFF2-40B4-BE49-F238E27FC236}">
                <a16:creationId xmlns:a16="http://schemas.microsoft.com/office/drawing/2014/main" id="{8AE3CF86-DC28-3947-95C1-1ADD92E53684}"/>
              </a:ext>
            </a:extLst>
          </p:cNvPr>
          <p:cNvSpPr>
            <a:spLocks/>
          </p:cNvSpPr>
          <p:nvPr/>
        </p:nvSpPr>
        <p:spPr bwMode="auto">
          <a:xfrm flipV="1">
            <a:off x="3968750" y="4295775"/>
            <a:ext cx="954088" cy="147638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17" name="Group 90">
            <a:extLst>
              <a:ext uri="{FF2B5EF4-FFF2-40B4-BE49-F238E27FC236}">
                <a16:creationId xmlns:a16="http://schemas.microsoft.com/office/drawing/2014/main" id="{B82ADFAD-028A-9D4A-8320-16D1430F5973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203325"/>
            <a:ext cx="6781800" cy="3036888"/>
            <a:chOff x="63" y="572"/>
            <a:chExt cx="4272" cy="1913"/>
          </a:xfrm>
        </p:grpSpPr>
        <p:sp>
          <p:nvSpPr>
            <p:cNvPr id="136224" name="Freeform 91">
              <a:extLst>
                <a:ext uri="{FF2B5EF4-FFF2-40B4-BE49-F238E27FC236}">
                  <a16:creationId xmlns:a16="http://schemas.microsoft.com/office/drawing/2014/main" id="{063A488D-254F-EA4F-B569-B8E08CD87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>
                <a:gd name="T0" fmla="*/ 303 w 834"/>
                <a:gd name="T1" fmla="*/ 584 h 591"/>
                <a:gd name="T2" fmla="*/ 0 w 834"/>
                <a:gd name="T3" fmla="*/ 0 h 591"/>
                <a:gd name="T4" fmla="*/ 834 w 834"/>
                <a:gd name="T5" fmla="*/ 0 h 591"/>
                <a:gd name="T6" fmla="*/ 532 w 834"/>
                <a:gd name="T7" fmla="*/ 591 h 591"/>
                <a:gd name="T8" fmla="*/ 303 w 834"/>
                <a:gd name="T9" fmla="*/ 584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591"/>
                <a:gd name="T17" fmla="*/ 834 w 834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25" name="Group 92">
              <a:extLst>
                <a:ext uri="{FF2B5EF4-FFF2-40B4-BE49-F238E27FC236}">
                  <a16:creationId xmlns:a16="http://schemas.microsoft.com/office/drawing/2014/main" id="{752FF3FD-85FF-C946-9216-73151FCEF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136256" name="Rectangle 93">
                <a:extLst>
                  <a:ext uri="{FF2B5EF4-FFF2-40B4-BE49-F238E27FC236}">
                    <a16:creationId xmlns:a16="http://schemas.microsoft.com/office/drawing/2014/main" id="{3365D6CC-CF8A-BE4F-BE11-ACB9A90CD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57" name="Rectangle 94">
                <a:extLst>
                  <a:ext uri="{FF2B5EF4-FFF2-40B4-BE49-F238E27FC236}">
                    <a16:creationId xmlns:a16="http://schemas.microsoft.com/office/drawing/2014/main" id="{F3A849CE-A891-E64D-B63E-32BD20D04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58" name="Text Box 95">
                <a:extLst>
                  <a:ext uri="{FF2B5EF4-FFF2-40B4-BE49-F238E27FC236}">
                    <a16:creationId xmlns:a16="http://schemas.microsoft.com/office/drawing/2014/main" id="{1B6580B0-2CFB-2F4B-965B-9933662C3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AAL</a:t>
                </a:r>
              </a:p>
              <a:p>
                <a:pPr algn="ctr"/>
                <a:r>
                  <a:rPr lang="en-US" altLang="en-US" sz="2000"/>
                  <a:t>ATM</a:t>
                </a:r>
              </a:p>
              <a:p>
                <a:pPr algn="ctr"/>
                <a:r>
                  <a:rPr lang="en-US" altLang="en-US" sz="2000"/>
                  <a:t>phy</a:t>
                </a:r>
              </a:p>
            </p:txBody>
          </p:sp>
          <p:sp>
            <p:nvSpPr>
              <p:cNvPr id="136259" name="Line 96">
                <a:extLst>
                  <a:ext uri="{FF2B5EF4-FFF2-40B4-BE49-F238E27FC236}">
                    <a16:creationId xmlns:a16="http://schemas.microsoft.com/office/drawing/2014/main" id="{948B3C08-D7DB-5C4C-9178-30F926604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60" name="Line 97">
                <a:extLst>
                  <a:ext uri="{FF2B5EF4-FFF2-40B4-BE49-F238E27FC236}">
                    <a16:creationId xmlns:a16="http://schemas.microsoft.com/office/drawing/2014/main" id="{63905388-F273-CF43-991C-E496A394E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61" name="Line 98">
                <a:extLst>
                  <a:ext uri="{FF2B5EF4-FFF2-40B4-BE49-F238E27FC236}">
                    <a16:creationId xmlns:a16="http://schemas.microsoft.com/office/drawing/2014/main" id="{67D65FB9-696B-504E-9DDB-6166F7A6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62" name="Line 99">
                <a:extLst>
                  <a:ext uri="{FF2B5EF4-FFF2-40B4-BE49-F238E27FC236}">
                    <a16:creationId xmlns:a16="http://schemas.microsoft.com/office/drawing/2014/main" id="{8EE3F289-FD3B-694A-A6B3-2A9EA760F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63" name="Text Box 100">
                <a:extLst>
                  <a:ext uri="{FF2B5EF4-FFF2-40B4-BE49-F238E27FC236}">
                    <a16:creationId xmlns:a16="http://schemas.microsoft.com/office/drawing/2014/main" id="{84C00B97-238C-BB42-903A-703B5C902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phy</a:t>
                </a:r>
              </a:p>
            </p:txBody>
          </p:sp>
          <p:sp>
            <p:nvSpPr>
              <p:cNvPr id="136264" name="Text Box 101">
                <a:extLst>
                  <a:ext uri="{FF2B5EF4-FFF2-40B4-BE49-F238E27FC236}">
                    <a16:creationId xmlns:a16="http://schemas.microsoft.com/office/drawing/2014/main" id="{F5BB65A7-F904-164E-8215-F010D6450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Eth</a:t>
                </a:r>
              </a:p>
            </p:txBody>
          </p:sp>
          <p:sp>
            <p:nvSpPr>
              <p:cNvPr id="136265" name="Text Box 102">
                <a:extLst>
                  <a:ext uri="{FF2B5EF4-FFF2-40B4-BE49-F238E27FC236}">
                    <a16:creationId xmlns:a16="http://schemas.microsoft.com/office/drawing/2014/main" id="{5A77B553-E820-4C45-9132-C4F54D17F1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IP</a:t>
                </a:r>
              </a:p>
            </p:txBody>
          </p:sp>
        </p:grpSp>
        <p:sp>
          <p:nvSpPr>
            <p:cNvPr id="136226" name="Freeform 103">
              <a:extLst>
                <a:ext uri="{FF2B5EF4-FFF2-40B4-BE49-F238E27FC236}">
                  <a16:creationId xmlns:a16="http://schemas.microsoft.com/office/drawing/2014/main" id="{A91A8016-A0F5-DF41-810E-808CED0A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>
                <a:gd name="T0" fmla="*/ 310 w 551"/>
                <a:gd name="T1" fmla="*/ 180 h 183"/>
                <a:gd name="T2" fmla="*/ 0 w 551"/>
                <a:gd name="T3" fmla="*/ 32 h 183"/>
                <a:gd name="T4" fmla="*/ 480 w 551"/>
                <a:gd name="T5" fmla="*/ 24 h 183"/>
                <a:gd name="T6" fmla="*/ 428 w 551"/>
                <a:gd name="T7" fmla="*/ 179 h 183"/>
                <a:gd name="T8" fmla="*/ 310 w 551"/>
                <a:gd name="T9" fmla="*/ 18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3"/>
                <a:gd name="T17" fmla="*/ 551 w 55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27" name="Group 104">
              <a:extLst>
                <a:ext uri="{FF2B5EF4-FFF2-40B4-BE49-F238E27FC236}">
                  <a16:creationId xmlns:a16="http://schemas.microsoft.com/office/drawing/2014/main" id="{93013595-CCAA-C645-89C9-962527175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136252" name="Rectangle 105">
                <a:extLst>
                  <a:ext uri="{FF2B5EF4-FFF2-40B4-BE49-F238E27FC236}">
                    <a16:creationId xmlns:a16="http://schemas.microsoft.com/office/drawing/2014/main" id="{21A7E863-90C8-FE41-8449-D0BCC9778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53" name="Rectangle 106">
                <a:extLst>
                  <a:ext uri="{FF2B5EF4-FFF2-40B4-BE49-F238E27FC236}">
                    <a16:creationId xmlns:a16="http://schemas.microsoft.com/office/drawing/2014/main" id="{0D298719-95A9-5D4E-8E69-85973688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54" name="Text Box 107">
                <a:extLst>
                  <a:ext uri="{FF2B5EF4-FFF2-40B4-BE49-F238E27FC236}">
                    <a16:creationId xmlns:a16="http://schemas.microsoft.com/office/drawing/2014/main" id="{9CCED266-F539-C24D-B0AE-34F024262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2000"/>
              </a:p>
              <a:p>
                <a:pPr algn="ctr"/>
                <a:r>
                  <a:rPr lang="en-US" altLang="en-US" sz="2000"/>
                  <a:t>ATM</a:t>
                </a:r>
              </a:p>
              <a:p>
                <a:pPr algn="ctr"/>
                <a:r>
                  <a:rPr lang="en-US" altLang="en-US" sz="2000"/>
                  <a:t>phy</a:t>
                </a:r>
              </a:p>
            </p:txBody>
          </p:sp>
          <p:sp>
            <p:nvSpPr>
              <p:cNvPr id="136255" name="Line 108">
                <a:extLst>
                  <a:ext uri="{FF2B5EF4-FFF2-40B4-BE49-F238E27FC236}">
                    <a16:creationId xmlns:a16="http://schemas.microsoft.com/office/drawing/2014/main" id="{25B8790E-8E0F-EA4C-9277-0FE037733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6228" name="Freeform 109">
              <a:extLst>
                <a:ext uri="{FF2B5EF4-FFF2-40B4-BE49-F238E27FC236}">
                  <a16:creationId xmlns:a16="http://schemas.microsoft.com/office/drawing/2014/main" id="{233F2194-DACA-0E4F-8107-B3202F98C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>
                <a:gd name="T0" fmla="*/ 310 w 568"/>
                <a:gd name="T1" fmla="*/ 177 h 180"/>
                <a:gd name="T2" fmla="*/ 0 w 568"/>
                <a:gd name="T3" fmla="*/ 29 h 180"/>
                <a:gd name="T4" fmla="*/ 480 w 568"/>
                <a:gd name="T5" fmla="*/ 21 h 180"/>
                <a:gd name="T6" fmla="*/ 531 w 568"/>
                <a:gd name="T7" fmla="*/ 162 h 180"/>
                <a:gd name="T8" fmla="*/ 310 w 568"/>
                <a:gd name="T9" fmla="*/ 177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80"/>
                <a:gd name="T17" fmla="*/ 568 w 5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29" name="Group 110">
              <a:extLst>
                <a:ext uri="{FF2B5EF4-FFF2-40B4-BE49-F238E27FC236}">
                  <a16:creationId xmlns:a16="http://schemas.microsoft.com/office/drawing/2014/main" id="{BA384509-E69B-2E41-B68C-D7F0A33AD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136248" name="Rectangle 111">
                <a:extLst>
                  <a:ext uri="{FF2B5EF4-FFF2-40B4-BE49-F238E27FC236}">
                    <a16:creationId xmlns:a16="http://schemas.microsoft.com/office/drawing/2014/main" id="{EF29EDDE-9EEE-D84E-A9B5-9B791712E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49" name="Rectangle 112">
                <a:extLst>
                  <a:ext uri="{FF2B5EF4-FFF2-40B4-BE49-F238E27FC236}">
                    <a16:creationId xmlns:a16="http://schemas.microsoft.com/office/drawing/2014/main" id="{C82CA0DD-E4EB-A747-A48E-653FA48FD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50" name="Text Box 113">
                <a:extLst>
                  <a:ext uri="{FF2B5EF4-FFF2-40B4-BE49-F238E27FC236}">
                    <a16:creationId xmlns:a16="http://schemas.microsoft.com/office/drawing/2014/main" id="{E5C7D1F1-4127-324A-8D10-12C6F100B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2000"/>
              </a:p>
              <a:p>
                <a:pPr algn="ctr"/>
                <a:r>
                  <a:rPr lang="en-US" altLang="en-US" sz="2000"/>
                  <a:t>ATM</a:t>
                </a:r>
              </a:p>
              <a:p>
                <a:pPr algn="ctr"/>
                <a:r>
                  <a:rPr lang="en-US" altLang="en-US" sz="2000"/>
                  <a:t>phy</a:t>
                </a:r>
              </a:p>
            </p:txBody>
          </p:sp>
          <p:sp>
            <p:nvSpPr>
              <p:cNvPr id="136251" name="Line 114">
                <a:extLst>
                  <a:ext uri="{FF2B5EF4-FFF2-40B4-BE49-F238E27FC236}">
                    <a16:creationId xmlns:a16="http://schemas.microsoft.com/office/drawing/2014/main" id="{F7C632B5-051C-C94F-960C-41C618262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6230" name="Freeform 115">
              <a:extLst>
                <a:ext uri="{FF2B5EF4-FFF2-40B4-BE49-F238E27FC236}">
                  <a16:creationId xmlns:a16="http://schemas.microsoft.com/office/drawing/2014/main" id="{CE2D4B8C-FBAD-D644-B5E1-022FC72F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>
                <a:gd name="T0" fmla="*/ 0 w 1063"/>
                <a:gd name="T1" fmla="*/ 185 h 192"/>
                <a:gd name="T2" fmla="*/ 243 w 1063"/>
                <a:gd name="T3" fmla="*/ 0 h 192"/>
                <a:gd name="T4" fmla="*/ 1063 w 1063"/>
                <a:gd name="T5" fmla="*/ 15 h 192"/>
                <a:gd name="T6" fmla="*/ 229 w 1063"/>
                <a:gd name="T7" fmla="*/ 192 h 192"/>
                <a:gd name="T8" fmla="*/ 0 w 1063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192"/>
                <a:gd name="T17" fmla="*/ 1063 w 106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31" name="Group 116">
              <a:extLst>
                <a:ext uri="{FF2B5EF4-FFF2-40B4-BE49-F238E27FC236}">
                  <a16:creationId xmlns:a16="http://schemas.microsoft.com/office/drawing/2014/main" id="{43385203-B83A-6C4A-81DE-749C8278C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136240" name="Rectangle 117">
                <a:extLst>
                  <a:ext uri="{FF2B5EF4-FFF2-40B4-BE49-F238E27FC236}">
                    <a16:creationId xmlns:a16="http://schemas.microsoft.com/office/drawing/2014/main" id="{04B60C6D-9D54-484F-BE68-1B31937F1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41" name="Rectangle 118">
                <a:extLst>
                  <a:ext uri="{FF2B5EF4-FFF2-40B4-BE49-F238E27FC236}">
                    <a16:creationId xmlns:a16="http://schemas.microsoft.com/office/drawing/2014/main" id="{4B7768B9-3DBF-C74C-BF1D-1D73B5B67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42" name="Text Box 119">
                <a:extLst>
                  <a:ext uri="{FF2B5EF4-FFF2-40B4-BE49-F238E27FC236}">
                    <a16:creationId xmlns:a16="http://schemas.microsoft.com/office/drawing/2014/main" id="{12A709A4-8E29-EF42-AB2A-F8ED30666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app</a:t>
                </a:r>
              </a:p>
              <a:p>
                <a:pPr algn="ctr"/>
                <a:r>
                  <a:rPr lang="en-US" altLang="en-US" sz="2000"/>
                  <a:t>transport</a:t>
                </a:r>
              </a:p>
              <a:p>
                <a:pPr algn="ctr"/>
                <a:r>
                  <a:rPr lang="en-US" altLang="en-US" sz="2000"/>
                  <a:t>IP</a:t>
                </a:r>
              </a:p>
              <a:p>
                <a:pPr algn="ctr"/>
                <a:r>
                  <a:rPr lang="en-US" altLang="en-US" sz="2000"/>
                  <a:t>AAL</a:t>
                </a:r>
              </a:p>
              <a:p>
                <a:pPr algn="ctr"/>
                <a:r>
                  <a:rPr lang="en-US" altLang="en-US" sz="2000"/>
                  <a:t>ATM</a:t>
                </a:r>
              </a:p>
              <a:p>
                <a:pPr algn="ctr"/>
                <a:r>
                  <a:rPr lang="en-US" altLang="en-US" sz="2000"/>
                  <a:t>phy</a:t>
                </a:r>
              </a:p>
            </p:txBody>
          </p:sp>
          <p:sp>
            <p:nvSpPr>
              <p:cNvPr id="136243" name="Line 120">
                <a:extLst>
                  <a:ext uri="{FF2B5EF4-FFF2-40B4-BE49-F238E27FC236}">
                    <a16:creationId xmlns:a16="http://schemas.microsoft.com/office/drawing/2014/main" id="{418122A6-C449-4D49-ACF5-83DF0BD3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44" name="Line 121">
                <a:extLst>
                  <a:ext uri="{FF2B5EF4-FFF2-40B4-BE49-F238E27FC236}">
                    <a16:creationId xmlns:a16="http://schemas.microsoft.com/office/drawing/2014/main" id="{57CE64C9-6417-FB4A-A90C-59200C159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45" name="Line 122">
                <a:extLst>
                  <a:ext uri="{FF2B5EF4-FFF2-40B4-BE49-F238E27FC236}">
                    <a16:creationId xmlns:a16="http://schemas.microsoft.com/office/drawing/2014/main" id="{996A26A1-273C-024C-98BE-8190C4682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46" name="Line 123">
                <a:extLst>
                  <a:ext uri="{FF2B5EF4-FFF2-40B4-BE49-F238E27FC236}">
                    <a16:creationId xmlns:a16="http://schemas.microsoft.com/office/drawing/2014/main" id="{CDE4BFED-AC7F-AD4D-AA63-8ACC8306C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47" name="Line 124">
                <a:extLst>
                  <a:ext uri="{FF2B5EF4-FFF2-40B4-BE49-F238E27FC236}">
                    <a16:creationId xmlns:a16="http://schemas.microsoft.com/office/drawing/2014/main" id="{6BC50EAA-31FF-8041-B7A8-ABF4997F4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6232" name="Freeform 125">
              <a:extLst>
                <a:ext uri="{FF2B5EF4-FFF2-40B4-BE49-F238E27FC236}">
                  <a16:creationId xmlns:a16="http://schemas.microsoft.com/office/drawing/2014/main" id="{7B22A772-8672-294D-9EC3-19E6DC28C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>
                <a:gd name="T0" fmla="*/ 635 w 920"/>
                <a:gd name="T1" fmla="*/ 406 h 409"/>
                <a:gd name="T2" fmla="*/ 0 w 920"/>
                <a:gd name="T3" fmla="*/ 58 h 409"/>
                <a:gd name="T4" fmla="*/ 797 w 920"/>
                <a:gd name="T5" fmla="*/ 52 h 409"/>
                <a:gd name="T6" fmla="*/ 738 w 920"/>
                <a:gd name="T7" fmla="*/ 251 h 409"/>
                <a:gd name="T8" fmla="*/ 635 w 920"/>
                <a:gd name="T9" fmla="*/ 406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409"/>
                <a:gd name="T17" fmla="*/ 920 w 920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36233" name="Group 126">
              <a:extLst>
                <a:ext uri="{FF2B5EF4-FFF2-40B4-BE49-F238E27FC236}">
                  <a16:creationId xmlns:a16="http://schemas.microsoft.com/office/drawing/2014/main" id="{5B54945B-141E-E94C-9E32-A1DF8F620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136234" name="Rectangle 127">
                <a:extLst>
                  <a:ext uri="{FF2B5EF4-FFF2-40B4-BE49-F238E27FC236}">
                    <a16:creationId xmlns:a16="http://schemas.microsoft.com/office/drawing/2014/main" id="{BACC54D1-449A-8E48-8313-DAF9C2075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235" name="Text Box 128">
                <a:extLst>
                  <a:ext uri="{FF2B5EF4-FFF2-40B4-BE49-F238E27FC236}">
                    <a16:creationId xmlns:a16="http://schemas.microsoft.com/office/drawing/2014/main" id="{A8148767-2731-BD4C-93D8-42BC4652D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app</a:t>
                </a:r>
              </a:p>
              <a:p>
                <a:pPr algn="ctr"/>
                <a:r>
                  <a:rPr lang="en-US" altLang="en-US" sz="2000"/>
                  <a:t>transport</a:t>
                </a:r>
              </a:p>
              <a:p>
                <a:pPr algn="ctr"/>
                <a:r>
                  <a:rPr lang="en-US" altLang="en-US" sz="2000"/>
                  <a:t>IP</a:t>
                </a:r>
              </a:p>
              <a:p>
                <a:pPr algn="ctr"/>
                <a:r>
                  <a:rPr lang="en-US" altLang="en-US" sz="2000"/>
                  <a:t>Eth</a:t>
                </a:r>
              </a:p>
              <a:p>
                <a:pPr algn="ctr"/>
                <a:r>
                  <a:rPr lang="en-US" altLang="en-US" sz="2000"/>
                  <a:t>phy</a:t>
                </a:r>
              </a:p>
            </p:txBody>
          </p:sp>
          <p:sp>
            <p:nvSpPr>
              <p:cNvPr id="136236" name="Line 129">
                <a:extLst>
                  <a:ext uri="{FF2B5EF4-FFF2-40B4-BE49-F238E27FC236}">
                    <a16:creationId xmlns:a16="http://schemas.microsoft.com/office/drawing/2014/main" id="{F69C1EDB-BC1F-6F40-9EA3-C0D62875C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37" name="Line 130">
                <a:extLst>
                  <a:ext uri="{FF2B5EF4-FFF2-40B4-BE49-F238E27FC236}">
                    <a16:creationId xmlns:a16="http://schemas.microsoft.com/office/drawing/2014/main" id="{4B1E61C5-0B74-5246-85B7-4B5267CC8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38" name="Line 131">
                <a:extLst>
                  <a:ext uri="{FF2B5EF4-FFF2-40B4-BE49-F238E27FC236}">
                    <a16:creationId xmlns:a16="http://schemas.microsoft.com/office/drawing/2014/main" id="{440D089B-74E2-FB47-BAD5-85A1AA43D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6239" name="Line 132">
                <a:extLst>
                  <a:ext uri="{FF2B5EF4-FFF2-40B4-BE49-F238E27FC236}">
                    <a16:creationId xmlns:a16="http://schemas.microsoft.com/office/drawing/2014/main" id="{0C57A861-C532-C64B-96E9-7283B80E8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136198" name="Object 6">
            <a:extLst>
              <a:ext uri="{FF2B5EF4-FFF2-40B4-BE49-F238E27FC236}">
                <a16:creationId xmlns:a16="http://schemas.microsoft.com/office/drawing/2014/main" id="{050B3E22-BF78-8647-ADA4-DBC307B3B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3338" y="340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2" name="Clip" r:id="rId9" imgW="7143750" imgH="7143750" progId="MS_ClipArt_Gallery.2">
                  <p:embed/>
                </p:oleObj>
              </mc:Choice>
              <mc:Fallback>
                <p:oleObj name="Clip" r:id="rId9" imgW="7143750" imgH="71437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403600"/>
                        <a:ext cx="5238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>
            <a:extLst>
              <a:ext uri="{FF2B5EF4-FFF2-40B4-BE49-F238E27FC236}">
                <a16:creationId xmlns:a16="http://schemas.microsoft.com/office/drawing/2014/main" id="{4D808095-DF54-6F44-AA0F-3F98F45F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38243" name="Slide Number Placeholder 5">
            <a:extLst>
              <a:ext uri="{FF2B5EF4-FFF2-40B4-BE49-F238E27FC236}">
                <a16:creationId xmlns:a16="http://schemas.microsoft.com/office/drawing/2014/main" id="{32681190-669B-3042-88F9-33443264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7ECDFCCF-564F-894A-81AF-A699A6ED9A3B}" type="slidenum">
              <a:rPr lang="en-US" altLang="en-US" sz="1200">
                <a:latin typeface="Arial" panose="020B0604020202020204" pitchFamily="34" charset="0"/>
              </a:rPr>
              <a:pPr/>
              <a:t>97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55C85C88-1D0F-854E-85DF-B877FE6B1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215900"/>
            <a:ext cx="8866187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Datagram Journey in IP-over-ATM Network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38245" name="Rectangle 3">
            <a:extLst>
              <a:ext uri="{FF2B5EF4-FFF2-40B4-BE49-F238E27FC236}">
                <a16:creationId xmlns:a16="http://schemas.microsoft.com/office/drawing/2014/main" id="{37B78949-0883-DE47-B524-67BD83978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610600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at Source Host: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IP layer maps between IP, ATM dest address (using ARP)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passes datagram to AAL5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AAL5 encapsulates data, segments cells, passes to ATM layer </a:t>
            </a: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ATM network:</a:t>
            </a: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moves cell along VC to destination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at Destination Host: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AAL5  reassembles cells into original datagram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CRC OK, datagram is passed to IP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>
            <a:extLst>
              <a:ext uri="{FF2B5EF4-FFF2-40B4-BE49-F238E27FC236}">
                <a16:creationId xmlns:a16="http://schemas.microsoft.com/office/drawing/2014/main" id="{DB751E3B-9FAF-F645-A8EB-CB0BADA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40291" name="Slide Number Placeholder 5">
            <a:extLst>
              <a:ext uri="{FF2B5EF4-FFF2-40B4-BE49-F238E27FC236}">
                <a16:creationId xmlns:a16="http://schemas.microsoft.com/office/drawing/2014/main" id="{C074F5B9-DC7C-7E43-9ADF-E141FEB5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642743BE-4682-1D48-865F-5B6841FDAEA6}" type="slidenum">
              <a:rPr lang="en-US" altLang="en-US" sz="1200">
                <a:latin typeface="Arial" panose="020B0604020202020204" pitchFamily="34" charset="0"/>
              </a:rPr>
              <a:pPr/>
              <a:t>98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F62101A5-2265-D04F-96EE-B1E502FD8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Multiprotocol label switching (MPLS)</a:t>
            </a:r>
          </a:p>
        </p:txBody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2B2D7FAA-D39D-5547-8980-A5130E3BC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initial goal: speed up IP forwarding by using fixed length label (instead of IP address) to do forwarding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borrowing ideas from Virtual Circuit (VC) approach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but IP datagram still keeps IP address!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40294" name="Freeform 4">
            <a:extLst>
              <a:ext uri="{FF2B5EF4-FFF2-40B4-BE49-F238E27FC236}">
                <a16:creationId xmlns:a16="http://schemas.microsoft.com/office/drawing/2014/main" id="{CFCC7F89-03FB-3A47-A981-8CE7A057D575}"/>
              </a:ext>
            </a:extLst>
          </p:cNvPr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0295" name="Rectangle 5">
            <a:extLst>
              <a:ext uri="{FF2B5EF4-FFF2-40B4-BE49-F238E27FC236}">
                <a16:creationId xmlns:a16="http://schemas.microsoft.com/office/drawing/2014/main" id="{440CACF0-939D-2E4C-B679-C600EF0A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0296" name="Text Box 6">
            <a:extLst>
              <a:ext uri="{FF2B5EF4-FFF2-40B4-BE49-F238E27FC236}">
                <a16:creationId xmlns:a16="http://schemas.microsoft.com/office/drawing/2014/main" id="{AE5DFE36-F6D5-CA4D-80AF-EAAFB8C75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073525"/>
            <a:ext cx="1900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PPP or Ethernet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header</a:t>
            </a:r>
          </a:p>
        </p:txBody>
      </p:sp>
      <p:sp>
        <p:nvSpPr>
          <p:cNvPr id="140297" name="Text Box 8">
            <a:extLst>
              <a:ext uri="{FF2B5EF4-FFF2-40B4-BE49-F238E27FC236}">
                <a16:creationId xmlns:a16="http://schemas.microsoft.com/office/drawing/2014/main" id="{ADADAC0B-8BDF-DF43-9160-4239AE22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IP header</a:t>
            </a:r>
          </a:p>
        </p:txBody>
      </p:sp>
      <p:sp>
        <p:nvSpPr>
          <p:cNvPr id="140298" name="Line 9">
            <a:extLst>
              <a:ext uri="{FF2B5EF4-FFF2-40B4-BE49-F238E27FC236}">
                <a16:creationId xmlns:a16="http://schemas.microsoft.com/office/drawing/2014/main" id="{EBA8FC7E-0B6F-FD4C-BA54-F30B9AE13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9" name="Line 10">
            <a:extLst>
              <a:ext uri="{FF2B5EF4-FFF2-40B4-BE49-F238E27FC236}">
                <a16:creationId xmlns:a16="http://schemas.microsoft.com/office/drawing/2014/main" id="{217DAC4C-2F88-EE40-9BE8-511ECAD43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1">
            <a:extLst>
              <a:ext uri="{FF2B5EF4-FFF2-40B4-BE49-F238E27FC236}">
                <a16:creationId xmlns:a16="http://schemas.microsoft.com/office/drawing/2014/main" id="{8367F7EE-CBA4-4044-A952-34BBB46F4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Text Box 12">
            <a:extLst>
              <a:ext uri="{FF2B5EF4-FFF2-40B4-BE49-F238E27FC236}">
                <a16:creationId xmlns:a16="http://schemas.microsoft.com/office/drawing/2014/main" id="{9B7AC5CF-5F1E-3942-A05F-8FF9AEAA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205288"/>
            <a:ext cx="3094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remainder of link-layer frame</a:t>
            </a:r>
          </a:p>
        </p:txBody>
      </p:sp>
      <p:sp>
        <p:nvSpPr>
          <p:cNvPr id="140302" name="Rectangle 25">
            <a:extLst>
              <a:ext uri="{FF2B5EF4-FFF2-40B4-BE49-F238E27FC236}">
                <a16:creationId xmlns:a16="http://schemas.microsoft.com/office/drawing/2014/main" id="{632C1F39-1377-F844-BB17-AB5B887F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0303" name="Text Box 7">
            <a:extLst>
              <a:ext uri="{FF2B5EF4-FFF2-40B4-BE49-F238E27FC236}">
                <a16:creationId xmlns:a16="http://schemas.microsoft.com/office/drawing/2014/main" id="{ACDD4134-91FE-2A40-8ED1-28A1B21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MPLS header</a:t>
            </a:r>
          </a:p>
        </p:txBody>
      </p:sp>
      <p:sp>
        <p:nvSpPr>
          <p:cNvPr id="140304" name="Rectangle 27">
            <a:extLst>
              <a:ext uri="{FF2B5EF4-FFF2-40B4-BE49-F238E27FC236}">
                <a16:creationId xmlns:a16="http://schemas.microsoft.com/office/drawing/2014/main" id="{1858540D-3E24-2A43-B587-CDA5536A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0305" name="Text Box 28">
            <a:extLst>
              <a:ext uri="{FF2B5EF4-FFF2-40B4-BE49-F238E27FC236}">
                <a16:creationId xmlns:a16="http://schemas.microsoft.com/office/drawing/2014/main" id="{F0EF4429-CE27-AE4C-8788-C88C2639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label</a:t>
            </a:r>
          </a:p>
        </p:txBody>
      </p:sp>
      <p:sp>
        <p:nvSpPr>
          <p:cNvPr id="140306" name="Text Box 29">
            <a:extLst>
              <a:ext uri="{FF2B5EF4-FFF2-40B4-BE49-F238E27FC236}">
                <a16:creationId xmlns:a16="http://schemas.microsoft.com/office/drawing/2014/main" id="{DF1DD588-3E56-624B-9786-F2B97E6A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Exp</a:t>
            </a:r>
          </a:p>
        </p:txBody>
      </p:sp>
      <p:sp>
        <p:nvSpPr>
          <p:cNvPr id="140307" name="Text Box 30">
            <a:extLst>
              <a:ext uri="{FF2B5EF4-FFF2-40B4-BE49-F238E27FC236}">
                <a16:creationId xmlns:a16="http://schemas.microsoft.com/office/drawing/2014/main" id="{84E5A83A-7853-4545-BACA-64D6C33A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40308" name="Text Box 31">
            <a:extLst>
              <a:ext uri="{FF2B5EF4-FFF2-40B4-BE49-F238E27FC236}">
                <a16:creationId xmlns:a16="http://schemas.microsoft.com/office/drawing/2014/main" id="{868DFC62-42C0-D540-A984-C0BB5A7CF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TTL</a:t>
            </a:r>
          </a:p>
        </p:txBody>
      </p:sp>
      <p:sp>
        <p:nvSpPr>
          <p:cNvPr id="140309" name="Line 32">
            <a:extLst>
              <a:ext uri="{FF2B5EF4-FFF2-40B4-BE49-F238E27FC236}">
                <a16:creationId xmlns:a16="http://schemas.microsoft.com/office/drawing/2014/main" id="{CF76636B-5F33-EE44-8467-F6738C66F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Line 33">
            <a:extLst>
              <a:ext uri="{FF2B5EF4-FFF2-40B4-BE49-F238E27FC236}">
                <a16:creationId xmlns:a16="http://schemas.microsoft.com/office/drawing/2014/main" id="{8CEAA3A7-D553-6845-86E8-0C3BD061B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1" name="Line 34">
            <a:extLst>
              <a:ext uri="{FF2B5EF4-FFF2-40B4-BE49-F238E27FC236}">
                <a16:creationId xmlns:a16="http://schemas.microsoft.com/office/drawing/2014/main" id="{C5B6B542-5DD6-974C-B61B-086F3181B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2" name="Text Box 35">
            <a:extLst>
              <a:ext uri="{FF2B5EF4-FFF2-40B4-BE49-F238E27FC236}">
                <a16:creationId xmlns:a16="http://schemas.microsoft.com/office/drawing/2014/main" id="{DA009B6D-8019-6846-939A-D32A72EA3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40313" name="Text Box 36">
            <a:extLst>
              <a:ext uri="{FF2B5EF4-FFF2-40B4-BE49-F238E27FC236}">
                <a16:creationId xmlns:a16="http://schemas.microsoft.com/office/drawing/2014/main" id="{836263F5-B275-0340-AAE8-E8ECDF2D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0314" name="Text Box 37">
            <a:extLst>
              <a:ext uri="{FF2B5EF4-FFF2-40B4-BE49-F238E27FC236}">
                <a16:creationId xmlns:a16="http://schemas.microsoft.com/office/drawing/2014/main" id="{918D95E3-EE57-BF4F-B89E-77165C10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0315" name="Text Box 38">
            <a:extLst>
              <a:ext uri="{FF2B5EF4-FFF2-40B4-BE49-F238E27FC236}">
                <a16:creationId xmlns:a16="http://schemas.microsoft.com/office/drawing/2014/main" id="{E147C690-B770-B240-8741-0B6C6C07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>
            <a:extLst>
              <a:ext uri="{FF2B5EF4-FFF2-40B4-BE49-F238E27FC236}">
                <a16:creationId xmlns:a16="http://schemas.microsoft.com/office/drawing/2014/main" id="{1B3F6AEC-BFD0-3B45-A624-B76027B9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5: DataLink Layer</a:t>
            </a:r>
          </a:p>
        </p:txBody>
      </p:sp>
      <p:sp>
        <p:nvSpPr>
          <p:cNvPr id="142339" name="Slide Number Placeholder 5">
            <a:extLst>
              <a:ext uri="{FF2B5EF4-FFF2-40B4-BE49-F238E27FC236}">
                <a16:creationId xmlns:a16="http://schemas.microsoft.com/office/drawing/2014/main" id="{555449E0-9501-E246-859E-9D39958E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5-</a:t>
            </a:r>
            <a:fld id="{8A8195C5-AECB-2B46-8482-64CC5CF8F0F9}" type="slidenum">
              <a:rPr lang="en-US" altLang="en-US" sz="1200">
                <a:latin typeface="Arial" panose="020B0604020202020204" pitchFamily="34" charset="0"/>
              </a:rPr>
              <a:pPr/>
              <a:t>99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47845" name="Rectangle 5">
            <a:extLst>
              <a:ext uri="{FF2B5EF4-FFF2-40B4-BE49-F238E27FC236}">
                <a16:creationId xmlns:a16="http://schemas.microsoft.com/office/drawing/2014/main" id="{AA384032-066B-A841-A82F-4A5A25E7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4905375"/>
            <a:ext cx="8066087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+mn-ea"/>
            </a:endParaRPr>
          </a:p>
        </p:txBody>
      </p:sp>
      <p:sp>
        <p:nvSpPr>
          <p:cNvPr id="142341" name="Rectangle 2">
            <a:extLst>
              <a:ext uri="{FF2B5EF4-FFF2-40B4-BE49-F238E27FC236}">
                <a16:creationId xmlns:a16="http://schemas.microsoft.com/office/drawing/2014/main" id="{67D982E4-BFE1-4E4C-A0E6-9DF9A2E3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MPLS capable routers</a:t>
            </a:r>
          </a:p>
        </p:txBody>
      </p:sp>
      <p:sp>
        <p:nvSpPr>
          <p:cNvPr id="142342" name="Rectangle 3">
            <a:extLst>
              <a:ext uri="{FF2B5EF4-FFF2-40B4-BE49-F238E27FC236}">
                <a16:creationId xmlns:a16="http://schemas.microsoft.com/office/drawing/2014/main" id="{7BAE72CA-C4CC-0645-904A-33FC7EE17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a.k.a. label-switched router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MPLS forwarding table distinct from IP forwarding tables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signaling protocol needed to set up forwarding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RSVP-TE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forwarding possible along paths that IP alone would not allow (e.g., source-specific routing) !!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use MPLS for traffic engineering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101098</TotalTime>
  <Words>6542</Words>
  <Application>Microsoft Macintosh PowerPoint</Application>
  <PresentationFormat>On-screen Show (4:3)</PresentationFormat>
  <Paragraphs>1406</Paragraphs>
  <Slides>109</Slides>
  <Notes>33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109</vt:i4>
      </vt:variant>
    </vt:vector>
  </HeadingPairs>
  <TitlesOfParts>
    <vt:vector size="122" baseType="lpstr">
      <vt:lpstr>MS Mincho</vt:lpstr>
      <vt:lpstr>Arial</vt:lpstr>
      <vt:lpstr>Comic Sans MS</vt:lpstr>
      <vt:lpstr>Courier New</vt:lpstr>
      <vt:lpstr>Lucida Grande</vt:lpstr>
      <vt:lpstr>Times New Roman</vt:lpstr>
      <vt:lpstr>Wingdings</vt:lpstr>
      <vt:lpstr>ZapfDingbats</vt:lpstr>
      <vt:lpstr>Default Design</vt:lpstr>
      <vt:lpstr>Clip</vt:lpstr>
      <vt:lpstr>Equation</vt:lpstr>
      <vt:lpstr>Microsoft Clip Gallery</vt:lpstr>
      <vt:lpstr>Microsoft Word Document</vt:lpstr>
      <vt:lpstr>Chapter 5: The Data Link Layer</vt:lpstr>
      <vt:lpstr>Link Layer</vt:lpstr>
      <vt:lpstr>Link Layer: Introduction</vt:lpstr>
      <vt:lpstr>Link layer: context</vt:lpstr>
      <vt:lpstr>Link Layer Services</vt:lpstr>
      <vt:lpstr>Link Layer Services (more)</vt:lpstr>
      <vt:lpstr>Adaptors Communicating</vt:lpstr>
      <vt:lpstr>Link Layer</vt:lpstr>
      <vt:lpstr>Error Detection</vt:lpstr>
      <vt:lpstr>Parity Checking</vt:lpstr>
      <vt:lpstr>Internet checksum</vt:lpstr>
      <vt:lpstr>Link Layer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collision detection</vt:lpstr>
      <vt:lpstr>“Taking Turns” MAC protocols</vt:lpstr>
      <vt:lpstr>“Taking Turns” MAC protocols</vt:lpstr>
      <vt:lpstr> Summary of MAC protocols</vt:lpstr>
      <vt:lpstr>Link Layer</vt:lpstr>
      <vt:lpstr>Ethernet</vt:lpstr>
      <vt:lpstr>Star topology</vt:lpstr>
      <vt:lpstr>Ethernet Frame Structure</vt:lpstr>
      <vt:lpstr>Ethernet Frame Structure (more)</vt:lpstr>
      <vt:lpstr>Unreliable, connectionless service</vt:lpstr>
      <vt:lpstr>Ethernet uses CSMA/CD</vt:lpstr>
      <vt:lpstr>Ethernet CSMA/CD algorithm</vt:lpstr>
      <vt:lpstr>Question</vt:lpstr>
      <vt:lpstr>Ethernet’s CSMA/CD (more)</vt:lpstr>
      <vt:lpstr>CSMA/CD efficiency</vt:lpstr>
      <vt:lpstr>LAN technologies</vt:lpstr>
      <vt:lpstr>PowerPoint Presentation</vt:lpstr>
      <vt:lpstr>Link Layer</vt:lpstr>
      <vt:lpstr>MAC Addresses and ARP</vt:lpstr>
      <vt:lpstr>LAN Addresses and ARP</vt:lpstr>
      <vt:lpstr>LAN Address (more)</vt:lpstr>
      <vt:lpstr>ARP: Address Resolution Protocol</vt:lpstr>
      <vt:lpstr>ARP protocol: Same LAN (network)</vt:lpstr>
      <vt:lpstr>Routing to another LAN</vt:lpstr>
      <vt:lpstr>PowerPoint Presentation</vt:lpstr>
      <vt:lpstr>Link Layer</vt:lpstr>
      <vt:lpstr>Interconnecting with hubs</vt:lpstr>
      <vt:lpstr>Hubs</vt:lpstr>
      <vt:lpstr>10BaseT and 100BaseT</vt:lpstr>
      <vt:lpstr>Gbit Ethernet</vt:lpstr>
      <vt:lpstr>Switch</vt:lpstr>
      <vt:lpstr>Forwarding</vt:lpstr>
      <vt:lpstr>Self learning</vt:lpstr>
      <vt:lpstr>Filtering/Forwarding</vt:lpstr>
      <vt:lpstr>Switch example</vt:lpstr>
      <vt:lpstr>Switch example</vt:lpstr>
      <vt:lpstr>Switch: traffic isolation</vt:lpstr>
      <vt:lpstr>Switches: dedicated access</vt:lpstr>
      <vt:lpstr>More on Switches</vt:lpstr>
      <vt:lpstr>Institutional network</vt:lpstr>
      <vt:lpstr>So …</vt:lpstr>
      <vt:lpstr>Switches vs. Routers</vt:lpstr>
      <vt:lpstr>Summary comparison</vt:lpstr>
      <vt:lpstr>PowerPoint Presentation</vt:lpstr>
      <vt:lpstr>Link Layer</vt:lpstr>
      <vt:lpstr>Point to Point Data Link Control</vt:lpstr>
      <vt:lpstr>PPP Design Requirements [RFC 1557]</vt:lpstr>
      <vt:lpstr>PPP non-requirements</vt:lpstr>
      <vt:lpstr>PPP Data Frame</vt:lpstr>
      <vt:lpstr>PPP Data Frame</vt:lpstr>
      <vt:lpstr>Byte Stuffing</vt:lpstr>
      <vt:lpstr>Byte Stuffing</vt:lpstr>
      <vt:lpstr>PPP Data Control Protocol</vt:lpstr>
      <vt:lpstr>Link Layer</vt:lpstr>
      <vt:lpstr>Virtualization of networks</vt:lpstr>
      <vt:lpstr>The Internet: virtualizing networks</vt:lpstr>
      <vt:lpstr>The Internet: virtualizing networks</vt:lpstr>
      <vt:lpstr>Cerf &amp; Kahn’s Internetwork Architecture</vt:lpstr>
      <vt:lpstr>ATM and MPLS</vt:lpstr>
      <vt:lpstr>Asynchronous Transfer Mode: ATM</vt:lpstr>
      <vt:lpstr>ATM architecture </vt:lpstr>
      <vt:lpstr>ATM:  network or link layer?</vt:lpstr>
      <vt:lpstr>ATM Adaptation Layer (AAL)</vt:lpstr>
      <vt:lpstr>ATM Layer: Virtual Circuits</vt:lpstr>
      <vt:lpstr>ATM VCs</vt:lpstr>
      <vt:lpstr>ATM Layer: ATM cell</vt:lpstr>
      <vt:lpstr>ATM cell header</vt:lpstr>
      <vt:lpstr>IP-Over-ATM</vt:lpstr>
      <vt:lpstr>IP-Over-ATM</vt:lpstr>
      <vt:lpstr>Datagram Journey in IP-over-ATM Network </vt:lpstr>
      <vt:lpstr>Multiprotocol label switching (MPLS)</vt:lpstr>
      <vt:lpstr>MPLS capable routers</vt:lpstr>
      <vt:lpstr>MPLS forwarding tables</vt:lpstr>
      <vt:lpstr>Chapter 5: Summary</vt:lpstr>
      <vt:lpstr>ATM Physical Layer (more)</vt:lpstr>
      <vt:lpstr>ATM Physical Layer</vt:lpstr>
      <vt:lpstr>Manchester encoding</vt:lpstr>
      <vt:lpstr>Checksumming: Cyclic Redundancy Check</vt:lpstr>
      <vt:lpstr>CRC Example</vt:lpstr>
      <vt:lpstr>ATM Adaptation Layer (AAL) [more]</vt:lpstr>
      <vt:lpstr>ATM Layer</vt:lpstr>
      <vt:lpstr>IP-Over-ATM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Roy Choudhury, Romit</cp:lastModifiedBy>
  <cp:revision>246</cp:revision>
  <cp:lastPrinted>2000-10-23T11:49:35Z</cp:lastPrinted>
  <dcterms:created xsi:type="dcterms:W3CDTF">2015-11-11T20:28:45Z</dcterms:created>
  <dcterms:modified xsi:type="dcterms:W3CDTF">2020-11-19T21:19:32Z</dcterms:modified>
</cp:coreProperties>
</file>