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92" r:id="rId2"/>
    <p:sldId id="258" r:id="rId3"/>
    <p:sldId id="290" r:id="rId4"/>
    <p:sldId id="272" r:id="rId5"/>
    <p:sldId id="273" r:id="rId6"/>
    <p:sldId id="29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91" r:id="rId21"/>
    <p:sldId id="257" r:id="rId22"/>
    <p:sldId id="296" r:id="rId23"/>
    <p:sldId id="260" r:id="rId24"/>
    <p:sldId id="259" r:id="rId25"/>
    <p:sldId id="261" r:id="rId26"/>
    <p:sldId id="264" r:id="rId27"/>
    <p:sldId id="265" r:id="rId28"/>
    <p:sldId id="267" r:id="rId29"/>
    <p:sldId id="263" r:id="rId30"/>
    <p:sldId id="294" r:id="rId31"/>
    <p:sldId id="266" r:id="rId32"/>
    <p:sldId id="268" r:id="rId33"/>
    <p:sldId id="295" r:id="rId34"/>
    <p:sldId id="297" r:id="rId35"/>
    <p:sldId id="288" r:id="rId36"/>
    <p:sldId id="300" r:id="rId37"/>
    <p:sldId id="298" r:id="rId38"/>
    <p:sldId id="299" r:id="rId39"/>
    <p:sldId id="269" r:id="rId40"/>
    <p:sldId id="270" r:id="rId41"/>
    <p:sldId id="271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00FF"/>
    <a:srgbClr val="FF0000"/>
    <a:srgbClr val="006600"/>
    <a:srgbClr val="F1F1F1"/>
    <a:srgbClr val="FFFFFF"/>
    <a:srgbClr val="0099CC"/>
    <a:srgbClr val="FF6600"/>
    <a:srgbClr val="33CC33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14" y="35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7F2AA4-2AF3-4691-B4F4-540805B5EA94}" type="doc">
      <dgm:prSet loTypeId="urn:microsoft.com/office/officeart/2005/8/layout/arrow3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753E1C92-A5D8-4E22-B268-D3F5D446E6FF}">
      <dgm:prSet phldrT="[Text]" custT="1"/>
      <dgm:spPr/>
      <dgm:t>
        <a:bodyPr/>
        <a:lstStyle/>
        <a:p>
          <a:pPr algn="ctr"/>
          <a:r>
            <a:rPr lang="en-US" sz="2000" dirty="0" smtClean="0">
              <a:solidFill>
                <a:schemeClr val="bg2">
                  <a:lumMod val="50000"/>
                </a:schemeClr>
              </a:solidFill>
            </a:rPr>
            <a:t>Concurrent serializable transactions under read-write or write-write conflicts require costly synchronization</a:t>
          </a:r>
          <a:endParaRPr lang="en-US" sz="2000" dirty="0">
            <a:solidFill>
              <a:schemeClr val="bg2">
                <a:lumMod val="50000"/>
              </a:schemeClr>
            </a:solidFill>
          </a:endParaRPr>
        </a:p>
      </dgm:t>
    </dgm:pt>
    <dgm:pt modelId="{D6722DCB-6B67-4B2B-92A0-2E09447B6C0A}" type="parTrans" cxnId="{377FFE93-22E5-40DD-A75C-0D293B9A5BC3}">
      <dgm:prSet/>
      <dgm:spPr/>
      <dgm:t>
        <a:bodyPr/>
        <a:lstStyle/>
        <a:p>
          <a:endParaRPr lang="en-US"/>
        </a:p>
      </dgm:t>
    </dgm:pt>
    <dgm:pt modelId="{F3FF71CC-967C-4579-A5DC-EDEFF650BAA8}" type="sibTrans" cxnId="{377FFE93-22E5-40DD-A75C-0D293B9A5BC3}">
      <dgm:prSet/>
      <dgm:spPr/>
      <dgm:t>
        <a:bodyPr/>
        <a:lstStyle/>
        <a:p>
          <a:endParaRPr lang="en-US"/>
        </a:p>
      </dgm:t>
    </dgm:pt>
    <dgm:pt modelId="{71418D7D-A40F-4112-8481-9E128F723E32}">
      <dgm:prSet phldrT="[Text]" custT="1"/>
      <dgm:spPr/>
      <dgm:t>
        <a:bodyPr/>
        <a:lstStyle/>
        <a:p>
          <a:r>
            <a:rPr lang="en-US" sz="2000" dirty="0" smtClean="0">
              <a:solidFill>
                <a:srgbClr val="C00000"/>
              </a:solidFill>
            </a:rPr>
            <a:t>Conflicting writes need not block each other, or violate </a:t>
          </a:r>
          <a:r>
            <a:rPr lang="en-US" sz="2000" dirty="0" err="1" smtClean="0">
              <a:solidFill>
                <a:srgbClr val="C00000"/>
              </a:solidFill>
            </a:rPr>
            <a:t>serializability</a:t>
          </a:r>
          <a:r>
            <a:rPr lang="en-US" sz="2000" dirty="0" smtClean="0">
              <a:solidFill>
                <a:srgbClr val="C00000"/>
              </a:solidFill>
            </a:rPr>
            <a:t> if read-write conflicts are not present at the same time</a:t>
          </a:r>
          <a:endParaRPr lang="en-US" sz="2000" dirty="0">
            <a:solidFill>
              <a:srgbClr val="C00000"/>
            </a:solidFill>
          </a:endParaRPr>
        </a:p>
      </dgm:t>
    </dgm:pt>
    <dgm:pt modelId="{EDA187F6-6EFF-4A03-927D-EF5A21FEFE17}" type="parTrans" cxnId="{05E8EED9-F02B-4833-A870-735C2E07B9C1}">
      <dgm:prSet/>
      <dgm:spPr/>
      <dgm:t>
        <a:bodyPr/>
        <a:lstStyle/>
        <a:p>
          <a:endParaRPr lang="en-US"/>
        </a:p>
      </dgm:t>
    </dgm:pt>
    <dgm:pt modelId="{35DBDE65-6DB9-40A4-A45E-DDC8C90E1B38}" type="sibTrans" cxnId="{05E8EED9-F02B-4833-A870-735C2E07B9C1}">
      <dgm:prSet/>
      <dgm:spPr/>
      <dgm:t>
        <a:bodyPr/>
        <a:lstStyle/>
        <a:p>
          <a:endParaRPr lang="en-US"/>
        </a:p>
      </dgm:t>
    </dgm:pt>
    <dgm:pt modelId="{B014199F-518F-49D4-BE0B-5719466FF77A}" type="pres">
      <dgm:prSet presAssocID="{487F2AA4-2AF3-4691-B4F4-540805B5EA94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A26BB3D-1D8C-4F5C-8594-04207B245012}" type="pres">
      <dgm:prSet presAssocID="{487F2AA4-2AF3-4691-B4F4-540805B5EA94}" presName="divider" presStyleLbl="fgShp" presStyleIdx="0" presStyleCnt="1"/>
      <dgm:spPr/>
    </dgm:pt>
    <dgm:pt modelId="{4055E510-9AA8-4A58-938C-F02C4038910C}" type="pres">
      <dgm:prSet presAssocID="{753E1C92-A5D8-4E22-B268-D3F5D446E6FF}" presName="downArrow" presStyleLbl="node1" presStyleIdx="0" presStyleCnt="2"/>
      <dgm:spPr/>
    </dgm:pt>
    <dgm:pt modelId="{40E69C92-68DB-4A27-ABCB-551669ABEE1F}" type="pres">
      <dgm:prSet presAssocID="{753E1C92-A5D8-4E22-B268-D3F5D446E6FF}" presName="downArrow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DDC4BE-5785-4462-A3A3-404D99D56BE0}" type="pres">
      <dgm:prSet presAssocID="{71418D7D-A40F-4112-8481-9E128F723E32}" presName="upArrow" presStyleLbl="node1" presStyleIdx="1" presStyleCnt="2"/>
      <dgm:spPr/>
    </dgm:pt>
    <dgm:pt modelId="{4E192F7F-6EC2-4412-AA2C-0448ABEBC036}" type="pres">
      <dgm:prSet presAssocID="{71418D7D-A40F-4112-8481-9E128F723E32}" presName="upArrow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5E8EED9-F02B-4833-A870-735C2E07B9C1}" srcId="{487F2AA4-2AF3-4691-B4F4-540805B5EA94}" destId="{71418D7D-A40F-4112-8481-9E128F723E32}" srcOrd="1" destOrd="0" parTransId="{EDA187F6-6EFF-4A03-927D-EF5A21FEFE17}" sibTransId="{35DBDE65-6DB9-40A4-A45E-DDC8C90E1B38}"/>
    <dgm:cxn modelId="{666662D5-0B0F-4C56-8111-B77590EE0B07}" type="presOf" srcId="{753E1C92-A5D8-4E22-B268-D3F5D446E6FF}" destId="{40E69C92-68DB-4A27-ABCB-551669ABEE1F}" srcOrd="0" destOrd="0" presId="urn:microsoft.com/office/officeart/2005/8/layout/arrow3"/>
    <dgm:cxn modelId="{377FFE93-22E5-40DD-A75C-0D293B9A5BC3}" srcId="{487F2AA4-2AF3-4691-B4F4-540805B5EA94}" destId="{753E1C92-A5D8-4E22-B268-D3F5D446E6FF}" srcOrd="0" destOrd="0" parTransId="{D6722DCB-6B67-4B2B-92A0-2E09447B6C0A}" sibTransId="{F3FF71CC-967C-4579-A5DC-EDEFF650BAA8}"/>
    <dgm:cxn modelId="{5E59FD29-230C-4F56-BE42-A6C4AAC37FF8}" type="presOf" srcId="{487F2AA4-2AF3-4691-B4F4-540805B5EA94}" destId="{B014199F-518F-49D4-BE0B-5719466FF77A}" srcOrd="0" destOrd="0" presId="urn:microsoft.com/office/officeart/2005/8/layout/arrow3"/>
    <dgm:cxn modelId="{82F62471-B2BB-40C1-AEAE-FA36036C116C}" type="presOf" srcId="{71418D7D-A40F-4112-8481-9E128F723E32}" destId="{4E192F7F-6EC2-4412-AA2C-0448ABEBC036}" srcOrd="0" destOrd="0" presId="urn:microsoft.com/office/officeart/2005/8/layout/arrow3"/>
    <dgm:cxn modelId="{5A76DF86-D01A-4434-BAE9-44413864F354}" type="presParOf" srcId="{B014199F-518F-49D4-BE0B-5719466FF77A}" destId="{1A26BB3D-1D8C-4F5C-8594-04207B245012}" srcOrd="0" destOrd="0" presId="urn:microsoft.com/office/officeart/2005/8/layout/arrow3"/>
    <dgm:cxn modelId="{44119C6A-642D-413E-B975-8E9A29DC3014}" type="presParOf" srcId="{B014199F-518F-49D4-BE0B-5719466FF77A}" destId="{4055E510-9AA8-4A58-938C-F02C4038910C}" srcOrd="1" destOrd="0" presId="urn:microsoft.com/office/officeart/2005/8/layout/arrow3"/>
    <dgm:cxn modelId="{3DEB6EA3-E64A-4627-8213-4D69D7D5CAB8}" type="presParOf" srcId="{B014199F-518F-49D4-BE0B-5719466FF77A}" destId="{40E69C92-68DB-4A27-ABCB-551669ABEE1F}" srcOrd="2" destOrd="0" presId="urn:microsoft.com/office/officeart/2005/8/layout/arrow3"/>
    <dgm:cxn modelId="{39246924-CBCF-4A89-B8BB-20FD6006AFC1}" type="presParOf" srcId="{B014199F-518F-49D4-BE0B-5719466FF77A}" destId="{D6DDC4BE-5785-4462-A3A3-404D99D56BE0}" srcOrd="3" destOrd="0" presId="urn:microsoft.com/office/officeart/2005/8/layout/arrow3"/>
    <dgm:cxn modelId="{15AD2EDD-D3A4-4B77-B66C-AB3616980ED3}" type="presParOf" srcId="{B014199F-518F-49D4-BE0B-5719466FF77A}" destId="{4E192F7F-6EC2-4412-AA2C-0448ABEBC036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D8F78D5-569D-479A-96DC-1E1AF4F090EE}" type="doc">
      <dgm:prSet loTypeId="urn:microsoft.com/office/officeart/2005/8/layout/process1" loCatId="process" qsTypeId="urn:microsoft.com/office/officeart/2005/8/quickstyle/simple1" qsCatId="simple" csTypeId="urn:microsoft.com/office/officeart/2005/8/colors/accent6_2" csCatId="accent6" phldr="1"/>
      <dgm:spPr/>
    </dgm:pt>
    <dgm:pt modelId="{10AF1736-0758-4072-8B2F-786A9332767A}">
      <dgm:prSet phldrT="[Text]" custT="1"/>
      <dgm:spPr/>
      <dgm:t>
        <a:bodyPr/>
        <a:lstStyle/>
        <a:p>
          <a:r>
            <a:rPr lang="en-US" sz="1600" dirty="0" smtClean="0"/>
            <a:t>v</a:t>
          </a:r>
          <a:r>
            <a:rPr lang="en-US" sz="1600" baseline="-25000" dirty="0" smtClean="0"/>
            <a:t>1</a:t>
          </a:r>
          <a:r>
            <a:rPr lang="en-US" sz="1600" dirty="0" smtClean="0"/>
            <a:t> 5</a:t>
          </a:r>
          <a:endParaRPr lang="en-US" sz="1600" dirty="0"/>
        </a:p>
      </dgm:t>
    </dgm:pt>
    <dgm:pt modelId="{628267D2-F5AC-47C9-8F48-C44D8C959B27}" type="parTrans" cxnId="{A3650210-7A48-4204-B3C7-79BB3F93D6F7}">
      <dgm:prSet/>
      <dgm:spPr/>
      <dgm:t>
        <a:bodyPr/>
        <a:lstStyle/>
        <a:p>
          <a:endParaRPr lang="en-US"/>
        </a:p>
      </dgm:t>
    </dgm:pt>
    <dgm:pt modelId="{07A6DCD3-4A80-4BA5-A579-0017458EB16D}" type="sibTrans" cxnId="{A3650210-7A48-4204-B3C7-79BB3F93D6F7}">
      <dgm:prSet/>
      <dgm:spPr/>
      <dgm:t>
        <a:bodyPr/>
        <a:lstStyle/>
        <a:p>
          <a:endParaRPr lang="en-US"/>
        </a:p>
      </dgm:t>
    </dgm:pt>
    <dgm:pt modelId="{43FF1AF4-72BB-49EC-8204-915299FC76DC}">
      <dgm:prSet phldrT="[Text]" custT="1"/>
      <dgm:spPr/>
      <dgm:t>
        <a:bodyPr/>
        <a:lstStyle/>
        <a:p>
          <a:r>
            <a:rPr lang="en-US" sz="1600" dirty="0" smtClean="0"/>
            <a:t>v</a:t>
          </a:r>
          <a:r>
            <a:rPr lang="en-US" sz="1600" baseline="-25000" dirty="0" smtClean="0"/>
            <a:t>2</a:t>
          </a:r>
          <a:r>
            <a:rPr lang="en-US" sz="1600" dirty="0" smtClean="0"/>
            <a:t> 6</a:t>
          </a:r>
          <a:endParaRPr lang="en-US" sz="1600" dirty="0"/>
        </a:p>
      </dgm:t>
    </dgm:pt>
    <dgm:pt modelId="{703B54DC-F8E0-4B9F-85B7-57BAB10EB3E4}" type="parTrans" cxnId="{A6A5FEF0-E93F-4F36-8D25-3FC45D0489BF}">
      <dgm:prSet/>
      <dgm:spPr/>
      <dgm:t>
        <a:bodyPr/>
        <a:lstStyle/>
        <a:p>
          <a:endParaRPr lang="en-US"/>
        </a:p>
      </dgm:t>
    </dgm:pt>
    <dgm:pt modelId="{00C2DE9D-6D07-43E6-A68F-AFB55A4188D9}" type="sibTrans" cxnId="{A6A5FEF0-E93F-4F36-8D25-3FC45D0489BF}">
      <dgm:prSet/>
      <dgm:spPr/>
      <dgm:t>
        <a:bodyPr/>
        <a:lstStyle/>
        <a:p>
          <a:endParaRPr lang="en-US"/>
        </a:p>
      </dgm:t>
    </dgm:pt>
    <dgm:pt modelId="{EA055C63-D8B5-4C09-9723-C19B62793654}">
      <dgm:prSet phldrT="[Text]" custT="1"/>
      <dgm:spPr/>
      <dgm:t>
        <a:bodyPr/>
        <a:lstStyle/>
        <a:p>
          <a:r>
            <a:rPr lang="en-US" sz="1600" dirty="0" smtClean="0"/>
            <a:t>v</a:t>
          </a:r>
          <a:r>
            <a:rPr lang="en-US" sz="1600" baseline="-25000" dirty="0" smtClean="0"/>
            <a:t>3</a:t>
          </a:r>
          <a:r>
            <a:rPr lang="en-US" sz="1600" dirty="0" smtClean="0"/>
            <a:t> 5</a:t>
          </a:r>
          <a:endParaRPr lang="en-US" sz="1600" dirty="0"/>
        </a:p>
      </dgm:t>
    </dgm:pt>
    <dgm:pt modelId="{FA57F750-547C-4D13-9BA2-CA33E2A9AEDD}" type="parTrans" cxnId="{3F72FE0A-59BD-4E5E-A899-2D63F39EE54E}">
      <dgm:prSet/>
      <dgm:spPr/>
      <dgm:t>
        <a:bodyPr/>
        <a:lstStyle/>
        <a:p>
          <a:endParaRPr lang="en-US"/>
        </a:p>
      </dgm:t>
    </dgm:pt>
    <dgm:pt modelId="{2AF9361B-5798-4151-A9D2-051869B5D540}" type="sibTrans" cxnId="{3F72FE0A-59BD-4E5E-A899-2D63F39EE54E}">
      <dgm:prSet/>
      <dgm:spPr/>
      <dgm:t>
        <a:bodyPr/>
        <a:lstStyle/>
        <a:p>
          <a:endParaRPr lang="en-US"/>
        </a:p>
      </dgm:t>
    </dgm:pt>
    <dgm:pt modelId="{E31DF19C-2A7B-4F05-B04A-892FDD9D865C}" type="pres">
      <dgm:prSet presAssocID="{ED8F78D5-569D-479A-96DC-1E1AF4F090EE}" presName="Name0" presStyleCnt="0">
        <dgm:presLayoutVars>
          <dgm:dir/>
          <dgm:resizeHandles val="exact"/>
        </dgm:presLayoutVars>
      </dgm:prSet>
      <dgm:spPr/>
    </dgm:pt>
    <dgm:pt modelId="{BCF32FB9-1821-4D8F-BB17-4ECBC4CB53FB}" type="pres">
      <dgm:prSet presAssocID="{10AF1736-0758-4072-8B2F-786A9332767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ACE417-BAAE-4BAA-A10E-43ACA4884003}" type="pres">
      <dgm:prSet presAssocID="{07A6DCD3-4A80-4BA5-A579-0017458EB16D}" presName="sibTrans" presStyleLbl="sibTrans2D1" presStyleIdx="0" presStyleCnt="2"/>
      <dgm:spPr/>
      <dgm:t>
        <a:bodyPr/>
        <a:lstStyle/>
        <a:p>
          <a:endParaRPr lang="en-US"/>
        </a:p>
      </dgm:t>
    </dgm:pt>
    <dgm:pt modelId="{9648A6E7-678A-41A1-9364-2A4872B1F86A}" type="pres">
      <dgm:prSet presAssocID="{07A6DCD3-4A80-4BA5-A579-0017458EB16D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213F17FD-9B9C-485E-B1A9-D4EDA9959165}" type="pres">
      <dgm:prSet presAssocID="{43FF1AF4-72BB-49EC-8204-915299FC76D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053EF7-7B06-486D-8EBF-3793C0E5C951}" type="pres">
      <dgm:prSet presAssocID="{00C2DE9D-6D07-43E6-A68F-AFB55A4188D9}" presName="sibTrans" presStyleLbl="sibTrans2D1" presStyleIdx="1" presStyleCnt="2"/>
      <dgm:spPr/>
      <dgm:t>
        <a:bodyPr/>
        <a:lstStyle/>
        <a:p>
          <a:endParaRPr lang="en-US"/>
        </a:p>
      </dgm:t>
    </dgm:pt>
    <dgm:pt modelId="{CB9023E4-B76A-410F-967E-1481260F5291}" type="pres">
      <dgm:prSet presAssocID="{00C2DE9D-6D07-43E6-A68F-AFB55A4188D9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3B1FBA4D-6332-43B7-9DA8-E3F4306DC76D}" type="pres">
      <dgm:prSet presAssocID="{EA055C63-D8B5-4C09-9723-C19B6279365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B52BAA9-3FCB-41B2-AD4D-BF692D0FED27}" type="presOf" srcId="{00C2DE9D-6D07-43E6-A68F-AFB55A4188D9}" destId="{CB9023E4-B76A-410F-967E-1481260F5291}" srcOrd="1" destOrd="0" presId="urn:microsoft.com/office/officeart/2005/8/layout/process1"/>
    <dgm:cxn modelId="{E62B9F70-922C-4268-83AD-42AC070FC7B5}" type="presOf" srcId="{10AF1736-0758-4072-8B2F-786A9332767A}" destId="{BCF32FB9-1821-4D8F-BB17-4ECBC4CB53FB}" srcOrd="0" destOrd="0" presId="urn:microsoft.com/office/officeart/2005/8/layout/process1"/>
    <dgm:cxn modelId="{019211F8-13F4-43E3-B9EE-7D063E977C30}" type="presOf" srcId="{07A6DCD3-4A80-4BA5-A579-0017458EB16D}" destId="{9648A6E7-678A-41A1-9364-2A4872B1F86A}" srcOrd="1" destOrd="0" presId="urn:microsoft.com/office/officeart/2005/8/layout/process1"/>
    <dgm:cxn modelId="{A6A5FEF0-E93F-4F36-8D25-3FC45D0489BF}" srcId="{ED8F78D5-569D-479A-96DC-1E1AF4F090EE}" destId="{43FF1AF4-72BB-49EC-8204-915299FC76DC}" srcOrd="1" destOrd="0" parTransId="{703B54DC-F8E0-4B9F-85B7-57BAB10EB3E4}" sibTransId="{00C2DE9D-6D07-43E6-A68F-AFB55A4188D9}"/>
    <dgm:cxn modelId="{3F72FE0A-59BD-4E5E-A899-2D63F39EE54E}" srcId="{ED8F78D5-569D-479A-96DC-1E1AF4F090EE}" destId="{EA055C63-D8B5-4C09-9723-C19B62793654}" srcOrd="2" destOrd="0" parTransId="{FA57F750-547C-4D13-9BA2-CA33E2A9AEDD}" sibTransId="{2AF9361B-5798-4151-A9D2-051869B5D540}"/>
    <dgm:cxn modelId="{4D686B74-A530-4876-BB87-1E3A23EA0461}" type="presOf" srcId="{43FF1AF4-72BB-49EC-8204-915299FC76DC}" destId="{213F17FD-9B9C-485E-B1A9-D4EDA9959165}" srcOrd="0" destOrd="0" presId="urn:microsoft.com/office/officeart/2005/8/layout/process1"/>
    <dgm:cxn modelId="{58DA9F96-2D96-4D4B-8CB6-81CED31BA7F6}" type="presOf" srcId="{07A6DCD3-4A80-4BA5-A579-0017458EB16D}" destId="{7EACE417-BAAE-4BAA-A10E-43ACA4884003}" srcOrd="0" destOrd="0" presId="urn:microsoft.com/office/officeart/2005/8/layout/process1"/>
    <dgm:cxn modelId="{9EC72C2C-460A-4BB1-92A9-9A20F04F71CD}" type="presOf" srcId="{ED8F78D5-569D-479A-96DC-1E1AF4F090EE}" destId="{E31DF19C-2A7B-4F05-B04A-892FDD9D865C}" srcOrd="0" destOrd="0" presId="urn:microsoft.com/office/officeart/2005/8/layout/process1"/>
    <dgm:cxn modelId="{A3650210-7A48-4204-B3C7-79BB3F93D6F7}" srcId="{ED8F78D5-569D-479A-96DC-1E1AF4F090EE}" destId="{10AF1736-0758-4072-8B2F-786A9332767A}" srcOrd="0" destOrd="0" parTransId="{628267D2-F5AC-47C9-8F48-C44D8C959B27}" sibTransId="{07A6DCD3-4A80-4BA5-A579-0017458EB16D}"/>
    <dgm:cxn modelId="{10F08980-6AE9-4387-8932-75F95D55A343}" type="presOf" srcId="{EA055C63-D8B5-4C09-9723-C19B62793654}" destId="{3B1FBA4D-6332-43B7-9DA8-E3F4306DC76D}" srcOrd="0" destOrd="0" presId="urn:microsoft.com/office/officeart/2005/8/layout/process1"/>
    <dgm:cxn modelId="{B93D145B-29EA-4F02-A498-B8929A9E44B8}" type="presOf" srcId="{00C2DE9D-6D07-43E6-A68F-AFB55A4188D9}" destId="{48053EF7-7B06-486D-8EBF-3793C0E5C951}" srcOrd="0" destOrd="0" presId="urn:microsoft.com/office/officeart/2005/8/layout/process1"/>
    <dgm:cxn modelId="{386A7607-DFD3-4078-BC32-DFC7A53A1159}" type="presParOf" srcId="{E31DF19C-2A7B-4F05-B04A-892FDD9D865C}" destId="{BCF32FB9-1821-4D8F-BB17-4ECBC4CB53FB}" srcOrd="0" destOrd="0" presId="urn:microsoft.com/office/officeart/2005/8/layout/process1"/>
    <dgm:cxn modelId="{74B9B804-5B36-4AF0-A843-8228D6473756}" type="presParOf" srcId="{E31DF19C-2A7B-4F05-B04A-892FDD9D865C}" destId="{7EACE417-BAAE-4BAA-A10E-43ACA4884003}" srcOrd="1" destOrd="0" presId="urn:microsoft.com/office/officeart/2005/8/layout/process1"/>
    <dgm:cxn modelId="{90F70AB2-255C-4225-AD6A-CD28ECA5F534}" type="presParOf" srcId="{7EACE417-BAAE-4BAA-A10E-43ACA4884003}" destId="{9648A6E7-678A-41A1-9364-2A4872B1F86A}" srcOrd="0" destOrd="0" presId="urn:microsoft.com/office/officeart/2005/8/layout/process1"/>
    <dgm:cxn modelId="{833C5114-4C05-42DA-B14D-16551286837B}" type="presParOf" srcId="{E31DF19C-2A7B-4F05-B04A-892FDD9D865C}" destId="{213F17FD-9B9C-485E-B1A9-D4EDA9959165}" srcOrd="2" destOrd="0" presId="urn:microsoft.com/office/officeart/2005/8/layout/process1"/>
    <dgm:cxn modelId="{601054F0-E5BF-462D-92AF-EAAF7F0C0671}" type="presParOf" srcId="{E31DF19C-2A7B-4F05-B04A-892FDD9D865C}" destId="{48053EF7-7B06-486D-8EBF-3793C0E5C951}" srcOrd="3" destOrd="0" presId="urn:microsoft.com/office/officeart/2005/8/layout/process1"/>
    <dgm:cxn modelId="{FB676276-EDD7-4C70-8DBA-08AFB925E149}" type="presParOf" srcId="{48053EF7-7B06-486D-8EBF-3793C0E5C951}" destId="{CB9023E4-B76A-410F-967E-1481260F5291}" srcOrd="0" destOrd="0" presId="urn:microsoft.com/office/officeart/2005/8/layout/process1"/>
    <dgm:cxn modelId="{1AEAFE85-F2CD-43B2-BCF0-FB78A8997056}" type="presParOf" srcId="{E31DF19C-2A7B-4F05-B04A-892FDD9D865C}" destId="{3B1FBA4D-6332-43B7-9DA8-E3F4306DC76D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D8F78D5-569D-479A-96DC-1E1AF4F090EE}" type="doc">
      <dgm:prSet loTypeId="urn:microsoft.com/office/officeart/2005/8/layout/process1" loCatId="process" qsTypeId="urn:microsoft.com/office/officeart/2005/8/quickstyle/simple1" qsCatId="simple" csTypeId="urn:microsoft.com/office/officeart/2005/8/colors/accent6_2" csCatId="accent6" phldr="1"/>
      <dgm:spPr/>
    </dgm:pt>
    <dgm:pt modelId="{43FF1AF4-72BB-49EC-8204-915299FC76DC}">
      <dgm:prSet phldrT="[Text]" custT="1"/>
      <dgm:spPr/>
      <dgm:t>
        <a:bodyPr/>
        <a:lstStyle/>
        <a:p>
          <a:r>
            <a:rPr lang="en-US" sz="1600" dirty="0" smtClean="0"/>
            <a:t>v</a:t>
          </a:r>
          <a:r>
            <a:rPr lang="en-US" sz="1600" baseline="-25000" dirty="0" smtClean="0"/>
            <a:t>3</a:t>
          </a:r>
          <a:r>
            <a:rPr lang="en-US" sz="1600" dirty="0" smtClean="0"/>
            <a:t> 9</a:t>
          </a:r>
          <a:endParaRPr lang="en-US" sz="1600" dirty="0"/>
        </a:p>
      </dgm:t>
    </dgm:pt>
    <dgm:pt modelId="{703B54DC-F8E0-4B9F-85B7-57BAB10EB3E4}" type="parTrans" cxnId="{A6A5FEF0-E93F-4F36-8D25-3FC45D0489BF}">
      <dgm:prSet/>
      <dgm:spPr/>
      <dgm:t>
        <a:bodyPr/>
        <a:lstStyle/>
        <a:p>
          <a:endParaRPr lang="en-US"/>
        </a:p>
      </dgm:t>
    </dgm:pt>
    <dgm:pt modelId="{00C2DE9D-6D07-43E6-A68F-AFB55A4188D9}" type="sibTrans" cxnId="{A6A5FEF0-E93F-4F36-8D25-3FC45D0489BF}">
      <dgm:prSet/>
      <dgm:spPr/>
      <dgm:t>
        <a:bodyPr/>
        <a:lstStyle/>
        <a:p>
          <a:endParaRPr lang="en-US"/>
        </a:p>
      </dgm:t>
    </dgm:pt>
    <dgm:pt modelId="{EA055C63-D8B5-4C09-9723-C19B62793654}">
      <dgm:prSet phldrT="[Text]" custT="1"/>
      <dgm:spPr/>
      <dgm:t>
        <a:bodyPr/>
        <a:lstStyle/>
        <a:p>
          <a:r>
            <a:rPr lang="en-US" sz="1600" dirty="0" smtClean="0"/>
            <a:t>v</a:t>
          </a:r>
          <a:r>
            <a:rPr lang="en-US" sz="1600" baseline="-25000" dirty="0" smtClean="0"/>
            <a:t>4</a:t>
          </a:r>
          <a:r>
            <a:rPr lang="en-US" sz="1600" dirty="0" smtClean="0"/>
            <a:t> 8</a:t>
          </a:r>
          <a:endParaRPr lang="en-US" sz="1600" dirty="0"/>
        </a:p>
      </dgm:t>
    </dgm:pt>
    <dgm:pt modelId="{FA57F750-547C-4D13-9BA2-CA33E2A9AEDD}" type="parTrans" cxnId="{3F72FE0A-59BD-4E5E-A899-2D63F39EE54E}">
      <dgm:prSet/>
      <dgm:spPr/>
      <dgm:t>
        <a:bodyPr/>
        <a:lstStyle/>
        <a:p>
          <a:endParaRPr lang="en-US"/>
        </a:p>
      </dgm:t>
    </dgm:pt>
    <dgm:pt modelId="{2AF9361B-5798-4151-A9D2-051869B5D540}" type="sibTrans" cxnId="{3F72FE0A-59BD-4E5E-A899-2D63F39EE54E}">
      <dgm:prSet/>
      <dgm:spPr/>
      <dgm:t>
        <a:bodyPr/>
        <a:lstStyle/>
        <a:p>
          <a:endParaRPr lang="en-US"/>
        </a:p>
      </dgm:t>
    </dgm:pt>
    <dgm:pt modelId="{E31DF19C-2A7B-4F05-B04A-892FDD9D865C}" type="pres">
      <dgm:prSet presAssocID="{ED8F78D5-569D-479A-96DC-1E1AF4F090EE}" presName="Name0" presStyleCnt="0">
        <dgm:presLayoutVars>
          <dgm:dir/>
          <dgm:resizeHandles val="exact"/>
        </dgm:presLayoutVars>
      </dgm:prSet>
      <dgm:spPr/>
    </dgm:pt>
    <dgm:pt modelId="{213F17FD-9B9C-485E-B1A9-D4EDA9959165}" type="pres">
      <dgm:prSet presAssocID="{43FF1AF4-72BB-49EC-8204-915299FC76DC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053EF7-7B06-486D-8EBF-3793C0E5C951}" type="pres">
      <dgm:prSet presAssocID="{00C2DE9D-6D07-43E6-A68F-AFB55A4188D9}" presName="sibTrans" presStyleLbl="sibTrans2D1" presStyleIdx="0" presStyleCnt="1"/>
      <dgm:spPr/>
      <dgm:t>
        <a:bodyPr/>
        <a:lstStyle/>
        <a:p>
          <a:endParaRPr lang="en-US"/>
        </a:p>
      </dgm:t>
    </dgm:pt>
    <dgm:pt modelId="{CB9023E4-B76A-410F-967E-1481260F5291}" type="pres">
      <dgm:prSet presAssocID="{00C2DE9D-6D07-43E6-A68F-AFB55A4188D9}" presName="connectorText" presStyleLbl="sibTrans2D1" presStyleIdx="0" presStyleCnt="1"/>
      <dgm:spPr/>
      <dgm:t>
        <a:bodyPr/>
        <a:lstStyle/>
        <a:p>
          <a:endParaRPr lang="en-US"/>
        </a:p>
      </dgm:t>
    </dgm:pt>
    <dgm:pt modelId="{3B1FBA4D-6332-43B7-9DA8-E3F4306DC76D}" type="pres">
      <dgm:prSet presAssocID="{EA055C63-D8B5-4C09-9723-C19B62793654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13900A0-2CEE-4D41-B46F-DD971E3D6378}" type="presOf" srcId="{00C2DE9D-6D07-43E6-A68F-AFB55A4188D9}" destId="{CB9023E4-B76A-410F-967E-1481260F5291}" srcOrd="1" destOrd="0" presId="urn:microsoft.com/office/officeart/2005/8/layout/process1"/>
    <dgm:cxn modelId="{3F72FE0A-59BD-4E5E-A899-2D63F39EE54E}" srcId="{ED8F78D5-569D-479A-96DC-1E1AF4F090EE}" destId="{EA055C63-D8B5-4C09-9723-C19B62793654}" srcOrd="1" destOrd="0" parTransId="{FA57F750-547C-4D13-9BA2-CA33E2A9AEDD}" sibTransId="{2AF9361B-5798-4151-A9D2-051869B5D540}"/>
    <dgm:cxn modelId="{A6A5FEF0-E93F-4F36-8D25-3FC45D0489BF}" srcId="{ED8F78D5-569D-479A-96DC-1E1AF4F090EE}" destId="{43FF1AF4-72BB-49EC-8204-915299FC76DC}" srcOrd="0" destOrd="0" parTransId="{703B54DC-F8E0-4B9F-85B7-57BAB10EB3E4}" sibTransId="{00C2DE9D-6D07-43E6-A68F-AFB55A4188D9}"/>
    <dgm:cxn modelId="{262052A8-B2E5-43C5-A50A-6274301EE2BC}" type="presOf" srcId="{43FF1AF4-72BB-49EC-8204-915299FC76DC}" destId="{213F17FD-9B9C-485E-B1A9-D4EDA9959165}" srcOrd="0" destOrd="0" presId="urn:microsoft.com/office/officeart/2005/8/layout/process1"/>
    <dgm:cxn modelId="{FAA941E9-6873-4DD3-BD13-3B48F3A66A88}" type="presOf" srcId="{ED8F78D5-569D-479A-96DC-1E1AF4F090EE}" destId="{E31DF19C-2A7B-4F05-B04A-892FDD9D865C}" srcOrd="0" destOrd="0" presId="urn:microsoft.com/office/officeart/2005/8/layout/process1"/>
    <dgm:cxn modelId="{3C8D9BC5-A7D3-45CD-A568-FFD7C3687E48}" type="presOf" srcId="{EA055C63-D8B5-4C09-9723-C19B62793654}" destId="{3B1FBA4D-6332-43B7-9DA8-E3F4306DC76D}" srcOrd="0" destOrd="0" presId="urn:microsoft.com/office/officeart/2005/8/layout/process1"/>
    <dgm:cxn modelId="{1C74CA7F-90BC-433B-B013-355B655B59E6}" type="presOf" srcId="{00C2DE9D-6D07-43E6-A68F-AFB55A4188D9}" destId="{48053EF7-7B06-486D-8EBF-3793C0E5C951}" srcOrd="0" destOrd="0" presId="urn:microsoft.com/office/officeart/2005/8/layout/process1"/>
    <dgm:cxn modelId="{94636082-D267-4D8E-A430-1D9C974961BE}" type="presParOf" srcId="{E31DF19C-2A7B-4F05-B04A-892FDD9D865C}" destId="{213F17FD-9B9C-485E-B1A9-D4EDA9959165}" srcOrd="0" destOrd="0" presId="urn:microsoft.com/office/officeart/2005/8/layout/process1"/>
    <dgm:cxn modelId="{7DABE619-F02E-4E87-8E1A-C3901731BD3D}" type="presParOf" srcId="{E31DF19C-2A7B-4F05-B04A-892FDD9D865C}" destId="{48053EF7-7B06-486D-8EBF-3793C0E5C951}" srcOrd="1" destOrd="0" presId="urn:microsoft.com/office/officeart/2005/8/layout/process1"/>
    <dgm:cxn modelId="{E31B93FC-807E-46C7-9899-D0D6CA3A07AC}" type="presParOf" srcId="{48053EF7-7B06-486D-8EBF-3793C0E5C951}" destId="{CB9023E4-B76A-410F-967E-1481260F5291}" srcOrd="0" destOrd="0" presId="urn:microsoft.com/office/officeart/2005/8/layout/process1"/>
    <dgm:cxn modelId="{2BCE0CF2-320C-481E-84D0-D828C0AB1C71}" type="presParOf" srcId="{E31DF19C-2A7B-4F05-B04A-892FDD9D865C}" destId="{3B1FBA4D-6332-43B7-9DA8-E3F4306DC76D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D8F78D5-569D-479A-96DC-1E1AF4F090EE}" type="doc">
      <dgm:prSet loTypeId="urn:microsoft.com/office/officeart/2005/8/layout/process1" loCatId="process" qsTypeId="urn:microsoft.com/office/officeart/2005/8/quickstyle/simple1" qsCatId="simple" csTypeId="urn:microsoft.com/office/officeart/2005/8/colors/accent5_2" csCatId="accent5" phldr="1"/>
      <dgm:spPr/>
    </dgm:pt>
    <dgm:pt modelId="{10AF1736-0758-4072-8B2F-786A9332767A}">
      <dgm:prSet phldrT="[Text]" custT="1"/>
      <dgm:spPr/>
      <dgm:t>
        <a:bodyPr/>
        <a:lstStyle/>
        <a:p>
          <a:r>
            <a:rPr lang="en-US" sz="1600" dirty="0" smtClean="0"/>
            <a:t>v</a:t>
          </a:r>
          <a:r>
            <a:rPr lang="en-US" sz="1600" baseline="-25000" dirty="0" smtClean="0"/>
            <a:t>1</a:t>
          </a:r>
          <a:r>
            <a:rPr lang="en-US" sz="1600" dirty="0" smtClean="0"/>
            <a:t> 2</a:t>
          </a:r>
          <a:endParaRPr lang="en-US" sz="1600" dirty="0"/>
        </a:p>
      </dgm:t>
    </dgm:pt>
    <dgm:pt modelId="{628267D2-F5AC-47C9-8F48-C44D8C959B27}" type="parTrans" cxnId="{A3650210-7A48-4204-B3C7-79BB3F93D6F7}">
      <dgm:prSet/>
      <dgm:spPr/>
      <dgm:t>
        <a:bodyPr/>
        <a:lstStyle/>
        <a:p>
          <a:endParaRPr lang="en-US"/>
        </a:p>
      </dgm:t>
    </dgm:pt>
    <dgm:pt modelId="{07A6DCD3-4A80-4BA5-A579-0017458EB16D}" type="sibTrans" cxnId="{A3650210-7A48-4204-B3C7-79BB3F93D6F7}">
      <dgm:prSet/>
      <dgm:spPr/>
      <dgm:t>
        <a:bodyPr/>
        <a:lstStyle/>
        <a:p>
          <a:endParaRPr lang="en-US"/>
        </a:p>
      </dgm:t>
    </dgm:pt>
    <dgm:pt modelId="{43FF1AF4-72BB-49EC-8204-915299FC76DC}">
      <dgm:prSet phldrT="[Text]" custT="1"/>
      <dgm:spPr/>
      <dgm:t>
        <a:bodyPr/>
        <a:lstStyle/>
        <a:p>
          <a:r>
            <a:rPr lang="en-US" sz="1600" dirty="0" smtClean="0"/>
            <a:t>v</a:t>
          </a:r>
          <a:r>
            <a:rPr lang="en-US" sz="1600" baseline="-25000" dirty="0" smtClean="0"/>
            <a:t>2</a:t>
          </a:r>
          <a:r>
            <a:rPr lang="en-US" sz="1600" dirty="0" smtClean="0"/>
            <a:t> 7</a:t>
          </a:r>
          <a:endParaRPr lang="en-US" sz="1600" dirty="0"/>
        </a:p>
      </dgm:t>
    </dgm:pt>
    <dgm:pt modelId="{703B54DC-F8E0-4B9F-85B7-57BAB10EB3E4}" type="parTrans" cxnId="{A6A5FEF0-E93F-4F36-8D25-3FC45D0489BF}">
      <dgm:prSet/>
      <dgm:spPr/>
      <dgm:t>
        <a:bodyPr/>
        <a:lstStyle/>
        <a:p>
          <a:endParaRPr lang="en-US"/>
        </a:p>
      </dgm:t>
    </dgm:pt>
    <dgm:pt modelId="{00C2DE9D-6D07-43E6-A68F-AFB55A4188D9}" type="sibTrans" cxnId="{A6A5FEF0-E93F-4F36-8D25-3FC45D0489BF}">
      <dgm:prSet/>
      <dgm:spPr/>
      <dgm:t>
        <a:bodyPr/>
        <a:lstStyle/>
        <a:p>
          <a:endParaRPr lang="en-US"/>
        </a:p>
      </dgm:t>
    </dgm:pt>
    <dgm:pt modelId="{E31DF19C-2A7B-4F05-B04A-892FDD9D865C}" type="pres">
      <dgm:prSet presAssocID="{ED8F78D5-569D-479A-96DC-1E1AF4F090EE}" presName="Name0" presStyleCnt="0">
        <dgm:presLayoutVars>
          <dgm:dir/>
          <dgm:resizeHandles val="exact"/>
        </dgm:presLayoutVars>
      </dgm:prSet>
      <dgm:spPr/>
    </dgm:pt>
    <dgm:pt modelId="{BCF32FB9-1821-4D8F-BB17-4ECBC4CB53FB}" type="pres">
      <dgm:prSet presAssocID="{10AF1736-0758-4072-8B2F-786A9332767A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ACE417-BAAE-4BAA-A10E-43ACA4884003}" type="pres">
      <dgm:prSet presAssocID="{07A6DCD3-4A80-4BA5-A579-0017458EB16D}" presName="sibTrans" presStyleLbl="sibTrans2D1" presStyleIdx="0" presStyleCnt="1"/>
      <dgm:spPr/>
      <dgm:t>
        <a:bodyPr/>
        <a:lstStyle/>
        <a:p>
          <a:endParaRPr lang="en-US"/>
        </a:p>
      </dgm:t>
    </dgm:pt>
    <dgm:pt modelId="{9648A6E7-678A-41A1-9364-2A4872B1F86A}" type="pres">
      <dgm:prSet presAssocID="{07A6DCD3-4A80-4BA5-A579-0017458EB16D}" presName="connectorText" presStyleLbl="sibTrans2D1" presStyleIdx="0" presStyleCnt="1"/>
      <dgm:spPr/>
      <dgm:t>
        <a:bodyPr/>
        <a:lstStyle/>
        <a:p>
          <a:endParaRPr lang="en-US"/>
        </a:p>
      </dgm:t>
    </dgm:pt>
    <dgm:pt modelId="{213F17FD-9B9C-485E-B1A9-D4EDA9959165}" type="pres">
      <dgm:prSet presAssocID="{43FF1AF4-72BB-49EC-8204-915299FC76DC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BC08B2B-958E-4338-9EAB-3B6A1FE9B9AF}" type="presOf" srcId="{07A6DCD3-4A80-4BA5-A579-0017458EB16D}" destId="{7EACE417-BAAE-4BAA-A10E-43ACA4884003}" srcOrd="0" destOrd="0" presId="urn:microsoft.com/office/officeart/2005/8/layout/process1"/>
    <dgm:cxn modelId="{A6A5FEF0-E93F-4F36-8D25-3FC45D0489BF}" srcId="{ED8F78D5-569D-479A-96DC-1E1AF4F090EE}" destId="{43FF1AF4-72BB-49EC-8204-915299FC76DC}" srcOrd="1" destOrd="0" parTransId="{703B54DC-F8E0-4B9F-85B7-57BAB10EB3E4}" sibTransId="{00C2DE9D-6D07-43E6-A68F-AFB55A4188D9}"/>
    <dgm:cxn modelId="{3785B6AE-710C-4A3B-A722-B870F934BA6F}" type="presOf" srcId="{07A6DCD3-4A80-4BA5-A579-0017458EB16D}" destId="{9648A6E7-678A-41A1-9364-2A4872B1F86A}" srcOrd="1" destOrd="0" presId="urn:microsoft.com/office/officeart/2005/8/layout/process1"/>
    <dgm:cxn modelId="{0F5517C1-3989-4330-84D7-D3111F80C517}" type="presOf" srcId="{ED8F78D5-569D-479A-96DC-1E1AF4F090EE}" destId="{E31DF19C-2A7B-4F05-B04A-892FDD9D865C}" srcOrd="0" destOrd="0" presId="urn:microsoft.com/office/officeart/2005/8/layout/process1"/>
    <dgm:cxn modelId="{92F5BE5E-9589-42A1-B0BA-86FB9C2F18C2}" type="presOf" srcId="{10AF1736-0758-4072-8B2F-786A9332767A}" destId="{BCF32FB9-1821-4D8F-BB17-4ECBC4CB53FB}" srcOrd="0" destOrd="0" presId="urn:microsoft.com/office/officeart/2005/8/layout/process1"/>
    <dgm:cxn modelId="{A3650210-7A48-4204-B3C7-79BB3F93D6F7}" srcId="{ED8F78D5-569D-479A-96DC-1E1AF4F090EE}" destId="{10AF1736-0758-4072-8B2F-786A9332767A}" srcOrd="0" destOrd="0" parTransId="{628267D2-F5AC-47C9-8F48-C44D8C959B27}" sibTransId="{07A6DCD3-4A80-4BA5-A579-0017458EB16D}"/>
    <dgm:cxn modelId="{E2875871-4178-4AD3-8D39-763791ED4AF3}" type="presOf" srcId="{43FF1AF4-72BB-49EC-8204-915299FC76DC}" destId="{213F17FD-9B9C-485E-B1A9-D4EDA9959165}" srcOrd="0" destOrd="0" presId="urn:microsoft.com/office/officeart/2005/8/layout/process1"/>
    <dgm:cxn modelId="{285531DD-9D93-4D2B-A4F0-73AF8A3D663F}" type="presParOf" srcId="{E31DF19C-2A7B-4F05-B04A-892FDD9D865C}" destId="{BCF32FB9-1821-4D8F-BB17-4ECBC4CB53FB}" srcOrd="0" destOrd="0" presId="urn:microsoft.com/office/officeart/2005/8/layout/process1"/>
    <dgm:cxn modelId="{F06CEC71-B2E3-455C-9E07-0C81C7DBF64B}" type="presParOf" srcId="{E31DF19C-2A7B-4F05-B04A-892FDD9D865C}" destId="{7EACE417-BAAE-4BAA-A10E-43ACA4884003}" srcOrd="1" destOrd="0" presId="urn:microsoft.com/office/officeart/2005/8/layout/process1"/>
    <dgm:cxn modelId="{B46C7EA8-EECC-4D8A-A5EA-57660EE875BC}" type="presParOf" srcId="{7EACE417-BAAE-4BAA-A10E-43ACA4884003}" destId="{9648A6E7-678A-41A1-9364-2A4872B1F86A}" srcOrd="0" destOrd="0" presId="urn:microsoft.com/office/officeart/2005/8/layout/process1"/>
    <dgm:cxn modelId="{2A128129-D9C0-4794-9945-D0D436DC846E}" type="presParOf" srcId="{E31DF19C-2A7B-4F05-B04A-892FDD9D865C}" destId="{213F17FD-9B9C-485E-B1A9-D4EDA9959165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D8F78D5-569D-479A-96DC-1E1AF4F090EE}" type="doc">
      <dgm:prSet loTypeId="urn:microsoft.com/office/officeart/2005/8/layout/process1" loCatId="process" qsTypeId="urn:microsoft.com/office/officeart/2005/8/quickstyle/simple1" qsCatId="simple" csTypeId="urn:microsoft.com/office/officeart/2005/8/colors/accent5_2" csCatId="accent5" phldr="1"/>
      <dgm:spPr/>
    </dgm:pt>
    <dgm:pt modelId="{10AF1736-0758-4072-8B2F-786A9332767A}">
      <dgm:prSet phldrT="[Text]" custT="1"/>
      <dgm:spPr/>
      <dgm:t>
        <a:bodyPr/>
        <a:lstStyle/>
        <a:p>
          <a:r>
            <a:rPr lang="en-US" sz="1600" dirty="0" smtClean="0"/>
            <a:t>v</a:t>
          </a:r>
          <a:r>
            <a:rPr lang="en-US" sz="1600" baseline="-25000" dirty="0" smtClean="0"/>
            <a:t>1</a:t>
          </a:r>
          <a:r>
            <a:rPr lang="en-US" sz="1600" dirty="0" smtClean="0"/>
            <a:t> 1</a:t>
          </a:r>
          <a:endParaRPr lang="en-US" sz="1600" dirty="0"/>
        </a:p>
      </dgm:t>
    </dgm:pt>
    <dgm:pt modelId="{628267D2-F5AC-47C9-8F48-C44D8C959B27}" type="parTrans" cxnId="{A3650210-7A48-4204-B3C7-79BB3F93D6F7}">
      <dgm:prSet/>
      <dgm:spPr/>
      <dgm:t>
        <a:bodyPr/>
        <a:lstStyle/>
        <a:p>
          <a:endParaRPr lang="en-US"/>
        </a:p>
      </dgm:t>
    </dgm:pt>
    <dgm:pt modelId="{07A6DCD3-4A80-4BA5-A579-0017458EB16D}" type="sibTrans" cxnId="{A3650210-7A48-4204-B3C7-79BB3F93D6F7}">
      <dgm:prSet/>
      <dgm:spPr/>
      <dgm:t>
        <a:bodyPr/>
        <a:lstStyle/>
        <a:p>
          <a:endParaRPr lang="en-US"/>
        </a:p>
      </dgm:t>
    </dgm:pt>
    <dgm:pt modelId="{43FF1AF4-72BB-49EC-8204-915299FC76DC}">
      <dgm:prSet phldrT="[Text]" custT="1"/>
      <dgm:spPr/>
      <dgm:t>
        <a:bodyPr/>
        <a:lstStyle/>
        <a:p>
          <a:r>
            <a:rPr lang="en-US" sz="1600" dirty="0" smtClean="0"/>
            <a:t>v</a:t>
          </a:r>
          <a:r>
            <a:rPr lang="en-US" sz="1600" baseline="-25000" dirty="0" smtClean="0"/>
            <a:t>3</a:t>
          </a:r>
          <a:r>
            <a:rPr lang="en-US" sz="1600" dirty="0" smtClean="0"/>
            <a:t> 3</a:t>
          </a:r>
          <a:endParaRPr lang="en-US" sz="1600" dirty="0"/>
        </a:p>
      </dgm:t>
    </dgm:pt>
    <dgm:pt modelId="{703B54DC-F8E0-4B9F-85B7-57BAB10EB3E4}" type="parTrans" cxnId="{A6A5FEF0-E93F-4F36-8D25-3FC45D0489BF}">
      <dgm:prSet/>
      <dgm:spPr/>
      <dgm:t>
        <a:bodyPr/>
        <a:lstStyle/>
        <a:p>
          <a:endParaRPr lang="en-US"/>
        </a:p>
      </dgm:t>
    </dgm:pt>
    <dgm:pt modelId="{00C2DE9D-6D07-43E6-A68F-AFB55A4188D9}" type="sibTrans" cxnId="{A6A5FEF0-E93F-4F36-8D25-3FC45D0489BF}">
      <dgm:prSet/>
      <dgm:spPr/>
      <dgm:t>
        <a:bodyPr/>
        <a:lstStyle/>
        <a:p>
          <a:endParaRPr lang="en-US"/>
        </a:p>
      </dgm:t>
    </dgm:pt>
    <dgm:pt modelId="{EA055C63-D8B5-4C09-9723-C19B62793654}">
      <dgm:prSet phldrT="[Text]" custT="1"/>
      <dgm:spPr/>
      <dgm:t>
        <a:bodyPr/>
        <a:lstStyle/>
        <a:p>
          <a:r>
            <a:rPr lang="en-US" sz="1600" dirty="0" smtClean="0"/>
            <a:t>v</a:t>
          </a:r>
          <a:r>
            <a:rPr lang="en-US" sz="1600" baseline="-25000" dirty="0" smtClean="0"/>
            <a:t>4</a:t>
          </a:r>
          <a:r>
            <a:rPr lang="en-US" sz="1600" dirty="0" smtClean="0"/>
            <a:t> 3</a:t>
          </a:r>
          <a:endParaRPr lang="en-US" sz="1600" dirty="0"/>
        </a:p>
      </dgm:t>
    </dgm:pt>
    <dgm:pt modelId="{FA57F750-547C-4D13-9BA2-CA33E2A9AEDD}" type="parTrans" cxnId="{3F72FE0A-59BD-4E5E-A899-2D63F39EE54E}">
      <dgm:prSet/>
      <dgm:spPr/>
      <dgm:t>
        <a:bodyPr/>
        <a:lstStyle/>
        <a:p>
          <a:endParaRPr lang="en-US"/>
        </a:p>
      </dgm:t>
    </dgm:pt>
    <dgm:pt modelId="{2AF9361B-5798-4151-A9D2-051869B5D540}" type="sibTrans" cxnId="{3F72FE0A-59BD-4E5E-A899-2D63F39EE54E}">
      <dgm:prSet/>
      <dgm:spPr/>
      <dgm:t>
        <a:bodyPr/>
        <a:lstStyle/>
        <a:p>
          <a:endParaRPr lang="en-US"/>
        </a:p>
      </dgm:t>
    </dgm:pt>
    <dgm:pt modelId="{E31DF19C-2A7B-4F05-B04A-892FDD9D865C}" type="pres">
      <dgm:prSet presAssocID="{ED8F78D5-569D-479A-96DC-1E1AF4F090EE}" presName="Name0" presStyleCnt="0">
        <dgm:presLayoutVars>
          <dgm:dir/>
          <dgm:resizeHandles val="exact"/>
        </dgm:presLayoutVars>
      </dgm:prSet>
      <dgm:spPr/>
    </dgm:pt>
    <dgm:pt modelId="{BCF32FB9-1821-4D8F-BB17-4ECBC4CB53FB}" type="pres">
      <dgm:prSet presAssocID="{10AF1736-0758-4072-8B2F-786A9332767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ACE417-BAAE-4BAA-A10E-43ACA4884003}" type="pres">
      <dgm:prSet presAssocID="{07A6DCD3-4A80-4BA5-A579-0017458EB16D}" presName="sibTrans" presStyleLbl="sibTrans2D1" presStyleIdx="0" presStyleCnt="2"/>
      <dgm:spPr/>
      <dgm:t>
        <a:bodyPr/>
        <a:lstStyle/>
        <a:p>
          <a:endParaRPr lang="en-US"/>
        </a:p>
      </dgm:t>
    </dgm:pt>
    <dgm:pt modelId="{9648A6E7-678A-41A1-9364-2A4872B1F86A}" type="pres">
      <dgm:prSet presAssocID="{07A6DCD3-4A80-4BA5-A579-0017458EB16D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213F17FD-9B9C-485E-B1A9-D4EDA9959165}" type="pres">
      <dgm:prSet presAssocID="{43FF1AF4-72BB-49EC-8204-915299FC76D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053EF7-7B06-486D-8EBF-3793C0E5C951}" type="pres">
      <dgm:prSet presAssocID="{00C2DE9D-6D07-43E6-A68F-AFB55A4188D9}" presName="sibTrans" presStyleLbl="sibTrans2D1" presStyleIdx="1" presStyleCnt="2"/>
      <dgm:spPr/>
      <dgm:t>
        <a:bodyPr/>
        <a:lstStyle/>
        <a:p>
          <a:endParaRPr lang="en-US"/>
        </a:p>
      </dgm:t>
    </dgm:pt>
    <dgm:pt modelId="{CB9023E4-B76A-410F-967E-1481260F5291}" type="pres">
      <dgm:prSet presAssocID="{00C2DE9D-6D07-43E6-A68F-AFB55A4188D9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3B1FBA4D-6332-43B7-9DA8-E3F4306DC76D}" type="pres">
      <dgm:prSet presAssocID="{EA055C63-D8B5-4C09-9723-C19B6279365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5F114D1-126F-4B1C-8122-A16131901727}" type="presOf" srcId="{07A6DCD3-4A80-4BA5-A579-0017458EB16D}" destId="{7EACE417-BAAE-4BAA-A10E-43ACA4884003}" srcOrd="0" destOrd="0" presId="urn:microsoft.com/office/officeart/2005/8/layout/process1"/>
    <dgm:cxn modelId="{A6A5FEF0-E93F-4F36-8D25-3FC45D0489BF}" srcId="{ED8F78D5-569D-479A-96DC-1E1AF4F090EE}" destId="{43FF1AF4-72BB-49EC-8204-915299FC76DC}" srcOrd="1" destOrd="0" parTransId="{703B54DC-F8E0-4B9F-85B7-57BAB10EB3E4}" sibTransId="{00C2DE9D-6D07-43E6-A68F-AFB55A4188D9}"/>
    <dgm:cxn modelId="{3F72FE0A-59BD-4E5E-A899-2D63F39EE54E}" srcId="{ED8F78D5-569D-479A-96DC-1E1AF4F090EE}" destId="{EA055C63-D8B5-4C09-9723-C19B62793654}" srcOrd="2" destOrd="0" parTransId="{FA57F750-547C-4D13-9BA2-CA33E2A9AEDD}" sibTransId="{2AF9361B-5798-4151-A9D2-051869B5D540}"/>
    <dgm:cxn modelId="{CA7C618D-52FC-4C6A-8CFF-21069D22A7BE}" type="presOf" srcId="{EA055C63-D8B5-4C09-9723-C19B62793654}" destId="{3B1FBA4D-6332-43B7-9DA8-E3F4306DC76D}" srcOrd="0" destOrd="0" presId="urn:microsoft.com/office/officeart/2005/8/layout/process1"/>
    <dgm:cxn modelId="{A3650210-7A48-4204-B3C7-79BB3F93D6F7}" srcId="{ED8F78D5-569D-479A-96DC-1E1AF4F090EE}" destId="{10AF1736-0758-4072-8B2F-786A9332767A}" srcOrd="0" destOrd="0" parTransId="{628267D2-F5AC-47C9-8F48-C44D8C959B27}" sibTransId="{07A6DCD3-4A80-4BA5-A579-0017458EB16D}"/>
    <dgm:cxn modelId="{DDCDD373-2445-4AA9-8D51-767B386C11EB}" type="presOf" srcId="{ED8F78D5-569D-479A-96DC-1E1AF4F090EE}" destId="{E31DF19C-2A7B-4F05-B04A-892FDD9D865C}" srcOrd="0" destOrd="0" presId="urn:microsoft.com/office/officeart/2005/8/layout/process1"/>
    <dgm:cxn modelId="{1401374B-2460-4F07-AD5E-274B908DD6D3}" type="presOf" srcId="{00C2DE9D-6D07-43E6-A68F-AFB55A4188D9}" destId="{48053EF7-7B06-486D-8EBF-3793C0E5C951}" srcOrd="0" destOrd="0" presId="urn:microsoft.com/office/officeart/2005/8/layout/process1"/>
    <dgm:cxn modelId="{DFECB8B7-F086-4970-B97C-59C63E64684A}" type="presOf" srcId="{43FF1AF4-72BB-49EC-8204-915299FC76DC}" destId="{213F17FD-9B9C-485E-B1A9-D4EDA9959165}" srcOrd="0" destOrd="0" presId="urn:microsoft.com/office/officeart/2005/8/layout/process1"/>
    <dgm:cxn modelId="{FBB5F7D3-0136-41D7-B2A8-7010829FD2DC}" type="presOf" srcId="{07A6DCD3-4A80-4BA5-A579-0017458EB16D}" destId="{9648A6E7-678A-41A1-9364-2A4872B1F86A}" srcOrd="1" destOrd="0" presId="urn:microsoft.com/office/officeart/2005/8/layout/process1"/>
    <dgm:cxn modelId="{FAAF9080-AE5F-420B-BE3F-29715F6EA383}" type="presOf" srcId="{00C2DE9D-6D07-43E6-A68F-AFB55A4188D9}" destId="{CB9023E4-B76A-410F-967E-1481260F5291}" srcOrd="1" destOrd="0" presId="urn:microsoft.com/office/officeart/2005/8/layout/process1"/>
    <dgm:cxn modelId="{D5DBFF79-33FF-42D0-80FD-2A8DA29428F8}" type="presOf" srcId="{10AF1736-0758-4072-8B2F-786A9332767A}" destId="{BCF32FB9-1821-4D8F-BB17-4ECBC4CB53FB}" srcOrd="0" destOrd="0" presId="urn:microsoft.com/office/officeart/2005/8/layout/process1"/>
    <dgm:cxn modelId="{16C2D97D-07F6-4D40-B908-ED2F7BE88DF2}" type="presParOf" srcId="{E31DF19C-2A7B-4F05-B04A-892FDD9D865C}" destId="{BCF32FB9-1821-4D8F-BB17-4ECBC4CB53FB}" srcOrd="0" destOrd="0" presId="urn:microsoft.com/office/officeart/2005/8/layout/process1"/>
    <dgm:cxn modelId="{66D6BFE1-C28D-4EF8-A98B-F280C5D7520E}" type="presParOf" srcId="{E31DF19C-2A7B-4F05-B04A-892FDD9D865C}" destId="{7EACE417-BAAE-4BAA-A10E-43ACA4884003}" srcOrd="1" destOrd="0" presId="urn:microsoft.com/office/officeart/2005/8/layout/process1"/>
    <dgm:cxn modelId="{0FF5BFF2-E4DB-4E85-8683-7091D72DBCFA}" type="presParOf" srcId="{7EACE417-BAAE-4BAA-A10E-43ACA4884003}" destId="{9648A6E7-678A-41A1-9364-2A4872B1F86A}" srcOrd="0" destOrd="0" presId="urn:microsoft.com/office/officeart/2005/8/layout/process1"/>
    <dgm:cxn modelId="{E7F12182-A8AC-4A90-A67A-04A5558774AE}" type="presParOf" srcId="{E31DF19C-2A7B-4F05-B04A-892FDD9D865C}" destId="{213F17FD-9B9C-485E-B1A9-D4EDA9959165}" srcOrd="2" destOrd="0" presId="urn:microsoft.com/office/officeart/2005/8/layout/process1"/>
    <dgm:cxn modelId="{4A940D07-D9E7-4683-9E23-DCD92370639F}" type="presParOf" srcId="{E31DF19C-2A7B-4F05-B04A-892FDD9D865C}" destId="{48053EF7-7B06-486D-8EBF-3793C0E5C951}" srcOrd="3" destOrd="0" presId="urn:microsoft.com/office/officeart/2005/8/layout/process1"/>
    <dgm:cxn modelId="{7C563170-B207-4B7A-9524-2F55203D4175}" type="presParOf" srcId="{48053EF7-7B06-486D-8EBF-3793C0E5C951}" destId="{CB9023E4-B76A-410F-967E-1481260F5291}" srcOrd="0" destOrd="0" presId="urn:microsoft.com/office/officeart/2005/8/layout/process1"/>
    <dgm:cxn modelId="{13E86923-EFE6-4868-8ACD-037BC498137F}" type="presParOf" srcId="{E31DF19C-2A7B-4F05-B04A-892FDD9D865C}" destId="{3B1FBA4D-6332-43B7-9DA8-E3F4306DC76D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D8F78D5-569D-479A-96DC-1E1AF4F090EE}" type="doc">
      <dgm:prSet loTypeId="urn:microsoft.com/office/officeart/2005/8/layout/process1" loCatId="process" qsTypeId="urn:microsoft.com/office/officeart/2005/8/quickstyle/simple1" qsCatId="simple" csTypeId="urn:microsoft.com/office/officeart/2005/8/colors/accent6_2" csCatId="accent6" phldr="1"/>
      <dgm:spPr/>
    </dgm:pt>
    <dgm:pt modelId="{10AF1736-0758-4072-8B2F-786A9332767A}">
      <dgm:prSet phldrT="[Text]" custT="1"/>
      <dgm:spPr/>
      <dgm:t>
        <a:bodyPr/>
        <a:lstStyle/>
        <a:p>
          <a:r>
            <a:rPr lang="en-US" sz="1600" dirty="0" smtClean="0"/>
            <a:t>v</a:t>
          </a:r>
          <a:r>
            <a:rPr lang="en-US" sz="1600" baseline="-25000" dirty="0" smtClean="0"/>
            <a:t>1</a:t>
          </a:r>
          <a:r>
            <a:rPr lang="en-US" sz="1600" dirty="0" smtClean="0"/>
            <a:t> 5</a:t>
          </a:r>
          <a:endParaRPr lang="en-US" sz="1600" dirty="0"/>
        </a:p>
      </dgm:t>
    </dgm:pt>
    <dgm:pt modelId="{628267D2-F5AC-47C9-8F48-C44D8C959B27}" type="parTrans" cxnId="{A3650210-7A48-4204-B3C7-79BB3F93D6F7}">
      <dgm:prSet/>
      <dgm:spPr/>
      <dgm:t>
        <a:bodyPr/>
        <a:lstStyle/>
        <a:p>
          <a:endParaRPr lang="en-US"/>
        </a:p>
      </dgm:t>
    </dgm:pt>
    <dgm:pt modelId="{07A6DCD3-4A80-4BA5-A579-0017458EB16D}" type="sibTrans" cxnId="{A3650210-7A48-4204-B3C7-79BB3F93D6F7}">
      <dgm:prSet/>
      <dgm:spPr/>
      <dgm:t>
        <a:bodyPr/>
        <a:lstStyle/>
        <a:p>
          <a:endParaRPr lang="en-US"/>
        </a:p>
      </dgm:t>
    </dgm:pt>
    <dgm:pt modelId="{43FF1AF4-72BB-49EC-8204-915299FC76DC}">
      <dgm:prSet phldrT="[Text]" custT="1"/>
      <dgm:spPr/>
      <dgm:t>
        <a:bodyPr/>
        <a:lstStyle/>
        <a:p>
          <a:r>
            <a:rPr lang="en-US" sz="1600" dirty="0" smtClean="0"/>
            <a:t>v</a:t>
          </a:r>
          <a:r>
            <a:rPr lang="en-US" sz="1600" baseline="-25000" dirty="0" smtClean="0"/>
            <a:t>2</a:t>
          </a:r>
          <a:r>
            <a:rPr lang="en-US" sz="1600" dirty="0" smtClean="0"/>
            <a:t> 6</a:t>
          </a:r>
          <a:endParaRPr lang="en-US" sz="1600" dirty="0"/>
        </a:p>
      </dgm:t>
    </dgm:pt>
    <dgm:pt modelId="{703B54DC-F8E0-4B9F-85B7-57BAB10EB3E4}" type="parTrans" cxnId="{A6A5FEF0-E93F-4F36-8D25-3FC45D0489BF}">
      <dgm:prSet/>
      <dgm:spPr/>
      <dgm:t>
        <a:bodyPr/>
        <a:lstStyle/>
        <a:p>
          <a:endParaRPr lang="en-US"/>
        </a:p>
      </dgm:t>
    </dgm:pt>
    <dgm:pt modelId="{00C2DE9D-6D07-43E6-A68F-AFB55A4188D9}" type="sibTrans" cxnId="{A6A5FEF0-E93F-4F36-8D25-3FC45D0489BF}">
      <dgm:prSet/>
      <dgm:spPr/>
      <dgm:t>
        <a:bodyPr/>
        <a:lstStyle/>
        <a:p>
          <a:endParaRPr lang="en-US"/>
        </a:p>
      </dgm:t>
    </dgm:pt>
    <dgm:pt modelId="{EA055C63-D8B5-4C09-9723-C19B62793654}">
      <dgm:prSet phldrT="[Text]" custT="1"/>
      <dgm:spPr/>
      <dgm:t>
        <a:bodyPr/>
        <a:lstStyle/>
        <a:p>
          <a:r>
            <a:rPr lang="en-US" sz="1600" dirty="0" smtClean="0"/>
            <a:t>v</a:t>
          </a:r>
          <a:r>
            <a:rPr lang="en-US" sz="1600" baseline="-25000" dirty="0" smtClean="0"/>
            <a:t>3</a:t>
          </a:r>
          <a:r>
            <a:rPr lang="en-US" sz="1600" dirty="0" smtClean="0"/>
            <a:t> 5</a:t>
          </a:r>
          <a:endParaRPr lang="en-US" sz="1600" dirty="0"/>
        </a:p>
      </dgm:t>
    </dgm:pt>
    <dgm:pt modelId="{FA57F750-547C-4D13-9BA2-CA33E2A9AEDD}" type="parTrans" cxnId="{3F72FE0A-59BD-4E5E-A899-2D63F39EE54E}">
      <dgm:prSet/>
      <dgm:spPr/>
      <dgm:t>
        <a:bodyPr/>
        <a:lstStyle/>
        <a:p>
          <a:endParaRPr lang="en-US"/>
        </a:p>
      </dgm:t>
    </dgm:pt>
    <dgm:pt modelId="{2AF9361B-5798-4151-A9D2-051869B5D540}" type="sibTrans" cxnId="{3F72FE0A-59BD-4E5E-A899-2D63F39EE54E}">
      <dgm:prSet/>
      <dgm:spPr/>
      <dgm:t>
        <a:bodyPr/>
        <a:lstStyle/>
        <a:p>
          <a:endParaRPr lang="en-US"/>
        </a:p>
      </dgm:t>
    </dgm:pt>
    <dgm:pt modelId="{E31DF19C-2A7B-4F05-B04A-892FDD9D865C}" type="pres">
      <dgm:prSet presAssocID="{ED8F78D5-569D-479A-96DC-1E1AF4F090EE}" presName="Name0" presStyleCnt="0">
        <dgm:presLayoutVars>
          <dgm:dir/>
          <dgm:resizeHandles val="exact"/>
        </dgm:presLayoutVars>
      </dgm:prSet>
      <dgm:spPr/>
    </dgm:pt>
    <dgm:pt modelId="{BCF32FB9-1821-4D8F-BB17-4ECBC4CB53FB}" type="pres">
      <dgm:prSet presAssocID="{10AF1736-0758-4072-8B2F-786A9332767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ACE417-BAAE-4BAA-A10E-43ACA4884003}" type="pres">
      <dgm:prSet presAssocID="{07A6DCD3-4A80-4BA5-A579-0017458EB16D}" presName="sibTrans" presStyleLbl="sibTrans2D1" presStyleIdx="0" presStyleCnt="2"/>
      <dgm:spPr/>
      <dgm:t>
        <a:bodyPr/>
        <a:lstStyle/>
        <a:p>
          <a:endParaRPr lang="en-US"/>
        </a:p>
      </dgm:t>
    </dgm:pt>
    <dgm:pt modelId="{9648A6E7-678A-41A1-9364-2A4872B1F86A}" type="pres">
      <dgm:prSet presAssocID="{07A6DCD3-4A80-4BA5-A579-0017458EB16D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213F17FD-9B9C-485E-B1A9-D4EDA9959165}" type="pres">
      <dgm:prSet presAssocID="{43FF1AF4-72BB-49EC-8204-915299FC76D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053EF7-7B06-486D-8EBF-3793C0E5C951}" type="pres">
      <dgm:prSet presAssocID="{00C2DE9D-6D07-43E6-A68F-AFB55A4188D9}" presName="sibTrans" presStyleLbl="sibTrans2D1" presStyleIdx="1" presStyleCnt="2"/>
      <dgm:spPr/>
      <dgm:t>
        <a:bodyPr/>
        <a:lstStyle/>
        <a:p>
          <a:endParaRPr lang="en-US"/>
        </a:p>
      </dgm:t>
    </dgm:pt>
    <dgm:pt modelId="{CB9023E4-B76A-410F-967E-1481260F5291}" type="pres">
      <dgm:prSet presAssocID="{00C2DE9D-6D07-43E6-A68F-AFB55A4188D9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3B1FBA4D-6332-43B7-9DA8-E3F4306DC76D}" type="pres">
      <dgm:prSet presAssocID="{EA055C63-D8B5-4C09-9723-C19B6279365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2877E6E-2BC3-4CFE-85D4-06820888B75B}" type="presOf" srcId="{ED8F78D5-569D-479A-96DC-1E1AF4F090EE}" destId="{E31DF19C-2A7B-4F05-B04A-892FDD9D865C}" srcOrd="0" destOrd="0" presId="urn:microsoft.com/office/officeart/2005/8/layout/process1"/>
    <dgm:cxn modelId="{A6A5FEF0-E93F-4F36-8D25-3FC45D0489BF}" srcId="{ED8F78D5-569D-479A-96DC-1E1AF4F090EE}" destId="{43FF1AF4-72BB-49EC-8204-915299FC76DC}" srcOrd="1" destOrd="0" parTransId="{703B54DC-F8E0-4B9F-85B7-57BAB10EB3E4}" sibTransId="{00C2DE9D-6D07-43E6-A68F-AFB55A4188D9}"/>
    <dgm:cxn modelId="{3F72FE0A-59BD-4E5E-A899-2D63F39EE54E}" srcId="{ED8F78D5-569D-479A-96DC-1E1AF4F090EE}" destId="{EA055C63-D8B5-4C09-9723-C19B62793654}" srcOrd="2" destOrd="0" parTransId="{FA57F750-547C-4D13-9BA2-CA33E2A9AEDD}" sibTransId="{2AF9361B-5798-4151-A9D2-051869B5D540}"/>
    <dgm:cxn modelId="{EFD8FF18-4119-411C-AB8A-0DB75822ECB3}" type="presOf" srcId="{00C2DE9D-6D07-43E6-A68F-AFB55A4188D9}" destId="{CB9023E4-B76A-410F-967E-1481260F5291}" srcOrd="1" destOrd="0" presId="urn:microsoft.com/office/officeart/2005/8/layout/process1"/>
    <dgm:cxn modelId="{A3650210-7A48-4204-B3C7-79BB3F93D6F7}" srcId="{ED8F78D5-569D-479A-96DC-1E1AF4F090EE}" destId="{10AF1736-0758-4072-8B2F-786A9332767A}" srcOrd="0" destOrd="0" parTransId="{628267D2-F5AC-47C9-8F48-C44D8C959B27}" sibTransId="{07A6DCD3-4A80-4BA5-A579-0017458EB16D}"/>
    <dgm:cxn modelId="{F0B97FD1-F8C4-4F79-9348-5C94551D4A3A}" type="presOf" srcId="{43FF1AF4-72BB-49EC-8204-915299FC76DC}" destId="{213F17FD-9B9C-485E-B1A9-D4EDA9959165}" srcOrd="0" destOrd="0" presId="urn:microsoft.com/office/officeart/2005/8/layout/process1"/>
    <dgm:cxn modelId="{0B396FEA-4D23-4082-A757-5CEFCFB3AC43}" type="presOf" srcId="{EA055C63-D8B5-4C09-9723-C19B62793654}" destId="{3B1FBA4D-6332-43B7-9DA8-E3F4306DC76D}" srcOrd="0" destOrd="0" presId="urn:microsoft.com/office/officeart/2005/8/layout/process1"/>
    <dgm:cxn modelId="{67A51693-A78C-46D6-9B94-F738C3598915}" type="presOf" srcId="{00C2DE9D-6D07-43E6-A68F-AFB55A4188D9}" destId="{48053EF7-7B06-486D-8EBF-3793C0E5C951}" srcOrd="0" destOrd="0" presId="urn:microsoft.com/office/officeart/2005/8/layout/process1"/>
    <dgm:cxn modelId="{5D1C2F1A-2A0E-4B73-A723-80AB9EBBC08B}" type="presOf" srcId="{07A6DCD3-4A80-4BA5-A579-0017458EB16D}" destId="{7EACE417-BAAE-4BAA-A10E-43ACA4884003}" srcOrd="0" destOrd="0" presId="urn:microsoft.com/office/officeart/2005/8/layout/process1"/>
    <dgm:cxn modelId="{3DCA37FB-CA1E-46BB-B0F4-F4619F7512D1}" type="presOf" srcId="{07A6DCD3-4A80-4BA5-A579-0017458EB16D}" destId="{9648A6E7-678A-41A1-9364-2A4872B1F86A}" srcOrd="1" destOrd="0" presId="urn:microsoft.com/office/officeart/2005/8/layout/process1"/>
    <dgm:cxn modelId="{E1B23B50-2615-4640-8D3D-60476502E566}" type="presOf" srcId="{10AF1736-0758-4072-8B2F-786A9332767A}" destId="{BCF32FB9-1821-4D8F-BB17-4ECBC4CB53FB}" srcOrd="0" destOrd="0" presId="urn:microsoft.com/office/officeart/2005/8/layout/process1"/>
    <dgm:cxn modelId="{771C19A8-C8E7-4F07-8646-24546881795D}" type="presParOf" srcId="{E31DF19C-2A7B-4F05-B04A-892FDD9D865C}" destId="{BCF32FB9-1821-4D8F-BB17-4ECBC4CB53FB}" srcOrd="0" destOrd="0" presId="urn:microsoft.com/office/officeart/2005/8/layout/process1"/>
    <dgm:cxn modelId="{98F2183D-1AFC-441A-8AF3-33C8F2F18C5B}" type="presParOf" srcId="{E31DF19C-2A7B-4F05-B04A-892FDD9D865C}" destId="{7EACE417-BAAE-4BAA-A10E-43ACA4884003}" srcOrd="1" destOrd="0" presId="urn:microsoft.com/office/officeart/2005/8/layout/process1"/>
    <dgm:cxn modelId="{4220D5D5-5C0E-46C0-AD38-A9C06B1BAE3A}" type="presParOf" srcId="{7EACE417-BAAE-4BAA-A10E-43ACA4884003}" destId="{9648A6E7-678A-41A1-9364-2A4872B1F86A}" srcOrd="0" destOrd="0" presId="urn:microsoft.com/office/officeart/2005/8/layout/process1"/>
    <dgm:cxn modelId="{FC16BC56-86A6-490E-BAFE-49FCB955D4FE}" type="presParOf" srcId="{E31DF19C-2A7B-4F05-B04A-892FDD9D865C}" destId="{213F17FD-9B9C-485E-B1A9-D4EDA9959165}" srcOrd="2" destOrd="0" presId="urn:microsoft.com/office/officeart/2005/8/layout/process1"/>
    <dgm:cxn modelId="{517541DB-5BEB-4C48-AC1D-305C3C2E2EA3}" type="presParOf" srcId="{E31DF19C-2A7B-4F05-B04A-892FDD9D865C}" destId="{48053EF7-7B06-486D-8EBF-3793C0E5C951}" srcOrd="3" destOrd="0" presId="urn:microsoft.com/office/officeart/2005/8/layout/process1"/>
    <dgm:cxn modelId="{54F65902-90B9-41AF-B930-FCCAB6604485}" type="presParOf" srcId="{48053EF7-7B06-486D-8EBF-3793C0E5C951}" destId="{CB9023E4-B76A-410F-967E-1481260F5291}" srcOrd="0" destOrd="0" presId="urn:microsoft.com/office/officeart/2005/8/layout/process1"/>
    <dgm:cxn modelId="{99FB0110-7E13-4A5E-9DD8-8F18FE0278B6}" type="presParOf" srcId="{E31DF19C-2A7B-4F05-B04A-892FDD9D865C}" destId="{3B1FBA4D-6332-43B7-9DA8-E3F4306DC76D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D8F78D5-569D-479A-96DC-1E1AF4F090EE}" type="doc">
      <dgm:prSet loTypeId="urn:microsoft.com/office/officeart/2005/8/layout/process1" loCatId="process" qsTypeId="urn:microsoft.com/office/officeart/2005/8/quickstyle/simple1" qsCatId="simple" csTypeId="urn:microsoft.com/office/officeart/2005/8/colors/accent5_2" csCatId="accent5" phldr="1"/>
      <dgm:spPr/>
    </dgm:pt>
    <dgm:pt modelId="{10AF1736-0758-4072-8B2F-786A9332767A}">
      <dgm:prSet phldrT="[Text]" custT="1"/>
      <dgm:spPr/>
      <dgm:t>
        <a:bodyPr/>
        <a:lstStyle/>
        <a:p>
          <a:r>
            <a:rPr lang="en-US" sz="1600" dirty="0" smtClean="0"/>
            <a:t>v</a:t>
          </a:r>
          <a:r>
            <a:rPr lang="en-US" sz="1600" baseline="-25000" dirty="0" smtClean="0"/>
            <a:t>1</a:t>
          </a:r>
          <a:r>
            <a:rPr lang="en-US" sz="1600" dirty="0" smtClean="0"/>
            <a:t> 2</a:t>
          </a:r>
          <a:endParaRPr lang="en-US" sz="1600" dirty="0"/>
        </a:p>
      </dgm:t>
    </dgm:pt>
    <dgm:pt modelId="{628267D2-F5AC-47C9-8F48-C44D8C959B27}" type="parTrans" cxnId="{A3650210-7A48-4204-B3C7-79BB3F93D6F7}">
      <dgm:prSet/>
      <dgm:spPr/>
      <dgm:t>
        <a:bodyPr/>
        <a:lstStyle/>
        <a:p>
          <a:endParaRPr lang="en-US"/>
        </a:p>
      </dgm:t>
    </dgm:pt>
    <dgm:pt modelId="{07A6DCD3-4A80-4BA5-A579-0017458EB16D}" type="sibTrans" cxnId="{A3650210-7A48-4204-B3C7-79BB3F93D6F7}">
      <dgm:prSet/>
      <dgm:spPr/>
      <dgm:t>
        <a:bodyPr/>
        <a:lstStyle/>
        <a:p>
          <a:endParaRPr lang="en-US"/>
        </a:p>
      </dgm:t>
    </dgm:pt>
    <dgm:pt modelId="{43FF1AF4-72BB-49EC-8204-915299FC76DC}">
      <dgm:prSet phldrT="[Text]" custT="1"/>
      <dgm:spPr/>
      <dgm:t>
        <a:bodyPr/>
        <a:lstStyle/>
        <a:p>
          <a:r>
            <a:rPr lang="en-US" sz="1600" dirty="0" smtClean="0"/>
            <a:t>v</a:t>
          </a:r>
          <a:r>
            <a:rPr lang="en-US" sz="1600" baseline="-25000" dirty="0" smtClean="0"/>
            <a:t>2</a:t>
          </a:r>
          <a:r>
            <a:rPr lang="en-US" sz="1600" dirty="0" smtClean="0"/>
            <a:t> 7</a:t>
          </a:r>
          <a:endParaRPr lang="en-US" sz="1600" dirty="0"/>
        </a:p>
      </dgm:t>
    </dgm:pt>
    <dgm:pt modelId="{703B54DC-F8E0-4B9F-85B7-57BAB10EB3E4}" type="parTrans" cxnId="{A6A5FEF0-E93F-4F36-8D25-3FC45D0489BF}">
      <dgm:prSet/>
      <dgm:spPr/>
      <dgm:t>
        <a:bodyPr/>
        <a:lstStyle/>
        <a:p>
          <a:endParaRPr lang="en-US"/>
        </a:p>
      </dgm:t>
    </dgm:pt>
    <dgm:pt modelId="{00C2DE9D-6D07-43E6-A68F-AFB55A4188D9}" type="sibTrans" cxnId="{A6A5FEF0-E93F-4F36-8D25-3FC45D0489BF}">
      <dgm:prSet/>
      <dgm:spPr/>
      <dgm:t>
        <a:bodyPr/>
        <a:lstStyle/>
        <a:p>
          <a:endParaRPr lang="en-US"/>
        </a:p>
      </dgm:t>
    </dgm:pt>
    <dgm:pt modelId="{EA055C63-D8B5-4C09-9723-C19B62793654}">
      <dgm:prSet phldrT="[Text]" custT="1"/>
      <dgm:spPr/>
      <dgm:t>
        <a:bodyPr/>
        <a:lstStyle/>
        <a:p>
          <a:r>
            <a:rPr lang="en-US" sz="1600" dirty="0" smtClean="0"/>
            <a:t>v</a:t>
          </a:r>
          <a:r>
            <a:rPr lang="en-US" sz="1600" baseline="-25000" dirty="0" smtClean="0"/>
            <a:t>3</a:t>
          </a:r>
          <a:r>
            <a:rPr lang="en-US" sz="1600" dirty="0" smtClean="0"/>
            <a:t> 9</a:t>
          </a:r>
          <a:endParaRPr lang="en-US" sz="1600" dirty="0"/>
        </a:p>
      </dgm:t>
    </dgm:pt>
    <dgm:pt modelId="{FA57F750-547C-4D13-9BA2-CA33E2A9AEDD}" type="parTrans" cxnId="{3F72FE0A-59BD-4E5E-A899-2D63F39EE54E}">
      <dgm:prSet/>
      <dgm:spPr/>
      <dgm:t>
        <a:bodyPr/>
        <a:lstStyle/>
        <a:p>
          <a:endParaRPr lang="en-US"/>
        </a:p>
      </dgm:t>
    </dgm:pt>
    <dgm:pt modelId="{2AF9361B-5798-4151-A9D2-051869B5D540}" type="sibTrans" cxnId="{3F72FE0A-59BD-4E5E-A899-2D63F39EE54E}">
      <dgm:prSet/>
      <dgm:spPr/>
      <dgm:t>
        <a:bodyPr/>
        <a:lstStyle/>
        <a:p>
          <a:endParaRPr lang="en-US"/>
        </a:p>
      </dgm:t>
    </dgm:pt>
    <dgm:pt modelId="{E31DF19C-2A7B-4F05-B04A-892FDD9D865C}" type="pres">
      <dgm:prSet presAssocID="{ED8F78D5-569D-479A-96DC-1E1AF4F090EE}" presName="Name0" presStyleCnt="0">
        <dgm:presLayoutVars>
          <dgm:dir/>
          <dgm:resizeHandles val="exact"/>
        </dgm:presLayoutVars>
      </dgm:prSet>
      <dgm:spPr/>
    </dgm:pt>
    <dgm:pt modelId="{BCF32FB9-1821-4D8F-BB17-4ECBC4CB53FB}" type="pres">
      <dgm:prSet presAssocID="{10AF1736-0758-4072-8B2F-786A9332767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ACE417-BAAE-4BAA-A10E-43ACA4884003}" type="pres">
      <dgm:prSet presAssocID="{07A6DCD3-4A80-4BA5-A579-0017458EB16D}" presName="sibTrans" presStyleLbl="sibTrans2D1" presStyleIdx="0" presStyleCnt="2"/>
      <dgm:spPr/>
      <dgm:t>
        <a:bodyPr/>
        <a:lstStyle/>
        <a:p>
          <a:endParaRPr lang="en-US"/>
        </a:p>
      </dgm:t>
    </dgm:pt>
    <dgm:pt modelId="{9648A6E7-678A-41A1-9364-2A4872B1F86A}" type="pres">
      <dgm:prSet presAssocID="{07A6DCD3-4A80-4BA5-A579-0017458EB16D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213F17FD-9B9C-485E-B1A9-D4EDA9959165}" type="pres">
      <dgm:prSet presAssocID="{43FF1AF4-72BB-49EC-8204-915299FC76D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053EF7-7B06-486D-8EBF-3793C0E5C951}" type="pres">
      <dgm:prSet presAssocID="{00C2DE9D-6D07-43E6-A68F-AFB55A4188D9}" presName="sibTrans" presStyleLbl="sibTrans2D1" presStyleIdx="1" presStyleCnt="2"/>
      <dgm:spPr/>
      <dgm:t>
        <a:bodyPr/>
        <a:lstStyle/>
        <a:p>
          <a:endParaRPr lang="en-US"/>
        </a:p>
      </dgm:t>
    </dgm:pt>
    <dgm:pt modelId="{CB9023E4-B76A-410F-967E-1481260F5291}" type="pres">
      <dgm:prSet presAssocID="{00C2DE9D-6D07-43E6-A68F-AFB55A4188D9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3B1FBA4D-6332-43B7-9DA8-E3F4306DC76D}" type="pres">
      <dgm:prSet presAssocID="{EA055C63-D8B5-4C09-9723-C19B6279365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6A5FEF0-E93F-4F36-8D25-3FC45D0489BF}" srcId="{ED8F78D5-569D-479A-96DC-1E1AF4F090EE}" destId="{43FF1AF4-72BB-49EC-8204-915299FC76DC}" srcOrd="1" destOrd="0" parTransId="{703B54DC-F8E0-4B9F-85B7-57BAB10EB3E4}" sibTransId="{00C2DE9D-6D07-43E6-A68F-AFB55A4188D9}"/>
    <dgm:cxn modelId="{3F72FE0A-59BD-4E5E-A899-2D63F39EE54E}" srcId="{ED8F78D5-569D-479A-96DC-1E1AF4F090EE}" destId="{EA055C63-D8B5-4C09-9723-C19B62793654}" srcOrd="2" destOrd="0" parTransId="{FA57F750-547C-4D13-9BA2-CA33E2A9AEDD}" sibTransId="{2AF9361B-5798-4151-A9D2-051869B5D540}"/>
    <dgm:cxn modelId="{83DA5100-8821-4983-B5C1-4A1D44E76599}" type="presOf" srcId="{07A6DCD3-4A80-4BA5-A579-0017458EB16D}" destId="{7EACE417-BAAE-4BAA-A10E-43ACA4884003}" srcOrd="0" destOrd="0" presId="urn:microsoft.com/office/officeart/2005/8/layout/process1"/>
    <dgm:cxn modelId="{A99C9F50-C56F-4F8A-B35F-4BF2B8565EFE}" type="presOf" srcId="{43FF1AF4-72BB-49EC-8204-915299FC76DC}" destId="{213F17FD-9B9C-485E-B1A9-D4EDA9959165}" srcOrd="0" destOrd="0" presId="urn:microsoft.com/office/officeart/2005/8/layout/process1"/>
    <dgm:cxn modelId="{D50FEDBC-9965-4BB4-82D7-1D3766158DDA}" type="presOf" srcId="{EA055C63-D8B5-4C09-9723-C19B62793654}" destId="{3B1FBA4D-6332-43B7-9DA8-E3F4306DC76D}" srcOrd="0" destOrd="0" presId="urn:microsoft.com/office/officeart/2005/8/layout/process1"/>
    <dgm:cxn modelId="{B6367171-9072-4FFA-9922-8785B5EEDED3}" type="presOf" srcId="{10AF1736-0758-4072-8B2F-786A9332767A}" destId="{BCF32FB9-1821-4D8F-BB17-4ECBC4CB53FB}" srcOrd="0" destOrd="0" presId="urn:microsoft.com/office/officeart/2005/8/layout/process1"/>
    <dgm:cxn modelId="{D0A46B96-44CB-4B01-90E5-ADAA22F76B33}" type="presOf" srcId="{00C2DE9D-6D07-43E6-A68F-AFB55A4188D9}" destId="{CB9023E4-B76A-410F-967E-1481260F5291}" srcOrd="1" destOrd="0" presId="urn:microsoft.com/office/officeart/2005/8/layout/process1"/>
    <dgm:cxn modelId="{A3650210-7A48-4204-B3C7-79BB3F93D6F7}" srcId="{ED8F78D5-569D-479A-96DC-1E1AF4F090EE}" destId="{10AF1736-0758-4072-8B2F-786A9332767A}" srcOrd="0" destOrd="0" parTransId="{628267D2-F5AC-47C9-8F48-C44D8C959B27}" sibTransId="{07A6DCD3-4A80-4BA5-A579-0017458EB16D}"/>
    <dgm:cxn modelId="{A3A25F77-F51F-4648-A9D9-E3C1B0CDF6AE}" type="presOf" srcId="{ED8F78D5-569D-479A-96DC-1E1AF4F090EE}" destId="{E31DF19C-2A7B-4F05-B04A-892FDD9D865C}" srcOrd="0" destOrd="0" presId="urn:microsoft.com/office/officeart/2005/8/layout/process1"/>
    <dgm:cxn modelId="{73CB8013-3B6F-4A08-8040-B24FBFFCF7AF}" type="presOf" srcId="{00C2DE9D-6D07-43E6-A68F-AFB55A4188D9}" destId="{48053EF7-7B06-486D-8EBF-3793C0E5C951}" srcOrd="0" destOrd="0" presId="urn:microsoft.com/office/officeart/2005/8/layout/process1"/>
    <dgm:cxn modelId="{7B3DD69E-E32B-43E3-B14A-5E26DC1D0C6C}" type="presOf" srcId="{07A6DCD3-4A80-4BA5-A579-0017458EB16D}" destId="{9648A6E7-678A-41A1-9364-2A4872B1F86A}" srcOrd="1" destOrd="0" presId="urn:microsoft.com/office/officeart/2005/8/layout/process1"/>
    <dgm:cxn modelId="{C7251A47-6A56-466B-82AD-935A9D8F7B78}" type="presParOf" srcId="{E31DF19C-2A7B-4F05-B04A-892FDD9D865C}" destId="{BCF32FB9-1821-4D8F-BB17-4ECBC4CB53FB}" srcOrd="0" destOrd="0" presId="urn:microsoft.com/office/officeart/2005/8/layout/process1"/>
    <dgm:cxn modelId="{FAD0F351-0FDC-4335-BEE8-902A2D64A5E1}" type="presParOf" srcId="{E31DF19C-2A7B-4F05-B04A-892FDD9D865C}" destId="{7EACE417-BAAE-4BAA-A10E-43ACA4884003}" srcOrd="1" destOrd="0" presId="urn:microsoft.com/office/officeart/2005/8/layout/process1"/>
    <dgm:cxn modelId="{B6DA4FA6-F737-4152-B6EC-F74783B2BB10}" type="presParOf" srcId="{7EACE417-BAAE-4BAA-A10E-43ACA4884003}" destId="{9648A6E7-678A-41A1-9364-2A4872B1F86A}" srcOrd="0" destOrd="0" presId="urn:microsoft.com/office/officeart/2005/8/layout/process1"/>
    <dgm:cxn modelId="{D2BCDBC9-DBD7-4F3B-86FD-7B01974EB7B8}" type="presParOf" srcId="{E31DF19C-2A7B-4F05-B04A-892FDD9D865C}" destId="{213F17FD-9B9C-485E-B1A9-D4EDA9959165}" srcOrd="2" destOrd="0" presId="urn:microsoft.com/office/officeart/2005/8/layout/process1"/>
    <dgm:cxn modelId="{EA67347D-1CD1-4DB4-A244-2F05E03D610D}" type="presParOf" srcId="{E31DF19C-2A7B-4F05-B04A-892FDD9D865C}" destId="{48053EF7-7B06-486D-8EBF-3793C0E5C951}" srcOrd="3" destOrd="0" presId="urn:microsoft.com/office/officeart/2005/8/layout/process1"/>
    <dgm:cxn modelId="{D541C4B9-509F-4238-9F56-D6706197F6EA}" type="presParOf" srcId="{48053EF7-7B06-486D-8EBF-3793C0E5C951}" destId="{CB9023E4-B76A-410F-967E-1481260F5291}" srcOrd="0" destOrd="0" presId="urn:microsoft.com/office/officeart/2005/8/layout/process1"/>
    <dgm:cxn modelId="{96D35D4F-68CA-4806-9A20-7A4C5847764F}" type="presParOf" srcId="{E31DF19C-2A7B-4F05-B04A-892FDD9D865C}" destId="{3B1FBA4D-6332-43B7-9DA8-E3F4306DC76D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3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D8F78D5-569D-479A-96DC-1E1AF4F090EE}" type="doc">
      <dgm:prSet loTypeId="urn:microsoft.com/office/officeart/2005/8/layout/process1" loCatId="process" qsTypeId="urn:microsoft.com/office/officeart/2005/8/quickstyle/simple1" qsCatId="simple" csTypeId="urn:microsoft.com/office/officeart/2005/8/colors/accent5_2" csCatId="accent5" phldr="1"/>
      <dgm:spPr/>
    </dgm:pt>
    <dgm:pt modelId="{10AF1736-0758-4072-8B2F-786A9332767A}">
      <dgm:prSet phldrT="[Text]" custT="1"/>
      <dgm:spPr/>
      <dgm:t>
        <a:bodyPr/>
        <a:lstStyle/>
        <a:p>
          <a:r>
            <a:rPr lang="en-US" sz="1600" dirty="0" smtClean="0"/>
            <a:t>v</a:t>
          </a:r>
          <a:r>
            <a:rPr lang="en-US" sz="1600" baseline="-25000" dirty="0" smtClean="0"/>
            <a:t>1</a:t>
          </a:r>
          <a:r>
            <a:rPr lang="en-US" sz="1600" dirty="0" smtClean="0"/>
            <a:t> 1</a:t>
          </a:r>
          <a:endParaRPr lang="en-US" sz="1600" dirty="0"/>
        </a:p>
      </dgm:t>
    </dgm:pt>
    <dgm:pt modelId="{628267D2-F5AC-47C9-8F48-C44D8C959B27}" type="parTrans" cxnId="{A3650210-7A48-4204-B3C7-79BB3F93D6F7}">
      <dgm:prSet/>
      <dgm:spPr/>
      <dgm:t>
        <a:bodyPr/>
        <a:lstStyle/>
        <a:p>
          <a:endParaRPr lang="en-US"/>
        </a:p>
      </dgm:t>
    </dgm:pt>
    <dgm:pt modelId="{07A6DCD3-4A80-4BA5-A579-0017458EB16D}" type="sibTrans" cxnId="{A3650210-7A48-4204-B3C7-79BB3F93D6F7}">
      <dgm:prSet/>
      <dgm:spPr/>
      <dgm:t>
        <a:bodyPr/>
        <a:lstStyle/>
        <a:p>
          <a:endParaRPr lang="en-US"/>
        </a:p>
      </dgm:t>
    </dgm:pt>
    <dgm:pt modelId="{43FF1AF4-72BB-49EC-8204-915299FC76DC}">
      <dgm:prSet phldrT="[Text]" custT="1"/>
      <dgm:spPr/>
      <dgm:t>
        <a:bodyPr/>
        <a:lstStyle/>
        <a:p>
          <a:r>
            <a:rPr lang="en-US" sz="1600" dirty="0" smtClean="0"/>
            <a:t>v</a:t>
          </a:r>
          <a:r>
            <a:rPr lang="en-US" sz="1600" baseline="-25000" dirty="0" smtClean="0"/>
            <a:t>3</a:t>
          </a:r>
          <a:r>
            <a:rPr lang="en-US" sz="1600" dirty="0" smtClean="0"/>
            <a:t> 3</a:t>
          </a:r>
          <a:endParaRPr lang="en-US" sz="1600" dirty="0"/>
        </a:p>
      </dgm:t>
    </dgm:pt>
    <dgm:pt modelId="{703B54DC-F8E0-4B9F-85B7-57BAB10EB3E4}" type="parTrans" cxnId="{A6A5FEF0-E93F-4F36-8D25-3FC45D0489BF}">
      <dgm:prSet/>
      <dgm:spPr/>
      <dgm:t>
        <a:bodyPr/>
        <a:lstStyle/>
        <a:p>
          <a:endParaRPr lang="en-US"/>
        </a:p>
      </dgm:t>
    </dgm:pt>
    <dgm:pt modelId="{00C2DE9D-6D07-43E6-A68F-AFB55A4188D9}" type="sibTrans" cxnId="{A6A5FEF0-E93F-4F36-8D25-3FC45D0489BF}">
      <dgm:prSet/>
      <dgm:spPr/>
      <dgm:t>
        <a:bodyPr/>
        <a:lstStyle/>
        <a:p>
          <a:endParaRPr lang="en-US"/>
        </a:p>
      </dgm:t>
    </dgm:pt>
    <dgm:pt modelId="{EA055C63-D8B5-4C09-9723-C19B62793654}">
      <dgm:prSet phldrT="[Text]" custT="1"/>
      <dgm:spPr/>
      <dgm:t>
        <a:bodyPr/>
        <a:lstStyle/>
        <a:p>
          <a:r>
            <a:rPr lang="en-US" sz="1600" dirty="0" smtClean="0"/>
            <a:t>v</a:t>
          </a:r>
          <a:r>
            <a:rPr lang="en-US" sz="1600" baseline="-25000" dirty="0" smtClean="0"/>
            <a:t>4</a:t>
          </a:r>
          <a:r>
            <a:rPr lang="en-US" sz="1600" dirty="0" smtClean="0"/>
            <a:t> 3</a:t>
          </a:r>
          <a:endParaRPr lang="en-US" sz="1600" dirty="0"/>
        </a:p>
      </dgm:t>
    </dgm:pt>
    <dgm:pt modelId="{FA57F750-547C-4D13-9BA2-CA33E2A9AEDD}" type="parTrans" cxnId="{3F72FE0A-59BD-4E5E-A899-2D63F39EE54E}">
      <dgm:prSet/>
      <dgm:spPr/>
      <dgm:t>
        <a:bodyPr/>
        <a:lstStyle/>
        <a:p>
          <a:endParaRPr lang="en-US"/>
        </a:p>
      </dgm:t>
    </dgm:pt>
    <dgm:pt modelId="{2AF9361B-5798-4151-A9D2-051869B5D540}" type="sibTrans" cxnId="{3F72FE0A-59BD-4E5E-A899-2D63F39EE54E}">
      <dgm:prSet/>
      <dgm:spPr/>
      <dgm:t>
        <a:bodyPr/>
        <a:lstStyle/>
        <a:p>
          <a:endParaRPr lang="en-US"/>
        </a:p>
      </dgm:t>
    </dgm:pt>
    <dgm:pt modelId="{E31DF19C-2A7B-4F05-B04A-892FDD9D865C}" type="pres">
      <dgm:prSet presAssocID="{ED8F78D5-569D-479A-96DC-1E1AF4F090EE}" presName="Name0" presStyleCnt="0">
        <dgm:presLayoutVars>
          <dgm:dir/>
          <dgm:resizeHandles val="exact"/>
        </dgm:presLayoutVars>
      </dgm:prSet>
      <dgm:spPr/>
    </dgm:pt>
    <dgm:pt modelId="{BCF32FB9-1821-4D8F-BB17-4ECBC4CB53FB}" type="pres">
      <dgm:prSet presAssocID="{10AF1736-0758-4072-8B2F-786A9332767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ACE417-BAAE-4BAA-A10E-43ACA4884003}" type="pres">
      <dgm:prSet presAssocID="{07A6DCD3-4A80-4BA5-A579-0017458EB16D}" presName="sibTrans" presStyleLbl="sibTrans2D1" presStyleIdx="0" presStyleCnt="2"/>
      <dgm:spPr/>
      <dgm:t>
        <a:bodyPr/>
        <a:lstStyle/>
        <a:p>
          <a:endParaRPr lang="en-US"/>
        </a:p>
      </dgm:t>
    </dgm:pt>
    <dgm:pt modelId="{9648A6E7-678A-41A1-9364-2A4872B1F86A}" type="pres">
      <dgm:prSet presAssocID="{07A6DCD3-4A80-4BA5-A579-0017458EB16D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213F17FD-9B9C-485E-B1A9-D4EDA9959165}" type="pres">
      <dgm:prSet presAssocID="{43FF1AF4-72BB-49EC-8204-915299FC76D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053EF7-7B06-486D-8EBF-3793C0E5C951}" type="pres">
      <dgm:prSet presAssocID="{00C2DE9D-6D07-43E6-A68F-AFB55A4188D9}" presName="sibTrans" presStyleLbl="sibTrans2D1" presStyleIdx="1" presStyleCnt="2"/>
      <dgm:spPr/>
      <dgm:t>
        <a:bodyPr/>
        <a:lstStyle/>
        <a:p>
          <a:endParaRPr lang="en-US"/>
        </a:p>
      </dgm:t>
    </dgm:pt>
    <dgm:pt modelId="{CB9023E4-B76A-410F-967E-1481260F5291}" type="pres">
      <dgm:prSet presAssocID="{00C2DE9D-6D07-43E6-A68F-AFB55A4188D9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3B1FBA4D-6332-43B7-9DA8-E3F4306DC76D}" type="pres">
      <dgm:prSet presAssocID="{EA055C63-D8B5-4C09-9723-C19B6279365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288824D-8BC8-4D18-BD71-1E525C4BCE9D}" type="presOf" srcId="{43FF1AF4-72BB-49EC-8204-915299FC76DC}" destId="{213F17FD-9B9C-485E-B1A9-D4EDA9959165}" srcOrd="0" destOrd="0" presId="urn:microsoft.com/office/officeart/2005/8/layout/process1"/>
    <dgm:cxn modelId="{A6A5FEF0-E93F-4F36-8D25-3FC45D0489BF}" srcId="{ED8F78D5-569D-479A-96DC-1E1AF4F090EE}" destId="{43FF1AF4-72BB-49EC-8204-915299FC76DC}" srcOrd="1" destOrd="0" parTransId="{703B54DC-F8E0-4B9F-85B7-57BAB10EB3E4}" sibTransId="{00C2DE9D-6D07-43E6-A68F-AFB55A4188D9}"/>
    <dgm:cxn modelId="{9F132E8B-8D34-435D-835E-5134C3E7DB7B}" type="presOf" srcId="{00C2DE9D-6D07-43E6-A68F-AFB55A4188D9}" destId="{48053EF7-7B06-486D-8EBF-3793C0E5C951}" srcOrd="0" destOrd="0" presId="urn:microsoft.com/office/officeart/2005/8/layout/process1"/>
    <dgm:cxn modelId="{3F72FE0A-59BD-4E5E-A899-2D63F39EE54E}" srcId="{ED8F78D5-569D-479A-96DC-1E1AF4F090EE}" destId="{EA055C63-D8B5-4C09-9723-C19B62793654}" srcOrd="2" destOrd="0" parTransId="{FA57F750-547C-4D13-9BA2-CA33E2A9AEDD}" sibTransId="{2AF9361B-5798-4151-A9D2-051869B5D540}"/>
    <dgm:cxn modelId="{DB79F182-6A35-4136-AFC1-4E5AF8DFE6C5}" type="presOf" srcId="{07A6DCD3-4A80-4BA5-A579-0017458EB16D}" destId="{9648A6E7-678A-41A1-9364-2A4872B1F86A}" srcOrd="1" destOrd="0" presId="urn:microsoft.com/office/officeart/2005/8/layout/process1"/>
    <dgm:cxn modelId="{A3650210-7A48-4204-B3C7-79BB3F93D6F7}" srcId="{ED8F78D5-569D-479A-96DC-1E1AF4F090EE}" destId="{10AF1736-0758-4072-8B2F-786A9332767A}" srcOrd="0" destOrd="0" parTransId="{628267D2-F5AC-47C9-8F48-C44D8C959B27}" sibTransId="{07A6DCD3-4A80-4BA5-A579-0017458EB16D}"/>
    <dgm:cxn modelId="{5692620F-E27B-4A87-8EED-A09B7B0AA2BE}" type="presOf" srcId="{10AF1736-0758-4072-8B2F-786A9332767A}" destId="{BCF32FB9-1821-4D8F-BB17-4ECBC4CB53FB}" srcOrd="0" destOrd="0" presId="urn:microsoft.com/office/officeart/2005/8/layout/process1"/>
    <dgm:cxn modelId="{797D8974-C9ED-426A-9935-FF9B9A9FE0A2}" type="presOf" srcId="{00C2DE9D-6D07-43E6-A68F-AFB55A4188D9}" destId="{CB9023E4-B76A-410F-967E-1481260F5291}" srcOrd="1" destOrd="0" presId="urn:microsoft.com/office/officeart/2005/8/layout/process1"/>
    <dgm:cxn modelId="{4FD85602-6AA1-4C04-9D25-D1D291A95297}" type="presOf" srcId="{07A6DCD3-4A80-4BA5-A579-0017458EB16D}" destId="{7EACE417-BAAE-4BAA-A10E-43ACA4884003}" srcOrd="0" destOrd="0" presId="urn:microsoft.com/office/officeart/2005/8/layout/process1"/>
    <dgm:cxn modelId="{2DE7617E-CB7C-4E5A-A545-C08A5B8344D4}" type="presOf" srcId="{ED8F78D5-569D-479A-96DC-1E1AF4F090EE}" destId="{E31DF19C-2A7B-4F05-B04A-892FDD9D865C}" srcOrd="0" destOrd="0" presId="urn:microsoft.com/office/officeart/2005/8/layout/process1"/>
    <dgm:cxn modelId="{20ADF3A6-B947-45C7-9843-CA8E2787928D}" type="presOf" srcId="{EA055C63-D8B5-4C09-9723-C19B62793654}" destId="{3B1FBA4D-6332-43B7-9DA8-E3F4306DC76D}" srcOrd="0" destOrd="0" presId="urn:microsoft.com/office/officeart/2005/8/layout/process1"/>
    <dgm:cxn modelId="{2CA2BB23-38BA-4036-B30A-1D7A8B2CC468}" type="presParOf" srcId="{E31DF19C-2A7B-4F05-B04A-892FDD9D865C}" destId="{BCF32FB9-1821-4D8F-BB17-4ECBC4CB53FB}" srcOrd="0" destOrd="0" presId="urn:microsoft.com/office/officeart/2005/8/layout/process1"/>
    <dgm:cxn modelId="{16EC22A6-5776-4585-9381-A9774CD61BDC}" type="presParOf" srcId="{E31DF19C-2A7B-4F05-B04A-892FDD9D865C}" destId="{7EACE417-BAAE-4BAA-A10E-43ACA4884003}" srcOrd="1" destOrd="0" presId="urn:microsoft.com/office/officeart/2005/8/layout/process1"/>
    <dgm:cxn modelId="{FBADCF5E-C458-4649-86BE-98ADB59367E9}" type="presParOf" srcId="{7EACE417-BAAE-4BAA-A10E-43ACA4884003}" destId="{9648A6E7-678A-41A1-9364-2A4872B1F86A}" srcOrd="0" destOrd="0" presId="urn:microsoft.com/office/officeart/2005/8/layout/process1"/>
    <dgm:cxn modelId="{F4CEA2F1-C319-4402-9361-636AE5CF4977}" type="presParOf" srcId="{E31DF19C-2A7B-4F05-B04A-892FDD9D865C}" destId="{213F17FD-9B9C-485E-B1A9-D4EDA9959165}" srcOrd="2" destOrd="0" presId="urn:microsoft.com/office/officeart/2005/8/layout/process1"/>
    <dgm:cxn modelId="{AFC3506E-2A64-403A-8EF9-285C0136FAF0}" type="presParOf" srcId="{E31DF19C-2A7B-4F05-B04A-892FDD9D865C}" destId="{48053EF7-7B06-486D-8EBF-3793C0E5C951}" srcOrd="3" destOrd="0" presId="urn:microsoft.com/office/officeart/2005/8/layout/process1"/>
    <dgm:cxn modelId="{2C489E7F-C26B-430E-9E44-2B10833D27FD}" type="presParOf" srcId="{48053EF7-7B06-486D-8EBF-3793C0E5C951}" destId="{CB9023E4-B76A-410F-967E-1481260F5291}" srcOrd="0" destOrd="0" presId="urn:microsoft.com/office/officeart/2005/8/layout/process1"/>
    <dgm:cxn modelId="{4FD6F46F-9CD6-4D3A-92F2-53F362D68438}" type="presParOf" srcId="{E31DF19C-2A7B-4F05-B04A-892FDD9D865C}" destId="{3B1FBA4D-6332-43B7-9DA8-E3F4306DC76D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3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D8F78D5-569D-479A-96DC-1E1AF4F090EE}" type="doc">
      <dgm:prSet loTypeId="urn:microsoft.com/office/officeart/2005/8/layout/process1" loCatId="process" qsTypeId="urn:microsoft.com/office/officeart/2005/8/quickstyle/simple1" qsCatId="simple" csTypeId="urn:microsoft.com/office/officeart/2005/8/colors/accent6_2" csCatId="accent6" phldr="1"/>
      <dgm:spPr/>
    </dgm:pt>
    <dgm:pt modelId="{43FF1AF4-72BB-49EC-8204-915299FC76DC}">
      <dgm:prSet phldrT="[Text]" custT="1"/>
      <dgm:spPr/>
      <dgm:t>
        <a:bodyPr/>
        <a:lstStyle/>
        <a:p>
          <a:r>
            <a:rPr lang="en-US" sz="1600" dirty="0" smtClean="0"/>
            <a:t>v</a:t>
          </a:r>
          <a:r>
            <a:rPr lang="en-US" sz="1600" baseline="-25000" dirty="0" smtClean="0"/>
            <a:t>3</a:t>
          </a:r>
          <a:r>
            <a:rPr lang="en-US" sz="1600" dirty="0" smtClean="0"/>
            <a:t> 9</a:t>
          </a:r>
          <a:endParaRPr lang="en-US" sz="1600" dirty="0"/>
        </a:p>
      </dgm:t>
    </dgm:pt>
    <dgm:pt modelId="{703B54DC-F8E0-4B9F-85B7-57BAB10EB3E4}" type="parTrans" cxnId="{A6A5FEF0-E93F-4F36-8D25-3FC45D0489BF}">
      <dgm:prSet/>
      <dgm:spPr/>
      <dgm:t>
        <a:bodyPr/>
        <a:lstStyle/>
        <a:p>
          <a:endParaRPr lang="en-US"/>
        </a:p>
      </dgm:t>
    </dgm:pt>
    <dgm:pt modelId="{00C2DE9D-6D07-43E6-A68F-AFB55A4188D9}" type="sibTrans" cxnId="{A6A5FEF0-E93F-4F36-8D25-3FC45D0489BF}">
      <dgm:prSet/>
      <dgm:spPr/>
      <dgm:t>
        <a:bodyPr/>
        <a:lstStyle/>
        <a:p>
          <a:endParaRPr lang="en-US"/>
        </a:p>
      </dgm:t>
    </dgm:pt>
    <dgm:pt modelId="{EA055C63-D8B5-4C09-9723-C19B62793654}">
      <dgm:prSet phldrT="[Text]" custT="1"/>
      <dgm:spPr/>
      <dgm:t>
        <a:bodyPr/>
        <a:lstStyle/>
        <a:p>
          <a:r>
            <a:rPr lang="en-US" sz="1600" dirty="0" smtClean="0"/>
            <a:t>v</a:t>
          </a:r>
          <a:r>
            <a:rPr lang="en-US" sz="1600" baseline="-25000" dirty="0" smtClean="0"/>
            <a:t>4</a:t>
          </a:r>
          <a:r>
            <a:rPr lang="en-US" sz="1600" dirty="0" smtClean="0"/>
            <a:t> 8</a:t>
          </a:r>
          <a:endParaRPr lang="en-US" sz="1600" dirty="0"/>
        </a:p>
      </dgm:t>
    </dgm:pt>
    <dgm:pt modelId="{FA57F750-547C-4D13-9BA2-CA33E2A9AEDD}" type="parTrans" cxnId="{3F72FE0A-59BD-4E5E-A899-2D63F39EE54E}">
      <dgm:prSet/>
      <dgm:spPr/>
      <dgm:t>
        <a:bodyPr/>
        <a:lstStyle/>
        <a:p>
          <a:endParaRPr lang="en-US"/>
        </a:p>
      </dgm:t>
    </dgm:pt>
    <dgm:pt modelId="{2AF9361B-5798-4151-A9D2-051869B5D540}" type="sibTrans" cxnId="{3F72FE0A-59BD-4E5E-A899-2D63F39EE54E}">
      <dgm:prSet/>
      <dgm:spPr/>
      <dgm:t>
        <a:bodyPr/>
        <a:lstStyle/>
        <a:p>
          <a:endParaRPr lang="en-US"/>
        </a:p>
      </dgm:t>
    </dgm:pt>
    <dgm:pt modelId="{E31DF19C-2A7B-4F05-B04A-892FDD9D865C}" type="pres">
      <dgm:prSet presAssocID="{ED8F78D5-569D-479A-96DC-1E1AF4F090EE}" presName="Name0" presStyleCnt="0">
        <dgm:presLayoutVars>
          <dgm:dir/>
          <dgm:resizeHandles val="exact"/>
        </dgm:presLayoutVars>
      </dgm:prSet>
      <dgm:spPr/>
    </dgm:pt>
    <dgm:pt modelId="{213F17FD-9B9C-485E-B1A9-D4EDA9959165}" type="pres">
      <dgm:prSet presAssocID="{43FF1AF4-72BB-49EC-8204-915299FC76DC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053EF7-7B06-486D-8EBF-3793C0E5C951}" type="pres">
      <dgm:prSet presAssocID="{00C2DE9D-6D07-43E6-A68F-AFB55A4188D9}" presName="sibTrans" presStyleLbl="sibTrans2D1" presStyleIdx="0" presStyleCnt="1"/>
      <dgm:spPr/>
      <dgm:t>
        <a:bodyPr/>
        <a:lstStyle/>
        <a:p>
          <a:endParaRPr lang="en-US"/>
        </a:p>
      </dgm:t>
    </dgm:pt>
    <dgm:pt modelId="{CB9023E4-B76A-410F-967E-1481260F5291}" type="pres">
      <dgm:prSet presAssocID="{00C2DE9D-6D07-43E6-A68F-AFB55A4188D9}" presName="connectorText" presStyleLbl="sibTrans2D1" presStyleIdx="0" presStyleCnt="1"/>
      <dgm:spPr/>
      <dgm:t>
        <a:bodyPr/>
        <a:lstStyle/>
        <a:p>
          <a:endParaRPr lang="en-US"/>
        </a:p>
      </dgm:t>
    </dgm:pt>
    <dgm:pt modelId="{3B1FBA4D-6332-43B7-9DA8-E3F4306DC76D}" type="pres">
      <dgm:prSet presAssocID="{EA055C63-D8B5-4C09-9723-C19B62793654}" presName="node" presStyleLbl="node1" presStyleIdx="1" presStyleCnt="2" custLinFactNeighborX="76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6AB157D-C403-425B-BFDD-1284F1CFDB5D}" type="presOf" srcId="{ED8F78D5-569D-479A-96DC-1E1AF4F090EE}" destId="{E31DF19C-2A7B-4F05-B04A-892FDD9D865C}" srcOrd="0" destOrd="0" presId="urn:microsoft.com/office/officeart/2005/8/layout/process1"/>
    <dgm:cxn modelId="{3F72FE0A-59BD-4E5E-A899-2D63F39EE54E}" srcId="{ED8F78D5-569D-479A-96DC-1E1AF4F090EE}" destId="{EA055C63-D8B5-4C09-9723-C19B62793654}" srcOrd="1" destOrd="0" parTransId="{FA57F750-547C-4D13-9BA2-CA33E2A9AEDD}" sibTransId="{2AF9361B-5798-4151-A9D2-051869B5D540}"/>
    <dgm:cxn modelId="{A6A5FEF0-E93F-4F36-8D25-3FC45D0489BF}" srcId="{ED8F78D5-569D-479A-96DC-1E1AF4F090EE}" destId="{43FF1AF4-72BB-49EC-8204-915299FC76DC}" srcOrd="0" destOrd="0" parTransId="{703B54DC-F8E0-4B9F-85B7-57BAB10EB3E4}" sibTransId="{00C2DE9D-6D07-43E6-A68F-AFB55A4188D9}"/>
    <dgm:cxn modelId="{B70D2F7B-C8ED-413C-AEC7-11AA54A2A408}" type="presOf" srcId="{43FF1AF4-72BB-49EC-8204-915299FC76DC}" destId="{213F17FD-9B9C-485E-B1A9-D4EDA9959165}" srcOrd="0" destOrd="0" presId="urn:microsoft.com/office/officeart/2005/8/layout/process1"/>
    <dgm:cxn modelId="{6F2CBD8C-FF84-4A9D-B980-2B6AA8442CAB}" type="presOf" srcId="{00C2DE9D-6D07-43E6-A68F-AFB55A4188D9}" destId="{CB9023E4-B76A-410F-967E-1481260F5291}" srcOrd="1" destOrd="0" presId="urn:microsoft.com/office/officeart/2005/8/layout/process1"/>
    <dgm:cxn modelId="{81116FD8-095F-4E53-A100-0C7508C924F3}" type="presOf" srcId="{00C2DE9D-6D07-43E6-A68F-AFB55A4188D9}" destId="{48053EF7-7B06-486D-8EBF-3793C0E5C951}" srcOrd="0" destOrd="0" presId="urn:microsoft.com/office/officeart/2005/8/layout/process1"/>
    <dgm:cxn modelId="{E81FE34C-E0F7-4D34-A89F-E70290B7DA45}" type="presOf" srcId="{EA055C63-D8B5-4C09-9723-C19B62793654}" destId="{3B1FBA4D-6332-43B7-9DA8-E3F4306DC76D}" srcOrd="0" destOrd="0" presId="urn:microsoft.com/office/officeart/2005/8/layout/process1"/>
    <dgm:cxn modelId="{F2EECC7B-D72B-4C14-8DAB-4B92C0F57530}" type="presParOf" srcId="{E31DF19C-2A7B-4F05-B04A-892FDD9D865C}" destId="{213F17FD-9B9C-485E-B1A9-D4EDA9959165}" srcOrd="0" destOrd="0" presId="urn:microsoft.com/office/officeart/2005/8/layout/process1"/>
    <dgm:cxn modelId="{0E542D83-C2DD-4510-8985-FB4A8A4CC3C2}" type="presParOf" srcId="{E31DF19C-2A7B-4F05-B04A-892FDD9D865C}" destId="{48053EF7-7B06-486D-8EBF-3793C0E5C951}" srcOrd="1" destOrd="0" presId="urn:microsoft.com/office/officeart/2005/8/layout/process1"/>
    <dgm:cxn modelId="{78E2601B-612F-4F2C-8907-F0B23B89B707}" type="presParOf" srcId="{48053EF7-7B06-486D-8EBF-3793C0E5C951}" destId="{CB9023E4-B76A-410F-967E-1481260F5291}" srcOrd="0" destOrd="0" presId="urn:microsoft.com/office/officeart/2005/8/layout/process1"/>
    <dgm:cxn modelId="{6A9BE000-E693-4CF1-9CCE-B5F0D18F3076}" type="presParOf" srcId="{E31DF19C-2A7B-4F05-B04A-892FDD9D865C}" destId="{3B1FBA4D-6332-43B7-9DA8-E3F4306DC76D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4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26BB3D-1D8C-4F5C-8594-04207B245012}">
      <dsp:nvSpPr>
        <dsp:cNvPr id="0" name=""/>
        <dsp:cNvSpPr/>
      </dsp:nvSpPr>
      <dsp:spPr>
        <a:xfrm rot="21300000">
          <a:off x="265199" y="1738873"/>
          <a:ext cx="9985200" cy="873591"/>
        </a:xfrm>
        <a:prstGeom prst="mathMinus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55E510-9AA8-4A58-938C-F02C4038910C}">
      <dsp:nvSpPr>
        <dsp:cNvPr id="0" name=""/>
        <dsp:cNvSpPr/>
      </dsp:nvSpPr>
      <dsp:spPr>
        <a:xfrm>
          <a:off x="1261872" y="217566"/>
          <a:ext cx="3154680" cy="1740535"/>
        </a:xfrm>
        <a:prstGeom prst="downArrow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E69C92-68DB-4A27-ABCB-551669ABEE1F}">
      <dsp:nvSpPr>
        <dsp:cNvPr id="0" name=""/>
        <dsp:cNvSpPr/>
      </dsp:nvSpPr>
      <dsp:spPr>
        <a:xfrm>
          <a:off x="5573268" y="0"/>
          <a:ext cx="3364992" cy="18275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2">
                  <a:lumMod val="50000"/>
                </a:schemeClr>
              </a:solidFill>
            </a:rPr>
            <a:t>Concurrent serializable transactions under read-write or write-write conflicts require costly synchronization</a:t>
          </a:r>
          <a:endParaRPr lang="en-US" sz="2000" kern="1200" dirty="0">
            <a:solidFill>
              <a:schemeClr val="bg2">
                <a:lumMod val="50000"/>
              </a:schemeClr>
            </a:solidFill>
          </a:endParaRPr>
        </a:p>
      </dsp:txBody>
      <dsp:txXfrm>
        <a:off x="5573268" y="0"/>
        <a:ext cx="3364992" cy="1827561"/>
      </dsp:txXfrm>
    </dsp:sp>
    <dsp:sp modelId="{D6DDC4BE-5785-4462-A3A3-404D99D56BE0}">
      <dsp:nvSpPr>
        <dsp:cNvPr id="0" name=""/>
        <dsp:cNvSpPr/>
      </dsp:nvSpPr>
      <dsp:spPr>
        <a:xfrm>
          <a:off x="6099048" y="2393235"/>
          <a:ext cx="3154680" cy="1740535"/>
        </a:xfrm>
        <a:prstGeom prst="upArrow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192F7F-6EC2-4412-AA2C-0448ABEBC036}">
      <dsp:nvSpPr>
        <dsp:cNvPr id="0" name=""/>
        <dsp:cNvSpPr/>
      </dsp:nvSpPr>
      <dsp:spPr>
        <a:xfrm>
          <a:off x="1577340" y="2523776"/>
          <a:ext cx="3364992" cy="18275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C00000"/>
              </a:solidFill>
            </a:rPr>
            <a:t>Conflicting writes need not block each other, or violate </a:t>
          </a:r>
          <a:r>
            <a:rPr lang="en-US" sz="2000" kern="1200" dirty="0" err="1" smtClean="0">
              <a:solidFill>
                <a:srgbClr val="C00000"/>
              </a:solidFill>
            </a:rPr>
            <a:t>serializability</a:t>
          </a:r>
          <a:r>
            <a:rPr lang="en-US" sz="2000" kern="1200" dirty="0" smtClean="0">
              <a:solidFill>
                <a:srgbClr val="C00000"/>
              </a:solidFill>
            </a:rPr>
            <a:t> if read-write conflicts are not present at the same time</a:t>
          </a:r>
          <a:endParaRPr lang="en-US" sz="2000" kern="1200" dirty="0">
            <a:solidFill>
              <a:srgbClr val="C00000"/>
            </a:solidFill>
          </a:endParaRPr>
        </a:p>
      </dsp:txBody>
      <dsp:txXfrm>
        <a:off x="1577340" y="2523776"/>
        <a:ext cx="3364992" cy="18275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F32FB9-1821-4D8F-BB17-4ECBC4CB53FB}">
      <dsp:nvSpPr>
        <dsp:cNvPr id="0" name=""/>
        <dsp:cNvSpPr/>
      </dsp:nvSpPr>
      <dsp:spPr>
        <a:xfrm>
          <a:off x="1668" y="0"/>
          <a:ext cx="320393" cy="54966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v</a:t>
          </a:r>
          <a:r>
            <a:rPr lang="en-US" sz="1600" kern="1200" baseline="-25000" dirty="0" smtClean="0"/>
            <a:t>1</a:t>
          </a:r>
          <a:r>
            <a:rPr lang="en-US" sz="1600" kern="1200" dirty="0" smtClean="0"/>
            <a:t> 5</a:t>
          </a:r>
          <a:endParaRPr lang="en-US" sz="1600" kern="1200" dirty="0"/>
        </a:p>
      </dsp:txBody>
      <dsp:txXfrm>
        <a:off x="11052" y="9384"/>
        <a:ext cx="301625" cy="530893"/>
      </dsp:txXfrm>
    </dsp:sp>
    <dsp:sp modelId="{7EACE417-BAAE-4BAA-A10E-43ACA4884003}">
      <dsp:nvSpPr>
        <dsp:cNvPr id="0" name=""/>
        <dsp:cNvSpPr/>
      </dsp:nvSpPr>
      <dsp:spPr>
        <a:xfrm>
          <a:off x="354100" y="235101"/>
          <a:ext cx="67923" cy="794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54100" y="250992"/>
        <a:ext cx="47546" cy="47675"/>
      </dsp:txXfrm>
    </dsp:sp>
    <dsp:sp modelId="{213F17FD-9B9C-485E-B1A9-D4EDA9959165}">
      <dsp:nvSpPr>
        <dsp:cNvPr id="0" name=""/>
        <dsp:cNvSpPr/>
      </dsp:nvSpPr>
      <dsp:spPr>
        <a:xfrm>
          <a:off x="450218" y="0"/>
          <a:ext cx="320393" cy="54966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v</a:t>
          </a:r>
          <a:r>
            <a:rPr lang="en-US" sz="1600" kern="1200" baseline="-25000" dirty="0" smtClean="0"/>
            <a:t>2</a:t>
          </a:r>
          <a:r>
            <a:rPr lang="en-US" sz="1600" kern="1200" dirty="0" smtClean="0"/>
            <a:t> 6</a:t>
          </a:r>
          <a:endParaRPr lang="en-US" sz="1600" kern="1200" dirty="0"/>
        </a:p>
      </dsp:txBody>
      <dsp:txXfrm>
        <a:off x="459602" y="9384"/>
        <a:ext cx="301625" cy="530893"/>
      </dsp:txXfrm>
    </dsp:sp>
    <dsp:sp modelId="{48053EF7-7B06-486D-8EBF-3793C0E5C951}">
      <dsp:nvSpPr>
        <dsp:cNvPr id="0" name=""/>
        <dsp:cNvSpPr/>
      </dsp:nvSpPr>
      <dsp:spPr>
        <a:xfrm>
          <a:off x="802650" y="235101"/>
          <a:ext cx="67923" cy="794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802650" y="250992"/>
        <a:ext cx="47546" cy="47675"/>
      </dsp:txXfrm>
    </dsp:sp>
    <dsp:sp modelId="{3B1FBA4D-6332-43B7-9DA8-E3F4306DC76D}">
      <dsp:nvSpPr>
        <dsp:cNvPr id="0" name=""/>
        <dsp:cNvSpPr/>
      </dsp:nvSpPr>
      <dsp:spPr>
        <a:xfrm>
          <a:off x="898768" y="0"/>
          <a:ext cx="320393" cy="54966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v</a:t>
          </a:r>
          <a:r>
            <a:rPr lang="en-US" sz="1600" kern="1200" baseline="-25000" dirty="0" smtClean="0"/>
            <a:t>3</a:t>
          </a:r>
          <a:r>
            <a:rPr lang="en-US" sz="1600" kern="1200" dirty="0" smtClean="0"/>
            <a:t> 5</a:t>
          </a:r>
          <a:endParaRPr lang="en-US" sz="1600" kern="1200" dirty="0"/>
        </a:p>
      </dsp:txBody>
      <dsp:txXfrm>
        <a:off x="908152" y="9384"/>
        <a:ext cx="301625" cy="53089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3F17FD-9B9C-485E-B1A9-D4EDA9959165}">
      <dsp:nvSpPr>
        <dsp:cNvPr id="0" name=""/>
        <dsp:cNvSpPr/>
      </dsp:nvSpPr>
      <dsp:spPr>
        <a:xfrm>
          <a:off x="526" y="0"/>
          <a:ext cx="320287" cy="54966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v</a:t>
          </a:r>
          <a:r>
            <a:rPr lang="en-US" sz="1600" kern="1200" baseline="-25000" dirty="0" smtClean="0"/>
            <a:t>3</a:t>
          </a:r>
          <a:r>
            <a:rPr lang="en-US" sz="1600" kern="1200" dirty="0" smtClean="0"/>
            <a:t> 9</a:t>
          </a:r>
          <a:endParaRPr lang="en-US" sz="1600" kern="1200" dirty="0"/>
        </a:p>
      </dsp:txBody>
      <dsp:txXfrm>
        <a:off x="9907" y="9381"/>
        <a:ext cx="301525" cy="530899"/>
      </dsp:txXfrm>
    </dsp:sp>
    <dsp:sp modelId="{48053EF7-7B06-486D-8EBF-3793C0E5C951}">
      <dsp:nvSpPr>
        <dsp:cNvPr id="0" name=""/>
        <dsp:cNvSpPr/>
      </dsp:nvSpPr>
      <dsp:spPr>
        <a:xfrm>
          <a:off x="352842" y="235114"/>
          <a:ext cx="67901" cy="794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52842" y="251000"/>
        <a:ext cx="47531" cy="47659"/>
      </dsp:txXfrm>
    </dsp:sp>
    <dsp:sp modelId="{3B1FBA4D-6332-43B7-9DA8-E3F4306DC76D}">
      <dsp:nvSpPr>
        <dsp:cNvPr id="0" name=""/>
        <dsp:cNvSpPr/>
      </dsp:nvSpPr>
      <dsp:spPr>
        <a:xfrm>
          <a:off x="448929" y="0"/>
          <a:ext cx="320287" cy="54966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v</a:t>
          </a:r>
          <a:r>
            <a:rPr lang="en-US" sz="1600" kern="1200" baseline="-25000" dirty="0" smtClean="0"/>
            <a:t>4</a:t>
          </a:r>
          <a:r>
            <a:rPr lang="en-US" sz="1600" kern="1200" dirty="0" smtClean="0"/>
            <a:t> 8</a:t>
          </a:r>
          <a:endParaRPr lang="en-US" sz="1600" kern="1200" dirty="0"/>
        </a:p>
      </dsp:txBody>
      <dsp:txXfrm>
        <a:off x="458310" y="9381"/>
        <a:ext cx="301525" cy="53089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F32FB9-1821-4D8F-BB17-4ECBC4CB53FB}">
      <dsp:nvSpPr>
        <dsp:cNvPr id="0" name=""/>
        <dsp:cNvSpPr/>
      </dsp:nvSpPr>
      <dsp:spPr>
        <a:xfrm>
          <a:off x="526" y="0"/>
          <a:ext cx="320287" cy="54966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v</a:t>
          </a:r>
          <a:r>
            <a:rPr lang="en-US" sz="1600" kern="1200" baseline="-25000" dirty="0" smtClean="0"/>
            <a:t>1</a:t>
          </a:r>
          <a:r>
            <a:rPr lang="en-US" sz="1600" kern="1200" dirty="0" smtClean="0"/>
            <a:t> 2</a:t>
          </a:r>
          <a:endParaRPr lang="en-US" sz="1600" kern="1200" dirty="0"/>
        </a:p>
      </dsp:txBody>
      <dsp:txXfrm>
        <a:off x="9907" y="9381"/>
        <a:ext cx="301525" cy="530899"/>
      </dsp:txXfrm>
    </dsp:sp>
    <dsp:sp modelId="{7EACE417-BAAE-4BAA-A10E-43ACA4884003}">
      <dsp:nvSpPr>
        <dsp:cNvPr id="0" name=""/>
        <dsp:cNvSpPr/>
      </dsp:nvSpPr>
      <dsp:spPr>
        <a:xfrm>
          <a:off x="352842" y="235114"/>
          <a:ext cx="67901" cy="794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52842" y="251000"/>
        <a:ext cx="47531" cy="47659"/>
      </dsp:txXfrm>
    </dsp:sp>
    <dsp:sp modelId="{213F17FD-9B9C-485E-B1A9-D4EDA9959165}">
      <dsp:nvSpPr>
        <dsp:cNvPr id="0" name=""/>
        <dsp:cNvSpPr/>
      </dsp:nvSpPr>
      <dsp:spPr>
        <a:xfrm>
          <a:off x="448929" y="0"/>
          <a:ext cx="320287" cy="54966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v</a:t>
          </a:r>
          <a:r>
            <a:rPr lang="en-US" sz="1600" kern="1200" baseline="-25000" dirty="0" smtClean="0"/>
            <a:t>2</a:t>
          </a:r>
          <a:r>
            <a:rPr lang="en-US" sz="1600" kern="1200" dirty="0" smtClean="0"/>
            <a:t> 7</a:t>
          </a:r>
          <a:endParaRPr lang="en-US" sz="1600" kern="1200" dirty="0"/>
        </a:p>
      </dsp:txBody>
      <dsp:txXfrm>
        <a:off x="458310" y="9381"/>
        <a:ext cx="301525" cy="53089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F32FB9-1821-4D8F-BB17-4ECBC4CB53FB}">
      <dsp:nvSpPr>
        <dsp:cNvPr id="0" name=""/>
        <dsp:cNvSpPr/>
      </dsp:nvSpPr>
      <dsp:spPr>
        <a:xfrm>
          <a:off x="1668" y="0"/>
          <a:ext cx="320393" cy="54966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v</a:t>
          </a:r>
          <a:r>
            <a:rPr lang="en-US" sz="1600" kern="1200" baseline="-25000" dirty="0" smtClean="0"/>
            <a:t>1</a:t>
          </a:r>
          <a:r>
            <a:rPr lang="en-US" sz="1600" kern="1200" dirty="0" smtClean="0"/>
            <a:t> 1</a:t>
          </a:r>
          <a:endParaRPr lang="en-US" sz="1600" kern="1200" dirty="0"/>
        </a:p>
      </dsp:txBody>
      <dsp:txXfrm>
        <a:off x="11052" y="9384"/>
        <a:ext cx="301625" cy="530893"/>
      </dsp:txXfrm>
    </dsp:sp>
    <dsp:sp modelId="{7EACE417-BAAE-4BAA-A10E-43ACA4884003}">
      <dsp:nvSpPr>
        <dsp:cNvPr id="0" name=""/>
        <dsp:cNvSpPr/>
      </dsp:nvSpPr>
      <dsp:spPr>
        <a:xfrm>
          <a:off x="354100" y="235101"/>
          <a:ext cx="67923" cy="794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54100" y="250992"/>
        <a:ext cx="47546" cy="47675"/>
      </dsp:txXfrm>
    </dsp:sp>
    <dsp:sp modelId="{213F17FD-9B9C-485E-B1A9-D4EDA9959165}">
      <dsp:nvSpPr>
        <dsp:cNvPr id="0" name=""/>
        <dsp:cNvSpPr/>
      </dsp:nvSpPr>
      <dsp:spPr>
        <a:xfrm>
          <a:off x="450218" y="0"/>
          <a:ext cx="320393" cy="54966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v</a:t>
          </a:r>
          <a:r>
            <a:rPr lang="en-US" sz="1600" kern="1200" baseline="-25000" dirty="0" smtClean="0"/>
            <a:t>3</a:t>
          </a:r>
          <a:r>
            <a:rPr lang="en-US" sz="1600" kern="1200" dirty="0" smtClean="0"/>
            <a:t> 3</a:t>
          </a:r>
          <a:endParaRPr lang="en-US" sz="1600" kern="1200" dirty="0"/>
        </a:p>
      </dsp:txBody>
      <dsp:txXfrm>
        <a:off x="459602" y="9384"/>
        <a:ext cx="301625" cy="530893"/>
      </dsp:txXfrm>
    </dsp:sp>
    <dsp:sp modelId="{48053EF7-7B06-486D-8EBF-3793C0E5C951}">
      <dsp:nvSpPr>
        <dsp:cNvPr id="0" name=""/>
        <dsp:cNvSpPr/>
      </dsp:nvSpPr>
      <dsp:spPr>
        <a:xfrm>
          <a:off x="802650" y="235101"/>
          <a:ext cx="67923" cy="794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802650" y="250992"/>
        <a:ext cx="47546" cy="47675"/>
      </dsp:txXfrm>
    </dsp:sp>
    <dsp:sp modelId="{3B1FBA4D-6332-43B7-9DA8-E3F4306DC76D}">
      <dsp:nvSpPr>
        <dsp:cNvPr id="0" name=""/>
        <dsp:cNvSpPr/>
      </dsp:nvSpPr>
      <dsp:spPr>
        <a:xfrm>
          <a:off x="898768" y="0"/>
          <a:ext cx="320393" cy="54966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v</a:t>
          </a:r>
          <a:r>
            <a:rPr lang="en-US" sz="1600" kern="1200" baseline="-25000" dirty="0" smtClean="0"/>
            <a:t>4</a:t>
          </a:r>
          <a:r>
            <a:rPr lang="en-US" sz="1600" kern="1200" dirty="0" smtClean="0"/>
            <a:t> 3</a:t>
          </a:r>
          <a:endParaRPr lang="en-US" sz="1600" kern="1200" dirty="0"/>
        </a:p>
      </dsp:txBody>
      <dsp:txXfrm>
        <a:off x="908152" y="9384"/>
        <a:ext cx="301625" cy="53089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F32FB9-1821-4D8F-BB17-4ECBC4CB53FB}">
      <dsp:nvSpPr>
        <dsp:cNvPr id="0" name=""/>
        <dsp:cNvSpPr/>
      </dsp:nvSpPr>
      <dsp:spPr>
        <a:xfrm>
          <a:off x="1668" y="0"/>
          <a:ext cx="320393" cy="54966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v</a:t>
          </a:r>
          <a:r>
            <a:rPr lang="en-US" sz="1600" kern="1200" baseline="-25000" dirty="0" smtClean="0"/>
            <a:t>1</a:t>
          </a:r>
          <a:r>
            <a:rPr lang="en-US" sz="1600" kern="1200" dirty="0" smtClean="0"/>
            <a:t> 5</a:t>
          </a:r>
          <a:endParaRPr lang="en-US" sz="1600" kern="1200" dirty="0"/>
        </a:p>
      </dsp:txBody>
      <dsp:txXfrm>
        <a:off x="11052" y="9384"/>
        <a:ext cx="301625" cy="530893"/>
      </dsp:txXfrm>
    </dsp:sp>
    <dsp:sp modelId="{7EACE417-BAAE-4BAA-A10E-43ACA4884003}">
      <dsp:nvSpPr>
        <dsp:cNvPr id="0" name=""/>
        <dsp:cNvSpPr/>
      </dsp:nvSpPr>
      <dsp:spPr>
        <a:xfrm>
          <a:off x="354100" y="235101"/>
          <a:ext cx="67923" cy="794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54100" y="250992"/>
        <a:ext cx="47546" cy="47675"/>
      </dsp:txXfrm>
    </dsp:sp>
    <dsp:sp modelId="{213F17FD-9B9C-485E-B1A9-D4EDA9959165}">
      <dsp:nvSpPr>
        <dsp:cNvPr id="0" name=""/>
        <dsp:cNvSpPr/>
      </dsp:nvSpPr>
      <dsp:spPr>
        <a:xfrm>
          <a:off x="450218" y="0"/>
          <a:ext cx="320393" cy="54966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v</a:t>
          </a:r>
          <a:r>
            <a:rPr lang="en-US" sz="1600" kern="1200" baseline="-25000" dirty="0" smtClean="0"/>
            <a:t>2</a:t>
          </a:r>
          <a:r>
            <a:rPr lang="en-US" sz="1600" kern="1200" dirty="0" smtClean="0"/>
            <a:t> 6</a:t>
          </a:r>
          <a:endParaRPr lang="en-US" sz="1600" kern="1200" dirty="0"/>
        </a:p>
      </dsp:txBody>
      <dsp:txXfrm>
        <a:off x="459602" y="9384"/>
        <a:ext cx="301625" cy="530893"/>
      </dsp:txXfrm>
    </dsp:sp>
    <dsp:sp modelId="{48053EF7-7B06-486D-8EBF-3793C0E5C951}">
      <dsp:nvSpPr>
        <dsp:cNvPr id="0" name=""/>
        <dsp:cNvSpPr/>
      </dsp:nvSpPr>
      <dsp:spPr>
        <a:xfrm>
          <a:off x="802650" y="235101"/>
          <a:ext cx="67923" cy="794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802650" y="250992"/>
        <a:ext cx="47546" cy="47675"/>
      </dsp:txXfrm>
    </dsp:sp>
    <dsp:sp modelId="{3B1FBA4D-6332-43B7-9DA8-E3F4306DC76D}">
      <dsp:nvSpPr>
        <dsp:cNvPr id="0" name=""/>
        <dsp:cNvSpPr/>
      </dsp:nvSpPr>
      <dsp:spPr>
        <a:xfrm>
          <a:off x="898768" y="0"/>
          <a:ext cx="320393" cy="54966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v</a:t>
          </a:r>
          <a:r>
            <a:rPr lang="en-US" sz="1600" kern="1200" baseline="-25000" dirty="0" smtClean="0"/>
            <a:t>3</a:t>
          </a:r>
          <a:r>
            <a:rPr lang="en-US" sz="1600" kern="1200" dirty="0" smtClean="0"/>
            <a:t> 5</a:t>
          </a:r>
          <a:endParaRPr lang="en-US" sz="1600" kern="1200" dirty="0"/>
        </a:p>
      </dsp:txBody>
      <dsp:txXfrm>
        <a:off x="908152" y="9384"/>
        <a:ext cx="301625" cy="53089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F32FB9-1821-4D8F-BB17-4ECBC4CB53FB}">
      <dsp:nvSpPr>
        <dsp:cNvPr id="0" name=""/>
        <dsp:cNvSpPr/>
      </dsp:nvSpPr>
      <dsp:spPr>
        <a:xfrm>
          <a:off x="1668" y="0"/>
          <a:ext cx="320393" cy="54966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v</a:t>
          </a:r>
          <a:r>
            <a:rPr lang="en-US" sz="1600" kern="1200" baseline="-25000" dirty="0" smtClean="0"/>
            <a:t>1</a:t>
          </a:r>
          <a:r>
            <a:rPr lang="en-US" sz="1600" kern="1200" dirty="0" smtClean="0"/>
            <a:t> 2</a:t>
          </a:r>
          <a:endParaRPr lang="en-US" sz="1600" kern="1200" dirty="0"/>
        </a:p>
      </dsp:txBody>
      <dsp:txXfrm>
        <a:off x="11052" y="9384"/>
        <a:ext cx="301625" cy="530893"/>
      </dsp:txXfrm>
    </dsp:sp>
    <dsp:sp modelId="{7EACE417-BAAE-4BAA-A10E-43ACA4884003}">
      <dsp:nvSpPr>
        <dsp:cNvPr id="0" name=""/>
        <dsp:cNvSpPr/>
      </dsp:nvSpPr>
      <dsp:spPr>
        <a:xfrm>
          <a:off x="354100" y="235101"/>
          <a:ext cx="67923" cy="794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54100" y="250992"/>
        <a:ext cx="47546" cy="47675"/>
      </dsp:txXfrm>
    </dsp:sp>
    <dsp:sp modelId="{213F17FD-9B9C-485E-B1A9-D4EDA9959165}">
      <dsp:nvSpPr>
        <dsp:cNvPr id="0" name=""/>
        <dsp:cNvSpPr/>
      </dsp:nvSpPr>
      <dsp:spPr>
        <a:xfrm>
          <a:off x="450218" y="0"/>
          <a:ext cx="320393" cy="54966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v</a:t>
          </a:r>
          <a:r>
            <a:rPr lang="en-US" sz="1600" kern="1200" baseline="-25000" dirty="0" smtClean="0"/>
            <a:t>2</a:t>
          </a:r>
          <a:r>
            <a:rPr lang="en-US" sz="1600" kern="1200" dirty="0" smtClean="0"/>
            <a:t> 7</a:t>
          </a:r>
          <a:endParaRPr lang="en-US" sz="1600" kern="1200" dirty="0"/>
        </a:p>
      </dsp:txBody>
      <dsp:txXfrm>
        <a:off x="459602" y="9384"/>
        <a:ext cx="301625" cy="530893"/>
      </dsp:txXfrm>
    </dsp:sp>
    <dsp:sp modelId="{48053EF7-7B06-486D-8EBF-3793C0E5C951}">
      <dsp:nvSpPr>
        <dsp:cNvPr id="0" name=""/>
        <dsp:cNvSpPr/>
      </dsp:nvSpPr>
      <dsp:spPr>
        <a:xfrm>
          <a:off x="802650" y="235101"/>
          <a:ext cx="67923" cy="794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802650" y="250992"/>
        <a:ext cx="47546" cy="47675"/>
      </dsp:txXfrm>
    </dsp:sp>
    <dsp:sp modelId="{3B1FBA4D-6332-43B7-9DA8-E3F4306DC76D}">
      <dsp:nvSpPr>
        <dsp:cNvPr id="0" name=""/>
        <dsp:cNvSpPr/>
      </dsp:nvSpPr>
      <dsp:spPr>
        <a:xfrm>
          <a:off x="898768" y="0"/>
          <a:ext cx="320393" cy="54966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v</a:t>
          </a:r>
          <a:r>
            <a:rPr lang="en-US" sz="1600" kern="1200" baseline="-25000" dirty="0" smtClean="0"/>
            <a:t>3</a:t>
          </a:r>
          <a:r>
            <a:rPr lang="en-US" sz="1600" kern="1200" dirty="0" smtClean="0"/>
            <a:t> 9</a:t>
          </a:r>
          <a:endParaRPr lang="en-US" sz="1600" kern="1200" dirty="0"/>
        </a:p>
      </dsp:txBody>
      <dsp:txXfrm>
        <a:off x="908152" y="9384"/>
        <a:ext cx="301625" cy="53089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F32FB9-1821-4D8F-BB17-4ECBC4CB53FB}">
      <dsp:nvSpPr>
        <dsp:cNvPr id="0" name=""/>
        <dsp:cNvSpPr/>
      </dsp:nvSpPr>
      <dsp:spPr>
        <a:xfrm>
          <a:off x="1668" y="0"/>
          <a:ext cx="320393" cy="54966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v</a:t>
          </a:r>
          <a:r>
            <a:rPr lang="en-US" sz="1600" kern="1200" baseline="-25000" dirty="0" smtClean="0"/>
            <a:t>1</a:t>
          </a:r>
          <a:r>
            <a:rPr lang="en-US" sz="1600" kern="1200" dirty="0" smtClean="0"/>
            <a:t> 1</a:t>
          </a:r>
          <a:endParaRPr lang="en-US" sz="1600" kern="1200" dirty="0"/>
        </a:p>
      </dsp:txBody>
      <dsp:txXfrm>
        <a:off x="11052" y="9384"/>
        <a:ext cx="301625" cy="530893"/>
      </dsp:txXfrm>
    </dsp:sp>
    <dsp:sp modelId="{7EACE417-BAAE-4BAA-A10E-43ACA4884003}">
      <dsp:nvSpPr>
        <dsp:cNvPr id="0" name=""/>
        <dsp:cNvSpPr/>
      </dsp:nvSpPr>
      <dsp:spPr>
        <a:xfrm>
          <a:off x="354100" y="235101"/>
          <a:ext cx="67923" cy="794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54100" y="250992"/>
        <a:ext cx="47546" cy="47675"/>
      </dsp:txXfrm>
    </dsp:sp>
    <dsp:sp modelId="{213F17FD-9B9C-485E-B1A9-D4EDA9959165}">
      <dsp:nvSpPr>
        <dsp:cNvPr id="0" name=""/>
        <dsp:cNvSpPr/>
      </dsp:nvSpPr>
      <dsp:spPr>
        <a:xfrm>
          <a:off x="450218" y="0"/>
          <a:ext cx="320393" cy="54966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v</a:t>
          </a:r>
          <a:r>
            <a:rPr lang="en-US" sz="1600" kern="1200" baseline="-25000" dirty="0" smtClean="0"/>
            <a:t>3</a:t>
          </a:r>
          <a:r>
            <a:rPr lang="en-US" sz="1600" kern="1200" dirty="0" smtClean="0"/>
            <a:t> 3</a:t>
          </a:r>
          <a:endParaRPr lang="en-US" sz="1600" kern="1200" dirty="0"/>
        </a:p>
      </dsp:txBody>
      <dsp:txXfrm>
        <a:off x="459602" y="9384"/>
        <a:ext cx="301625" cy="530893"/>
      </dsp:txXfrm>
    </dsp:sp>
    <dsp:sp modelId="{48053EF7-7B06-486D-8EBF-3793C0E5C951}">
      <dsp:nvSpPr>
        <dsp:cNvPr id="0" name=""/>
        <dsp:cNvSpPr/>
      </dsp:nvSpPr>
      <dsp:spPr>
        <a:xfrm>
          <a:off x="802650" y="235101"/>
          <a:ext cx="67923" cy="794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802650" y="250992"/>
        <a:ext cx="47546" cy="47675"/>
      </dsp:txXfrm>
    </dsp:sp>
    <dsp:sp modelId="{3B1FBA4D-6332-43B7-9DA8-E3F4306DC76D}">
      <dsp:nvSpPr>
        <dsp:cNvPr id="0" name=""/>
        <dsp:cNvSpPr/>
      </dsp:nvSpPr>
      <dsp:spPr>
        <a:xfrm>
          <a:off x="898768" y="0"/>
          <a:ext cx="320393" cy="54966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v</a:t>
          </a:r>
          <a:r>
            <a:rPr lang="en-US" sz="1600" kern="1200" baseline="-25000" dirty="0" smtClean="0"/>
            <a:t>4</a:t>
          </a:r>
          <a:r>
            <a:rPr lang="en-US" sz="1600" kern="1200" dirty="0" smtClean="0"/>
            <a:t> 3</a:t>
          </a:r>
          <a:endParaRPr lang="en-US" sz="1600" kern="1200" dirty="0"/>
        </a:p>
      </dsp:txBody>
      <dsp:txXfrm>
        <a:off x="908152" y="9384"/>
        <a:ext cx="301625" cy="53089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3F17FD-9B9C-485E-B1A9-D4EDA9959165}">
      <dsp:nvSpPr>
        <dsp:cNvPr id="0" name=""/>
        <dsp:cNvSpPr/>
      </dsp:nvSpPr>
      <dsp:spPr>
        <a:xfrm>
          <a:off x="526" y="0"/>
          <a:ext cx="320287" cy="54966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v</a:t>
          </a:r>
          <a:r>
            <a:rPr lang="en-US" sz="1600" kern="1200" baseline="-25000" dirty="0" smtClean="0"/>
            <a:t>3</a:t>
          </a:r>
          <a:r>
            <a:rPr lang="en-US" sz="1600" kern="1200" dirty="0" smtClean="0"/>
            <a:t> 9</a:t>
          </a:r>
          <a:endParaRPr lang="en-US" sz="1600" kern="1200" dirty="0"/>
        </a:p>
      </dsp:txBody>
      <dsp:txXfrm>
        <a:off x="9907" y="9381"/>
        <a:ext cx="301525" cy="530899"/>
      </dsp:txXfrm>
    </dsp:sp>
    <dsp:sp modelId="{48053EF7-7B06-486D-8EBF-3793C0E5C951}">
      <dsp:nvSpPr>
        <dsp:cNvPr id="0" name=""/>
        <dsp:cNvSpPr/>
      </dsp:nvSpPr>
      <dsp:spPr>
        <a:xfrm>
          <a:off x="352974" y="235114"/>
          <a:ext cx="68179" cy="794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52974" y="251000"/>
        <a:ext cx="47725" cy="47659"/>
      </dsp:txXfrm>
    </dsp:sp>
    <dsp:sp modelId="{3B1FBA4D-6332-43B7-9DA8-E3F4306DC76D}">
      <dsp:nvSpPr>
        <dsp:cNvPr id="0" name=""/>
        <dsp:cNvSpPr/>
      </dsp:nvSpPr>
      <dsp:spPr>
        <a:xfrm>
          <a:off x="449455" y="0"/>
          <a:ext cx="320287" cy="54966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v</a:t>
          </a:r>
          <a:r>
            <a:rPr lang="en-US" sz="1600" kern="1200" baseline="-25000" dirty="0" smtClean="0"/>
            <a:t>4</a:t>
          </a:r>
          <a:r>
            <a:rPr lang="en-US" sz="1600" kern="1200" dirty="0" smtClean="0"/>
            <a:t> 8</a:t>
          </a:r>
          <a:endParaRPr lang="en-US" sz="1600" kern="1200" dirty="0"/>
        </a:p>
      </dsp:txBody>
      <dsp:txXfrm>
        <a:off x="458836" y="9381"/>
        <a:ext cx="301525" cy="5308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CDE873-E929-41BB-9FE2-7FA51B6C42E9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4286A3-8071-4284-AD4C-DBF915868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740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4286A3-8071-4284-AD4C-DBF915868F1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0525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75CBF-F37F-453D-AB3D-37D86100E62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422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75CBF-F37F-453D-AB3D-37D86100E62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5381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75CBF-F37F-453D-AB3D-37D86100E62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4911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0.5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75CBF-F37F-453D-AB3D-37D86100E62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2920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75CBF-F37F-453D-AB3D-37D86100E62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3656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1.5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75CBF-F37F-453D-AB3D-37D86100E62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9312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0.5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75CBF-F37F-453D-AB3D-37D86100E62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9275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4286A3-8071-4284-AD4C-DBF915868F1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0000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4286A3-8071-4284-AD4C-DBF915868F1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9306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4286A3-8071-4284-AD4C-DBF915868F1D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273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0.5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75CBF-F37F-453D-AB3D-37D86100E62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8453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4286A3-8071-4284-AD4C-DBF915868F1D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6835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75CBF-F37F-453D-AB3D-37D86100E62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6609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1.5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75CBF-F37F-453D-AB3D-37D86100E62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5549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75CBF-F37F-453D-AB3D-37D86100E62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5128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75CBF-F37F-453D-AB3D-37D86100E62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3609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75CBF-F37F-453D-AB3D-37D86100E62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4699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1.5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75CBF-F37F-453D-AB3D-37D86100E62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2217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1.5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75CBF-F37F-453D-AB3D-37D86100E62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919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9F2F1-EB5B-44EE-8AF3-A9AE01B026EE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5ADDA-5798-4AB0-95A4-E4F9ED17B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940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9F2F1-EB5B-44EE-8AF3-A9AE01B026EE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5ADDA-5798-4AB0-95A4-E4F9ED17B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763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9F2F1-EB5B-44EE-8AF3-A9AE01B026EE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5ADDA-5798-4AB0-95A4-E4F9ED17B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048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9F2F1-EB5B-44EE-8AF3-A9AE01B026EE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5ADDA-5798-4AB0-95A4-E4F9ED17B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143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9F2F1-EB5B-44EE-8AF3-A9AE01B026EE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5ADDA-5798-4AB0-95A4-E4F9ED17B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813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9F2F1-EB5B-44EE-8AF3-A9AE01B026EE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5ADDA-5798-4AB0-95A4-E4F9ED17B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744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9F2F1-EB5B-44EE-8AF3-A9AE01B026EE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5ADDA-5798-4AB0-95A4-E4F9ED17B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915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9F2F1-EB5B-44EE-8AF3-A9AE01B026EE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5ADDA-5798-4AB0-95A4-E4F9ED17B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037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9F2F1-EB5B-44EE-8AF3-A9AE01B026EE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5ADDA-5798-4AB0-95A4-E4F9ED17B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058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9F2F1-EB5B-44EE-8AF3-A9AE01B026EE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5ADDA-5798-4AB0-95A4-E4F9ED17B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39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9F2F1-EB5B-44EE-8AF3-A9AE01B026EE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5ADDA-5798-4AB0-95A4-E4F9ED17B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116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B9F2F1-EB5B-44EE-8AF3-A9AE01B026EE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5ADDA-5798-4AB0-95A4-E4F9ED17B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283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diagramData" Target="../diagrams/data4.xml"/><Relationship Id="rId18" Type="http://schemas.openxmlformats.org/officeDocument/2006/relationships/diagramData" Target="../diagrams/data5.xml"/><Relationship Id="rId26" Type="http://schemas.openxmlformats.org/officeDocument/2006/relationships/diagramColors" Target="../diagrams/colors6.xml"/><Relationship Id="rId39" Type="http://schemas.openxmlformats.org/officeDocument/2006/relationships/diagramLayout" Target="../diagrams/layout9.xml"/><Relationship Id="rId3" Type="http://schemas.openxmlformats.org/officeDocument/2006/relationships/diagramData" Target="../diagrams/data2.xml"/><Relationship Id="rId21" Type="http://schemas.openxmlformats.org/officeDocument/2006/relationships/diagramColors" Target="../diagrams/colors5.xml"/><Relationship Id="rId34" Type="http://schemas.openxmlformats.org/officeDocument/2006/relationships/diagramLayout" Target="../diagrams/layout8.xml"/><Relationship Id="rId42" Type="http://schemas.microsoft.com/office/2007/relationships/diagramDrawing" Target="../diagrams/drawing9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17" Type="http://schemas.microsoft.com/office/2007/relationships/diagramDrawing" Target="../diagrams/drawing4.xml"/><Relationship Id="rId25" Type="http://schemas.openxmlformats.org/officeDocument/2006/relationships/diagramQuickStyle" Target="../diagrams/quickStyle6.xml"/><Relationship Id="rId33" Type="http://schemas.openxmlformats.org/officeDocument/2006/relationships/diagramData" Target="../diagrams/data8.xml"/><Relationship Id="rId38" Type="http://schemas.openxmlformats.org/officeDocument/2006/relationships/diagramData" Target="../diagrams/data9.xml"/><Relationship Id="rId2" Type="http://schemas.openxmlformats.org/officeDocument/2006/relationships/notesSlide" Target="../notesSlides/notesSlide18.xml"/><Relationship Id="rId16" Type="http://schemas.openxmlformats.org/officeDocument/2006/relationships/diagramColors" Target="../diagrams/colors4.xml"/><Relationship Id="rId20" Type="http://schemas.openxmlformats.org/officeDocument/2006/relationships/diagramQuickStyle" Target="../diagrams/quickStyle5.xml"/><Relationship Id="rId29" Type="http://schemas.openxmlformats.org/officeDocument/2006/relationships/diagramLayout" Target="../diagrams/layout7.xml"/><Relationship Id="rId41" Type="http://schemas.openxmlformats.org/officeDocument/2006/relationships/diagramColors" Target="../diagrams/colors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24" Type="http://schemas.openxmlformats.org/officeDocument/2006/relationships/diagramLayout" Target="../diagrams/layout6.xml"/><Relationship Id="rId32" Type="http://schemas.microsoft.com/office/2007/relationships/diagramDrawing" Target="../diagrams/drawing7.xml"/><Relationship Id="rId37" Type="http://schemas.microsoft.com/office/2007/relationships/diagramDrawing" Target="../diagrams/drawing8.xml"/><Relationship Id="rId40" Type="http://schemas.openxmlformats.org/officeDocument/2006/relationships/diagramQuickStyle" Target="../diagrams/quickStyle9.xml"/><Relationship Id="rId5" Type="http://schemas.openxmlformats.org/officeDocument/2006/relationships/diagramQuickStyle" Target="../diagrams/quickStyle2.xml"/><Relationship Id="rId15" Type="http://schemas.openxmlformats.org/officeDocument/2006/relationships/diagramQuickStyle" Target="../diagrams/quickStyle4.xml"/><Relationship Id="rId23" Type="http://schemas.openxmlformats.org/officeDocument/2006/relationships/diagramData" Target="../diagrams/data6.xml"/><Relationship Id="rId28" Type="http://schemas.openxmlformats.org/officeDocument/2006/relationships/diagramData" Target="../diagrams/data7.xml"/><Relationship Id="rId36" Type="http://schemas.openxmlformats.org/officeDocument/2006/relationships/diagramColors" Target="../diagrams/colors8.xml"/><Relationship Id="rId10" Type="http://schemas.openxmlformats.org/officeDocument/2006/relationships/diagramQuickStyle" Target="../diagrams/quickStyle3.xml"/><Relationship Id="rId19" Type="http://schemas.openxmlformats.org/officeDocument/2006/relationships/diagramLayout" Target="../diagrams/layout5.xml"/><Relationship Id="rId31" Type="http://schemas.openxmlformats.org/officeDocument/2006/relationships/diagramColors" Target="../diagrams/colors7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Relationship Id="rId14" Type="http://schemas.openxmlformats.org/officeDocument/2006/relationships/diagramLayout" Target="../diagrams/layout4.xml"/><Relationship Id="rId22" Type="http://schemas.microsoft.com/office/2007/relationships/diagramDrawing" Target="../diagrams/drawing5.xml"/><Relationship Id="rId27" Type="http://schemas.microsoft.com/office/2007/relationships/diagramDrawing" Target="../diagrams/drawing6.xml"/><Relationship Id="rId30" Type="http://schemas.openxmlformats.org/officeDocument/2006/relationships/diagramQuickStyle" Target="../diagrams/quickStyle7.xml"/><Relationship Id="rId35" Type="http://schemas.openxmlformats.org/officeDocument/2006/relationships/diagramQuickStyle" Target="../diagrams/quickStyle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Strongly Consistent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Nicholas Chan</a:t>
            </a:r>
          </a:p>
          <a:p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Himel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Dev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93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38784F-92BA-4DC9-99C9-0AA17C997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Global Log/Materialized Stream benefits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47F2A3C-A3CC-43BD-93E2-651CBA2D047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Global log is scalable, consistent, durable, history</a:t>
            </a:r>
          </a:p>
          <a:p>
            <a:r>
              <a:rPr lang="en-US" dirty="0"/>
              <a:t>Allows snapshots, long reads, backups, fault tolerance</a:t>
            </a:r>
          </a:p>
          <a:p>
            <a:r>
              <a:rPr lang="en-US" dirty="0"/>
              <a:t>Materialized streams are truly virtual</a:t>
            </a:r>
          </a:p>
          <a:p>
            <a:r>
              <a:rPr lang="en-US" dirty="0"/>
              <a:t>Allow random and bulk reads, direct service, simplified garbage collection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2BE2C9F-89E7-4D89-A717-6D20A854B4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2161" y="1825625"/>
            <a:ext cx="4921639" cy="3729038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1684000" y="6354618"/>
            <a:ext cx="424873" cy="406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8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8677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C60ADB8-9AFE-4EC8-9FD2-6D95393DA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vCorfu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Architecture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4C3EF96-68E7-4DA3-9584-43FF55735AE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Runs on Java</a:t>
            </a:r>
          </a:p>
          <a:p>
            <a:r>
              <a:rPr lang="en-US" dirty="0"/>
              <a:t>Allows storage of arbitrary Java objects</a:t>
            </a:r>
          </a:p>
          <a:p>
            <a:r>
              <a:rPr lang="en-US" dirty="0"/>
              <a:t>Opacity – Transactions never observe inconsistent state</a:t>
            </a:r>
          </a:p>
          <a:p>
            <a:r>
              <a:rPr lang="en-US" dirty="0"/>
              <a:t>Read-own-writes – ensures replica is current enough for transaction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2A0462C-732B-47D0-9A02-BF82F8313D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0" y="1825625"/>
            <a:ext cx="5333057" cy="3603207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1684000" y="6354618"/>
            <a:ext cx="424873" cy="406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9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61780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3A9346-1573-4D91-BBA4-46AA8258D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Composable SMR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9DA910E-BC0D-4C38-8CEA-9F970A70B97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Nested objects are advantageous – distributes state among streams, increases concurrency, resembles standard data structures</a:t>
            </a:r>
          </a:p>
          <a:p>
            <a:r>
              <a:rPr lang="en-US" dirty="0" smtClean="0"/>
              <a:t>Some changes </a:t>
            </a:r>
            <a:r>
              <a:rPr lang="en-US" dirty="0"/>
              <a:t>to child objects result in atomic modifications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F88CDE9-0FF0-4B88-AFED-2923541F49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1272" y="1825625"/>
            <a:ext cx="4942528" cy="4351338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1684000" y="6354618"/>
            <a:ext cx="424873" cy="406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10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71261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A64B49-95B4-4132-8AFF-E6556786B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Backpointers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ACDED9D-1621-4079-996A-2AA0871372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822172" cy="4351338"/>
          </a:xfrm>
        </p:spPr>
        <p:txBody>
          <a:bodyPr>
            <a:normAutofit/>
          </a:bodyPr>
          <a:lstStyle/>
          <a:p>
            <a:r>
              <a:rPr lang="en-US" dirty="0"/>
              <a:t>Traditional logs use </a:t>
            </a:r>
            <a:r>
              <a:rPr lang="en-US" dirty="0" err="1"/>
              <a:t>backpointers</a:t>
            </a:r>
            <a:r>
              <a:rPr lang="en-US" dirty="0"/>
              <a:t> to implement SMRs</a:t>
            </a:r>
          </a:p>
          <a:p>
            <a:r>
              <a:rPr lang="en-US" dirty="0" err="1"/>
              <a:t>Backpointers</a:t>
            </a:r>
            <a:r>
              <a:rPr lang="en-US" dirty="0"/>
              <a:t> introduce large overhead due to sequential traversal</a:t>
            </a:r>
          </a:p>
          <a:p>
            <a:r>
              <a:rPr lang="en-US" dirty="0"/>
              <a:t>Materialization requires extra commit message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1B4EC89-3821-4E6D-87A0-EE9AED80F0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0372" y="1433523"/>
            <a:ext cx="5693428" cy="5135542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1684000" y="6354618"/>
            <a:ext cx="424873" cy="406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11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24630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EB5359-7C67-49B3-9223-8774CF055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Hole-Filling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56AF125-15E2-4DDB-855F-6256B81E14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3797968" cy="4351338"/>
          </a:xfrm>
        </p:spPr>
        <p:txBody>
          <a:bodyPr/>
          <a:lstStyle/>
          <a:p>
            <a:r>
              <a:rPr lang="en-US" dirty="0"/>
              <a:t>May occur as result of concurrent write and timeout</a:t>
            </a:r>
          </a:p>
          <a:p>
            <a:r>
              <a:rPr lang="en-US" dirty="0" err="1"/>
              <a:t>Backpointers</a:t>
            </a:r>
            <a:r>
              <a:rPr lang="en-US" dirty="0"/>
              <a:t> have poor hole performance</a:t>
            </a:r>
          </a:p>
          <a:p>
            <a:r>
              <a:rPr lang="en-US" dirty="0"/>
              <a:t>Must sequentially scan for new </a:t>
            </a:r>
            <a:r>
              <a:rPr lang="en-US" dirty="0" err="1"/>
              <a:t>backpointer</a:t>
            </a:r>
            <a:r>
              <a:rPr lang="en-US" dirty="0"/>
              <a:t> for filled hole</a:t>
            </a:r>
          </a:p>
          <a:p>
            <a:r>
              <a:rPr lang="en-US" dirty="0"/>
              <a:t>In </a:t>
            </a:r>
            <a:r>
              <a:rPr lang="en-US" dirty="0" err="1"/>
              <a:t>vCorfu</a:t>
            </a:r>
            <a:r>
              <a:rPr lang="en-US" dirty="0"/>
              <a:t>, streams manage hole filling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864FCFC-0565-4183-8B38-5FEDDD23A0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170" y="1690688"/>
            <a:ext cx="6717630" cy="3621438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1684000" y="6354618"/>
            <a:ext cx="424873" cy="406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12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19226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930F6DE-8AB2-471D-863D-FE0315874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vCorfu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vs. Cassandra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27E178C-F6A1-48EE-8BD5-AB56D93E53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4958819" cy="4351338"/>
          </a:xfrm>
        </p:spPr>
        <p:txBody>
          <a:bodyPr/>
          <a:lstStyle/>
          <a:p>
            <a:r>
              <a:rPr lang="en-US" dirty="0"/>
              <a:t>Yahoo cloud serving benchmark (key-value) using Cassandra vs. </a:t>
            </a:r>
            <a:r>
              <a:rPr lang="en-US" dirty="0" err="1"/>
              <a:t>vCorfu</a:t>
            </a:r>
            <a:r>
              <a:rPr lang="en-US" dirty="0"/>
              <a:t> CSMR key-value store</a:t>
            </a:r>
          </a:p>
          <a:p>
            <a:r>
              <a:rPr lang="en-US" dirty="0"/>
              <a:t>Similar write values – both write to two replicas</a:t>
            </a:r>
          </a:p>
          <a:p>
            <a:r>
              <a:rPr lang="en-US" dirty="0"/>
              <a:t>Improved reads – multiple replicas vs. log replica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E5B6DDD-0117-4AEC-A780-B4E5A57578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7019" y="1027906"/>
            <a:ext cx="5556781" cy="56388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1684000" y="6354618"/>
            <a:ext cx="424873" cy="406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13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23166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3ADFF4-A002-47AA-8EE4-752B4FE2A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Stream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Replica Failure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0D8B5D5-27B8-4416-934F-B9EE6CCB5F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294928" cy="4351338"/>
          </a:xfrm>
        </p:spPr>
        <p:txBody>
          <a:bodyPr/>
          <a:lstStyle/>
          <a:p>
            <a:r>
              <a:rPr lang="en-US" dirty="0"/>
              <a:t>Single stream replica failed</a:t>
            </a:r>
          </a:p>
          <a:p>
            <a:r>
              <a:rPr lang="en-US" dirty="0"/>
              <a:t>Carryover to log replica for no read degradation and minimal write degradation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CE60BA3-8F46-4765-BE8C-3A261359CB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3128" y="1690688"/>
            <a:ext cx="7220672" cy="2448175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1684000" y="6354618"/>
            <a:ext cx="424873" cy="406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14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63066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43D227-7748-414C-93F7-7F8702AFF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CSMR Performance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B7FCA42-258A-43DD-BD5B-A001495974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856747" cy="4351338"/>
          </a:xfrm>
        </p:spPr>
        <p:txBody>
          <a:bodyPr/>
          <a:lstStyle/>
          <a:p>
            <a:r>
              <a:rPr lang="en-US" dirty="0"/>
              <a:t>Number of updates are reduced, increasing speed nearly 150x</a:t>
            </a:r>
          </a:p>
          <a:p>
            <a:r>
              <a:rPr lang="en-US" dirty="0"/>
              <a:t>Reduces contention/false conflicts reducing abort rate 25x</a:t>
            </a:r>
          </a:p>
          <a:p>
            <a:r>
              <a:rPr lang="en-US" dirty="0"/>
              <a:t>Remote views allow CSMR to stay efficient with objects distributed across replicas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949A893-C365-4886-B05D-44E58AA17C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3649" y="1220968"/>
            <a:ext cx="5340151" cy="5410033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1684000" y="6354618"/>
            <a:ext cx="424873" cy="406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15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7443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FB1F6F-BDE3-4564-B253-48FF6BA1F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Criticisms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AF78362-C5A4-49A7-8A14-FF654B9F51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dirty="0"/>
              <a:t>Stream replicas referred to as virtual – but they are actual, physical replicas. Feasibility of indirection from log replicas?</a:t>
            </a:r>
          </a:p>
          <a:p>
            <a:r>
              <a:rPr lang="en-US" dirty="0"/>
              <a:t>Multiple writes and commits suggests higher probability of failure</a:t>
            </a:r>
          </a:p>
          <a:p>
            <a:r>
              <a:rPr lang="en-US" dirty="0"/>
              <a:t>Sequencer still single point of failure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1684000" y="6354618"/>
            <a:ext cx="424873" cy="406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16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11135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EB0960-2AA7-4EA7-8C04-8253C62C7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Closing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Thoughts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A95C156-1D08-40E7-8FBA-ADD55EFCAB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dirty="0" err="1"/>
              <a:t>vCorfu’s</a:t>
            </a:r>
            <a:r>
              <a:rPr lang="en-US" dirty="0"/>
              <a:t> advantages over Cassandra, distributed logs almost magical</a:t>
            </a:r>
          </a:p>
          <a:p>
            <a:r>
              <a:rPr lang="en-US" dirty="0"/>
              <a:t>At its core, simply delegates SMRs to servers rather than clients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1684000" y="6354618"/>
            <a:ext cx="424873" cy="406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17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6944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Strong Consistency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Strong consistency ensures that only consistent state can be seen.</a:t>
            </a:r>
          </a:p>
          <a:p>
            <a:r>
              <a:rPr lang="en-US" dirty="0"/>
              <a:t>All replicas return the same value when queried for the attribute of an object.</a:t>
            </a:r>
          </a:p>
          <a:p>
            <a:r>
              <a:rPr lang="en-US" dirty="0"/>
              <a:t>This often comes at a cost – high latency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 algn="r">
              <a:buNone/>
            </a:pPr>
            <a:r>
              <a:rPr lang="en-US" dirty="0">
                <a:solidFill>
                  <a:srgbClr val="FF0000"/>
                </a:solidFill>
              </a:rPr>
              <a:t>Reference: Prof. Jean Bacon, University of Cambridge</a:t>
            </a:r>
          </a:p>
          <a:p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1684000" y="6354618"/>
            <a:ext cx="424873" cy="406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1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44849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ALOHA-KV: High Performance Read-only and Write-only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dirty="0">
                <a:solidFill>
                  <a:srgbClr val="C00000"/>
                </a:solidFill>
              </a:rPr>
              <a:t>Distributed Transactions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Himel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Dev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00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Motivation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10817596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11684000" y="6354618"/>
            <a:ext cx="424873" cy="406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18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27288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State-of-the-Art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Process reads and writes in batches for efficiency, but requires atomicity for each batch. 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FF0000"/>
                </a:solidFill>
              </a:rPr>
              <a:t>—</a:t>
            </a:r>
            <a:r>
              <a:rPr lang="en-US" dirty="0"/>
              <a:t> </a:t>
            </a:r>
            <a:r>
              <a:rPr lang="en-US" dirty="0" smtClean="0"/>
              <a:t>Two writes within one batch must both succeed or both fail.</a:t>
            </a:r>
          </a:p>
          <a:p>
            <a:r>
              <a:rPr lang="en-US" dirty="0" smtClean="0"/>
              <a:t>Read-only or write-only transactions in distributed storage systems inherit the costly aspects of conventional transactions.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—</a:t>
            </a:r>
            <a:r>
              <a:rPr lang="en-US" dirty="0" smtClean="0"/>
              <a:t> They require concurrency control for transaction isolation since both read-write and write-write conflicts remain possible.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—</a:t>
            </a:r>
            <a:r>
              <a:rPr lang="en-US" dirty="0" smtClean="0"/>
              <a:t> They rely on distributed commitment protocols to ensure atomicity in the presence of failures.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1684000" y="6354618"/>
            <a:ext cx="424873" cy="406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19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50166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System Model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 Memory Database</a:t>
            </a:r>
          </a:p>
          <a:p>
            <a:r>
              <a:rPr lang="en-US" dirty="0" smtClean="0"/>
              <a:t>Horizontal Partitioning</a:t>
            </a:r>
          </a:p>
          <a:p>
            <a:r>
              <a:rPr lang="en-US" dirty="0" smtClean="0"/>
              <a:t>Read-Only and Write-Only Transactions</a:t>
            </a:r>
          </a:p>
          <a:p>
            <a:r>
              <a:rPr lang="en-US" dirty="0" smtClean="0"/>
              <a:t>Multi-versioning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Each </a:t>
            </a:r>
            <a:r>
              <a:rPr lang="en-US" dirty="0"/>
              <a:t>write operation creates a new version </a:t>
            </a:r>
            <a:r>
              <a:rPr lang="en-US" dirty="0" smtClean="0"/>
              <a:t>of a </a:t>
            </a:r>
            <a:r>
              <a:rPr lang="en-US" dirty="0"/>
              <a:t>data </a:t>
            </a:r>
            <a:r>
              <a:rPr lang="en-US" dirty="0" smtClean="0"/>
              <a:t>item.</a:t>
            </a:r>
            <a:endParaRPr lang="en-US" dirty="0"/>
          </a:p>
          <a:p>
            <a:r>
              <a:rPr lang="en-US" dirty="0" smtClean="0"/>
              <a:t>Unique Timestamp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To </a:t>
            </a:r>
            <a:r>
              <a:rPr lang="en-US" dirty="0"/>
              <a:t>generate a unique timestamp, a server combines its unique server ID and the time from its local </a:t>
            </a:r>
            <a:r>
              <a:rPr lang="en-US" dirty="0" smtClean="0"/>
              <a:t>clock.</a:t>
            </a:r>
          </a:p>
          <a:p>
            <a:r>
              <a:rPr lang="en-US" dirty="0" smtClean="0"/>
              <a:t>Serializable Isolation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Committed transactions are serialized according to their timestamps.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1684000" y="6354618"/>
            <a:ext cx="424873" cy="406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20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88785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System Architecture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8200" y="3715468"/>
            <a:ext cx="1027612" cy="77506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FE 1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888728" y="3711142"/>
            <a:ext cx="1027612" cy="77506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FE 2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939255" y="3711142"/>
            <a:ext cx="1027612" cy="77506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FE 3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38200" y="5275615"/>
            <a:ext cx="2302838" cy="77506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BE 1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654844" y="5271289"/>
            <a:ext cx="2312023" cy="77506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BE 2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838201" y="1686362"/>
            <a:ext cx="5128666" cy="77506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EM</a:t>
            </a:r>
            <a:endParaRPr lang="en-US" dirty="0"/>
          </a:p>
        </p:txBody>
      </p:sp>
      <p:cxnSp>
        <p:nvCxnSpPr>
          <p:cNvPr id="13" name="Straight Arrow Connector 12"/>
          <p:cNvCxnSpPr>
            <a:stCxn id="4" idx="2"/>
            <a:endCxn id="8" idx="0"/>
          </p:cNvCxnSpPr>
          <p:nvPr/>
        </p:nvCxnSpPr>
        <p:spPr>
          <a:xfrm>
            <a:off x="1352006" y="4490531"/>
            <a:ext cx="637613" cy="785084"/>
          </a:xfrm>
          <a:prstGeom prst="straightConnector1">
            <a:avLst/>
          </a:prstGeom>
          <a:ln w="12700">
            <a:solidFill>
              <a:srgbClr val="0000CC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4" idx="2"/>
            <a:endCxn id="9" idx="0"/>
          </p:cNvCxnSpPr>
          <p:nvPr/>
        </p:nvCxnSpPr>
        <p:spPr>
          <a:xfrm>
            <a:off x="1352006" y="4490531"/>
            <a:ext cx="3458850" cy="780758"/>
          </a:xfrm>
          <a:prstGeom prst="straightConnector1">
            <a:avLst/>
          </a:prstGeom>
          <a:ln w="12700">
            <a:solidFill>
              <a:srgbClr val="0000CC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5" idx="2"/>
            <a:endCxn id="8" idx="0"/>
          </p:cNvCxnSpPr>
          <p:nvPr/>
        </p:nvCxnSpPr>
        <p:spPr>
          <a:xfrm flipH="1">
            <a:off x="1989619" y="4486205"/>
            <a:ext cx="1412915" cy="789410"/>
          </a:xfrm>
          <a:prstGeom prst="straightConnector1">
            <a:avLst/>
          </a:prstGeom>
          <a:ln w="12700">
            <a:solidFill>
              <a:srgbClr val="0000CC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7" idx="2"/>
            <a:endCxn id="9" idx="0"/>
          </p:cNvCxnSpPr>
          <p:nvPr/>
        </p:nvCxnSpPr>
        <p:spPr>
          <a:xfrm flipH="1">
            <a:off x="4810856" y="4486205"/>
            <a:ext cx="642205" cy="785084"/>
          </a:xfrm>
          <a:prstGeom prst="straightConnector1">
            <a:avLst/>
          </a:prstGeom>
          <a:ln w="12700">
            <a:solidFill>
              <a:srgbClr val="0000CC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5" idx="2"/>
            <a:endCxn id="9" idx="0"/>
          </p:cNvCxnSpPr>
          <p:nvPr/>
        </p:nvCxnSpPr>
        <p:spPr>
          <a:xfrm>
            <a:off x="3402534" y="4486205"/>
            <a:ext cx="1408322" cy="785084"/>
          </a:xfrm>
          <a:prstGeom prst="straightConnector1">
            <a:avLst/>
          </a:prstGeom>
          <a:ln w="12700">
            <a:solidFill>
              <a:srgbClr val="0000CC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7" idx="2"/>
            <a:endCxn id="8" idx="0"/>
          </p:cNvCxnSpPr>
          <p:nvPr/>
        </p:nvCxnSpPr>
        <p:spPr>
          <a:xfrm flipH="1">
            <a:off x="1989619" y="4486205"/>
            <a:ext cx="3463442" cy="789410"/>
          </a:xfrm>
          <a:prstGeom prst="straightConnector1">
            <a:avLst/>
          </a:prstGeom>
          <a:ln w="12700">
            <a:solidFill>
              <a:srgbClr val="0000CC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1" idx="2"/>
            <a:endCxn id="4" idx="3"/>
          </p:cNvCxnSpPr>
          <p:nvPr/>
        </p:nvCxnSpPr>
        <p:spPr>
          <a:xfrm flipH="1">
            <a:off x="1865812" y="2461425"/>
            <a:ext cx="1536722" cy="1641575"/>
          </a:xfrm>
          <a:prstGeom prst="straightConnector1">
            <a:avLst/>
          </a:prstGeom>
          <a:ln w="12700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11" idx="2"/>
            <a:endCxn id="5" idx="0"/>
          </p:cNvCxnSpPr>
          <p:nvPr/>
        </p:nvCxnSpPr>
        <p:spPr>
          <a:xfrm>
            <a:off x="3402534" y="2461425"/>
            <a:ext cx="0" cy="1249717"/>
          </a:xfrm>
          <a:prstGeom prst="straightConnector1">
            <a:avLst/>
          </a:prstGeom>
          <a:ln w="12700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11" idx="2"/>
            <a:endCxn id="7" idx="1"/>
          </p:cNvCxnSpPr>
          <p:nvPr/>
        </p:nvCxnSpPr>
        <p:spPr>
          <a:xfrm>
            <a:off x="3402534" y="2461425"/>
            <a:ext cx="1536721" cy="1637249"/>
          </a:xfrm>
          <a:prstGeom prst="straightConnector1">
            <a:avLst/>
          </a:prstGeom>
          <a:ln w="12700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9" name="Picture 1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635" y="2937767"/>
            <a:ext cx="308742" cy="308742"/>
          </a:xfrm>
          <a:prstGeom prst="rect">
            <a:avLst/>
          </a:prstGeom>
        </p:spPr>
      </p:pic>
      <p:cxnSp>
        <p:nvCxnSpPr>
          <p:cNvPr id="130" name="Straight Arrow Connector 129"/>
          <p:cNvCxnSpPr>
            <a:stCxn id="129" idx="2"/>
            <a:endCxn id="4" idx="0"/>
          </p:cNvCxnSpPr>
          <p:nvPr/>
        </p:nvCxnSpPr>
        <p:spPr>
          <a:xfrm>
            <a:off x="1352006" y="3246509"/>
            <a:ext cx="0" cy="468959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6" name="Picture 1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260" y="2941342"/>
            <a:ext cx="308742" cy="308742"/>
          </a:xfrm>
          <a:prstGeom prst="rect">
            <a:avLst/>
          </a:prstGeom>
        </p:spPr>
      </p:pic>
      <p:cxnSp>
        <p:nvCxnSpPr>
          <p:cNvPr id="138" name="Straight Arrow Connector 137"/>
          <p:cNvCxnSpPr>
            <a:stCxn id="136" idx="2"/>
          </p:cNvCxnSpPr>
          <p:nvPr/>
        </p:nvCxnSpPr>
        <p:spPr>
          <a:xfrm flipH="1">
            <a:off x="3141038" y="3250084"/>
            <a:ext cx="4593" cy="461058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1" name="Picture 1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473" y="2940405"/>
            <a:ext cx="308742" cy="308742"/>
          </a:xfrm>
          <a:prstGeom prst="rect">
            <a:avLst/>
          </a:prstGeom>
        </p:spPr>
      </p:pic>
      <p:cxnSp>
        <p:nvCxnSpPr>
          <p:cNvPr id="142" name="Straight Arrow Connector 141"/>
          <p:cNvCxnSpPr>
            <a:stCxn id="141" idx="2"/>
          </p:cNvCxnSpPr>
          <p:nvPr/>
        </p:nvCxnSpPr>
        <p:spPr>
          <a:xfrm>
            <a:off x="3654844" y="3249147"/>
            <a:ext cx="0" cy="461995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5" name="Picture 14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861" y="2933441"/>
            <a:ext cx="308742" cy="308742"/>
          </a:xfrm>
          <a:prstGeom prst="rect">
            <a:avLst/>
          </a:prstGeom>
        </p:spPr>
      </p:pic>
      <p:cxnSp>
        <p:nvCxnSpPr>
          <p:cNvPr id="146" name="Straight Arrow Connector 145"/>
          <p:cNvCxnSpPr>
            <a:stCxn id="145" idx="2"/>
            <a:endCxn id="7" idx="0"/>
          </p:cNvCxnSpPr>
          <p:nvPr/>
        </p:nvCxnSpPr>
        <p:spPr>
          <a:xfrm flipH="1">
            <a:off x="5453061" y="3242183"/>
            <a:ext cx="4171" cy="468959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6117067" y="1612228"/>
            <a:ext cx="52889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</a:t>
            </a:r>
            <a:r>
              <a:rPr lang="en-US" dirty="0" smtClean="0"/>
              <a:t>epoch manager (EM) </a:t>
            </a:r>
            <a:r>
              <a:rPr lang="en-US" dirty="0"/>
              <a:t>communicates with all FEs to control epoch changes, and thus determines when the FEs are able to start executing a given transaction.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117067" y="3770850"/>
            <a:ext cx="52889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server frontend (FE) accepts transaction requests from clients, and acts as a transaction coordinator.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117067" y="5190808"/>
            <a:ext cx="52889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</a:t>
            </a:r>
            <a:r>
              <a:rPr lang="en-US" dirty="0" smtClean="0"/>
              <a:t>server backend (BE) </a:t>
            </a:r>
            <a:r>
              <a:rPr lang="en-US" dirty="0"/>
              <a:t>stores the data items in one partition of the database, and serves requests from FEs to read and write these items.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11684000" y="6354618"/>
            <a:ext cx="424873" cy="406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21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6282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Epoch Based Concurrency Control (ECC)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5675810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ECC schedules read-only and write-only transactions into disjoint time slots.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rgbClr val="FF0000"/>
                </a:solidFill>
              </a:rPr>
              <a:t>This eliminates read-write conflicts</a:t>
            </a:r>
            <a:r>
              <a:rPr lang="en-US" dirty="0" smtClean="0"/>
              <a:t>.</a:t>
            </a:r>
          </a:p>
          <a:p>
            <a:r>
              <a:rPr lang="en-US" dirty="0"/>
              <a:t>ECC uses </a:t>
            </a:r>
            <a:r>
              <a:rPr lang="en-US" dirty="0" err="1"/>
              <a:t>multiversioning</a:t>
            </a:r>
            <a:r>
              <a:rPr lang="en-US" dirty="0"/>
              <a:t> to resolve write-write conflicts.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FF0000"/>
                </a:solidFill>
              </a:rPr>
              <a:t>This allows write-only transactions to proceed in parallel even when their write sets overlap.</a:t>
            </a:r>
          </a:p>
          <a:p>
            <a:r>
              <a:rPr lang="en-US" dirty="0"/>
              <a:t>ECC cannot have “reads-from” dependencies among transactions executing within the same </a:t>
            </a:r>
            <a:r>
              <a:rPr lang="en-US" dirty="0" smtClean="0"/>
              <a:t>epoch.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FF0000"/>
                </a:solidFill>
              </a:rPr>
              <a:t>This enables one-phase commitment for write-only transactions.</a:t>
            </a:r>
            <a:endParaRPr lang="en-US" dirty="0" smtClean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841" y="1825625"/>
            <a:ext cx="5013959" cy="36085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13292" y="5434149"/>
            <a:ext cx="28412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Figure: Epochs in ECC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1684000" y="6354618"/>
            <a:ext cx="424873" cy="406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22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74283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Data Representation in Storage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Flowchart: Magnetic Disk 10"/>
          <p:cNvSpPr/>
          <p:nvPr/>
        </p:nvSpPr>
        <p:spPr>
          <a:xfrm>
            <a:off x="2732056" y="1690688"/>
            <a:ext cx="1930400" cy="2089016"/>
          </a:xfrm>
          <a:prstGeom prst="flowChartMagneticDisk">
            <a:avLst/>
          </a:prstGeom>
          <a:ln w="19050">
            <a:solidFill>
              <a:srgbClr val="0099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6571946"/>
              </p:ext>
            </p:extLst>
          </p:nvPr>
        </p:nvGraphicFramePr>
        <p:xfrm>
          <a:off x="3257714" y="2466590"/>
          <a:ext cx="1220830" cy="5496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3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3772053"/>
              </p:ext>
            </p:extLst>
          </p:nvPr>
        </p:nvGraphicFramePr>
        <p:xfrm>
          <a:off x="3257714" y="3041193"/>
          <a:ext cx="769743" cy="5496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5" name="8-Point Star 24"/>
          <p:cNvSpPr/>
          <p:nvPr/>
        </p:nvSpPr>
        <p:spPr>
          <a:xfrm>
            <a:off x="2763976" y="2518731"/>
            <a:ext cx="461818" cy="432930"/>
          </a:xfrm>
          <a:prstGeom prst="star8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26" name="8-Point Star 25"/>
          <p:cNvSpPr/>
          <p:nvPr/>
        </p:nvSpPr>
        <p:spPr>
          <a:xfrm>
            <a:off x="2763976" y="3102695"/>
            <a:ext cx="461818" cy="432930"/>
          </a:xfrm>
          <a:prstGeom prst="star8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27" name="Flowchart: Magnetic Disk 26"/>
          <p:cNvSpPr/>
          <p:nvPr/>
        </p:nvSpPr>
        <p:spPr>
          <a:xfrm>
            <a:off x="2732056" y="3953010"/>
            <a:ext cx="1930400" cy="2089016"/>
          </a:xfrm>
          <a:prstGeom prst="flowChartMagneticDisk">
            <a:avLst/>
          </a:prstGeom>
          <a:ln w="19050">
            <a:solidFill>
              <a:srgbClr val="00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8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945450"/>
              </p:ext>
            </p:extLst>
          </p:nvPr>
        </p:nvGraphicFramePr>
        <p:xfrm>
          <a:off x="3257714" y="4728912"/>
          <a:ext cx="769743" cy="5496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29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7728559"/>
              </p:ext>
            </p:extLst>
          </p:nvPr>
        </p:nvGraphicFramePr>
        <p:xfrm>
          <a:off x="3257714" y="5303515"/>
          <a:ext cx="1220830" cy="5496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sp>
        <p:nvSpPr>
          <p:cNvPr id="30" name="8-Point Star 29"/>
          <p:cNvSpPr/>
          <p:nvPr/>
        </p:nvSpPr>
        <p:spPr>
          <a:xfrm>
            <a:off x="2763976" y="4781053"/>
            <a:ext cx="461818" cy="432930"/>
          </a:xfrm>
          <a:prstGeom prst="star8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31" name="8-Point Star 30"/>
          <p:cNvSpPr/>
          <p:nvPr/>
        </p:nvSpPr>
        <p:spPr>
          <a:xfrm>
            <a:off x="2763976" y="5365017"/>
            <a:ext cx="461818" cy="432930"/>
          </a:xfrm>
          <a:prstGeom prst="star8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32" name="8-Point Star 31"/>
          <p:cNvSpPr/>
          <p:nvPr/>
        </p:nvSpPr>
        <p:spPr>
          <a:xfrm>
            <a:off x="1826893" y="2827903"/>
            <a:ext cx="461818" cy="432930"/>
          </a:xfrm>
          <a:prstGeom prst="star8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33" name="8-Point Star 32"/>
          <p:cNvSpPr/>
          <p:nvPr/>
        </p:nvSpPr>
        <p:spPr>
          <a:xfrm>
            <a:off x="1826893" y="4003661"/>
            <a:ext cx="461818" cy="432930"/>
          </a:xfrm>
          <a:prstGeom prst="star8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34" name="8-Point Star 33"/>
          <p:cNvSpPr/>
          <p:nvPr/>
        </p:nvSpPr>
        <p:spPr>
          <a:xfrm>
            <a:off x="1826893" y="3417663"/>
            <a:ext cx="461818" cy="432930"/>
          </a:xfrm>
          <a:prstGeom prst="star8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35" name="8-Point Star 34"/>
          <p:cNvSpPr/>
          <p:nvPr/>
        </p:nvSpPr>
        <p:spPr>
          <a:xfrm>
            <a:off x="1826893" y="4571528"/>
            <a:ext cx="461818" cy="432930"/>
          </a:xfrm>
          <a:prstGeom prst="star8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46" name="Flowchart: Magnetic Disk 45"/>
          <p:cNvSpPr/>
          <p:nvPr/>
        </p:nvSpPr>
        <p:spPr>
          <a:xfrm>
            <a:off x="6486638" y="1693574"/>
            <a:ext cx="1930400" cy="2089016"/>
          </a:xfrm>
          <a:prstGeom prst="flowChartMagneticDisk">
            <a:avLst/>
          </a:prstGeom>
          <a:ln w="19050">
            <a:solidFill>
              <a:srgbClr val="0099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7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0649105"/>
              </p:ext>
            </p:extLst>
          </p:nvPr>
        </p:nvGraphicFramePr>
        <p:xfrm>
          <a:off x="7012296" y="2469476"/>
          <a:ext cx="1220830" cy="5496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  <p:sp>
        <p:nvSpPr>
          <p:cNvPr id="49" name="8-Point Star 48"/>
          <p:cNvSpPr/>
          <p:nvPr/>
        </p:nvSpPr>
        <p:spPr>
          <a:xfrm>
            <a:off x="6518558" y="2521617"/>
            <a:ext cx="461818" cy="432930"/>
          </a:xfrm>
          <a:prstGeom prst="star8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50" name="8-Point Star 49"/>
          <p:cNvSpPr/>
          <p:nvPr/>
        </p:nvSpPr>
        <p:spPr>
          <a:xfrm>
            <a:off x="6518558" y="3105581"/>
            <a:ext cx="461818" cy="432930"/>
          </a:xfrm>
          <a:prstGeom prst="star8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51" name="Flowchart: Magnetic Disk 50"/>
          <p:cNvSpPr/>
          <p:nvPr/>
        </p:nvSpPr>
        <p:spPr>
          <a:xfrm>
            <a:off x="6486638" y="3955896"/>
            <a:ext cx="1930400" cy="2089016"/>
          </a:xfrm>
          <a:prstGeom prst="flowChartMagneticDisk">
            <a:avLst/>
          </a:prstGeom>
          <a:ln w="19050">
            <a:solidFill>
              <a:srgbClr val="00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2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8723779"/>
              </p:ext>
            </p:extLst>
          </p:nvPr>
        </p:nvGraphicFramePr>
        <p:xfrm>
          <a:off x="7012296" y="4731798"/>
          <a:ext cx="1220830" cy="5496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8" r:lo="rId29" r:qs="rId30" r:cs="rId31"/>
          </a:graphicData>
        </a:graphic>
      </p:graphicFrame>
      <p:graphicFrame>
        <p:nvGraphicFramePr>
          <p:cNvPr id="53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3853326"/>
              </p:ext>
            </p:extLst>
          </p:nvPr>
        </p:nvGraphicFramePr>
        <p:xfrm>
          <a:off x="7012296" y="5306401"/>
          <a:ext cx="1220830" cy="5496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3" r:lo="rId34" r:qs="rId35" r:cs="rId36"/>
          </a:graphicData>
        </a:graphic>
      </p:graphicFrame>
      <p:sp>
        <p:nvSpPr>
          <p:cNvPr id="54" name="8-Point Star 53"/>
          <p:cNvSpPr/>
          <p:nvPr/>
        </p:nvSpPr>
        <p:spPr>
          <a:xfrm>
            <a:off x="6518558" y="4783939"/>
            <a:ext cx="461818" cy="432930"/>
          </a:xfrm>
          <a:prstGeom prst="star8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55" name="8-Point Star 54"/>
          <p:cNvSpPr/>
          <p:nvPr/>
        </p:nvSpPr>
        <p:spPr>
          <a:xfrm>
            <a:off x="6518558" y="5367903"/>
            <a:ext cx="461818" cy="432930"/>
          </a:xfrm>
          <a:prstGeom prst="star8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4662456" y="3681691"/>
            <a:ext cx="1219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Write(B, 9)</a:t>
            </a:r>
            <a:endParaRPr lang="en-US" b="1" dirty="0"/>
          </a:p>
        </p:txBody>
      </p:sp>
      <p:sp>
        <p:nvSpPr>
          <p:cNvPr id="57" name="Right Arrow 56"/>
          <p:cNvSpPr/>
          <p:nvPr/>
        </p:nvSpPr>
        <p:spPr>
          <a:xfrm>
            <a:off x="5881957" y="3732342"/>
            <a:ext cx="426881" cy="271319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8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3139026"/>
              </p:ext>
            </p:extLst>
          </p:nvPr>
        </p:nvGraphicFramePr>
        <p:xfrm>
          <a:off x="7012296" y="3047118"/>
          <a:ext cx="769743" cy="5496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8" r:lo="rId39" r:qs="rId40" r:cs="rId41"/>
          </a:graphicData>
        </a:graphic>
      </p:graphicFrame>
      <p:sp>
        <p:nvSpPr>
          <p:cNvPr id="59" name="TextBox 58"/>
          <p:cNvSpPr txBox="1"/>
          <p:nvPr/>
        </p:nvSpPr>
        <p:spPr>
          <a:xfrm>
            <a:off x="8417038" y="3681691"/>
            <a:ext cx="1245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Retrieve(C)</a:t>
            </a:r>
            <a:endParaRPr lang="en-US" b="1" dirty="0"/>
          </a:p>
        </p:txBody>
      </p:sp>
      <p:sp>
        <p:nvSpPr>
          <p:cNvPr id="60" name="Right Arrow 59"/>
          <p:cNvSpPr/>
          <p:nvPr/>
        </p:nvSpPr>
        <p:spPr>
          <a:xfrm>
            <a:off x="9636539" y="3732342"/>
            <a:ext cx="426881" cy="271319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/>
          <p:cNvSpPr txBox="1"/>
          <p:nvPr/>
        </p:nvSpPr>
        <p:spPr>
          <a:xfrm>
            <a:off x="10063420" y="368169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8</a:t>
            </a:r>
            <a:endParaRPr lang="en-US" b="1" dirty="0"/>
          </a:p>
        </p:txBody>
      </p:sp>
      <p:sp>
        <p:nvSpPr>
          <p:cNvPr id="36" name="Rounded Rectangle 35"/>
          <p:cNvSpPr/>
          <p:nvPr/>
        </p:nvSpPr>
        <p:spPr>
          <a:xfrm>
            <a:off x="11684000" y="6354618"/>
            <a:ext cx="424873" cy="406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23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24800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Transaction Protocol for FE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ln w="19050"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PutAll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(Set of key, value pairs)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Generate a new timestamp.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Generate a set of data versions using the timestamp.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Distribute these versions to different partitions (in batch) via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Put</a:t>
            </a:r>
            <a:r>
              <a:rPr lang="en-US" dirty="0" smtClean="0"/>
              <a:t> calls to BE.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If one or more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Put</a:t>
            </a:r>
            <a:r>
              <a:rPr lang="en-US" dirty="0"/>
              <a:t> calls </a:t>
            </a:r>
            <a:r>
              <a:rPr lang="en-US" dirty="0" smtClean="0"/>
              <a:t>fail, then invoke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Abort</a:t>
            </a:r>
            <a:r>
              <a:rPr lang="en-US" dirty="0" smtClean="0"/>
              <a:t> on each involved partition.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ln w="19050"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GetAllLatest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(Set of Keys)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Generate a </a:t>
            </a:r>
            <a:r>
              <a:rPr lang="en-US" dirty="0" smtClean="0"/>
              <a:t>new timestamp.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Retrieve the latest data versions for the given keys via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Get</a:t>
            </a:r>
            <a:r>
              <a:rPr lang="en-US" dirty="0" smtClean="0"/>
              <a:t> calls to BE with the timestamp value.</a:t>
            </a:r>
            <a:endParaRPr lang="en-US" dirty="0"/>
          </a:p>
          <a:p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1684000" y="6354618"/>
            <a:ext cx="424873" cy="406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24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7360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Fault Tolerance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BE Replication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During write epochs, the FE writes primary BEs as well as backup </a:t>
            </a:r>
            <a:r>
              <a:rPr lang="en-US" dirty="0" smtClean="0"/>
              <a:t>BEs</a:t>
            </a:r>
            <a:r>
              <a:rPr lang="en-US" dirty="0" smtClean="0"/>
              <a:t>.</a:t>
            </a:r>
          </a:p>
          <a:p>
            <a:r>
              <a:rPr lang="en-US" dirty="0">
                <a:solidFill>
                  <a:srgbClr val="FF0000"/>
                </a:solidFill>
              </a:rPr>
              <a:t>Fast </a:t>
            </a:r>
            <a:r>
              <a:rPr lang="en-US" dirty="0" smtClean="0">
                <a:solidFill>
                  <a:srgbClr val="FF0000"/>
                </a:solidFill>
              </a:rPr>
              <a:t>Epoch Switch </a:t>
            </a:r>
            <a:r>
              <a:rPr lang="en-US" dirty="0">
                <a:solidFill>
                  <a:srgbClr val="FF0000"/>
                </a:solidFill>
              </a:rPr>
              <a:t>at FE/EM </a:t>
            </a:r>
            <a:r>
              <a:rPr lang="en-US" dirty="0" smtClean="0">
                <a:solidFill>
                  <a:srgbClr val="FF0000"/>
                </a:solidFill>
              </a:rPr>
              <a:t>Failure</a:t>
            </a:r>
            <a:endParaRPr lang="en-US" dirty="0">
              <a:solidFill>
                <a:srgbClr val="FF0000"/>
              </a:solidFill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If the primary FE fails during a write epoch, the backup FE is charged with completing all pending transactions and reporting back to the </a:t>
            </a:r>
            <a:r>
              <a:rPr lang="en-US" dirty="0" smtClean="0"/>
              <a:t>EM.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When </a:t>
            </a:r>
            <a:r>
              <a:rPr lang="en-US" dirty="0"/>
              <a:t>the primary EM fails, the backup first polls the FEs to determine how many of them have not yet acknowledged authorization revocation for the most recent epoch</a:t>
            </a:r>
            <a:r>
              <a:rPr lang="en-US" dirty="0" smtClean="0"/>
              <a:t>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Logging and </a:t>
            </a:r>
            <a:r>
              <a:rPr lang="en-US" dirty="0" err="1" smtClean="0">
                <a:solidFill>
                  <a:srgbClr val="FF0000"/>
                </a:solidFill>
              </a:rPr>
              <a:t>Checkpointing</a:t>
            </a:r>
            <a:endParaRPr lang="en-US" dirty="0" smtClean="0">
              <a:solidFill>
                <a:srgbClr val="FF0000"/>
              </a:solidFill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The BEs log all the requests they receive from FEs during write epochs.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To avoid a performance bottleneck, </a:t>
            </a:r>
            <a:r>
              <a:rPr lang="en-US" dirty="0" smtClean="0"/>
              <a:t>there is </a:t>
            </a:r>
            <a:r>
              <a:rPr lang="en-US" dirty="0"/>
              <a:t>an asynchronous form of </a:t>
            </a:r>
            <a:r>
              <a:rPr lang="en-US" dirty="0" smtClean="0"/>
              <a:t>logging.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1684000" y="6354618"/>
            <a:ext cx="424873" cy="406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25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26505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System Throughput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50164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i="1" dirty="0" smtClean="0"/>
          </a:p>
          <a:p>
            <a:pPr marL="0" indent="0">
              <a:buNone/>
            </a:pPr>
            <a:endParaRPr lang="en-US" sz="2400" i="1" dirty="0" smtClean="0">
              <a:solidFill>
                <a:srgbClr val="FF0000"/>
              </a:solidFill>
            </a:endParaRPr>
          </a:p>
          <a:p>
            <a:r>
              <a:rPr lang="en-US" sz="2400" i="1" dirty="0" smtClean="0">
                <a:solidFill>
                  <a:srgbClr val="FF0000"/>
                </a:solidFill>
              </a:rPr>
              <a:t>P</a:t>
            </a:r>
            <a:r>
              <a:rPr lang="en-US" sz="2400" dirty="0" smtClean="0">
                <a:solidFill>
                  <a:srgbClr val="FF0000"/>
                </a:solidFill>
              </a:rPr>
              <a:t> = overall throughput in the unit</a:t>
            </a:r>
          </a:p>
          <a:p>
            <a:r>
              <a:rPr lang="en-US" sz="2400" i="1" dirty="0" smtClean="0">
                <a:solidFill>
                  <a:srgbClr val="0000CC"/>
                </a:solidFill>
              </a:rPr>
              <a:t>P</a:t>
            </a:r>
            <a:r>
              <a:rPr lang="en-US" sz="2400" i="1" baseline="-25000" dirty="0" smtClean="0">
                <a:solidFill>
                  <a:srgbClr val="0000CC"/>
                </a:solidFill>
              </a:rPr>
              <a:t>w</a:t>
            </a:r>
            <a:r>
              <a:rPr lang="en-US" sz="2400" dirty="0" smtClean="0">
                <a:solidFill>
                  <a:srgbClr val="0000CC"/>
                </a:solidFill>
              </a:rPr>
              <a:t> = throughput of writes in write epoch</a:t>
            </a:r>
          </a:p>
          <a:p>
            <a:r>
              <a:rPr lang="en-US" sz="2400" i="1" dirty="0" err="1" smtClean="0">
                <a:solidFill>
                  <a:srgbClr val="33CC33"/>
                </a:solidFill>
              </a:rPr>
              <a:t>P</a:t>
            </a:r>
            <a:r>
              <a:rPr lang="en-US" sz="2400" i="1" baseline="-25000" dirty="0" err="1" smtClean="0">
                <a:solidFill>
                  <a:srgbClr val="33CC33"/>
                </a:solidFill>
              </a:rPr>
              <a:t>r</a:t>
            </a:r>
            <a:r>
              <a:rPr lang="en-US" sz="2400" dirty="0" smtClean="0">
                <a:solidFill>
                  <a:srgbClr val="33CC33"/>
                </a:solidFill>
              </a:rPr>
              <a:t> = throughput of reads in read epoch</a:t>
            </a:r>
          </a:p>
          <a:p>
            <a:r>
              <a:rPr lang="en-US" sz="2400" i="1" dirty="0" err="1" smtClean="0">
                <a:solidFill>
                  <a:srgbClr val="CC00FF"/>
                </a:solidFill>
              </a:rPr>
              <a:t>t</a:t>
            </a:r>
            <a:r>
              <a:rPr lang="en-US" sz="2400" i="1" baseline="-25000" dirty="0" err="1" smtClean="0">
                <a:solidFill>
                  <a:srgbClr val="CC00FF"/>
                </a:solidFill>
              </a:rPr>
              <a:t>w</a:t>
            </a:r>
            <a:r>
              <a:rPr lang="en-US" sz="2400" dirty="0" smtClean="0">
                <a:solidFill>
                  <a:srgbClr val="CC00FF"/>
                </a:solidFill>
              </a:rPr>
              <a:t> = duration of a write epoch</a:t>
            </a:r>
          </a:p>
          <a:p>
            <a:r>
              <a:rPr lang="en-US" sz="2400" i="1" dirty="0" err="1" smtClean="0">
                <a:solidFill>
                  <a:srgbClr val="0099CC"/>
                </a:solidFill>
              </a:rPr>
              <a:t>t</a:t>
            </a:r>
            <a:r>
              <a:rPr lang="en-US" sz="2400" i="1" baseline="-25000" dirty="0" err="1" smtClean="0">
                <a:solidFill>
                  <a:srgbClr val="0099CC"/>
                </a:solidFill>
              </a:rPr>
              <a:t>s</a:t>
            </a:r>
            <a:r>
              <a:rPr lang="en-US" sz="2400" dirty="0" smtClean="0">
                <a:solidFill>
                  <a:srgbClr val="0099CC"/>
                </a:solidFill>
              </a:rPr>
              <a:t> = epoch switch time</a:t>
            </a:r>
          </a:p>
          <a:p>
            <a:r>
              <a:rPr lang="en-US" sz="2400" i="1" dirty="0" err="1" smtClean="0">
                <a:solidFill>
                  <a:srgbClr val="FF6600"/>
                </a:solidFill>
              </a:rPr>
              <a:t>t</a:t>
            </a:r>
            <a:r>
              <a:rPr lang="en-US" sz="2400" i="1" baseline="-25000" dirty="0" err="1" smtClean="0">
                <a:solidFill>
                  <a:srgbClr val="FF6600"/>
                </a:solidFill>
              </a:rPr>
              <a:t>r</a:t>
            </a:r>
            <a:r>
              <a:rPr lang="en-US" sz="2400" dirty="0" smtClean="0">
                <a:solidFill>
                  <a:srgbClr val="FF6600"/>
                </a:solidFill>
              </a:rPr>
              <a:t> = duration of a read epoch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146003" y="1831159"/>
                <a:ext cx="4886036" cy="56746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  <m:f>
                      <m:f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CC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CC00FF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CC00FF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sub>
                        </m:sSub>
                      </m:num>
                      <m:den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CC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CC00FF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CC00FF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solidFill>
                              <a:srgbClr val="0099CC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0099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0099CC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0099CC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66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66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660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33CC3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33CC33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33CC33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f>
                      <m:f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66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66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660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num>
                      <m:den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CC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CC00FF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CC00FF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solidFill>
                              <a:srgbClr val="0099CC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0099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0099CC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0099CC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66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66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660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6003" y="1831159"/>
                <a:ext cx="4886036" cy="567463"/>
              </a:xfrm>
              <a:prstGeom prst="rect">
                <a:avLst/>
              </a:prstGeom>
              <a:blipFill rotWithShape="0">
                <a:blip r:embed="rId2"/>
                <a:stretch>
                  <a:fillRect t="-3226" b="-107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841" y="1825625"/>
            <a:ext cx="5013959" cy="36085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13292" y="5434149"/>
            <a:ext cx="28412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Figure: Epochs in ECC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1684000" y="6354618"/>
            <a:ext cx="424873" cy="406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26</a:t>
            </a:r>
            <a:endParaRPr lang="en-US" sz="1400" dirty="0"/>
          </a:p>
        </p:txBody>
      </p:sp>
      <p:sp>
        <p:nvSpPr>
          <p:cNvPr id="7" name="Rectangle 6"/>
          <p:cNvSpPr/>
          <p:nvPr/>
        </p:nvSpPr>
        <p:spPr>
          <a:xfrm>
            <a:off x="7040913" y="2207491"/>
            <a:ext cx="3749040" cy="1293091"/>
          </a:xfrm>
          <a:prstGeom prst="rect">
            <a:avLst/>
          </a:prstGeom>
          <a:solidFill>
            <a:schemeClr val="tx1">
              <a:alpha val="10000"/>
            </a:scheme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62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C00000"/>
                </a:solidFill>
              </a:rPr>
              <a:t>vCorfu</a:t>
            </a:r>
            <a:r>
              <a:rPr lang="en-US" dirty="0">
                <a:solidFill>
                  <a:srgbClr val="C00000"/>
                </a:solidFill>
              </a:rPr>
              <a:t>: A Cloud-Scale Object Store on a Shared Log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Nicholas Chan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33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Epoch Switch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Scalability under Hierarchy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i="1" dirty="0" smtClean="0">
                <a:solidFill>
                  <a:srgbClr val="FF0000"/>
                </a:solidFill>
              </a:rPr>
              <a:t>L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= latency of transaction </a:t>
            </a:r>
            <a:r>
              <a:rPr lang="en-US" dirty="0" smtClean="0">
                <a:solidFill>
                  <a:srgbClr val="FF0000"/>
                </a:solidFill>
              </a:rPr>
              <a:t>barrier</a:t>
            </a:r>
          </a:p>
          <a:p>
            <a:r>
              <a:rPr lang="en-US" i="1" dirty="0">
                <a:solidFill>
                  <a:srgbClr val="0000FF"/>
                </a:solidFill>
              </a:rPr>
              <a:t>L</a:t>
            </a:r>
            <a:r>
              <a:rPr lang="en-US" i="1" baseline="-25000" dirty="0">
                <a:solidFill>
                  <a:srgbClr val="0000FF"/>
                </a:solidFill>
              </a:rPr>
              <a:t>f</a:t>
            </a:r>
            <a:r>
              <a:rPr lang="en-US" dirty="0">
                <a:solidFill>
                  <a:srgbClr val="0000FF"/>
                </a:solidFill>
              </a:rPr>
              <a:t> = time for slowest FE to finish pending </a:t>
            </a:r>
            <a:r>
              <a:rPr lang="en-US" dirty="0" smtClean="0">
                <a:solidFill>
                  <a:srgbClr val="0000FF"/>
                </a:solidFill>
              </a:rPr>
              <a:t>transactions</a:t>
            </a:r>
            <a:endParaRPr lang="en-US" dirty="0">
              <a:solidFill>
                <a:srgbClr val="0000FF"/>
              </a:solidFill>
            </a:endParaRPr>
          </a:p>
          <a:p>
            <a:r>
              <a:rPr lang="en-US" i="1" dirty="0">
                <a:solidFill>
                  <a:srgbClr val="33CC33"/>
                </a:solidFill>
              </a:rPr>
              <a:t>L</a:t>
            </a:r>
            <a:r>
              <a:rPr lang="en-US" i="1" baseline="-25000" dirty="0">
                <a:solidFill>
                  <a:srgbClr val="33CC33"/>
                </a:solidFill>
              </a:rPr>
              <a:t>n</a:t>
            </a:r>
            <a:r>
              <a:rPr lang="en-US" dirty="0">
                <a:solidFill>
                  <a:srgbClr val="33CC33"/>
                </a:solidFill>
              </a:rPr>
              <a:t> = round trip network latency between </a:t>
            </a:r>
            <a:r>
              <a:rPr lang="en-US" dirty="0" smtClean="0">
                <a:solidFill>
                  <a:srgbClr val="33CC33"/>
                </a:solidFill>
              </a:rPr>
              <a:t>hosts</a:t>
            </a:r>
          </a:p>
          <a:p>
            <a:r>
              <a:rPr lang="en-US" i="1" dirty="0">
                <a:solidFill>
                  <a:srgbClr val="FF6600"/>
                </a:solidFill>
              </a:rPr>
              <a:t>d</a:t>
            </a:r>
            <a:r>
              <a:rPr lang="en-US" dirty="0">
                <a:solidFill>
                  <a:srgbClr val="FF6600"/>
                </a:solidFill>
              </a:rPr>
              <a:t> = degree of the </a:t>
            </a:r>
            <a:r>
              <a:rPr lang="en-US" dirty="0" smtClean="0">
                <a:solidFill>
                  <a:srgbClr val="FF6600"/>
                </a:solidFill>
              </a:rPr>
              <a:t>tree</a:t>
            </a:r>
            <a:endParaRPr lang="en-US" dirty="0">
              <a:solidFill>
                <a:srgbClr val="33CC33"/>
              </a:solidFill>
            </a:endParaRPr>
          </a:p>
          <a:p>
            <a:r>
              <a:rPr lang="en-US" i="1" dirty="0" err="1">
                <a:solidFill>
                  <a:srgbClr val="CC00FF"/>
                </a:solidFill>
              </a:rPr>
              <a:t>L</a:t>
            </a:r>
            <a:r>
              <a:rPr lang="en-US" i="1" baseline="-25000" dirty="0" err="1">
                <a:solidFill>
                  <a:srgbClr val="CC00FF"/>
                </a:solidFill>
              </a:rPr>
              <a:t>p</a:t>
            </a:r>
            <a:r>
              <a:rPr lang="en-US" dirty="0">
                <a:solidFill>
                  <a:srgbClr val="CC00FF"/>
                </a:solidFill>
              </a:rPr>
              <a:t> = time for processing a message from one host</a:t>
            </a:r>
          </a:p>
          <a:p>
            <a:r>
              <a:rPr lang="en-US" i="1" dirty="0">
                <a:solidFill>
                  <a:srgbClr val="0099CC"/>
                </a:solidFill>
              </a:rPr>
              <a:t>n</a:t>
            </a:r>
            <a:r>
              <a:rPr lang="en-US" dirty="0">
                <a:solidFill>
                  <a:srgbClr val="0099CC"/>
                </a:solidFill>
              </a:rPr>
              <a:t> = number of </a:t>
            </a:r>
            <a:r>
              <a:rPr lang="en-US" dirty="0" smtClean="0">
                <a:solidFill>
                  <a:srgbClr val="0099CC"/>
                </a:solidFill>
              </a:rPr>
              <a:t>FEs</a:t>
            </a:r>
            <a:endParaRPr lang="en-US" dirty="0">
              <a:solidFill>
                <a:srgbClr val="0099C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135350" y="1825625"/>
                <a:ext cx="3921299" cy="39895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sz="2400" i="1" dirty="0" smtClean="0">
                    <a:solidFill>
                      <a:schemeClr val="tx1"/>
                    </a:solidFill>
                  </a:rPr>
                  <a:t>+(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33CC3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33CC33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33CC33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i="1" dirty="0" smtClean="0"/>
                  <a:t>+</a:t>
                </a:r>
                <a:r>
                  <a:rPr lang="en-US" sz="2400" i="1" dirty="0" err="1" smtClean="0">
                    <a:solidFill>
                      <a:srgbClr val="FF6600"/>
                    </a:solidFill>
                  </a:rPr>
                  <a:t>d</a:t>
                </a:r>
                <a:r>
                  <a:rPr lang="en-US" sz="2400" i="1" dirty="0" err="1" smtClean="0"/>
                  <a:t>×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CC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CC00FF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CC00FF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2400" i="1" dirty="0" smtClean="0"/>
                  <a:t>)×ceil(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  <m:t>𝑙𝑜𝑔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99CC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i="1" dirty="0">
                  <a:solidFill>
                    <a:srgbClr val="0099CC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5350" y="1825625"/>
                <a:ext cx="3921299" cy="398955"/>
              </a:xfrm>
              <a:prstGeom prst="rect">
                <a:avLst/>
              </a:prstGeom>
              <a:blipFill rotWithShape="0">
                <a:blip r:embed="rId2"/>
                <a:stretch>
                  <a:fillRect l="-2640" t="-21212" r="-1863" b="-393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le 5"/>
          <p:cNvSpPr/>
          <p:nvPr/>
        </p:nvSpPr>
        <p:spPr>
          <a:xfrm>
            <a:off x="11684000" y="6354618"/>
            <a:ext cx="424873" cy="406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27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7965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ALOHA-KV vs RAMP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329215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 </a:t>
            </a:r>
            <a:r>
              <a:rPr lang="en-US" dirty="0"/>
              <a:t>performance gaps </a:t>
            </a:r>
            <a:r>
              <a:rPr lang="en-US" dirty="0" smtClean="0"/>
              <a:t>between ALOHA-KV and RAMP grow </a:t>
            </a:r>
            <a:r>
              <a:rPr lang="en-US" dirty="0"/>
              <a:t>as transaction size increases. </a:t>
            </a:r>
          </a:p>
          <a:p>
            <a:r>
              <a:rPr lang="en-US" dirty="0">
                <a:solidFill>
                  <a:srgbClr val="FF0000"/>
                </a:solidFill>
              </a:rPr>
              <a:t>For transaction size 1000, the system achieves throughput roughly 20× greater than RAMP-S, and over three orders of magnitude greater than RAMP-F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</a:p>
          <a:p>
            <a:r>
              <a:rPr lang="en-US" dirty="0">
                <a:solidFill>
                  <a:srgbClr val="CC00FF"/>
                </a:solidFill>
              </a:rPr>
              <a:t>For smaller transaction sizes, RAMP outperforms ALOHA-KV slightly, because the metadata overhead in RAMP is small and </a:t>
            </a:r>
            <a:r>
              <a:rPr lang="en-US" dirty="0" smtClean="0">
                <a:solidFill>
                  <a:srgbClr val="CC00FF"/>
                </a:solidFill>
              </a:rPr>
              <a:t>because </a:t>
            </a:r>
            <a:r>
              <a:rPr lang="en-US" dirty="0">
                <a:solidFill>
                  <a:srgbClr val="CC00FF"/>
                </a:solidFill>
              </a:rPr>
              <a:t>ALOHA-KV incurs an overhead for epoch switching.</a:t>
            </a:r>
            <a:endParaRPr lang="en-US" dirty="0" smtClean="0">
              <a:solidFill>
                <a:srgbClr val="CC00FF"/>
              </a:solidFill>
            </a:endParaRP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415" y="2171181"/>
            <a:ext cx="4186385" cy="40121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416" y="1825625"/>
            <a:ext cx="4186384" cy="3565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167414" y="1825625"/>
            <a:ext cx="4186386" cy="4351338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935854" y="2514523"/>
            <a:ext cx="304801" cy="1176713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943272" y="2317132"/>
            <a:ext cx="812801" cy="463013"/>
          </a:xfrm>
          <a:prstGeom prst="ellipse">
            <a:avLst/>
          </a:prstGeom>
          <a:noFill/>
          <a:ln w="19050">
            <a:solidFill>
              <a:srgbClr val="CC00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11684000" y="6354618"/>
            <a:ext cx="424873" cy="406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28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27456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Effect of Epoch Duration and Transaction Size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299" y="1690688"/>
            <a:ext cx="9123401" cy="4351338"/>
          </a:xfrm>
        </p:spPr>
      </p:pic>
      <p:sp>
        <p:nvSpPr>
          <p:cNvPr id="5" name="Rectangle 4"/>
          <p:cNvSpPr/>
          <p:nvPr/>
        </p:nvSpPr>
        <p:spPr>
          <a:xfrm>
            <a:off x="3546763" y="1690688"/>
            <a:ext cx="369455" cy="4017385"/>
          </a:xfrm>
          <a:prstGeom prst="rect">
            <a:avLst/>
          </a:prstGeom>
          <a:solidFill>
            <a:schemeClr val="tx1">
              <a:alpha val="5000"/>
            </a:schemeClr>
          </a:solidFill>
          <a:ln w="19050">
            <a:solidFill>
              <a:srgbClr val="0000FF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1684000" y="6354618"/>
            <a:ext cx="424873" cy="406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29</a:t>
            </a:r>
            <a:endParaRPr lang="en-US" sz="1400" dirty="0"/>
          </a:p>
        </p:txBody>
      </p:sp>
      <p:sp>
        <p:nvSpPr>
          <p:cNvPr id="7" name="Rectangle 6"/>
          <p:cNvSpPr/>
          <p:nvPr/>
        </p:nvSpPr>
        <p:spPr>
          <a:xfrm>
            <a:off x="8474365" y="3875594"/>
            <a:ext cx="369455" cy="1841716"/>
          </a:xfrm>
          <a:prstGeom prst="rect">
            <a:avLst/>
          </a:prstGeom>
          <a:solidFill>
            <a:schemeClr val="tx1">
              <a:alpha val="5000"/>
            </a:schemeClr>
          </a:solidFill>
          <a:ln w="19050">
            <a:solidFill>
              <a:srgbClr val="0000FF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91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Pros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Wisdom of the crowd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 Strong consistency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 High throughput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 </a:t>
            </a:r>
            <a:r>
              <a:rPr lang="en-US" dirty="0" smtClean="0"/>
              <a:t>A transaction </a:t>
            </a:r>
            <a:r>
              <a:rPr lang="en-US" dirty="0"/>
              <a:t>can be committed within one round </a:t>
            </a:r>
            <a:r>
              <a:rPr lang="en-US" dirty="0" smtClean="0"/>
              <a:t>trip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Fault tolerance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High availability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Scalability</a:t>
            </a:r>
            <a:endParaRPr lang="en-US" dirty="0">
              <a:solidFill>
                <a:srgbClr val="FF0000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en-US" dirty="0" smtClean="0"/>
          </a:p>
          <a:p>
            <a:endParaRPr lang="en-US" dirty="0" smtClean="0"/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1684000" y="6354618"/>
            <a:ext cx="424873" cy="406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3</a:t>
            </a:r>
            <a:r>
              <a:rPr lang="en-US" sz="1400" dirty="0" smtClean="0"/>
              <a:t>0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82213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Cons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Wisdom of the crowd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 Single point of bottleneck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 Clock synchronization requires low-latency network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 Unknown read/write mixture can affect system </a:t>
            </a:r>
            <a:r>
              <a:rPr lang="en-US" dirty="0" smtClean="0"/>
              <a:t>performance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Data resides in memory</a:t>
            </a:r>
          </a:p>
          <a:p>
            <a:r>
              <a:rPr lang="en-US" dirty="0" smtClean="0"/>
              <a:t>Outsourced fault tolerance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1684000" y="6354618"/>
            <a:ext cx="424873" cy="406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31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067121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Discussion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Nicholas Chan</a:t>
            </a:r>
          </a:p>
          <a:p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Himel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Dev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84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Discussion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vCorfu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For </a:t>
            </a:r>
            <a:r>
              <a:rPr lang="en-US" dirty="0" err="1"/>
              <a:t>vCorfu</a:t>
            </a:r>
            <a:r>
              <a:rPr lang="en-US" dirty="0"/>
              <a:t>, is it possible to use a sequencer cluster?</a:t>
            </a:r>
          </a:p>
          <a:p>
            <a:r>
              <a:rPr lang="en-US" dirty="0" smtClean="0"/>
              <a:t>What </a:t>
            </a:r>
            <a:r>
              <a:rPr lang="en-US" dirty="0"/>
              <a:t>are the consequences of byzantine performance on layout manager/anywhere else?</a:t>
            </a:r>
          </a:p>
          <a:p>
            <a:r>
              <a:rPr lang="en-US" dirty="0" smtClean="0"/>
              <a:t>Double </a:t>
            </a:r>
            <a:r>
              <a:rPr lang="en-US" dirty="0"/>
              <a:t>the space is required for </a:t>
            </a:r>
            <a:r>
              <a:rPr lang="en-US" dirty="0" err="1"/>
              <a:t>vCorfu</a:t>
            </a:r>
            <a:r>
              <a:rPr lang="en-US" dirty="0"/>
              <a:t> as for distributed shared </a:t>
            </a:r>
            <a:r>
              <a:rPr lang="en-US" dirty="0" smtClean="0"/>
              <a:t>logs would </a:t>
            </a:r>
            <a:r>
              <a:rPr lang="en-US" dirty="0"/>
              <a:t>making streams out of pointers to log entries be an appropriate solution?</a:t>
            </a:r>
          </a:p>
          <a:p>
            <a:r>
              <a:rPr lang="en-US" dirty="0" smtClean="0"/>
              <a:t>Is </a:t>
            </a:r>
            <a:r>
              <a:rPr lang="en-US" dirty="0"/>
              <a:t>the experimental data sufficient, especially for comparisons to other distributed systems? Are there more recent distributed systems to rival </a:t>
            </a:r>
            <a:r>
              <a:rPr lang="en-US" dirty="0" err="1"/>
              <a:t>vCorfu</a:t>
            </a:r>
            <a:r>
              <a:rPr lang="en-US" dirty="0"/>
              <a:t> or ALOHA-KV?</a:t>
            </a:r>
          </a:p>
          <a:p>
            <a:endParaRPr lang="en-US" dirty="0" smtClean="0"/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1684000" y="6354618"/>
            <a:ext cx="424873" cy="406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32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1335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Discussion ALOHA-KV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929213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Is ALOHA-KV scalable?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Case and point: Visa Inc.</a:t>
            </a:r>
            <a:endParaRPr lang="en-US" dirty="0"/>
          </a:p>
          <a:p>
            <a:r>
              <a:rPr lang="en-US" dirty="0" smtClean="0"/>
              <a:t>Switching time as overhead</a:t>
            </a:r>
          </a:p>
          <a:p>
            <a:r>
              <a:rPr lang="en-US" dirty="0" smtClean="0"/>
              <a:t>Does ALOHA-KV outperform RAMP?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Five client hosts and five server hosts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No comparison with RAMP-H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1684000" y="6354618"/>
            <a:ext cx="424873" cy="406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33</a:t>
            </a:r>
            <a:endParaRPr lang="en-US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413" y="1690687"/>
            <a:ext cx="5586388" cy="44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85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Building Bridges between </a:t>
            </a:r>
            <a:r>
              <a:rPr lang="en-US" dirty="0" err="1" smtClean="0">
                <a:solidFill>
                  <a:srgbClr val="C00000"/>
                </a:solidFill>
              </a:rPr>
              <a:t>vCorfu</a:t>
            </a:r>
            <a:r>
              <a:rPr lang="en-US" dirty="0" smtClean="0">
                <a:solidFill>
                  <a:srgbClr val="C00000"/>
                </a:solidFill>
              </a:rPr>
              <a:t> and ALOHA-KV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Nicholas Chan</a:t>
            </a:r>
          </a:p>
          <a:p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Himel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Dev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1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Similarities between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vCorfu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and KV-ALOHA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Both systems respect strong consistency.</a:t>
            </a:r>
          </a:p>
          <a:p>
            <a:r>
              <a:rPr lang="en-US" dirty="0" smtClean="0"/>
              <a:t>There is a single point of downtime in both systems: sequencer and epoch manager.</a:t>
            </a:r>
          </a:p>
          <a:p>
            <a:r>
              <a:rPr lang="en-US" dirty="0" smtClean="0"/>
              <a:t>Both systems support historical queries</a:t>
            </a:r>
            <a:r>
              <a:rPr lang="en-US" dirty="0"/>
              <a:t> </a:t>
            </a:r>
            <a:r>
              <a:rPr lang="en-US" dirty="0" smtClean="0"/>
              <a:t>efficiently.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1684000" y="6354618"/>
            <a:ext cx="424873" cy="406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34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32630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06CEC0-DD7A-4121-991F-D311ABC4E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NoSQL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FDF9F99-AC19-46ED-BD01-90C5DC9AD0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005260" cy="4351338"/>
          </a:xfrm>
        </p:spPr>
        <p:txBody>
          <a:bodyPr/>
          <a:lstStyle/>
          <a:p>
            <a:r>
              <a:rPr lang="en-US" dirty="0"/>
              <a:t>E.g. Cassandra</a:t>
            </a:r>
          </a:p>
          <a:p>
            <a:r>
              <a:rPr lang="en-US" dirty="0"/>
              <a:t>Favors scalability over consistency</a:t>
            </a:r>
          </a:p>
          <a:p>
            <a:r>
              <a:rPr lang="en-US" dirty="0"/>
              <a:t>Partitioning makes certain operations difficult (e.g. atomic modifications), need lock server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xmlns="" id="{015F0AC9-BD11-453D-B7C1-D74002404F60}"/>
              </a:ext>
            </a:extLst>
          </p:cNvPr>
          <p:cNvSpPr/>
          <p:nvPr/>
        </p:nvSpPr>
        <p:spPr>
          <a:xfrm>
            <a:off x="4843466" y="2652681"/>
            <a:ext cx="1247775" cy="37147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xmlns="" id="{3F9BFB01-B6ED-4469-8499-787BEFAFEC1C}"/>
              </a:ext>
            </a:extLst>
          </p:cNvPr>
          <p:cNvSpPr/>
          <p:nvPr/>
        </p:nvSpPr>
        <p:spPr>
          <a:xfrm>
            <a:off x="4843465" y="3024156"/>
            <a:ext cx="1247775" cy="37147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xmlns="" id="{804FA6A6-B2AC-4D61-BF8B-82056937F0BA}"/>
              </a:ext>
            </a:extLst>
          </p:cNvPr>
          <p:cNvSpPr/>
          <p:nvPr/>
        </p:nvSpPr>
        <p:spPr>
          <a:xfrm>
            <a:off x="4843464" y="3395631"/>
            <a:ext cx="1247775" cy="37147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xmlns="" id="{771BC433-DADC-4507-ABAB-5CF131057086}"/>
              </a:ext>
            </a:extLst>
          </p:cNvPr>
          <p:cNvSpPr/>
          <p:nvPr/>
        </p:nvSpPr>
        <p:spPr>
          <a:xfrm>
            <a:off x="4843463" y="3767106"/>
            <a:ext cx="1247775" cy="37147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xmlns="" id="{1C468A25-DC87-4445-BB77-8AE7DB2E1A9E}"/>
              </a:ext>
            </a:extLst>
          </p:cNvPr>
          <p:cNvSpPr/>
          <p:nvPr/>
        </p:nvSpPr>
        <p:spPr>
          <a:xfrm>
            <a:off x="4843462" y="4138581"/>
            <a:ext cx="1247775" cy="37147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xmlns="" id="{BFB77A5B-F1C3-417C-9A8F-4703DBEF86A1}"/>
              </a:ext>
            </a:extLst>
          </p:cNvPr>
          <p:cNvSpPr/>
          <p:nvPr/>
        </p:nvSpPr>
        <p:spPr>
          <a:xfrm>
            <a:off x="4843462" y="4510056"/>
            <a:ext cx="1247775" cy="37147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u="sng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xmlns="" id="{9BCB04C0-6E95-4D68-92C6-530FD1843D81}"/>
              </a:ext>
            </a:extLst>
          </p:cNvPr>
          <p:cNvSpPr/>
          <p:nvPr/>
        </p:nvSpPr>
        <p:spPr>
          <a:xfrm>
            <a:off x="4843461" y="4883912"/>
            <a:ext cx="1247775" cy="37147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xmlns="" id="{11211506-6580-4AA0-94E6-B3743D48D4E0}"/>
              </a:ext>
            </a:extLst>
          </p:cNvPr>
          <p:cNvSpPr/>
          <p:nvPr/>
        </p:nvSpPr>
        <p:spPr>
          <a:xfrm>
            <a:off x="4843461" y="5253006"/>
            <a:ext cx="1247775" cy="37147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u="sng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xmlns="" id="{9F1CD1C1-E5F9-48CF-B27B-2EFD41F65922}"/>
              </a:ext>
            </a:extLst>
          </p:cNvPr>
          <p:cNvSpPr/>
          <p:nvPr/>
        </p:nvSpPr>
        <p:spPr>
          <a:xfrm>
            <a:off x="6757989" y="3767106"/>
            <a:ext cx="790577" cy="37147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u="sng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xmlns="" id="{C6FB38A8-E7FC-4154-ADC9-8760ECA0E51C}"/>
              </a:ext>
            </a:extLst>
          </p:cNvPr>
          <p:cNvSpPr/>
          <p:nvPr/>
        </p:nvSpPr>
        <p:spPr>
          <a:xfrm>
            <a:off x="6757989" y="5253002"/>
            <a:ext cx="790576" cy="37147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u="sng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xmlns="" id="{431D92F6-1E76-40F8-B06F-9213CE07FDE7}"/>
              </a:ext>
            </a:extLst>
          </p:cNvPr>
          <p:cNvSpPr/>
          <p:nvPr/>
        </p:nvSpPr>
        <p:spPr>
          <a:xfrm>
            <a:off x="7681914" y="3767106"/>
            <a:ext cx="790577" cy="37147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u="sng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xmlns="" id="{BA767D3B-2923-4E88-B166-352FDF727BAA}"/>
              </a:ext>
            </a:extLst>
          </p:cNvPr>
          <p:cNvSpPr/>
          <p:nvPr/>
        </p:nvSpPr>
        <p:spPr>
          <a:xfrm>
            <a:off x="7681912" y="5253001"/>
            <a:ext cx="790576" cy="37147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u="sng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xmlns="" id="{04E406F0-8BF4-4942-9B98-27BEB27CA1BA}"/>
              </a:ext>
            </a:extLst>
          </p:cNvPr>
          <p:cNvSpPr/>
          <p:nvPr/>
        </p:nvSpPr>
        <p:spPr>
          <a:xfrm>
            <a:off x="8605835" y="5253000"/>
            <a:ext cx="790576" cy="37147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u="sng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xmlns="" id="{877900D4-CC3D-4C26-82C6-A4117ED8A0C1}"/>
              </a:ext>
            </a:extLst>
          </p:cNvPr>
          <p:cNvSpPr/>
          <p:nvPr/>
        </p:nvSpPr>
        <p:spPr>
          <a:xfrm>
            <a:off x="8605836" y="3767104"/>
            <a:ext cx="790577" cy="37147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u="sng" dirty="0">
                <a:solidFill>
                  <a:schemeClr val="tx1"/>
                </a:solidFill>
              </a:rPr>
              <a:t>6</a:t>
            </a:r>
          </a:p>
        </p:txBody>
      </p:sp>
      <p:cxnSp>
        <p:nvCxnSpPr>
          <p:cNvPr id="71" name="Connector: Curved 70">
            <a:extLst>
              <a:ext uri="{FF2B5EF4-FFF2-40B4-BE49-F238E27FC236}">
                <a16:creationId xmlns:a16="http://schemas.microsoft.com/office/drawing/2014/main" xmlns="" id="{E7CEB37E-BA1A-4B96-BC10-60D2B986A89B}"/>
              </a:ext>
            </a:extLst>
          </p:cNvPr>
          <p:cNvCxnSpPr>
            <a:stCxn id="60" idx="3"/>
            <a:endCxn id="63" idx="2"/>
          </p:cNvCxnSpPr>
          <p:nvPr/>
        </p:nvCxnSpPr>
        <p:spPr>
          <a:xfrm flipV="1">
            <a:off x="6091237" y="3952844"/>
            <a:ext cx="666752" cy="742950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ctor: Curved 72">
            <a:extLst>
              <a:ext uri="{FF2B5EF4-FFF2-40B4-BE49-F238E27FC236}">
                <a16:creationId xmlns:a16="http://schemas.microsoft.com/office/drawing/2014/main" xmlns="" id="{62112A22-FEE0-41B1-8B44-799EBD33BD58}"/>
              </a:ext>
            </a:extLst>
          </p:cNvPr>
          <p:cNvCxnSpPr>
            <a:stCxn id="62" idx="3"/>
            <a:endCxn id="65" idx="2"/>
          </p:cNvCxnSpPr>
          <p:nvPr/>
        </p:nvCxnSpPr>
        <p:spPr>
          <a:xfrm flipV="1">
            <a:off x="6091236" y="5438740"/>
            <a:ext cx="666753" cy="4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E85BC6E7-1F35-411A-BF9D-5FF9747F8127}"/>
              </a:ext>
            </a:extLst>
          </p:cNvPr>
          <p:cNvSpPr txBox="1"/>
          <p:nvPr/>
        </p:nvSpPr>
        <p:spPr>
          <a:xfrm>
            <a:off x="5062537" y="1825625"/>
            <a:ext cx="810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Writes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EC5F0B2C-EAD1-4953-8504-7859009D7F48}"/>
              </a:ext>
            </a:extLst>
          </p:cNvPr>
          <p:cNvSpPr txBox="1"/>
          <p:nvPr/>
        </p:nvSpPr>
        <p:spPr>
          <a:xfrm>
            <a:off x="7065581" y="1825625"/>
            <a:ext cx="1996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Partitions (objects)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xmlns="" id="{15E5DDFA-520E-4F2D-B676-7D80CD9FDFC7}"/>
              </a:ext>
            </a:extLst>
          </p:cNvPr>
          <p:cNvSpPr/>
          <p:nvPr/>
        </p:nvSpPr>
        <p:spPr>
          <a:xfrm>
            <a:off x="10106025" y="4324318"/>
            <a:ext cx="1247775" cy="37147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u="sng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xmlns="" id="{171131A7-64FF-443E-8FF8-A43F90821EA0}"/>
              </a:ext>
            </a:extLst>
          </p:cNvPr>
          <p:cNvSpPr/>
          <p:nvPr/>
        </p:nvSpPr>
        <p:spPr>
          <a:xfrm>
            <a:off x="10106024" y="4695793"/>
            <a:ext cx="1247775" cy="37147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u="sng" dirty="0">
                <a:solidFill>
                  <a:schemeClr val="tx1"/>
                </a:solidFill>
              </a:rPr>
              <a:t>8</a:t>
            </a:r>
          </a:p>
        </p:txBody>
      </p:sp>
      <p:cxnSp>
        <p:nvCxnSpPr>
          <p:cNvPr id="98" name="Connector: Curved 97">
            <a:extLst>
              <a:ext uri="{FF2B5EF4-FFF2-40B4-BE49-F238E27FC236}">
                <a16:creationId xmlns:a16="http://schemas.microsoft.com/office/drawing/2014/main" xmlns="" id="{BE9BEBFD-89C5-4FCF-BEF4-F837FC90B985}"/>
              </a:ext>
            </a:extLst>
          </p:cNvPr>
          <p:cNvCxnSpPr>
            <a:stCxn id="69" idx="6"/>
            <a:endCxn id="95" idx="1"/>
          </p:cNvCxnSpPr>
          <p:nvPr/>
        </p:nvCxnSpPr>
        <p:spPr>
          <a:xfrm>
            <a:off x="9396413" y="3952842"/>
            <a:ext cx="709612" cy="557214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onnector: Curved 99">
            <a:extLst>
              <a:ext uri="{FF2B5EF4-FFF2-40B4-BE49-F238E27FC236}">
                <a16:creationId xmlns:a16="http://schemas.microsoft.com/office/drawing/2014/main" xmlns="" id="{19C6D328-ED72-4DCF-9AE8-D1DC73DAE9B8}"/>
              </a:ext>
            </a:extLst>
          </p:cNvPr>
          <p:cNvCxnSpPr>
            <a:stCxn id="68" idx="6"/>
            <a:endCxn id="96" idx="1"/>
          </p:cNvCxnSpPr>
          <p:nvPr/>
        </p:nvCxnSpPr>
        <p:spPr>
          <a:xfrm flipV="1">
            <a:off x="9396411" y="4881531"/>
            <a:ext cx="709613" cy="557207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>
            <a:extLst>
              <a:ext uri="{FF2B5EF4-FFF2-40B4-BE49-F238E27FC236}">
                <a16:creationId xmlns:a16="http://schemas.microsoft.com/office/drawing/2014/main" xmlns="" id="{B1172849-62E5-4479-A821-D9EFDFFE8D78}"/>
              </a:ext>
            </a:extLst>
          </p:cNvPr>
          <p:cNvSpPr txBox="1"/>
          <p:nvPr/>
        </p:nvSpPr>
        <p:spPr>
          <a:xfrm>
            <a:off x="10352339" y="1825625"/>
            <a:ext cx="755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Reads</a:t>
            </a: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xmlns="" id="{B66D3411-CC4A-4947-B723-FE0F235728EF}"/>
              </a:ext>
            </a:extLst>
          </p:cNvPr>
          <p:cNvSpPr/>
          <p:nvPr/>
        </p:nvSpPr>
        <p:spPr>
          <a:xfrm>
            <a:off x="6596447" y="3581368"/>
            <a:ext cx="2934648" cy="7429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xmlns="" id="{B295B654-CA6A-490D-A918-6C8CB6E9660E}"/>
              </a:ext>
            </a:extLst>
          </p:cNvPr>
          <p:cNvSpPr/>
          <p:nvPr/>
        </p:nvSpPr>
        <p:spPr>
          <a:xfrm>
            <a:off x="6623303" y="5067269"/>
            <a:ext cx="2907792" cy="7429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xmlns="" id="{95150585-4FCA-4202-8495-8B965BE070A1}"/>
              </a:ext>
            </a:extLst>
          </p:cNvPr>
          <p:cNvSpPr txBox="1"/>
          <p:nvPr/>
        </p:nvSpPr>
        <p:spPr>
          <a:xfrm>
            <a:off x="7598326" y="4512193"/>
            <a:ext cx="962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Replicas</a:t>
            </a:r>
            <a:endParaRPr lang="en-US" b="1" dirty="0"/>
          </a:p>
        </p:txBody>
      </p: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xmlns="" id="{53C8ECD6-AE7D-4CBE-9B9A-A2B2BC0944C0}"/>
              </a:ext>
            </a:extLst>
          </p:cNvPr>
          <p:cNvCxnSpPr>
            <a:stCxn id="117" idx="2"/>
            <a:endCxn id="65" idx="0"/>
          </p:cNvCxnSpPr>
          <p:nvPr/>
        </p:nvCxnSpPr>
        <p:spPr>
          <a:xfrm flipH="1">
            <a:off x="7153277" y="4881525"/>
            <a:ext cx="926142" cy="37147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xmlns="" id="{BB6F6C9C-7679-4948-A4F0-480BF2F628B5}"/>
              </a:ext>
            </a:extLst>
          </p:cNvPr>
          <p:cNvCxnSpPr>
            <a:stCxn id="117" idx="2"/>
            <a:endCxn id="67" idx="0"/>
          </p:cNvCxnSpPr>
          <p:nvPr/>
        </p:nvCxnSpPr>
        <p:spPr>
          <a:xfrm flipH="1">
            <a:off x="8077200" y="4881525"/>
            <a:ext cx="2219" cy="37147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xmlns="" id="{F30C188E-8000-4775-8C5F-3088EB0E45CB}"/>
              </a:ext>
            </a:extLst>
          </p:cNvPr>
          <p:cNvCxnSpPr>
            <a:stCxn id="117" idx="2"/>
            <a:endCxn id="68" idx="0"/>
          </p:cNvCxnSpPr>
          <p:nvPr/>
        </p:nvCxnSpPr>
        <p:spPr>
          <a:xfrm>
            <a:off x="8079419" y="4881525"/>
            <a:ext cx="921704" cy="3714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ounded Rectangle 35"/>
          <p:cNvSpPr/>
          <p:nvPr/>
        </p:nvSpPr>
        <p:spPr>
          <a:xfrm>
            <a:off x="11684000" y="6354618"/>
            <a:ext cx="424873" cy="406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2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5533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Dissimilarities between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vCorfu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and ALOHA-KV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vCorfu</a:t>
            </a:r>
            <a:r>
              <a:rPr lang="en-US" dirty="0" smtClean="0"/>
              <a:t> is database agnostic, whereas ALOHA-KV is based on in-memory database.</a:t>
            </a:r>
          </a:p>
          <a:p>
            <a:r>
              <a:rPr lang="en-US" dirty="0" smtClean="0"/>
              <a:t>ALOHA-KV requires synchronization among severs, </a:t>
            </a:r>
            <a:r>
              <a:rPr lang="en-US" dirty="0" err="1" smtClean="0"/>
              <a:t>vCorfu</a:t>
            </a:r>
            <a:r>
              <a:rPr lang="en-US" dirty="0" smtClean="0"/>
              <a:t> does not have such requirement.</a:t>
            </a:r>
          </a:p>
          <a:p>
            <a:r>
              <a:rPr lang="en-US" dirty="0" err="1" smtClean="0"/>
              <a:t>vCorfu</a:t>
            </a:r>
            <a:r>
              <a:rPr lang="en-US" dirty="0" smtClean="0"/>
              <a:t> focuses on storing (java) objects, whereas ALOHA-KV focuses on transactions.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1684000" y="6354618"/>
            <a:ext cx="424873" cy="406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35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4773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Combining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vCorfu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and ALOHA-KV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Can we reuse the idea of epochs in </a:t>
            </a:r>
            <a:r>
              <a:rPr lang="en-US" dirty="0" err="1" smtClean="0"/>
              <a:t>vCorfu</a:t>
            </a:r>
            <a:r>
              <a:rPr lang="en-US" dirty="0" smtClean="0"/>
              <a:t>?</a:t>
            </a:r>
          </a:p>
          <a:p>
            <a:r>
              <a:rPr lang="en-US" dirty="0" smtClean="0"/>
              <a:t>Can we reuse the idea of stream replicas and distributed shared logs in KV-ALOHA?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1684000" y="6354618"/>
            <a:ext cx="424873" cy="406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36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83250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06CEC0-DD7A-4121-991F-D311ABC4E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Distributed Shared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Logs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FDF9F99-AC19-46ED-BD01-90C5DC9AD0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433492" cy="4351338"/>
          </a:xfrm>
        </p:spPr>
        <p:txBody>
          <a:bodyPr>
            <a:normAutofit/>
          </a:bodyPr>
          <a:lstStyle/>
          <a:p>
            <a:r>
              <a:rPr lang="en-US" dirty="0"/>
              <a:t>E.g. Corfu/Tango</a:t>
            </a:r>
          </a:p>
          <a:p>
            <a:r>
              <a:rPr lang="en-US" dirty="0"/>
              <a:t>Append-only</a:t>
            </a:r>
          </a:p>
          <a:p>
            <a:r>
              <a:rPr lang="en-US" dirty="0"/>
              <a:t>SMR (State Machine Replication) to enable strong consistency/global snapshots</a:t>
            </a:r>
          </a:p>
          <a:p>
            <a:r>
              <a:rPr lang="en-US" dirty="0"/>
              <a:t>Clients must read sequentially, increasing latency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727C63A9-F178-4693-B3BF-EAE599A53D8D}"/>
              </a:ext>
            </a:extLst>
          </p:cNvPr>
          <p:cNvSpPr/>
          <p:nvPr/>
        </p:nvSpPr>
        <p:spPr>
          <a:xfrm>
            <a:off x="4629860" y="2672245"/>
            <a:ext cx="1247775" cy="37147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91A7FDF2-67CC-485B-B083-08459288717E}"/>
              </a:ext>
            </a:extLst>
          </p:cNvPr>
          <p:cNvSpPr/>
          <p:nvPr/>
        </p:nvSpPr>
        <p:spPr>
          <a:xfrm>
            <a:off x="4629859" y="3043720"/>
            <a:ext cx="1247775" cy="37147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9A2E3CA1-85A9-43FB-8AE3-53857303643F}"/>
              </a:ext>
            </a:extLst>
          </p:cNvPr>
          <p:cNvSpPr/>
          <p:nvPr/>
        </p:nvSpPr>
        <p:spPr>
          <a:xfrm>
            <a:off x="4629858" y="3415195"/>
            <a:ext cx="1247775" cy="37147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69D2AD97-55DC-40E3-BBF9-483E1194DF4E}"/>
              </a:ext>
            </a:extLst>
          </p:cNvPr>
          <p:cNvSpPr/>
          <p:nvPr/>
        </p:nvSpPr>
        <p:spPr>
          <a:xfrm>
            <a:off x="4629857" y="3786670"/>
            <a:ext cx="1247775" cy="37147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732B61D8-B910-44C2-A0B0-FC14B51AF6D0}"/>
              </a:ext>
            </a:extLst>
          </p:cNvPr>
          <p:cNvSpPr/>
          <p:nvPr/>
        </p:nvSpPr>
        <p:spPr>
          <a:xfrm>
            <a:off x="4629856" y="4158145"/>
            <a:ext cx="1247775" cy="37147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305D5653-7E74-44C4-8AEC-324D8F0B5816}"/>
              </a:ext>
            </a:extLst>
          </p:cNvPr>
          <p:cNvSpPr/>
          <p:nvPr/>
        </p:nvSpPr>
        <p:spPr>
          <a:xfrm>
            <a:off x="4629856" y="4529620"/>
            <a:ext cx="1247775" cy="37147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u="sng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42558C50-3D70-4DB9-BB07-6BA588145314}"/>
              </a:ext>
            </a:extLst>
          </p:cNvPr>
          <p:cNvSpPr/>
          <p:nvPr/>
        </p:nvSpPr>
        <p:spPr>
          <a:xfrm>
            <a:off x="4629855" y="4903476"/>
            <a:ext cx="1247775" cy="37147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085E026B-1CDD-48A1-A0DB-376CEBFF32E4}"/>
              </a:ext>
            </a:extLst>
          </p:cNvPr>
          <p:cNvSpPr/>
          <p:nvPr/>
        </p:nvSpPr>
        <p:spPr>
          <a:xfrm>
            <a:off x="4629855" y="5272570"/>
            <a:ext cx="1247775" cy="37147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u="sng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D5FE2BD3-BF2F-4674-83DC-F701DDD47BB9}"/>
              </a:ext>
            </a:extLst>
          </p:cNvPr>
          <p:cNvSpPr/>
          <p:nvPr/>
        </p:nvSpPr>
        <p:spPr>
          <a:xfrm>
            <a:off x="6770476" y="3553271"/>
            <a:ext cx="790577" cy="37147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12D2D707-1876-4A4A-BCDE-2C2E294F5316}"/>
              </a:ext>
            </a:extLst>
          </p:cNvPr>
          <p:cNvSpPr/>
          <p:nvPr/>
        </p:nvSpPr>
        <p:spPr>
          <a:xfrm>
            <a:off x="7694401" y="3553271"/>
            <a:ext cx="790577" cy="37147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xmlns="" id="{423FEA3D-776C-4D1E-BA52-82ADDB6DBA5E}"/>
              </a:ext>
            </a:extLst>
          </p:cNvPr>
          <p:cNvSpPr/>
          <p:nvPr/>
        </p:nvSpPr>
        <p:spPr>
          <a:xfrm>
            <a:off x="8618323" y="3553269"/>
            <a:ext cx="790577" cy="37147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DC565481-FB07-4186-8BCF-DA774B43F30C}"/>
              </a:ext>
            </a:extLst>
          </p:cNvPr>
          <p:cNvSpPr txBox="1"/>
          <p:nvPr/>
        </p:nvSpPr>
        <p:spPr>
          <a:xfrm>
            <a:off x="4855950" y="1838571"/>
            <a:ext cx="810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Writes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64485E99-E1B3-4425-B38E-B46C5BF55BE0}"/>
              </a:ext>
            </a:extLst>
          </p:cNvPr>
          <p:cNvSpPr txBox="1"/>
          <p:nvPr/>
        </p:nvSpPr>
        <p:spPr>
          <a:xfrm>
            <a:off x="7047494" y="1825625"/>
            <a:ext cx="1981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Partitions (update)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C48C3787-DD44-4E1C-9169-077388BB4840}"/>
              </a:ext>
            </a:extLst>
          </p:cNvPr>
          <p:cNvSpPr txBox="1"/>
          <p:nvPr/>
        </p:nvSpPr>
        <p:spPr>
          <a:xfrm>
            <a:off x="10339276" y="1838571"/>
            <a:ext cx="755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Reads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xmlns="" id="{CFA8D859-B6A5-4B8C-A90B-EE41DB639B4C}"/>
              </a:ext>
            </a:extLst>
          </p:cNvPr>
          <p:cNvSpPr/>
          <p:nvPr/>
        </p:nvSpPr>
        <p:spPr>
          <a:xfrm>
            <a:off x="6770474" y="3264390"/>
            <a:ext cx="790577" cy="37147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xmlns="" id="{67897172-5700-4D31-B13F-EB2ECCA24E6B}"/>
              </a:ext>
            </a:extLst>
          </p:cNvPr>
          <p:cNvSpPr/>
          <p:nvPr/>
        </p:nvSpPr>
        <p:spPr>
          <a:xfrm>
            <a:off x="7694399" y="3264390"/>
            <a:ext cx="790577" cy="37147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xmlns="" id="{607BD3BE-1AA4-4AD1-8963-E7D5B8843700}"/>
              </a:ext>
            </a:extLst>
          </p:cNvPr>
          <p:cNvSpPr/>
          <p:nvPr/>
        </p:nvSpPr>
        <p:spPr>
          <a:xfrm>
            <a:off x="8618321" y="3264388"/>
            <a:ext cx="790577" cy="37147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xmlns="" id="{CA089806-7D79-4EA4-8537-E75EC4A2C38A}"/>
              </a:ext>
            </a:extLst>
          </p:cNvPr>
          <p:cNvSpPr/>
          <p:nvPr/>
        </p:nvSpPr>
        <p:spPr>
          <a:xfrm>
            <a:off x="6770476" y="2961128"/>
            <a:ext cx="790577" cy="37147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xmlns="" id="{0ECD8500-A9E6-45A6-AB29-2A64C355439D}"/>
              </a:ext>
            </a:extLst>
          </p:cNvPr>
          <p:cNvSpPr/>
          <p:nvPr/>
        </p:nvSpPr>
        <p:spPr>
          <a:xfrm>
            <a:off x="7694401" y="2961128"/>
            <a:ext cx="790577" cy="37147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xmlns="" id="{49A83782-BB0B-4F22-8CDD-E000A829E5A2}"/>
              </a:ext>
            </a:extLst>
          </p:cNvPr>
          <p:cNvSpPr/>
          <p:nvPr/>
        </p:nvSpPr>
        <p:spPr>
          <a:xfrm>
            <a:off x="8618323" y="2961126"/>
            <a:ext cx="790577" cy="37147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xmlns="" id="{5214CFA7-C202-429B-8472-1267FD438094}"/>
              </a:ext>
            </a:extLst>
          </p:cNvPr>
          <p:cNvSpPr/>
          <p:nvPr/>
        </p:nvSpPr>
        <p:spPr>
          <a:xfrm>
            <a:off x="6770474" y="2672247"/>
            <a:ext cx="790577" cy="37147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xmlns="" id="{41526622-68AD-4857-9680-65DF0D558D62}"/>
              </a:ext>
            </a:extLst>
          </p:cNvPr>
          <p:cNvSpPr/>
          <p:nvPr/>
        </p:nvSpPr>
        <p:spPr>
          <a:xfrm>
            <a:off x="7694399" y="2672247"/>
            <a:ext cx="790577" cy="37147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xmlns="" id="{35398E5F-58B3-4A28-A846-8EFACEF43C20}"/>
              </a:ext>
            </a:extLst>
          </p:cNvPr>
          <p:cNvSpPr/>
          <p:nvPr/>
        </p:nvSpPr>
        <p:spPr>
          <a:xfrm>
            <a:off x="8618321" y="2672245"/>
            <a:ext cx="790577" cy="37147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xmlns="" id="{187F704B-F3C4-47B0-AF65-DB98BF2DE599}"/>
              </a:ext>
            </a:extLst>
          </p:cNvPr>
          <p:cNvSpPr/>
          <p:nvPr/>
        </p:nvSpPr>
        <p:spPr>
          <a:xfrm>
            <a:off x="6770476" y="5291583"/>
            <a:ext cx="790577" cy="37147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u="sng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xmlns="" id="{87719508-683C-4B09-8DB7-E0604892F8B7}"/>
              </a:ext>
            </a:extLst>
          </p:cNvPr>
          <p:cNvSpPr/>
          <p:nvPr/>
        </p:nvSpPr>
        <p:spPr>
          <a:xfrm>
            <a:off x="7694401" y="5291583"/>
            <a:ext cx="790577" cy="37147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u="sng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xmlns="" id="{1286217E-0DEA-4EBF-9787-FDBBFBBBCB8C}"/>
              </a:ext>
            </a:extLst>
          </p:cNvPr>
          <p:cNvSpPr/>
          <p:nvPr/>
        </p:nvSpPr>
        <p:spPr>
          <a:xfrm>
            <a:off x="8618323" y="5291581"/>
            <a:ext cx="790577" cy="37147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u="sng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xmlns="" id="{564D9EDE-B8E7-41ED-BE59-ABD99E545E4C}"/>
              </a:ext>
            </a:extLst>
          </p:cNvPr>
          <p:cNvSpPr/>
          <p:nvPr/>
        </p:nvSpPr>
        <p:spPr>
          <a:xfrm>
            <a:off x="6770474" y="5002702"/>
            <a:ext cx="790577" cy="37147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u="sng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xmlns="" id="{E6639511-4ECB-42B4-A34D-1563B73B15EB}"/>
              </a:ext>
            </a:extLst>
          </p:cNvPr>
          <p:cNvSpPr/>
          <p:nvPr/>
        </p:nvSpPr>
        <p:spPr>
          <a:xfrm>
            <a:off x="7694399" y="5002702"/>
            <a:ext cx="790577" cy="37147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u="sng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xmlns="" id="{3F581B27-CDDA-47D2-9642-27C7C3363B47}"/>
              </a:ext>
            </a:extLst>
          </p:cNvPr>
          <p:cNvSpPr/>
          <p:nvPr/>
        </p:nvSpPr>
        <p:spPr>
          <a:xfrm>
            <a:off x="8618321" y="5002700"/>
            <a:ext cx="790577" cy="37147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u="sng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xmlns="" id="{4E73C360-FF16-49EF-B44A-DA5020DC412B}"/>
              </a:ext>
            </a:extLst>
          </p:cNvPr>
          <p:cNvSpPr/>
          <p:nvPr/>
        </p:nvSpPr>
        <p:spPr>
          <a:xfrm>
            <a:off x="6770476" y="4699440"/>
            <a:ext cx="790577" cy="37147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xmlns="" id="{6450FA2B-7583-473D-A4B9-61097A4EABCD}"/>
              </a:ext>
            </a:extLst>
          </p:cNvPr>
          <p:cNvSpPr/>
          <p:nvPr/>
        </p:nvSpPr>
        <p:spPr>
          <a:xfrm>
            <a:off x="7694401" y="4699440"/>
            <a:ext cx="790577" cy="37147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xmlns="" id="{E7044954-33AB-4E37-86D4-2533F2BCBD70}"/>
              </a:ext>
            </a:extLst>
          </p:cNvPr>
          <p:cNvSpPr/>
          <p:nvPr/>
        </p:nvSpPr>
        <p:spPr>
          <a:xfrm>
            <a:off x="8618323" y="4699438"/>
            <a:ext cx="790577" cy="37147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xmlns="" id="{A4E43AA2-DC75-438B-8252-FB03147F2C2D}"/>
              </a:ext>
            </a:extLst>
          </p:cNvPr>
          <p:cNvSpPr/>
          <p:nvPr/>
        </p:nvSpPr>
        <p:spPr>
          <a:xfrm>
            <a:off x="6770474" y="4410559"/>
            <a:ext cx="790577" cy="37147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xmlns="" id="{7B6EF6D4-CD1E-4197-B6B6-EE2C368FCBBD}"/>
              </a:ext>
            </a:extLst>
          </p:cNvPr>
          <p:cNvSpPr/>
          <p:nvPr/>
        </p:nvSpPr>
        <p:spPr>
          <a:xfrm>
            <a:off x="7694399" y="4410559"/>
            <a:ext cx="790577" cy="37147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xmlns="" id="{DD39F0C5-CADE-4120-90C9-9437D9760C6C}"/>
              </a:ext>
            </a:extLst>
          </p:cNvPr>
          <p:cNvSpPr/>
          <p:nvPr/>
        </p:nvSpPr>
        <p:spPr>
          <a:xfrm>
            <a:off x="8618321" y="4410557"/>
            <a:ext cx="790577" cy="37147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5C26854C-13FF-4149-B2E6-BD2599FE28AD}"/>
              </a:ext>
            </a:extLst>
          </p:cNvPr>
          <p:cNvSpPr txBox="1"/>
          <p:nvPr/>
        </p:nvSpPr>
        <p:spPr>
          <a:xfrm>
            <a:off x="7691981" y="2370384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Mod 1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4B125CC0-F114-4A94-91A8-8625B42BD7FF}"/>
              </a:ext>
            </a:extLst>
          </p:cNvPr>
          <p:cNvSpPr txBox="1"/>
          <p:nvPr/>
        </p:nvSpPr>
        <p:spPr>
          <a:xfrm>
            <a:off x="7691981" y="4087202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Mod 0</a:t>
            </a:r>
          </a:p>
        </p:txBody>
      </p:sp>
      <p:cxnSp>
        <p:nvCxnSpPr>
          <p:cNvPr id="5" name="Connector: Curved 4">
            <a:extLst>
              <a:ext uri="{FF2B5EF4-FFF2-40B4-BE49-F238E27FC236}">
                <a16:creationId xmlns:a16="http://schemas.microsoft.com/office/drawing/2014/main" xmlns="" id="{4C9D4FFB-F63B-471A-8B7B-FE3882AA4BD9}"/>
              </a:ext>
            </a:extLst>
          </p:cNvPr>
          <p:cNvCxnSpPr>
            <a:stCxn id="12" idx="3"/>
            <a:endCxn id="56" idx="2"/>
          </p:cNvCxnSpPr>
          <p:nvPr/>
        </p:nvCxnSpPr>
        <p:spPr>
          <a:xfrm>
            <a:off x="5877635" y="2857983"/>
            <a:ext cx="892839" cy="2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or: Curved 7">
            <a:extLst>
              <a:ext uri="{FF2B5EF4-FFF2-40B4-BE49-F238E27FC236}">
                <a16:creationId xmlns:a16="http://schemas.microsoft.com/office/drawing/2014/main" xmlns="" id="{3CABBCD5-B736-439F-8E1C-CB703F628097}"/>
              </a:ext>
            </a:extLst>
          </p:cNvPr>
          <p:cNvCxnSpPr>
            <a:stCxn id="13" idx="3"/>
            <a:endCxn id="68" idx="2"/>
          </p:cNvCxnSpPr>
          <p:nvPr/>
        </p:nvCxnSpPr>
        <p:spPr>
          <a:xfrm>
            <a:off x="5877634" y="3229458"/>
            <a:ext cx="892840" cy="1366839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or: Curved 9">
            <a:extLst>
              <a:ext uri="{FF2B5EF4-FFF2-40B4-BE49-F238E27FC236}">
                <a16:creationId xmlns:a16="http://schemas.microsoft.com/office/drawing/2014/main" xmlns="" id="{43695F97-CB46-4348-9C86-6719FB1BB85D}"/>
              </a:ext>
            </a:extLst>
          </p:cNvPr>
          <p:cNvCxnSpPr>
            <a:stCxn id="14" idx="3"/>
            <a:endCxn id="53" idx="2"/>
          </p:cNvCxnSpPr>
          <p:nvPr/>
        </p:nvCxnSpPr>
        <p:spPr>
          <a:xfrm flipV="1">
            <a:off x="5877633" y="3146866"/>
            <a:ext cx="892843" cy="454067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ctor: Curved 73">
            <a:extLst>
              <a:ext uri="{FF2B5EF4-FFF2-40B4-BE49-F238E27FC236}">
                <a16:creationId xmlns:a16="http://schemas.microsoft.com/office/drawing/2014/main" xmlns="" id="{7B3D1DBC-F140-44C1-B635-6AE13219BF29}"/>
              </a:ext>
            </a:extLst>
          </p:cNvPr>
          <p:cNvCxnSpPr>
            <a:stCxn id="15" idx="3"/>
            <a:endCxn id="65" idx="2"/>
          </p:cNvCxnSpPr>
          <p:nvPr/>
        </p:nvCxnSpPr>
        <p:spPr>
          <a:xfrm>
            <a:off x="5877632" y="3972408"/>
            <a:ext cx="892844" cy="912770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ctor: Curved 75">
            <a:extLst>
              <a:ext uri="{FF2B5EF4-FFF2-40B4-BE49-F238E27FC236}">
                <a16:creationId xmlns:a16="http://schemas.microsoft.com/office/drawing/2014/main" xmlns="" id="{F9B37273-C97E-457D-9474-C08B0CBA77CC}"/>
              </a:ext>
            </a:extLst>
          </p:cNvPr>
          <p:cNvCxnSpPr>
            <a:stCxn id="16" idx="3"/>
            <a:endCxn id="47" idx="2"/>
          </p:cNvCxnSpPr>
          <p:nvPr/>
        </p:nvCxnSpPr>
        <p:spPr>
          <a:xfrm flipV="1">
            <a:off x="5877631" y="3450128"/>
            <a:ext cx="892843" cy="893755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nector: Curved 77">
            <a:extLst>
              <a:ext uri="{FF2B5EF4-FFF2-40B4-BE49-F238E27FC236}">
                <a16:creationId xmlns:a16="http://schemas.microsoft.com/office/drawing/2014/main" xmlns="" id="{9DFD7D53-37D2-4E2D-BD71-840D6B158F9F}"/>
              </a:ext>
            </a:extLst>
          </p:cNvPr>
          <p:cNvCxnSpPr>
            <a:stCxn id="17" idx="3"/>
            <a:endCxn id="62" idx="2"/>
          </p:cNvCxnSpPr>
          <p:nvPr/>
        </p:nvCxnSpPr>
        <p:spPr>
          <a:xfrm>
            <a:off x="5877631" y="4715358"/>
            <a:ext cx="892843" cy="473082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ctor: Curved 79">
            <a:extLst>
              <a:ext uri="{FF2B5EF4-FFF2-40B4-BE49-F238E27FC236}">
                <a16:creationId xmlns:a16="http://schemas.microsoft.com/office/drawing/2014/main" xmlns="" id="{4E06CE33-EC2C-426D-B492-85FAC8D9C22A}"/>
              </a:ext>
            </a:extLst>
          </p:cNvPr>
          <p:cNvCxnSpPr>
            <a:stCxn id="18" idx="3"/>
            <a:endCxn id="20" idx="2"/>
          </p:cNvCxnSpPr>
          <p:nvPr/>
        </p:nvCxnSpPr>
        <p:spPr>
          <a:xfrm flipV="1">
            <a:off x="5877630" y="3739009"/>
            <a:ext cx="892846" cy="1350205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nector: Curved 81">
            <a:extLst>
              <a:ext uri="{FF2B5EF4-FFF2-40B4-BE49-F238E27FC236}">
                <a16:creationId xmlns:a16="http://schemas.microsoft.com/office/drawing/2014/main" xmlns="" id="{D6A673EA-D888-423E-A503-EC39D609D537}"/>
              </a:ext>
            </a:extLst>
          </p:cNvPr>
          <p:cNvCxnSpPr>
            <a:stCxn id="19" idx="3"/>
            <a:endCxn id="59" idx="2"/>
          </p:cNvCxnSpPr>
          <p:nvPr/>
        </p:nvCxnSpPr>
        <p:spPr>
          <a:xfrm>
            <a:off x="5877630" y="5458308"/>
            <a:ext cx="892846" cy="19013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 82">
            <a:extLst>
              <a:ext uri="{FF2B5EF4-FFF2-40B4-BE49-F238E27FC236}">
                <a16:creationId xmlns:a16="http://schemas.microsoft.com/office/drawing/2014/main" xmlns="" id="{B3E0E8F4-7978-46A3-A76A-F3A86FEE8305}"/>
              </a:ext>
            </a:extLst>
          </p:cNvPr>
          <p:cNvSpPr/>
          <p:nvPr/>
        </p:nvSpPr>
        <p:spPr>
          <a:xfrm>
            <a:off x="10093330" y="2672245"/>
            <a:ext cx="1247775" cy="37147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xmlns="" id="{8B74C470-C699-4370-B3A7-FDFAF8C11323}"/>
              </a:ext>
            </a:extLst>
          </p:cNvPr>
          <p:cNvSpPr/>
          <p:nvPr/>
        </p:nvSpPr>
        <p:spPr>
          <a:xfrm>
            <a:off x="10093329" y="3043720"/>
            <a:ext cx="1247775" cy="37147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xmlns="" id="{79642263-AB53-4A45-8917-D5333E200429}"/>
              </a:ext>
            </a:extLst>
          </p:cNvPr>
          <p:cNvSpPr/>
          <p:nvPr/>
        </p:nvSpPr>
        <p:spPr>
          <a:xfrm>
            <a:off x="10093328" y="3415195"/>
            <a:ext cx="1247775" cy="37147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xmlns="" id="{C4237430-55BD-4B0A-9A24-77DBD6FCC1AA}"/>
              </a:ext>
            </a:extLst>
          </p:cNvPr>
          <p:cNvSpPr/>
          <p:nvPr/>
        </p:nvSpPr>
        <p:spPr>
          <a:xfrm>
            <a:off x="10093327" y="3786670"/>
            <a:ext cx="1247775" cy="37147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xmlns="" id="{1B160F28-5FBD-41AD-A347-E5E8A737D553}"/>
              </a:ext>
            </a:extLst>
          </p:cNvPr>
          <p:cNvSpPr/>
          <p:nvPr/>
        </p:nvSpPr>
        <p:spPr>
          <a:xfrm>
            <a:off x="10093326" y="4158145"/>
            <a:ext cx="1247775" cy="37147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xmlns="" id="{79D0C093-8C3F-4368-AA3C-98BAFACA744E}"/>
              </a:ext>
            </a:extLst>
          </p:cNvPr>
          <p:cNvSpPr/>
          <p:nvPr/>
        </p:nvSpPr>
        <p:spPr>
          <a:xfrm>
            <a:off x="10093326" y="4529620"/>
            <a:ext cx="1247775" cy="37147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u="sng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xmlns="" id="{01963DE0-0CE1-4DA9-BF67-519EF2396D5D}"/>
              </a:ext>
            </a:extLst>
          </p:cNvPr>
          <p:cNvSpPr/>
          <p:nvPr/>
        </p:nvSpPr>
        <p:spPr>
          <a:xfrm>
            <a:off x="10093325" y="4903476"/>
            <a:ext cx="1247775" cy="37147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xmlns="" id="{51B33E17-A8EA-402C-B87A-B49EE1E16784}"/>
              </a:ext>
            </a:extLst>
          </p:cNvPr>
          <p:cNvSpPr/>
          <p:nvPr/>
        </p:nvSpPr>
        <p:spPr>
          <a:xfrm>
            <a:off x="10093325" y="5272570"/>
            <a:ext cx="1247775" cy="37147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u="sng" dirty="0">
                <a:solidFill>
                  <a:schemeClr val="tx1"/>
                </a:solidFill>
              </a:rPr>
              <a:t>8</a:t>
            </a:r>
          </a:p>
        </p:txBody>
      </p:sp>
      <p:cxnSp>
        <p:nvCxnSpPr>
          <p:cNvPr id="92" name="Connector: Curved 91">
            <a:extLst>
              <a:ext uri="{FF2B5EF4-FFF2-40B4-BE49-F238E27FC236}">
                <a16:creationId xmlns:a16="http://schemas.microsoft.com/office/drawing/2014/main" xmlns="" id="{BC64FA4B-0D4B-400C-8E94-F962808983F3}"/>
              </a:ext>
            </a:extLst>
          </p:cNvPr>
          <p:cNvCxnSpPr>
            <a:stCxn id="58" idx="6"/>
            <a:endCxn id="83" idx="1"/>
          </p:cNvCxnSpPr>
          <p:nvPr/>
        </p:nvCxnSpPr>
        <p:spPr>
          <a:xfrm>
            <a:off x="9408898" y="2857983"/>
            <a:ext cx="684432" cy="12700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nector: Curved 93">
            <a:extLst>
              <a:ext uri="{FF2B5EF4-FFF2-40B4-BE49-F238E27FC236}">
                <a16:creationId xmlns:a16="http://schemas.microsoft.com/office/drawing/2014/main" xmlns="" id="{EDF16E7C-E7AE-4DD7-BFFE-6EAC701405A3}"/>
              </a:ext>
            </a:extLst>
          </p:cNvPr>
          <p:cNvCxnSpPr>
            <a:stCxn id="55" idx="6"/>
            <a:endCxn id="85" idx="1"/>
          </p:cNvCxnSpPr>
          <p:nvPr/>
        </p:nvCxnSpPr>
        <p:spPr>
          <a:xfrm>
            <a:off x="9408900" y="3146864"/>
            <a:ext cx="684428" cy="454069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nector: Curved 95">
            <a:extLst>
              <a:ext uri="{FF2B5EF4-FFF2-40B4-BE49-F238E27FC236}">
                <a16:creationId xmlns:a16="http://schemas.microsoft.com/office/drawing/2014/main" xmlns="" id="{051C711A-8E39-489F-A472-309F33372C4D}"/>
              </a:ext>
            </a:extLst>
          </p:cNvPr>
          <p:cNvCxnSpPr>
            <a:stCxn id="49" idx="6"/>
            <a:endCxn id="87" idx="1"/>
          </p:cNvCxnSpPr>
          <p:nvPr/>
        </p:nvCxnSpPr>
        <p:spPr>
          <a:xfrm>
            <a:off x="9408898" y="3450126"/>
            <a:ext cx="684428" cy="893757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nector: Curved 97">
            <a:extLst>
              <a:ext uri="{FF2B5EF4-FFF2-40B4-BE49-F238E27FC236}">
                <a16:creationId xmlns:a16="http://schemas.microsoft.com/office/drawing/2014/main" xmlns="" id="{E87D241F-347D-4986-B3FC-C1AA811C8FD1}"/>
              </a:ext>
            </a:extLst>
          </p:cNvPr>
          <p:cNvCxnSpPr>
            <a:stCxn id="26" idx="6"/>
            <a:endCxn id="89" idx="1"/>
          </p:cNvCxnSpPr>
          <p:nvPr/>
        </p:nvCxnSpPr>
        <p:spPr>
          <a:xfrm>
            <a:off x="9408900" y="3739007"/>
            <a:ext cx="684425" cy="1350207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onnector: Curved 99">
            <a:extLst>
              <a:ext uri="{FF2B5EF4-FFF2-40B4-BE49-F238E27FC236}">
                <a16:creationId xmlns:a16="http://schemas.microsoft.com/office/drawing/2014/main" xmlns="" id="{C8B07220-7214-485C-92E7-F596B76623DD}"/>
              </a:ext>
            </a:extLst>
          </p:cNvPr>
          <p:cNvCxnSpPr>
            <a:stCxn id="70" idx="6"/>
            <a:endCxn id="84" idx="1"/>
          </p:cNvCxnSpPr>
          <p:nvPr/>
        </p:nvCxnSpPr>
        <p:spPr>
          <a:xfrm flipV="1">
            <a:off x="9408898" y="3229458"/>
            <a:ext cx="684431" cy="1366837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Connector: Curved 101">
            <a:extLst>
              <a:ext uri="{FF2B5EF4-FFF2-40B4-BE49-F238E27FC236}">
                <a16:creationId xmlns:a16="http://schemas.microsoft.com/office/drawing/2014/main" xmlns="" id="{08BDF0B8-48B5-4F07-8A8F-D2198146321C}"/>
              </a:ext>
            </a:extLst>
          </p:cNvPr>
          <p:cNvCxnSpPr>
            <a:stCxn id="67" idx="6"/>
            <a:endCxn id="86" idx="1"/>
          </p:cNvCxnSpPr>
          <p:nvPr/>
        </p:nvCxnSpPr>
        <p:spPr>
          <a:xfrm flipV="1">
            <a:off x="9408900" y="3972408"/>
            <a:ext cx="684427" cy="912768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Connector: Curved 103">
            <a:extLst>
              <a:ext uri="{FF2B5EF4-FFF2-40B4-BE49-F238E27FC236}">
                <a16:creationId xmlns:a16="http://schemas.microsoft.com/office/drawing/2014/main" xmlns="" id="{D81319D7-26AD-4DDF-A11D-CBB0D2543D4B}"/>
              </a:ext>
            </a:extLst>
          </p:cNvPr>
          <p:cNvCxnSpPr>
            <a:stCxn id="64" idx="6"/>
            <a:endCxn id="88" idx="1"/>
          </p:cNvCxnSpPr>
          <p:nvPr/>
        </p:nvCxnSpPr>
        <p:spPr>
          <a:xfrm flipV="1">
            <a:off x="9408898" y="4715358"/>
            <a:ext cx="684428" cy="473080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Connector: Curved 105">
            <a:extLst>
              <a:ext uri="{FF2B5EF4-FFF2-40B4-BE49-F238E27FC236}">
                <a16:creationId xmlns:a16="http://schemas.microsoft.com/office/drawing/2014/main" xmlns="" id="{4F4C1C2E-298C-412D-875A-0355D7042AE0}"/>
              </a:ext>
            </a:extLst>
          </p:cNvPr>
          <p:cNvCxnSpPr>
            <a:stCxn id="61" idx="6"/>
            <a:endCxn id="90" idx="1"/>
          </p:cNvCxnSpPr>
          <p:nvPr/>
        </p:nvCxnSpPr>
        <p:spPr>
          <a:xfrm flipV="1">
            <a:off x="9408900" y="5458308"/>
            <a:ext cx="684425" cy="19011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Rectangle 122">
            <a:extLst>
              <a:ext uri="{FF2B5EF4-FFF2-40B4-BE49-F238E27FC236}">
                <a16:creationId xmlns:a16="http://schemas.microsoft.com/office/drawing/2014/main" xmlns="" id="{F904FE5D-22F6-4A5A-BF92-93F6D54CF03C}"/>
              </a:ext>
            </a:extLst>
          </p:cNvPr>
          <p:cNvSpPr/>
          <p:nvPr/>
        </p:nvSpPr>
        <p:spPr>
          <a:xfrm>
            <a:off x="10093325" y="6061514"/>
            <a:ext cx="1247775" cy="37147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u="sng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xmlns="" id="{4C1EE156-72F2-4D33-BE9A-8A52F86D0F00}"/>
              </a:ext>
            </a:extLst>
          </p:cNvPr>
          <p:cNvSpPr/>
          <p:nvPr/>
        </p:nvSpPr>
        <p:spPr>
          <a:xfrm>
            <a:off x="10093325" y="6432989"/>
            <a:ext cx="1247775" cy="37147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u="sng" dirty="0">
                <a:solidFill>
                  <a:schemeClr val="tx1"/>
                </a:solidFill>
              </a:rPr>
              <a:t>8</a:t>
            </a:r>
          </a:p>
        </p:txBody>
      </p:sp>
      <p:cxnSp>
        <p:nvCxnSpPr>
          <p:cNvPr id="127" name="Connector: Curved 126">
            <a:extLst>
              <a:ext uri="{FF2B5EF4-FFF2-40B4-BE49-F238E27FC236}">
                <a16:creationId xmlns:a16="http://schemas.microsoft.com/office/drawing/2014/main" xmlns="" id="{0293E556-E16F-4FE2-B9B1-97E7520020FC}"/>
              </a:ext>
            </a:extLst>
          </p:cNvPr>
          <p:cNvCxnSpPr>
            <a:stCxn id="88" idx="3"/>
            <a:endCxn id="123" idx="3"/>
          </p:cNvCxnSpPr>
          <p:nvPr/>
        </p:nvCxnSpPr>
        <p:spPr>
          <a:xfrm flipH="1">
            <a:off x="11341100" y="4715358"/>
            <a:ext cx="1" cy="1531894"/>
          </a:xfrm>
          <a:prstGeom prst="curvedConnector3">
            <a:avLst>
              <a:gd name="adj1" fmla="val -2286000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Connector: Curved 128">
            <a:extLst>
              <a:ext uri="{FF2B5EF4-FFF2-40B4-BE49-F238E27FC236}">
                <a16:creationId xmlns:a16="http://schemas.microsoft.com/office/drawing/2014/main" xmlns="" id="{83F42335-9984-4600-820D-4471DD402BAC}"/>
              </a:ext>
            </a:extLst>
          </p:cNvPr>
          <p:cNvCxnSpPr>
            <a:stCxn id="90" idx="3"/>
            <a:endCxn id="125" idx="3"/>
          </p:cNvCxnSpPr>
          <p:nvPr/>
        </p:nvCxnSpPr>
        <p:spPr>
          <a:xfrm>
            <a:off x="11341100" y="5458308"/>
            <a:ext cx="12700" cy="1160419"/>
          </a:xfrm>
          <a:prstGeom prst="curvedConnector3">
            <a:avLst>
              <a:gd name="adj1" fmla="val 180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TextBox 129">
            <a:extLst>
              <a:ext uri="{FF2B5EF4-FFF2-40B4-BE49-F238E27FC236}">
                <a16:creationId xmlns:a16="http://schemas.microsoft.com/office/drawing/2014/main" xmlns="" id="{0A53FD46-1725-42EC-AA5B-0D5AF9BB03D8}"/>
              </a:ext>
            </a:extLst>
          </p:cNvPr>
          <p:cNvSpPr txBox="1"/>
          <p:nvPr/>
        </p:nvSpPr>
        <p:spPr>
          <a:xfrm>
            <a:off x="10410514" y="2370384"/>
            <a:ext cx="612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SMR</a:t>
            </a:r>
          </a:p>
        </p:txBody>
      </p:sp>
      <p:sp>
        <p:nvSpPr>
          <p:cNvPr id="77" name="Rounded Rectangle 76"/>
          <p:cNvSpPr/>
          <p:nvPr/>
        </p:nvSpPr>
        <p:spPr>
          <a:xfrm>
            <a:off x="11684000" y="6354618"/>
            <a:ext cx="424873" cy="406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3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13138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Problem Statement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Cassandra: Scalable but not consistent</a:t>
            </a:r>
          </a:p>
          <a:p>
            <a:r>
              <a:rPr lang="en-US" dirty="0" smtClean="0"/>
              <a:t>Distributed Shared Logs: </a:t>
            </a:r>
            <a:r>
              <a:rPr lang="en-US" dirty="0"/>
              <a:t>Scalable</a:t>
            </a:r>
            <a:r>
              <a:rPr lang="en-US" dirty="0" smtClean="0"/>
              <a:t> and consistent, but not efficient</a:t>
            </a:r>
          </a:p>
          <a:p>
            <a:r>
              <a:rPr lang="en-US" dirty="0" smtClean="0"/>
              <a:t>What if we want all three properties in a system?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1684000" y="6354618"/>
            <a:ext cx="424873" cy="406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4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129113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06CEC0-DD7A-4121-991F-D311ABC4E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vCorfu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FDF9F99-AC19-46ED-BD01-90C5DC9AD0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188914" cy="4351338"/>
          </a:xfrm>
        </p:spPr>
        <p:txBody>
          <a:bodyPr/>
          <a:lstStyle/>
          <a:p>
            <a:r>
              <a:rPr lang="en-US" dirty="0"/>
              <a:t>Composable SMR</a:t>
            </a:r>
          </a:p>
          <a:p>
            <a:r>
              <a:rPr lang="en-US" dirty="0"/>
              <a:t>Virtualized shared log</a:t>
            </a:r>
          </a:p>
          <a:p>
            <a:r>
              <a:rPr lang="en-US" dirty="0"/>
              <a:t>Materialization – divide log into multiple virtualized logs to support random reads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727C63A9-F178-4693-B3BF-EAE599A53D8D}"/>
              </a:ext>
            </a:extLst>
          </p:cNvPr>
          <p:cNvSpPr/>
          <p:nvPr/>
        </p:nvSpPr>
        <p:spPr>
          <a:xfrm>
            <a:off x="4181506" y="2659299"/>
            <a:ext cx="1247775" cy="37147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91A7FDF2-67CC-485B-B083-08459288717E}"/>
              </a:ext>
            </a:extLst>
          </p:cNvPr>
          <p:cNvSpPr/>
          <p:nvPr/>
        </p:nvSpPr>
        <p:spPr>
          <a:xfrm>
            <a:off x="4181505" y="3030774"/>
            <a:ext cx="1247775" cy="37147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9A2E3CA1-85A9-43FB-8AE3-53857303643F}"/>
              </a:ext>
            </a:extLst>
          </p:cNvPr>
          <p:cNvSpPr/>
          <p:nvPr/>
        </p:nvSpPr>
        <p:spPr>
          <a:xfrm>
            <a:off x="4181504" y="3402249"/>
            <a:ext cx="1247775" cy="37147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69D2AD97-55DC-40E3-BBF9-483E1194DF4E}"/>
              </a:ext>
            </a:extLst>
          </p:cNvPr>
          <p:cNvSpPr/>
          <p:nvPr/>
        </p:nvSpPr>
        <p:spPr>
          <a:xfrm>
            <a:off x="4181503" y="3773724"/>
            <a:ext cx="1247775" cy="37147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732B61D8-B910-44C2-A0B0-FC14B51AF6D0}"/>
              </a:ext>
            </a:extLst>
          </p:cNvPr>
          <p:cNvSpPr/>
          <p:nvPr/>
        </p:nvSpPr>
        <p:spPr>
          <a:xfrm>
            <a:off x="4181502" y="4145199"/>
            <a:ext cx="1247775" cy="37147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305D5653-7E74-44C4-8AEC-324D8F0B5816}"/>
              </a:ext>
            </a:extLst>
          </p:cNvPr>
          <p:cNvSpPr/>
          <p:nvPr/>
        </p:nvSpPr>
        <p:spPr>
          <a:xfrm>
            <a:off x="4181502" y="4516674"/>
            <a:ext cx="1247775" cy="37147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u="sng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42558C50-3D70-4DB9-BB07-6BA588145314}"/>
              </a:ext>
            </a:extLst>
          </p:cNvPr>
          <p:cNvSpPr/>
          <p:nvPr/>
        </p:nvSpPr>
        <p:spPr>
          <a:xfrm>
            <a:off x="4181501" y="4890530"/>
            <a:ext cx="1247775" cy="37147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085E026B-1CDD-48A1-A0DB-376CEBFF32E4}"/>
              </a:ext>
            </a:extLst>
          </p:cNvPr>
          <p:cNvSpPr/>
          <p:nvPr/>
        </p:nvSpPr>
        <p:spPr>
          <a:xfrm>
            <a:off x="4181501" y="5259624"/>
            <a:ext cx="1247775" cy="37147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u="sng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D5FE2BD3-BF2F-4674-83DC-F701DDD47BB9}"/>
              </a:ext>
            </a:extLst>
          </p:cNvPr>
          <p:cNvSpPr/>
          <p:nvPr/>
        </p:nvSpPr>
        <p:spPr>
          <a:xfrm>
            <a:off x="6322122" y="3540325"/>
            <a:ext cx="790577" cy="37147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DC565481-FB07-4186-8BCF-DA774B43F30C}"/>
              </a:ext>
            </a:extLst>
          </p:cNvPr>
          <p:cNvSpPr txBox="1"/>
          <p:nvPr/>
        </p:nvSpPr>
        <p:spPr>
          <a:xfrm>
            <a:off x="4407596" y="1825625"/>
            <a:ext cx="810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Writes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64485E99-E1B3-4425-B38E-B46C5BF55BE0}"/>
              </a:ext>
            </a:extLst>
          </p:cNvPr>
          <p:cNvSpPr txBox="1"/>
          <p:nvPr/>
        </p:nvSpPr>
        <p:spPr>
          <a:xfrm>
            <a:off x="5999129" y="1832405"/>
            <a:ext cx="1981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Partitions (update)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xmlns="" id="{CFA8D859-B6A5-4B8C-A90B-EE41DB639B4C}"/>
              </a:ext>
            </a:extLst>
          </p:cNvPr>
          <p:cNvSpPr/>
          <p:nvPr/>
        </p:nvSpPr>
        <p:spPr>
          <a:xfrm>
            <a:off x="6322120" y="3251444"/>
            <a:ext cx="790577" cy="37147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xmlns="" id="{CA089806-7D79-4EA4-8537-E75EC4A2C38A}"/>
              </a:ext>
            </a:extLst>
          </p:cNvPr>
          <p:cNvSpPr/>
          <p:nvPr/>
        </p:nvSpPr>
        <p:spPr>
          <a:xfrm>
            <a:off x="6322122" y="2948182"/>
            <a:ext cx="790577" cy="37147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xmlns="" id="{5214CFA7-C202-429B-8472-1267FD438094}"/>
              </a:ext>
            </a:extLst>
          </p:cNvPr>
          <p:cNvSpPr/>
          <p:nvPr/>
        </p:nvSpPr>
        <p:spPr>
          <a:xfrm>
            <a:off x="6322120" y="2659301"/>
            <a:ext cx="790577" cy="37147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xmlns="" id="{187F704B-F3C4-47B0-AF65-DB98BF2DE599}"/>
              </a:ext>
            </a:extLst>
          </p:cNvPr>
          <p:cNvSpPr/>
          <p:nvPr/>
        </p:nvSpPr>
        <p:spPr>
          <a:xfrm>
            <a:off x="6322122" y="5278637"/>
            <a:ext cx="790577" cy="37147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u="sng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xmlns="" id="{564D9EDE-B8E7-41ED-BE59-ABD99E545E4C}"/>
              </a:ext>
            </a:extLst>
          </p:cNvPr>
          <p:cNvSpPr/>
          <p:nvPr/>
        </p:nvSpPr>
        <p:spPr>
          <a:xfrm>
            <a:off x="6322120" y="4989756"/>
            <a:ext cx="790577" cy="37147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u="sng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xmlns="" id="{4E73C360-FF16-49EF-B44A-DA5020DC412B}"/>
              </a:ext>
            </a:extLst>
          </p:cNvPr>
          <p:cNvSpPr/>
          <p:nvPr/>
        </p:nvSpPr>
        <p:spPr>
          <a:xfrm>
            <a:off x="6322122" y="4686494"/>
            <a:ext cx="790577" cy="37147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xmlns="" id="{A4E43AA2-DC75-438B-8252-FB03147F2C2D}"/>
              </a:ext>
            </a:extLst>
          </p:cNvPr>
          <p:cNvSpPr/>
          <p:nvPr/>
        </p:nvSpPr>
        <p:spPr>
          <a:xfrm>
            <a:off x="6322120" y="4397613"/>
            <a:ext cx="790577" cy="37147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xmlns="" id="{784DB376-3E32-45B7-8113-5CAAC7DCE375}"/>
              </a:ext>
            </a:extLst>
          </p:cNvPr>
          <p:cNvSpPr/>
          <p:nvPr/>
        </p:nvSpPr>
        <p:spPr>
          <a:xfrm>
            <a:off x="6872312" y="3540325"/>
            <a:ext cx="790577" cy="37147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xmlns="" id="{00854D8D-FB9B-4AB4-A3DE-FE0B2CF93EAA}"/>
              </a:ext>
            </a:extLst>
          </p:cNvPr>
          <p:cNvSpPr/>
          <p:nvPr/>
        </p:nvSpPr>
        <p:spPr>
          <a:xfrm>
            <a:off x="6872310" y="3251444"/>
            <a:ext cx="790577" cy="37147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xmlns="" id="{7906AB52-F07B-4B3C-B4C6-249F60BAD72F}"/>
              </a:ext>
            </a:extLst>
          </p:cNvPr>
          <p:cNvSpPr/>
          <p:nvPr/>
        </p:nvSpPr>
        <p:spPr>
          <a:xfrm>
            <a:off x="6872312" y="2948182"/>
            <a:ext cx="790577" cy="37147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xmlns="" id="{E1ABC17B-6477-438C-BEEA-D309184EE457}"/>
              </a:ext>
            </a:extLst>
          </p:cNvPr>
          <p:cNvSpPr/>
          <p:nvPr/>
        </p:nvSpPr>
        <p:spPr>
          <a:xfrm>
            <a:off x="6872310" y="2659301"/>
            <a:ext cx="790577" cy="37147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xmlns="" id="{5E522971-2BED-4CDC-97B7-F2F6CD1812DE}"/>
              </a:ext>
            </a:extLst>
          </p:cNvPr>
          <p:cNvSpPr/>
          <p:nvPr/>
        </p:nvSpPr>
        <p:spPr>
          <a:xfrm>
            <a:off x="6872312" y="5278637"/>
            <a:ext cx="790577" cy="37147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u="sng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xmlns="" id="{235D1D1E-4F61-4F59-886A-3E9582F1341E}"/>
              </a:ext>
            </a:extLst>
          </p:cNvPr>
          <p:cNvSpPr/>
          <p:nvPr/>
        </p:nvSpPr>
        <p:spPr>
          <a:xfrm>
            <a:off x="6872310" y="4989756"/>
            <a:ext cx="790577" cy="37147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u="sng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xmlns="" id="{F6510844-A5EA-412A-8501-41324D157DFB}"/>
              </a:ext>
            </a:extLst>
          </p:cNvPr>
          <p:cNvSpPr/>
          <p:nvPr/>
        </p:nvSpPr>
        <p:spPr>
          <a:xfrm>
            <a:off x="6872312" y="4686494"/>
            <a:ext cx="790577" cy="37147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xmlns="" id="{D9696940-0187-4E51-B7B5-0B0C721E86DB}"/>
              </a:ext>
            </a:extLst>
          </p:cNvPr>
          <p:cNvSpPr/>
          <p:nvPr/>
        </p:nvSpPr>
        <p:spPr>
          <a:xfrm>
            <a:off x="6872310" y="4397613"/>
            <a:ext cx="790577" cy="37147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xmlns="" id="{D9FAA610-0CD3-478D-AECC-E831CE5549FF}"/>
              </a:ext>
            </a:extLst>
          </p:cNvPr>
          <p:cNvSpPr/>
          <p:nvPr/>
        </p:nvSpPr>
        <p:spPr>
          <a:xfrm>
            <a:off x="8215072" y="3540325"/>
            <a:ext cx="790577" cy="37147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u="sng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xmlns="" id="{C13A258F-C66F-47C1-8B58-C91BAFEF471C}"/>
              </a:ext>
            </a:extLst>
          </p:cNvPr>
          <p:cNvSpPr/>
          <p:nvPr/>
        </p:nvSpPr>
        <p:spPr>
          <a:xfrm>
            <a:off x="8215070" y="3251444"/>
            <a:ext cx="790577" cy="37147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xmlns="" id="{203B4BB2-0F2E-40BD-89BD-9CDC154A005F}"/>
              </a:ext>
            </a:extLst>
          </p:cNvPr>
          <p:cNvSpPr/>
          <p:nvPr/>
        </p:nvSpPr>
        <p:spPr>
          <a:xfrm>
            <a:off x="8215072" y="2948182"/>
            <a:ext cx="790577" cy="37147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xmlns="" id="{3960F11B-1BFD-4CFE-BB39-DC1557891095}"/>
              </a:ext>
            </a:extLst>
          </p:cNvPr>
          <p:cNvSpPr/>
          <p:nvPr/>
        </p:nvSpPr>
        <p:spPr>
          <a:xfrm>
            <a:off x="8215070" y="2659301"/>
            <a:ext cx="790577" cy="37147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xmlns="" id="{3175259B-49B6-4B8E-A1BC-C46DBA0BF944}"/>
              </a:ext>
            </a:extLst>
          </p:cNvPr>
          <p:cNvSpPr/>
          <p:nvPr/>
        </p:nvSpPr>
        <p:spPr>
          <a:xfrm>
            <a:off x="8215072" y="5278637"/>
            <a:ext cx="790577" cy="37147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u="sng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xmlns="" id="{E24FA485-44A4-4FCD-8B4A-5B6F9E8E2E73}"/>
              </a:ext>
            </a:extLst>
          </p:cNvPr>
          <p:cNvSpPr/>
          <p:nvPr/>
        </p:nvSpPr>
        <p:spPr>
          <a:xfrm>
            <a:off x="8215070" y="4989756"/>
            <a:ext cx="790577" cy="37147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xmlns="" id="{EFE7991D-8DBE-4708-943E-2D524051342A}"/>
              </a:ext>
            </a:extLst>
          </p:cNvPr>
          <p:cNvSpPr/>
          <p:nvPr/>
        </p:nvSpPr>
        <p:spPr>
          <a:xfrm>
            <a:off x="8215072" y="4686494"/>
            <a:ext cx="790577" cy="37147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xmlns="" id="{D9131F37-6711-4C30-9F1D-F67E04A9133F}"/>
              </a:ext>
            </a:extLst>
          </p:cNvPr>
          <p:cNvSpPr/>
          <p:nvPr/>
        </p:nvSpPr>
        <p:spPr>
          <a:xfrm>
            <a:off x="8215070" y="4397613"/>
            <a:ext cx="790577" cy="37147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xmlns="" id="{5FB89EBB-B040-49C1-8627-AA31EAE670AE}"/>
              </a:ext>
            </a:extLst>
          </p:cNvPr>
          <p:cNvSpPr/>
          <p:nvPr/>
        </p:nvSpPr>
        <p:spPr>
          <a:xfrm>
            <a:off x="8765262" y="3540325"/>
            <a:ext cx="790577" cy="37147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u="sng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xmlns="" id="{3B8A24FB-D5ED-4EF6-9C01-4EDB9FCDCFC3}"/>
              </a:ext>
            </a:extLst>
          </p:cNvPr>
          <p:cNvSpPr/>
          <p:nvPr/>
        </p:nvSpPr>
        <p:spPr>
          <a:xfrm>
            <a:off x="8765260" y="3251444"/>
            <a:ext cx="790577" cy="37147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xmlns="" id="{299ED4C2-F569-4AC3-908D-0D9F14E2C7D7}"/>
              </a:ext>
            </a:extLst>
          </p:cNvPr>
          <p:cNvSpPr/>
          <p:nvPr/>
        </p:nvSpPr>
        <p:spPr>
          <a:xfrm>
            <a:off x="8765262" y="2948182"/>
            <a:ext cx="790577" cy="37147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xmlns="" id="{006E0FF9-0B6D-4270-A64A-E7B56A0312E9}"/>
              </a:ext>
            </a:extLst>
          </p:cNvPr>
          <p:cNvSpPr/>
          <p:nvPr/>
        </p:nvSpPr>
        <p:spPr>
          <a:xfrm>
            <a:off x="8765260" y="2659301"/>
            <a:ext cx="790577" cy="37147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xmlns="" id="{4C930C0D-722B-47C4-A61A-3C6EB0441DB5}"/>
              </a:ext>
            </a:extLst>
          </p:cNvPr>
          <p:cNvSpPr/>
          <p:nvPr/>
        </p:nvSpPr>
        <p:spPr>
          <a:xfrm>
            <a:off x="8765262" y="5288797"/>
            <a:ext cx="790577" cy="37147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u="sng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xmlns="" id="{E970AA05-CDE8-408D-8E2B-1806C1D72A3A}"/>
              </a:ext>
            </a:extLst>
          </p:cNvPr>
          <p:cNvSpPr/>
          <p:nvPr/>
        </p:nvSpPr>
        <p:spPr>
          <a:xfrm>
            <a:off x="8765260" y="4989756"/>
            <a:ext cx="790577" cy="37147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xmlns="" id="{C276F8E6-38E7-4C28-8A71-3360730163E2}"/>
              </a:ext>
            </a:extLst>
          </p:cNvPr>
          <p:cNvSpPr/>
          <p:nvPr/>
        </p:nvSpPr>
        <p:spPr>
          <a:xfrm>
            <a:off x="8765262" y="4686494"/>
            <a:ext cx="790577" cy="37147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xmlns="" id="{D4786DF4-DA5A-4F22-9C5D-60EC4F451C7C}"/>
              </a:ext>
            </a:extLst>
          </p:cNvPr>
          <p:cNvSpPr/>
          <p:nvPr/>
        </p:nvSpPr>
        <p:spPr>
          <a:xfrm>
            <a:off x="8765260" y="4397613"/>
            <a:ext cx="790577" cy="37147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xmlns="" id="{655F9F3E-2154-4A43-813A-2650D4E41AEE}"/>
              </a:ext>
            </a:extLst>
          </p:cNvPr>
          <p:cNvSpPr txBox="1"/>
          <p:nvPr/>
        </p:nvSpPr>
        <p:spPr>
          <a:xfrm>
            <a:off x="7980954" y="1839185"/>
            <a:ext cx="1972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Partitions (stream)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xmlns="" id="{41DEC172-9D54-459A-9214-B112D6265713}"/>
              </a:ext>
            </a:extLst>
          </p:cNvPr>
          <p:cNvSpPr txBox="1"/>
          <p:nvPr/>
        </p:nvSpPr>
        <p:spPr>
          <a:xfrm>
            <a:off x="8099293" y="3960533"/>
            <a:ext cx="1599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Materialization</a:t>
            </a: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xmlns="" id="{149908CC-9E70-4E5E-8A1F-A6A3ECC8995E}"/>
              </a:ext>
            </a:extLst>
          </p:cNvPr>
          <p:cNvSpPr/>
          <p:nvPr/>
        </p:nvSpPr>
        <p:spPr>
          <a:xfrm>
            <a:off x="10106025" y="4907162"/>
            <a:ext cx="1247775" cy="37147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u="sng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xmlns="" id="{58CB8751-DF3E-40F8-BDDD-3763381D74AF}"/>
              </a:ext>
            </a:extLst>
          </p:cNvPr>
          <p:cNvSpPr/>
          <p:nvPr/>
        </p:nvSpPr>
        <p:spPr>
          <a:xfrm>
            <a:off x="10106025" y="5278637"/>
            <a:ext cx="1247775" cy="37147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u="sng" dirty="0">
                <a:solidFill>
                  <a:schemeClr val="tx1"/>
                </a:solidFill>
              </a:rPr>
              <a:t>8</a:t>
            </a:r>
          </a:p>
        </p:txBody>
      </p:sp>
      <p:cxnSp>
        <p:nvCxnSpPr>
          <p:cNvPr id="9" name="Connector: Curved 8">
            <a:extLst>
              <a:ext uri="{FF2B5EF4-FFF2-40B4-BE49-F238E27FC236}">
                <a16:creationId xmlns:a16="http://schemas.microsoft.com/office/drawing/2014/main" xmlns="" id="{B484454D-E633-467A-A26B-EDA38EA59543}"/>
              </a:ext>
            </a:extLst>
          </p:cNvPr>
          <p:cNvCxnSpPr>
            <a:stCxn id="110" idx="6"/>
            <a:endCxn id="120" idx="1"/>
          </p:cNvCxnSpPr>
          <p:nvPr/>
        </p:nvCxnSpPr>
        <p:spPr>
          <a:xfrm>
            <a:off x="9555839" y="3726063"/>
            <a:ext cx="550186" cy="1366837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or: Curved 20">
            <a:extLst>
              <a:ext uri="{FF2B5EF4-FFF2-40B4-BE49-F238E27FC236}">
                <a16:creationId xmlns:a16="http://schemas.microsoft.com/office/drawing/2014/main" xmlns="" id="{122F3E41-4EB9-4078-B6F2-F08215C61219}"/>
              </a:ext>
            </a:extLst>
          </p:cNvPr>
          <p:cNvCxnSpPr>
            <a:stCxn id="114" idx="6"/>
            <a:endCxn id="121" idx="1"/>
          </p:cNvCxnSpPr>
          <p:nvPr/>
        </p:nvCxnSpPr>
        <p:spPr>
          <a:xfrm flipV="1">
            <a:off x="9555839" y="5464375"/>
            <a:ext cx="550186" cy="10160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TextBox 125">
            <a:extLst>
              <a:ext uri="{FF2B5EF4-FFF2-40B4-BE49-F238E27FC236}">
                <a16:creationId xmlns:a16="http://schemas.microsoft.com/office/drawing/2014/main" xmlns="" id="{A40AC9AD-F177-4EC0-9A3D-E8C25DD571F7}"/>
              </a:ext>
            </a:extLst>
          </p:cNvPr>
          <p:cNvSpPr txBox="1"/>
          <p:nvPr/>
        </p:nvSpPr>
        <p:spPr>
          <a:xfrm>
            <a:off x="10352340" y="1839185"/>
            <a:ext cx="755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Reads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38835880-7D99-4A47-9BAF-F5114E033618}"/>
              </a:ext>
            </a:extLst>
          </p:cNvPr>
          <p:cNvSpPr/>
          <p:nvPr/>
        </p:nvSpPr>
        <p:spPr>
          <a:xfrm>
            <a:off x="8082221" y="2504805"/>
            <a:ext cx="1633301" cy="3300984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/>
          <p:cNvSpPr/>
          <p:nvPr/>
        </p:nvSpPr>
        <p:spPr>
          <a:xfrm>
            <a:off x="11684000" y="6354618"/>
            <a:ext cx="424873" cy="406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5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34269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D995E25-979D-406C-8738-845BCAD58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vCorfu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Sequencer/Layout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5701653-D114-46BE-B32A-DAD0B894F2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5869501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I/O limited by append server</a:t>
            </a:r>
          </a:p>
          <a:p>
            <a:r>
              <a:rPr lang="en-US" dirty="0"/>
              <a:t>Sequencer issues tokens (addresses) conditionally for log and streams without direct I/O</a:t>
            </a:r>
          </a:p>
          <a:p>
            <a:r>
              <a:rPr lang="en-US" dirty="0"/>
              <a:t>Layout service maps from log/stream addresses to replicas</a:t>
            </a:r>
          </a:p>
          <a:p>
            <a:r>
              <a:rPr lang="en-US" dirty="0"/>
              <a:t>Updates written to both log replicas and stream replicas</a:t>
            </a:r>
          </a:p>
          <a:p>
            <a:r>
              <a:rPr lang="en-US" dirty="0"/>
              <a:t>Allows elasticity, scalability, fault-tolerance</a:t>
            </a:r>
          </a:p>
        </p:txBody>
      </p:sp>
      <p:sp>
        <p:nvSpPr>
          <p:cNvPr id="5" name="Smiley Face 4">
            <a:extLst>
              <a:ext uri="{FF2B5EF4-FFF2-40B4-BE49-F238E27FC236}">
                <a16:creationId xmlns:a16="http://schemas.microsoft.com/office/drawing/2014/main" xmlns="" id="{E40103C0-E5CC-4202-83BE-22E2CAA97D4B}"/>
              </a:ext>
            </a:extLst>
          </p:cNvPr>
          <p:cNvSpPr/>
          <p:nvPr/>
        </p:nvSpPr>
        <p:spPr>
          <a:xfrm>
            <a:off x="8164057" y="2544568"/>
            <a:ext cx="1379621" cy="1325563"/>
          </a:xfrm>
          <a:prstGeom prst="smileyFac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9EE5BA8-CB41-48C2-810D-A390699EA429}"/>
              </a:ext>
            </a:extLst>
          </p:cNvPr>
          <p:cNvSpPr txBox="1"/>
          <p:nvPr/>
        </p:nvSpPr>
        <p:spPr>
          <a:xfrm>
            <a:off x="6983926" y="1825625"/>
            <a:ext cx="118013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Sequencer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E5913AB-6977-474E-9FFF-2FB62A008575}"/>
              </a:ext>
            </a:extLst>
          </p:cNvPr>
          <p:cNvSpPr txBox="1"/>
          <p:nvPr/>
        </p:nvSpPr>
        <p:spPr>
          <a:xfrm>
            <a:off x="9543678" y="1831265"/>
            <a:ext cx="81086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Layout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7B4520E-E189-402E-B035-03CCF82D0267}"/>
              </a:ext>
            </a:extLst>
          </p:cNvPr>
          <p:cNvSpPr txBox="1"/>
          <p:nvPr/>
        </p:nvSpPr>
        <p:spPr>
          <a:xfrm>
            <a:off x="6983926" y="4214102"/>
            <a:ext cx="117211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Global Log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7D18638-7CC5-4407-824B-96E4E68D847F}"/>
              </a:ext>
            </a:extLst>
          </p:cNvPr>
          <p:cNvSpPr txBox="1"/>
          <p:nvPr/>
        </p:nvSpPr>
        <p:spPr>
          <a:xfrm>
            <a:off x="9543678" y="4211610"/>
            <a:ext cx="157831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Stream Replica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8FC9E3A-B886-457E-AB44-D6FB92209BA8}"/>
              </a:ext>
            </a:extLst>
          </p:cNvPr>
          <p:cNvSpPr txBox="1"/>
          <p:nvPr/>
        </p:nvSpPr>
        <p:spPr>
          <a:xfrm>
            <a:off x="9543678" y="4580942"/>
            <a:ext cx="157831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Stream Replica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E96E680-FF7C-44DA-9474-B078DF0C309B}"/>
              </a:ext>
            </a:extLst>
          </p:cNvPr>
          <p:cNvSpPr txBox="1"/>
          <p:nvPr/>
        </p:nvSpPr>
        <p:spPr>
          <a:xfrm>
            <a:off x="9543677" y="4946568"/>
            <a:ext cx="157831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Stream Replica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xmlns="" id="{77595410-C945-4F84-AB37-0EEDA50FF9BC}"/>
              </a:ext>
            </a:extLst>
          </p:cNvPr>
          <p:cNvCxnSpPr>
            <a:stCxn id="5" idx="1"/>
          </p:cNvCxnSpPr>
          <p:nvPr/>
        </p:nvCxnSpPr>
        <p:spPr>
          <a:xfrm flipH="1" flipV="1">
            <a:off x="7707358" y="2194957"/>
            <a:ext cx="658740" cy="54373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xmlns="" id="{1502D809-4CFA-456F-B072-FD1F39352A0A}"/>
              </a:ext>
            </a:extLst>
          </p:cNvPr>
          <p:cNvCxnSpPr/>
          <p:nvPr/>
        </p:nvCxnSpPr>
        <p:spPr>
          <a:xfrm>
            <a:off x="7393033" y="2194957"/>
            <a:ext cx="847725" cy="6859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xmlns="" id="{154BAE7D-1590-462B-A2CB-1A190E29425B}"/>
              </a:ext>
            </a:extLst>
          </p:cNvPr>
          <p:cNvCxnSpPr>
            <a:stCxn id="5" idx="7"/>
          </p:cNvCxnSpPr>
          <p:nvPr/>
        </p:nvCxnSpPr>
        <p:spPr>
          <a:xfrm flipV="1">
            <a:off x="9341637" y="2194957"/>
            <a:ext cx="470746" cy="54373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xmlns="" id="{18DA4353-9FC6-42A6-A0F1-AAC415ADEC3E}"/>
              </a:ext>
            </a:extLst>
          </p:cNvPr>
          <p:cNvCxnSpPr/>
          <p:nvPr/>
        </p:nvCxnSpPr>
        <p:spPr>
          <a:xfrm flipH="1">
            <a:off x="9469483" y="2194957"/>
            <a:ext cx="619125" cy="6859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xmlns="" id="{E0CFCD37-A5ED-4A32-976E-D92A7BD98063}"/>
              </a:ext>
            </a:extLst>
          </p:cNvPr>
          <p:cNvCxnSpPr>
            <a:stCxn id="5" idx="3"/>
          </p:cNvCxnSpPr>
          <p:nvPr/>
        </p:nvCxnSpPr>
        <p:spPr>
          <a:xfrm flipH="1">
            <a:off x="7707358" y="3676007"/>
            <a:ext cx="658740" cy="53560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xmlns="" id="{986CF64B-B433-4091-9BA5-A1B118947577}"/>
              </a:ext>
            </a:extLst>
          </p:cNvPr>
          <p:cNvCxnSpPr/>
          <p:nvPr/>
        </p:nvCxnSpPr>
        <p:spPr>
          <a:xfrm flipV="1">
            <a:off x="7393033" y="3528651"/>
            <a:ext cx="847725" cy="68295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xmlns="" id="{149D25BB-4CBE-4FDE-85CC-F3596D1E263C}"/>
              </a:ext>
            </a:extLst>
          </p:cNvPr>
          <p:cNvCxnSpPr>
            <a:cxnSpLocks/>
          </p:cNvCxnSpPr>
          <p:nvPr/>
        </p:nvCxnSpPr>
        <p:spPr>
          <a:xfrm>
            <a:off x="9469483" y="3528651"/>
            <a:ext cx="685800" cy="68295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xmlns="" id="{C58E41A2-C8F1-463D-BACA-ACC5D621CB71}"/>
              </a:ext>
            </a:extLst>
          </p:cNvPr>
          <p:cNvCxnSpPr>
            <a:endCxn id="5" idx="6"/>
          </p:cNvCxnSpPr>
          <p:nvPr/>
        </p:nvCxnSpPr>
        <p:spPr>
          <a:xfrm flipH="1" flipV="1">
            <a:off x="9543678" y="3207350"/>
            <a:ext cx="984094" cy="100426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7634D674-FA64-4635-909C-06CB6A8DB519}"/>
              </a:ext>
            </a:extLst>
          </p:cNvPr>
          <p:cNvSpPr txBox="1"/>
          <p:nvPr/>
        </p:nvSpPr>
        <p:spPr>
          <a:xfrm>
            <a:off x="7869613" y="2189328"/>
            <a:ext cx="7623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Request</a:t>
            </a:r>
          </a:p>
          <a:p>
            <a:r>
              <a:rPr lang="en-US" sz="1200" dirty="0"/>
              <a:t>      Token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xmlns="" id="{21073DC7-4B18-4633-AEE5-F794DC47CD30}"/>
              </a:ext>
            </a:extLst>
          </p:cNvPr>
          <p:cNvSpPr/>
          <p:nvPr/>
        </p:nvSpPr>
        <p:spPr>
          <a:xfrm>
            <a:off x="7561643" y="2490337"/>
            <a:ext cx="174289" cy="158172"/>
          </a:xfrm>
          <a:prstGeom prst="ellipse">
            <a:avLst/>
          </a:prstGeom>
          <a:solidFill>
            <a:schemeClr val="bg1">
              <a:lumMod val="50000"/>
            </a:schemeClr>
          </a:solidFill>
          <a:scene3d>
            <a:camera prst="isometricOffAxis2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xmlns="" id="{898E932E-4B8D-4D4F-81E1-3C385C8ADD44}"/>
              </a:ext>
            </a:extLst>
          </p:cNvPr>
          <p:cNvSpPr/>
          <p:nvPr/>
        </p:nvSpPr>
        <p:spPr>
          <a:xfrm>
            <a:off x="9339628" y="2341074"/>
            <a:ext cx="174289" cy="158172"/>
          </a:xfrm>
          <a:prstGeom prst="ellipse">
            <a:avLst/>
          </a:prstGeom>
          <a:solidFill>
            <a:schemeClr val="bg1">
              <a:lumMod val="50000"/>
            </a:schemeClr>
          </a:solidFill>
          <a:scene3d>
            <a:camera prst="isometricOffAxis2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37C7F419-FFE3-41F4-90A2-B125526EB7D6}"/>
              </a:ext>
            </a:extLst>
          </p:cNvPr>
          <p:cNvSpPr txBox="1"/>
          <p:nvPr/>
        </p:nvSpPr>
        <p:spPr>
          <a:xfrm>
            <a:off x="9724620" y="2443948"/>
            <a:ext cx="9284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12.34.56.78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0BD34BB4-A9C3-44FB-BD0F-C8919C1A1FCB}"/>
              </a:ext>
            </a:extLst>
          </p:cNvPr>
          <p:cNvSpPr txBox="1"/>
          <p:nvPr/>
        </p:nvSpPr>
        <p:spPr>
          <a:xfrm>
            <a:off x="9290206" y="3701926"/>
            <a:ext cx="6815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Write</a:t>
            </a:r>
          </a:p>
          <a:p>
            <a:r>
              <a:rPr lang="en-US" sz="1200" dirty="0"/>
              <a:t>Commit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9926B862-1A2D-4E83-B881-1BE296EDA95E}"/>
              </a:ext>
            </a:extLst>
          </p:cNvPr>
          <p:cNvSpPr txBox="1"/>
          <p:nvPr/>
        </p:nvSpPr>
        <p:spPr>
          <a:xfrm>
            <a:off x="7893867" y="3758077"/>
            <a:ext cx="7780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       Write</a:t>
            </a:r>
          </a:p>
          <a:p>
            <a:r>
              <a:rPr lang="en-US" sz="1200" dirty="0"/>
              <a:t>Commit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xmlns="" id="{66108791-FF35-4B9F-90A1-B61D7540382F}"/>
              </a:ext>
            </a:extLst>
          </p:cNvPr>
          <p:cNvCxnSpPr>
            <a:cxnSpLocks/>
            <a:stCxn id="10" idx="3"/>
            <a:endCxn id="11" idx="1"/>
          </p:cNvCxnSpPr>
          <p:nvPr/>
        </p:nvCxnSpPr>
        <p:spPr>
          <a:xfrm flipV="1">
            <a:off x="8156042" y="4396276"/>
            <a:ext cx="1387636" cy="2492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xmlns="" id="{0C138638-C202-490B-9F86-05E87926FD92}"/>
              </a:ext>
            </a:extLst>
          </p:cNvPr>
          <p:cNvCxnSpPr>
            <a:stCxn id="10" idx="3"/>
            <a:endCxn id="12" idx="1"/>
          </p:cNvCxnSpPr>
          <p:nvPr/>
        </p:nvCxnSpPr>
        <p:spPr>
          <a:xfrm>
            <a:off x="8156042" y="4398768"/>
            <a:ext cx="1387636" cy="36684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xmlns="" id="{0698A78F-4AA6-4328-9EC1-8D48B3F85C7F}"/>
              </a:ext>
            </a:extLst>
          </p:cNvPr>
          <p:cNvCxnSpPr>
            <a:stCxn id="10" idx="3"/>
            <a:endCxn id="13" idx="1"/>
          </p:cNvCxnSpPr>
          <p:nvPr/>
        </p:nvCxnSpPr>
        <p:spPr>
          <a:xfrm>
            <a:off x="8156042" y="4398768"/>
            <a:ext cx="1387635" cy="732466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BE2030D7-E26F-4FCB-8908-191EA65075BC}"/>
              </a:ext>
            </a:extLst>
          </p:cNvPr>
          <p:cNvSpPr txBox="1"/>
          <p:nvPr/>
        </p:nvSpPr>
        <p:spPr>
          <a:xfrm>
            <a:off x="8476939" y="4162381"/>
            <a:ext cx="7547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Recovery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C67AED41-C679-4013-AD40-4A31097C6914}"/>
              </a:ext>
            </a:extLst>
          </p:cNvPr>
          <p:cNvSpPr txBox="1"/>
          <p:nvPr/>
        </p:nvSpPr>
        <p:spPr>
          <a:xfrm>
            <a:off x="9991742" y="3509621"/>
            <a:ext cx="4106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Ok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B215B52C-F7CD-41DD-ACE4-A8C8A3040665}"/>
              </a:ext>
            </a:extLst>
          </p:cNvPr>
          <p:cNvSpPr txBox="1"/>
          <p:nvPr/>
        </p:nvSpPr>
        <p:spPr>
          <a:xfrm>
            <a:off x="7730363" y="3464680"/>
            <a:ext cx="4106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Ok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11684000" y="6354618"/>
            <a:ext cx="424873" cy="406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6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12886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F5B45A8-5AEB-4230-9BA2-AD2F4AB17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Atomic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Append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B1269F7-00C9-4EFE-9791-B54875F3CB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887801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One log token, multiple stream tokens</a:t>
            </a:r>
          </a:p>
          <a:p>
            <a:r>
              <a:rPr lang="en-US" dirty="0"/>
              <a:t>Write to log, then to each stream replica</a:t>
            </a:r>
          </a:p>
          <a:p>
            <a:r>
              <a:rPr lang="en-US" dirty="0"/>
              <a:t>Commit sent to each replica</a:t>
            </a:r>
          </a:p>
          <a:p>
            <a:r>
              <a:rPr lang="en-US" dirty="0"/>
              <a:t>Write represented by one log entry but multiple stream tokens</a:t>
            </a:r>
          </a:p>
          <a:p>
            <a:r>
              <a:rPr lang="en-US" dirty="0"/>
              <a:t>Abort if any write fails (conditional tokens)</a:t>
            </a:r>
          </a:p>
        </p:txBody>
      </p:sp>
      <p:sp>
        <p:nvSpPr>
          <p:cNvPr id="5" name="Smiley Face 4">
            <a:extLst>
              <a:ext uri="{FF2B5EF4-FFF2-40B4-BE49-F238E27FC236}">
                <a16:creationId xmlns:a16="http://schemas.microsoft.com/office/drawing/2014/main" xmlns="" id="{14251B57-66F1-427F-9DF1-7B2CF161318A}"/>
              </a:ext>
            </a:extLst>
          </p:cNvPr>
          <p:cNvSpPr/>
          <p:nvPr/>
        </p:nvSpPr>
        <p:spPr>
          <a:xfrm>
            <a:off x="6019800" y="2766218"/>
            <a:ext cx="1379621" cy="1325563"/>
          </a:xfrm>
          <a:prstGeom prst="smileyFac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5A68C4C-AD1B-4348-8470-3C190254C59C}"/>
              </a:ext>
            </a:extLst>
          </p:cNvPr>
          <p:cNvSpPr txBox="1"/>
          <p:nvPr/>
        </p:nvSpPr>
        <p:spPr>
          <a:xfrm>
            <a:off x="9344026" y="2304553"/>
            <a:ext cx="150495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Sequencer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0A12C06-7356-463B-AD3B-604FB06D9951}"/>
              </a:ext>
            </a:extLst>
          </p:cNvPr>
          <p:cNvSpPr txBox="1"/>
          <p:nvPr/>
        </p:nvSpPr>
        <p:spPr>
          <a:xfrm>
            <a:off x="9344026" y="3198166"/>
            <a:ext cx="1495922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Global Log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C546D6B-D965-4537-8064-FDAD34841F70}"/>
              </a:ext>
            </a:extLst>
          </p:cNvPr>
          <p:cNvSpPr txBox="1"/>
          <p:nvPr/>
        </p:nvSpPr>
        <p:spPr>
          <a:xfrm>
            <a:off x="9344026" y="4091779"/>
            <a:ext cx="2040174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Stream Replica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2E7D99A-7020-4261-B0B7-7FBD157EB5E7}"/>
              </a:ext>
            </a:extLst>
          </p:cNvPr>
          <p:cNvSpPr txBox="1"/>
          <p:nvPr/>
        </p:nvSpPr>
        <p:spPr>
          <a:xfrm>
            <a:off x="9344026" y="4553444"/>
            <a:ext cx="2040174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Stream Replica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118C7DA-519B-421B-B18C-D2DC7726CD4F}"/>
              </a:ext>
            </a:extLst>
          </p:cNvPr>
          <p:cNvSpPr txBox="1"/>
          <p:nvPr/>
        </p:nvSpPr>
        <p:spPr>
          <a:xfrm>
            <a:off x="9344026" y="5015109"/>
            <a:ext cx="2040174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Stream Replica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xmlns="" id="{2A285124-C8A8-49E3-A10D-9AF63A6B52BE}"/>
              </a:ext>
            </a:extLst>
          </p:cNvPr>
          <p:cNvCxnSpPr>
            <a:stCxn id="5" idx="7"/>
            <a:endCxn id="6" idx="1"/>
          </p:cNvCxnSpPr>
          <p:nvPr/>
        </p:nvCxnSpPr>
        <p:spPr>
          <a:xfrm flipV="1">
            <a:off x="7197380" y="2535386"/>
            <a:ext cx="2146646" cy="424956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xmlns="" id="{ABD01E64-4226-4F18-ACD7-95A9D561E05F}"/>
              </a:ext>
            </a:extLst>
          </p:cNvPr>
          <p:cNvCxnSpPr>
            <a:stCxn id="5" idx="6"/>
            <a:endCxn id="8" idx="1"/>
          </p:cNvCxnSpPr>
          <p:nvPr/>
        </p:nvCxnSpPr>
        <p:spPr>
          <a:xfrm flipV="1">
            <a:off x="7399421" y="3428999"/>
            <a:ext cx="1944605" cy="1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xmlns="" id="{91DBAEAC-FD87-4B3C-9843-E9012436159D}"/>
              </a:ext>
            </a:extLst>
          </p:cNvPr>
          <p:cNvCxnSpPr>
            <a:stCxn id="5" idx="5"/>
            <a:endCxn id="9" idx="1"/>
          </p:cNvCxnSpPr>
          <p:nvPr/>
        </p:nvCxnSpPr>
        <p:spPr>
          <a:xfrm>
            <a:off x="7197380" y="3897657"/>
            <a:ext cx="2146646" cy="424955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xmlns="" id="{3EBEDF39-0BD7-4D7F-96AB-E05289E6E3DD}"/>
              </a:ext>
            </a:extLst>
          </p:cNvPr>
          <p:cNvCxnSpPr>
            <a:stCxn id="5" idx="5"/>
            <a:endCxn id="10" idx="1"/>
          </p:cNvCxnSpPr>
          <p:nvPr/>
        </p:nvCxnSpPr>
        <p:spPr>
          <a:xfrm>
            <a:off x="7197380" y="3897657"/>
            <a:ext cx="2146646" cy="88662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xmlns="" id="{FED56E64-DA9D-431A-8E5E-D6309A4DB1C3}"/>
              </a:ext>
            </a:extLst>
          </p:cNvPr>
          <p:cNvCxnSpPr>
            <a:stCxn id="5" idx="5"/>
            <a:endCxn id="11" idx="1"/>
          </p:cNvCxnSpPr>
          <p:nvPr/>
        </p:nvCxnSpPr>
        <p:spPr>
          <a:xfrm>
            <a:off x="7197380" y="3897657"/>
            <a:ext cx="2146646" cy="1348285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C489907F-F134-4821-8CE7-A81BB1CC3F2A}"/>
              </a:ext>
            </a:extLst>
          </p:cNvPr>
          <p:cNvSpPr txBox="1"/>
          <p:nvPr/>
        </p:nvSpPr>
        <p:spPr>
          <a:xfrm>
            <a:off x="7483214" y="2396885"/>
            <a:ext cx="13664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1a. Request tokens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ECE44822-DBF8-41A0-8952-94B49B006652}"/>
              </a:ext>
            </a:extLst>
          </p:cNvPr>
          <p:cNvSpPr txBox="1"/>
          <p:nvPr/>
        </p:nvSpPr>
        <p:spPr>
          <a:xfrm>
            <a:off x="7707666" y="2828833"/>
            <a:ext cx="22840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1b. Global token, 3 stream tokens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BF684D6B-6ED8-45B4-9FF1-FCD316ECCAF3}"/>
              </a:ext>
            </a:extLst>
          </p:cNvPr>
          <p:cNvSpPr txBox="1"/>
          <p:nvPr/>
        </p:nvSpPr>
        <p:spPr>
          <a:xfrm>
            <a:off x="7506375" y="3191175"/>
            <a:ext cx="17270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2a. Write       6a. Commit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AC912CCF-4BF0-4129-B87C-753542E356C7}"/>
              </a:ext>
            </a:extLst>
          </p:cNvPr>
          <p:cNvSpPr txBox="1"/>
          <p:nvPr/>
        </p:nvSpPr>
        <p:spPr>
          <a:xfrm>
            <a:off x="7506375" y="3412182"/>
            <a:ext cx="14189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2b. Ok            6b. Ok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E4B8BC1E-B6A1-4E91-8382-E30DD38DD20B}"/>
              </a:ext>
            </a:extLst>
          </p:cNvPr>
          <p:cNvSpPr txBox="1"/>
          <p:nvPr/>
        </p:nvSpPr>
        <p:spPr>
          <a:xfrm>
            <a:off x="7617015" y="3766148"/>
            <a:ext cx="8822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2-5a. Write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A556B978-90E1-4538-B71A-8A043D9E66D3}"/>
              </a:ext>
            </a:extLst>
          </p:cNvPr>
          <p:cNvSpPr txBox="1"/>
          <p:nvPr/>
        </p:nvSpPr>
        <p:spPr>
          <a:xfrm>
            <a:off x="7196246" y="4249456"/>
            <a:ext cx="7152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2-5b. Ok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0638B07E-9787-4862-98BE-92605DDBD1A1}"/>
              </a:ext>
            </a:extLst>
          </p:cNvPr>
          <p:cNvSpPr txBox="1"/>
          <p:nvPr/>
        </p:nvSpPr>
        <p:spPr>
          <a:xfrm>
            <a:off x="8369880" y="3910050"/>
            <a:ext cx="10326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7-9a. Commit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9CDB5594-6592-4D6D-9E0C-552B046796C4}"/>
              </a:ext>
            </a:extLst>
          </p:cNvPr>
          <p:cNvSpPr txBox="1"/>
          <p:nvPr/>
        </p:nvSpPr>
        <p:spPr>
          <a:xfrm>
            <a:off x="8210093" y="4838409"/>
            <a:ext cx="7152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7-9b. Ok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11684000" y="6354618"/>
            <a:ext cx="424873" cy="406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7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22297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545</TotalTime>
  <Words>1895</Words>
  <Application>Microsoft Office PowerPoint</Application>
  <PresentationFormat>Widescreen</PresentationFormat>
  <Paragraphs>475</Paragraphs>
  <Slides>41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8" baseType="lpstr">
      <vt:lpstr>Arial</vt:lpstr>
      <vt:lpstr>Calibri</vt:lpstr>
      <vt:lpstr>Calibri Light</vt:lpstr>
      <vt:lpstr>Cambria Math</vt:lpstr>
      <vt:lpstr>Courier New</vt:lpstr>
      <vt:lpstr>Wingdings</vt:lpstr>
      <vt:lpstr>Office Theme</vt:lpstr>
      <vt:lpstr>Strongly Consistent</vt:lpstr>
      <vt:lpstr>Strong Consistency</vt:lpstr>
      <vt:lpstr>vCorfu: A Cloud-Scale Object Store on a Shared Log</vt:lpstr>
      <vt:lpstr>NoSQL</vt:lpstr>
      <vt:lpstr>Distributed Shared Logs</vt:lpstr>
      <vt:lpstr>Problem Statement</vt:lpstr>
      <vt:lpstr>vCorfu</vt:lpstr>
      <vt:lpstr>vCorfu Sequencer/Layout</vt:lpstr>
      <vt:lpstr>Atomic Append</vt:lpstr>
      <vt:lpstr>Global Log/Materialized Stream benefits</vt:lpstr>
      <vt:lpstr>vCorfu Architecture</vt:lpstr>
      <vt:lpstr>Composable SMR</vt:lpstr>
      <vt:lpstr>Backpointers</vt:lpstr>
      <vt:lpstr>Hole-Filling</vt:lpstr>
      <vt:lpstr>vCorfu vs. Cassandra</vt:lpstr>
      <vt:lpstr>Stream Replica Failure</vt:lpstr>
      <vt:lpstr>CSMR Performance</vt:lpstr>
      <vt:lpstr>Criticisms</vt:lpstr>
      <vt:lpstr>Closing Thoughts</vt:lpstr>
      <vt:lpstr>ALOHA-KV: High Performance Read-only and Write-only Distributed Transactions</vt:lpstr>
      <vt:lpstr>Motivation</vt:lpstr>
      <vt:lpstr>State-of-the-Art</vt:lpstr>
      <vt:lpstr>System Model</vt:lpstr>
      <vt:lpstr>System Architecture</vt:lpstr>
      <vt:lpstr>Epoch Based Concurrency Control (ECC)</vt:lpstr>
      <vt:lpstr>Data Representation in Storage</vt:lpstr>
      <vt:lpstr>Transaction Protocol for FE</vt:lpstr>
      <vt:lpstr>Fault Tolerance</vt:lpstr>
      <vt:lpstr>System Throughput</vt:lpstr>
      <vt:lpstr>Epoch Switch Scalability under Hierarchy</vt:lpstr>
      <vt:lpstr>ALOHA-KV vs RAMP</vt:lpstr>
      <vt:lpstr>Effect of Epoch Duration and Transaction Size</vt:lpstr>
      <vt:lpstr>Pros</vt:lpstr>
      <vt:lpstr>Cons</vt:lpstr>
      <vt:lpstr>Discussion</vt:lpstr>
      <vt:lpstr>Discussion vCorfu</vt:lpstr>
      <vt:lpstr>Discussion ALOHA-KV</vt:lpstr>
      <vt:lpstr>Building Bridges between vCorfu and ALOHA-KV</vt:lpstr>
      <vt:lpstr>Similarities between vCorfu and KV-ALOHA</vt:lpstr>
      <vt:lpstr>Dissimilarities between vCorfu and ALOHA-KV</vt:lpstr>
      <vt:lpstr>Combining vCorfu and ALOHA-KV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Himel Dev</dc:creator>
  <cp:lastModifiedBy>Himel Dev</cp:lastModifiedBy>
  <cp:revision>122</cp:revision>
  <dcterms:created xsi:type="dcterms:W3CDTF">2018-02-09T15:38:09Z</dcterms:created>
  <dcterms:modified xsi:type="dcterms:W3CDTF">2018-02-12T20:49:31Z</dcterms:modified>
</cp:coreProperties>
</file>