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EBD4-6723-4B8D-8D43-B69B1E3CBBC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5C9E-110D-42B5-B285-8864E08E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EBD4-6723-4B8D-8D43-B69B1E3CBBC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5C9E-110D-42B5-B285-8864E08E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1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EBD4-6723-4B8D-8D43-B69B1E3CBBC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5C9E-110D-42B5-B285-8864E08E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EBD4-6723-4B8D-8D43-B69B1E3CBBC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5C9E-110D-42B5-B285-8864E08E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EBD4-6723-4B8D-8D43-B69B1E3CBBC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5C9E-110D-42B5-B285-8864E08E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EBD4-6723-4B8D-8D43-B69B1E3CBBC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5C9E-110D-42B5-B285-8864E08E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EBD4-6723-4B8D-8D43-B69B1E3CBBC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5C9E-110D-42B5-B285-8864E08E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EBD4-6723-4B8D-8D43-B69B1E3CBBC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5C9E-110D-42B5-B285-8864E08E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0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EBD4-6723-4B8D-8D43-B69B1E3CBBC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5C9E-110D-42B5-B285-8864E08E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3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EBD4-6723-4B8D-8D43-B69B1E3CBBC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5C9E-110D-42B5-B285-8864E08E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7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EBD4-6723-4B8D-8D43-B69B1E3CBBC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5C9E-110D-42B5-B285-8864E08E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EBD4-6723-4B8D-8D43-B69B1E3CBBC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5C9E-110D-42B5-B285-8864E08E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3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ECE418: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The Fourier Transform is very popular!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93540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2D Fourier Transform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11" y="2356969"/>
            <a:ext cx="4378378" cy="3288649"/>
          </a:xfrm>
        </p:spPr>
      </p:pic>
    </p:spTree>
    <p:extLst>
      <p:ext uri="{BB962C8B-B14F-4D97-AF65-F5344CB8AC3E}">
        <p14:creationId xmlns:p14="http://schemas.microsoft.com/office/powerpoint/2010/main" val="197681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Aliasing artifacts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8" y="2119121"/>
            <a:ext cx="5419232" cy="35285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57" y="2193037"/>
            <a:ext cx="3308787" cy="33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2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Remote Sensing: The Beginning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8983"/>
            <a:ext cx="10515600" cy="3024621"/>
          </a:xfrm>
        </p:spPr>
      </p:pic>
      <p:sp>
        <p:nvSpPr>
          <p:cNvPr id="5" name="TextBox 4"/>
          <p:cNvSpPr txBox="1"/>
          <p:nvPr/>
        </p:nvSpPr>
        <p:spPr>
          <a:xfrm>
            <a:off x="1245199" y="6062119"/>
            <a:ext cx="885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Aerial views of Frankfurt, Germany, 1909. Pictures taken by pigeon retrofitted with camera. </a:t>
            </a:r>
          </a:p>
          <a:p>
            <a:r>
              <a:rPr lang="en-US" dirty="0" smtClean="0"/>
              <a:t>Frame rate: 1 picture every 5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5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Remote Sensing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5" y="1614323"/>
            <a:ext cx="4059621" cy="27456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77" y="1614323"/>
            <a:ext cx="3295079" cy="2516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71" y="5051862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18" y="4573819"/>
            <a:ext cx="3257879" cy="21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1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Medical images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3" y="2073165"/>
            <a:ext cx="3348640" cy="25114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04" y="1989083"/>
            <a:ext cx="2756337" cy="2756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16" y="1989084"/>
            <a:ext cx="3519737" cy="2660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7" y="4745420"/>
            <a:ext cx="3048000" cy="2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Radar and Sonar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43" y="2262653"/>
            <a:ext cx="2619375" cy="1743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79" y="2262653"/>
            <a:ext cx="2354317" cy="2354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3" y="2218366"/>
            <a:ext cx="3289244" cy="2442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9" y="4469523"/>
            <a:ext cx="3171209" cy="1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9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Robotics and navigation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1" y="2035312"/>
            <a:ext cx="4628822" cy="23144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5312"/>
            <a:ext cx="4175234" cy="2348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4530064"/>
            <a:ext cx="2766629" cy="2073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58" y="4489067"/>
            <a:ext cx="28575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5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Automatic character recognition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42" y="1825625"/>
            <a:ext cx="4304716" cy="4351338"/>
          </a:xfrm>
        </p:spPr>
      </p:pic>
    </p:spTree>
    <p:extLst>
      <p:ext uri="{BB962C8B-B14F-4D97-AF65-F5344CB8AC3E}">
        <p14:creationId xmlns:p14="http://schemas.microsoft.com/office/powerpoint/2010/main" val="92096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Law enforcement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5" y="2420007"/>
            <a:ext cx="4267838" cy="263856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84" y="1910584"/>
            <a:ext cx="5427361" cy="30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Business </a:t>
            </a:r>
            <a:r>
              <a:rPr lang="en-US" dirty="0" smtClean="0"/>
              <a:t>and entertainment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1" y="1868213"/>
            <a:ext cx="3688581" cy="27682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62" y="1983828"/>
            <a:ext cx="2749296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61" y="1926274"/>
            <a:ext cx="3998528" cy="2248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40" y="4636448"/>
            <a:ext cx="3096371" cy="1882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42" y="4555165"/>
            <a:ext cx="3838247" cy="2160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49" y="4636447"/>
            <a:ext cx="1515759" cy="201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0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74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ECE418: Introduction</vt:lpstr>
      <vt:lpstr>          Remote Sensing: The Beginning</vt:lpstr>
      <vt:lpstr>                  Remote Sensing</vt:lpstr>
      <vt:lpstr>                         Medical images</vt:lpstr>
      <vt:lpstr>                   Radar and Sonar</vt:lpstr>
      <vt:lpstr>                  Robotics and navigation</vt:lpstr>
      <vt:lpstr>          Automatic character recognition</vt:lpstr>
      <vt:lpstr>                        Law enforcement</vt:lpstr>
      <vt:lpstr>               Business and entertainment</vt:lpstr>
      <vt:lpstr>       The Fourier Transform is very popular!</vt:lpstr>
      <vt:lpstr>                      2D Fourier Transform</vt:lpstr>
      <vt:lpstr>                        Aliasing artifacts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ECE418: Introduction</dc:title>
  <dc:creator>pmoulin</dc:creator>
  <cp:lastModifiedBy>pmoulin</cp:lastModifiedBy>
  <cp:revision>10</cp:revision>
  <dcterms:created xsi:type="dcterms:W3CDTF">2017-01-17T17:56:46Z</dcterms:created>
  <dcterms:modified xsi:type="dcterms:W3CDTF">2017-01-24T17:14:28Z</dcterms:modified>
</cp:coreProperties>
</file>