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8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480506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1905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5780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0149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6247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6133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0440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930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538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9998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151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4386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37213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02235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63854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91154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407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98717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52301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41341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87212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04741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9613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5062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8258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3072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6387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9053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6463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753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9500" y="1846803"/>
            <a:ext cx="2808000" cy="2806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83103" y="712140"/>
            <a:ext cx="6244200" cy="3835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265500" y="2735370"/>
            <a:ext cx="4045200" cy="1345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Coil Gun Control System and UI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Group 52 - Adwaita Dani, Bryan Mbanefo, Felipe Fregoso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2400250" y="3473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Microcontroller Circuit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0250" y="865421"/>
            <a:ext cx="3851449" cy="3829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Power - Capacitor Bank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2410100" y="1148899"/>
            <a:ext cx="6321600" cy="344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200 V power supply to provide voltage to the 10,000 uF capacitors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1050" y="1847075"/>
            <a:ext cx="5885850" cy="266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1911850" y="575950"/>
            <a:ext cx="68100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Power - Sensor and Microcontroller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2410100" y="1595775"/>
            <a:ext cx="6321600" cy="185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24V power supply to LIDAR</a:t>
            </a:r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24V to 5V buck converter for  the microcontroller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1911850" y="575950"/>
            <a:ext cx="68100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Power - Sensor and Microcontroller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55" name="Shape 155" descr="Buck Convert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1849" y="1211350"/>
            <a:ext cx="6809999" cy="325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2493450" y="575950"/>
            <a:ext cx="62283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Printed Circuit Boards</a:t>
            </a:r>
          </a:p>
        </p:txBody>
      </p:sp>
      <p:pic>
        <p:nvPicPr>
          <p:cNvPr id="161" name="Shape 161" descr="IMG_169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9812" y="1211350"/>
            <a:ext cx="4584373" cy="34382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Shape 162"/>
          <p:cNvCxnSpPr/>
          <p:nvPr/>
        </p:nvCxnSpPr>
        <p:spPr>
          <a:xfrm rot="10800000">
            <a:off x="5809375" y="2803325"/>
            <a:ext cx="1054800" cy="0"/>
          </a:xfrm>
          <a:prstGeom prst="straightConnector1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3" name="Shape 163"/>
          <p:cNvCxnSpPr/>
          <p:nvPr/>
        </p:nvCxnSpPr>
        <p:spPr>
          <a:xfrm>
            <a:off x="2279825" y="2928837"/>
            <a:ext cx="830400" cy="3300"/>
          </a:xfrm>
          <a:prstGeom prst="straightConnector1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4" name="Shape 164"/>
          <p:cNvSpPr txBox="1"/>
          <p:nvPr/>
        </p:nvSpPr>
        <p:spPr>
          <a:xfrm>
            <a:off x="6864175" y="2562725"/>
            <a:ext cx="1700400" cy="48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Controller Board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445700" y="2689900"/>
            <a:ext cx="1834200" cy="48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Power Supply Board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Sensor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Original sensor used three photodiodes at different points on the tube</a:t>
            </a:r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Use time projectile passes between two sensors to calculate the velocity</a:t>
            </a:r>
          </a:p>
          <a:p>
            <a:pPr marL="514350" lvl="0" indent="-28575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Highest velocity reached was ~10 m/s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Old Sensor System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0123" y="1211350"/>
            <a:ext cx="4423749" cy="33178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8" name="Shape 178"/>
          <p:cNvCxnSpPr/>
          <p:nvPr/>
        </p:nvCxnSpPr>
        <p:spPr>
          <a:xfrm rot="10800000">
            <a:off x="5676775" y="2405825"/>
            <a:ext cx="1054800" cy="0"/>
          </a:xfrm>
          <a:prstGeom prst="straightConnector1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9" name="Shape 179"/>
          <p:cNvSpPr txBox="1"/>
          <p:nvPr/>
        </p:nvSpPr>
        <p:spPr>
          <a:xfrm>
            <a:off x="6783875" y="2165225"/>
            <a:ext cx="836700" cy="48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Laser</a:t>
            </a:r>
          </a:p>
        </p:txBody>
      </p:sp>
      <p:cxnSp>
        <p:nvCxnSpPr>
          <p:cNvPr id="180" name="Shape 180"/>
          <p:cNvCxnSpPr/>
          <p:nvPr/>
        </p:nvCxnSpPr>
        <p:spPr>
          <a:xfrm rot="10800000">
            <a:off x="5676775" y="3269325"/>
            <a:ext cx="1054800" cy="0"/>
          </a:xfrm>
          <a:prstGeom prst="straightConnector1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1" name="Shape 181"/>
          <p:cNvSpPr txBox="1"/>
          <p:nvPr/>
        </p:nvSpPr>
        <p:spPr>
          <a:xfrm>
            <a:off x="6783875" y="3028725"/>
            <a:ext cx="1346100" cy="48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Photodiode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Sensor - Lidar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Pulsed laser to to that reflects of projectile to give the distance</a:t>
            </a:r>
          </a:p>
          <a:p>
            <a:pPr marL="514350" lvl="0" indent="-28575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Resolution within 0.1mm</a:t>
            </a: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 l="25340" r="-25339"/>
          <a:stretch/>
        </p:blipFill>
        <p:spPr>
          <a:xfrm>
            <a:off x="3923899" y="2709525"/>
            <a:ext cx="3177471" cy="1721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did we choose this Lidar?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2282521" y="1211350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Resolution within 0.1mm.</a:t>
            </a:r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Variable output response time.</a:t>
            </a:r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Analog and Switching outputs</a:t>
            </a:r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Size/Dimensions</a:t>
            </a:r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Ease of programmability</a:t>
            </a:r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Measuring range of 0.05m - 10m</a:t>
            </a:r>
          </a:p>
          <a:p>
            <a:pPr marL="514350" lvl="0" indent="-28575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Output rate 1ms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Sample Data from LIDAR</a:t>
            </a:r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9849" y="1135149"/>
            <a:ext cx="4704300" cy="352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4887" y="4462824"/>
            <a:ext cx="594225" cy="20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Uses electromagnetic force to fire a projectile</a:t>
            </a:r>
          </a:p>
          <a:p>
            <a:pPr marL="514350" lvl="0" indent="-28575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Large amounts of current discharged in the windings to propel the projectile forward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744300" y="564100"/>
            <a:ext cx="7966500" cy="101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39285"/>
              <a:buFont typeface="Arial"/>
              <a:buNone/>
            </a:pPr>
            <a:r>
              <a:rPr lang="en" sz="2800"/>
              <a:t>How do we find the optimal firing position?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975" y="1250300"/>
            <a:ext cx="4339867" cy="325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3142" y="1250300"/>
            <a:ext cx="4339867" cy="325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/>
        </p:nvSpPr>
        <p:spPr>
          <a:xfrm>
            <a:off x="1034400" y="1108225"/>
            <a:ext cx="3326100" cy="33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Optimal Stage 1, Non-optimal Stage 2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5020025" y="1108225"/>
            <a:ext cx="3326100" cy="33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Non-optimal Stage 1, Optimal Stage 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2488800" y="575950"/>
            <a:ext cx="4728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Acceleration versus time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439" y="1211349"/>
            <a:ext cx="4434209" cy="332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4549" y="1238387"/>
            <a:ext cx="4362124" cy="32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/>
          <p:nvPr/>
        </p:nvSpPr>
        <p:spPr>
          <a:xfrm>
            <a:off x="1034400" y="1108225"/>
            <a:ext cx="3326100" cy="33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Optimal Stage 1, Non-optimal Stage 2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5032550" y="1108225"/>
            <a:ext cx="3326100" cy="33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Non-optimal Stage 1, Optimal Stage 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1312975" y="558325"/>
            <a:ext cx="74211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Bullet Speed with LIDAR-based Trigger</a:t>
            </a:r>
          </a:p>
        </p:txBody>
      </p:sp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550" y="1193725"/>
            <a:ext cx="4303724" cy="322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6400" y="1193725"/>
            <a:ext cx="4303724" cy="32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5300" y="4220974"/>
            <a:ext cx="594225" cy="20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9025" y="4220974"/>
            <a:ext cx="594225" cy="20054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/>
        </p:nvSpPr>
        <p:spPr>
          <a:xfrm>
            <a:off x="1034400" y="1108225"/>
            <a:ext cx="3326100" cy="33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Optimal Stage 1, Non-optimal Stage 2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4975212" y="1108225"/>
            <a:ext cx="3326100" cy="33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Non-optimal Stage 1, Optimal Stage 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User Interface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Ease of use: Only press Fire button</a:t>
            </a:r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Display required data as plots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2400250" y="4235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GUI Data Display</a:t>
            </a:r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075" y="999800"/>
            <a:ext cx="5559850" cy="370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Accomplishments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More accurate technique of measurement</a:t>
            </a:r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Attainment of higher top speed </a:t>
            </a:r>
          </a:p>
          <a:p>
            <a:pPr marL="514350" lvl="0" indent="-28575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Creation of a platform for ease of data viewing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Future Work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Documentation and instruction for firing</a:t>
            </a:r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Create permanent product for future EOHs</a:t>
            </a:r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Add striped bullet sensing to improve speed</a:t>
            </a:r>
          </a:p>
          <a:p>
            <a:pPr marL="514350" lvl="0" indent="-28575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Make trigger a function of both position and velocity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Striped bullet diagram</a:t>
            </a:r>
          </a:p>
        </p:txBody>
      </p:sp>
      <p:pic>
        <p:nvPicPr>
          <p:cNvPr id="260" name="Shape 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9200" y="1211350"/>
            <a:ext cx="4834174" cy="336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Special Thanks to: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Luke Wendt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Chris Barth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Scott A. McDonald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Kevin </a:t>
            </a:r>
            <a:r>
              <a:rPr lang="en" dirty="0" err="1"/>
              <a:t>Colravy</a:t>
            </a:r>
            <a:endParaRPr lang="en" dirty="0"/>
          </a:p>
          <a:p>
            <a:pPr marL="457200" lvl="0" indent="-228600">
              <a:spcBef>
                <a:spcPts val="0"/>
              </a:spcBef>
            </a:pPr>
            <a:r>
              <a:rPr lang="en" dirty="0"/>
              <a:t>Professor </a:t>
            </a:r>
            <a:r>
              <a:rPr lang="en" dirty="0" err="1"/>
              <a:t>Reinhard</a:t>
            </a:r>
            <a:endParaRPr lang="en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 you!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Coil Gun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3799" y="1211350"/>
            <a:ext cx="6136401" cy="3451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Objectives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Control circuit for trigger timing</a:t>
            </a:r>
          </a:p>
          <a:p>
            <a:pPr marL="514350" lvl="0" indent="-28575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User Interface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9725" y="429725"/>
            <a:ext cx="4690625" cy="422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Projectile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471628" y="1595775"/>
            <a:ext cx="4260000" cy="30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Cylinder height: 2.5 cm</a:t>
            </a:r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Outer diameter: 2.4 cm</a:t>
            </a:r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Inner diameter: 1.6 cm</a:t>
            </a:r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Materials: Aluminum and Copper</a:t>
            </a:r>
          </a:p>
        </p:txBody>
      </p:sp>
      <p:pic>
        <p:nvPicPr>
          <p:cNvPr id="108" name="Shape 108" descr="IMG_143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600" y="1211348"/>
            <a:ext cx="3868028" cy="2900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Barrel Dimensions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2724" y="1211352"/>
            <a:ext cx="7260851" cy="2901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Shape 115"/>
          <p:cNvCxnSpPr/>
          <p:nvPr/>
        </p:nvCxnSpPr>
        <p:spPr>
          <a:xfrm rot="10800000">
            <a:off x="1975525" y="3324425"/>
            <a:ext cx="12000" cy="903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6" name="Shape 116"/>
          <p:cNvSpPr txBox="1"/>
          <p:nvPr/>
        </p:nvSpPr>
        <p:spPr>
          <a:xfrm>
            <a:off x="1695775" y="4228025"/>
            <a:ext cx="571500" cy="42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Coil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Trigger Circuit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917052" y="1306675"/>
            <a:ext cx="4804799" cy="30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Team 53’s work with the project</a:t>
            </a:r>
          </a:p>
          <a:p>
            <a:pPr marL="514350" lvl="0" indent="-28575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Need to supply them with 5V to trigger the SCRs</a:t>
            </a:r>
          </a:p>
        </p:txBody>
      </p:sp>
      <p:pic>
        <p:nvPicPr>
          <p:cNvPr id="123" name="Shape 123" descr="IMG_169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000" y="1374465"/>
            <a:ext cx="3192779" cy="2394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Microcontroller ATmega328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Receive analog data from position sensor</a:t>
            </a:r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Send digital signal to trigger circuit to discharge the capacitor</a:t>
            </a:r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Sample data at 8 kHz</a:t>
            </a:r>
          </a:p>
          <a:p>
            <a:pPr marL="514350" lvl="0" indent="-28575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Serial communication between microcontroller and user interface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Microsoft Macintosh PowerPoint</Application>
  <PresentationFormat>On-screen Show (16:9)</PresentationFormat>
  <Paragraphs>84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Raleway</vt:lpstr>
      <vt:lpstr>Arial</vt:lpstr>
      <vt:lpstr>Lato</vt:lpstr>
      <vt:lpstr>swiss-2</vt:lpstr>
      <vt:lpstr>Coil Gun Control System and UI</vt:lpstr>
      <vt:lpstr>Introduction</vt:lpstr>
      <vt:lpstr>The Coil Gun</vt:lpstr>
      <vt:lpstr>Objectives</vt:lpstr>
      <vt:lpstr>PowerPoint Presentation</vt:lpstr>
      <vt:lpstr>Projectile</vt:lpstr>
      <vt:lpstr>Barrel Dimensions</vt:lpstr>
      <vt:lpstr>Trigger Circuit</vt:lpstr>
      <vt:lpstr>Microcontroller ATmega328</vt:lpstr>
      <vt:lpstr>Microcontroller Circuit</vt:lpstr>
      <vt:lpstr>Power - Capacitor Bank</vt:lpstr>
      <vt:lpstr>Power - Sensor and Microcontroller</vt:lpstr>
      <vt:lpstr>Power - Sensor and Microcontroller</vt:lpstr>
      <vt:lpstr>Printed Circuit Boards</vt:lpstr>
      <vt:lpstr>Sensor</vt:lpstr>
      <vt:lpstr>Old Sensor System</vt:lpstr>
      <vt:lpstr>Sensor - Lidar</vt:lpstr>
      <vt:lpstr>Why did we choose this Lidar?</vt:lpstr>
      <vt:lpstr>Sample Data from LIDAR</vt:lpstr>
      <vt:lpstr>How do we find the optimal firing position? </vt:lpstr>
      <vt:lpstr>Acceleration versus time</vt:lpstr>
      <vt:lpstr>Bullet Speed with LIDAR-based Trigger</vt:lpstr>
      <vt:lpstr>User Interface</vt:lpstr>
      <vt:lpstr>GUI Data Display</vt:lpstr>
      <vt:lpstr>Accomplishments</vt:lpstr>
      <vt:lpstr>Future Work</vt:lpstr>
      <vt:lpstr>Striped bullet diagram</vt:lpstr>
      <vt:lpstr>Special Thanks to:</vt:lpstr>
      <vt:lpstr>Thank you!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Coil Gun Control System and UI</dc:title>
  <cp:lastModifiedBy>Adwaita Dani</cp:lastModifiedBy>
  <cp:revision>1</cp:revision>
  <dcterms:modified xsi:type="dcterms:W3CDTF">2017-05-04T03:14:21Z</dcterms:modified>
</cp:coreProperties>
</file>