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3"/>
  </p:normalViewPr>
  <p:slideViewPr>
    <p:cSldViewPr snapToGrid="0">
      <p:cViewPr varScale="1">
        <p:scale>
          <a:sx n="115" d="100"/>
          <a:sy n="115" d="100"/>
        </p:scale>
        <p:origin x="10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E6D4-7AC9-430F-DF90-4D59A0367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62ED97-DBEE-EA58-9074-9D76BB4C2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FF8A1-34E8-B2B6-7F11-18D49C1AB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C152-E0DE-A44D-B7F6-229B78DA00A3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8B47C-7ED0-117F-08F6-40614511C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19E2E-4268-6334-9CDD-96A36401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D148-ABB5-6C43-A770-CA3D3625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5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5B81-7E29-7AAC-8EFC-96139E5DF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A2DC1-8865-F3FC-4199-586F77B4C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2EEC9-E17E-4893-5E82-BCABFD6EE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C152-E0DE-A44D-B7F6-229B78DA00A3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24999-AE1E-EC0D-2913-B22C87C3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F6468-7556-004E-012F-A7877B635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D148-ABB5-6C43-A770-CA3D3625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4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C59F8-9AFA-8E00-8C77-13B3D8167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344B1-13DB-5BB6-0887-02461A0EC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2BE7A-3531-03E6-6841-FD2E4216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C152-E0DE-A44D-B7F6-229B78DA00A3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7EB1D-49EF-E694-9E25-22E983202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6FDFF-94B5-79FD-16DA-77A51D89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D148-ABB5-6C43-A770-CA3D3625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85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505E-B99D-E0D8-11CE-FED1D0601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B34A9-DDB0-EBAE-92AF-10F944862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050BB-2B91-FF5F-5A42-1BE105303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C152-E0DE-A44D-B7F6-229B78DA00A3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9E788-83A8-156A-2DBC-CAE86456C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957EE-89BF-3D50-6825-53EE5783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D148-ABB5-6C43-A770-CA3D3625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83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2FB23-9D6A-D9D5-9E4E-8E6CF9193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0C06E-7BA3-BE76-6D77-FBDE57336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47D3-1DBF-36C9-FC85-6AEEFF892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C152-E0DE-A44D-B7F6-229B78DA00A3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95314-F49D-2224-507F-0CD1D74B1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6B3B-B7A2-E426-AC0C-42B780EE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D148-ABB5-6C43-A770-CA3D3625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5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0CB7D-766A-FDFE-177F-F867C37E1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E29-EDF0-C997-23C5-1CA57A456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3E0DA-F6A3-3AFF-700D-E0E6AF667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82195-53A0-21F1-CFBB-130DB4CE7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C152-E0DE-A44D-B7F6-229B78DA00A3}" type="datetimeFigureOut">
              <a:rPr lang="en-US" smtClean="0"/>
              <a:t>1/21/25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B1EA5-5A45-CC30-1344-9CE3FA62E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CF7CF-5AB7-75CA-BE06-BA300E1D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D148-ABB5-6C43-A770-CA3D3625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01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EBC06-DCA4-D426-203A-C7D0D33AD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E174A-35E6-FFF2-FF6E-DD667589D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A7159-FE25-731C-C7A4-71D88819B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B2183D-5588-3176-E8AF-5DFC1E3EF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E3B19-65C8-4689-A066-54BC97173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EBBF86-70AA-9372-2363-AAA73A447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C152-E0DE-A44D-B7F6-229B78DA00A3}" type="datetimeFigureOut">
              <a:rPr lang="en-US" smtClean="0"/>
              <a:t>1/21/25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C043C0-3B26-8BCE-42F3-3FB8F9EFF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2CE00-BB5E-2BC0-7A6A-E5C8C6730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D148-ABB5-6C43-A770-CA3D3625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8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178DC-6DFC-FB43-92B2-96861F00D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9D9A74-D8D3-FBA7-18C4-E9DD056D3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C152-E0DE-A44D-B7F6-229B78DA00A3}" type="datetimeFigureOut">
              <a:rPr lang="en-US" smtClean="0"/>
              <a:t>1/21/25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B0445-4BC1-640E-2E33-3BED14F6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8D1DE-18FD-70D8-41E4-51667668B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D148-ABB5-6C43-A770-CA3D3625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57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DABCED-8603-330F-EE11-CFA2312D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C152-E0DE-A44D-B7F6-229B78DA00A3}" type="datetimeFigureOut">
              <a:rPr lang="en-US" smtClean="0"/>
              <a:t>1/21/25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6DD1C-0F3E-A061-0E50-D9F8C2836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24D07-8EAF-5439-5849-AF62D6BDD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D148-ABB5-6C43-A770-CA3D3625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81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8CCE6-0A01-DAFA-6635-F54271FE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3B87A-7617-5A89-18A4-026FD4EAE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761B0-D82F-16A1-BCF2-CF5063F7E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CF164-A6B1-72EF-04E2-1C6B38BF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C152-E0DE-A44D-B7F6-229B78DA00A3}" type="datetimeFigureOut">
              <a:rPr lang="en-US" smtClean="0"/>
              <a:t>1/21/25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AA395-547E-89E9-ED3D-517BD19A2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B6390-B36D-4106-2DD5-44D7D0B0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D148-ABB5-6C43-A770-CA3D3625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1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341E-D5FF-A539-E6E7-51723704A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C10E68-2137-FDEA-58FE-208A619E79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290348-1FCE-429D-D715-B898929B6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046D9-4F5A-EF65-CBE1-D0619892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C152-E0DE-A44D-B7F6-229B78DA00A3}" type="datetimeFigureOut">
              <a:rPr lang="en-US" smtClean="0"/>
              <a:t>1/21/25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7021A-859C-1F7F-F9E7-1D365FA5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76097-42D0-FAE4-2F8D-852E8F42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D148-ABB5-6C43-A770-CA3D3625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1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27649-EAA8-EAC5-F054-5B617F2B4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82D25-8887-68C7-C920-5A5B3D9CC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744F5-C3FB-7C66-3628-26794DBD4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C3C152-E0DE-A44D-B7F6-229B78DA00A3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4ED24-64B8-CAC3-C1C4-396159970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748-2314-16F9-1686-40D6B30E2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78D148-ABB5-6C43-A770-CA3D3625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0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_eLjrgn2dw?feature=oembe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EC7823C-FDD6-429C-986C-063FDEBF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0651F5E-0457-4065-ACB2-8B81590C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2C0B8-3AC7-CDBE-E4D7-B85BB06A9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8616" y="1058780"/>
            <a:ext cx="8215183" cy="3092116"/>
          </a:xfrm>
        </p:spPr>
        <p:txBody>
          <a:bodyPr anchor="ctr">
            <a:normAutofit/>
          </a:bodyPr>
          <a:lstStyle/>
          <a:p>
            <a:r>
              <a:rPr lang="en-US" sz="5200" dirty="0"/>
              <a:t>Ant-weight, 3D Printed </a:t>
            </a:r>
            <a:r>
              <a:rPr lang="en-US" sz="5200" dirty="0" err="1"/>
              <a:t>Battlebots</a:t>
            </a:r>
            <a:r>
              <a:rPr lang="en-US" sz="5200" dirty="0"/>
              <a:t> Competition</a:t>
            </a:r>
          </a:p>
        </p:txBody>
      </p:sp>
    </p:spTree>
    <p:extLst>
      <p:ext uri="{BB962C8B-B14F-4D97-AF65-F5344CB8AC3E}">
        <p14:creationId xmlns:p14="http://schemas.microsoft.com/office/powerpoint/2010/main" val="125520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BADC8-82AC-1A05-7835-3E91549A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Battlebots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nline Media 5" descr="1lb Plastic Antweight - Killer Beeze VS Sica (March Mechanical Mayhem SCAR 2024)">
            <a:hlinkClick r:id="" action="ppaction://media"/>
            <a:extLst>
              <a:ext uri="{FF2B5EF4-FFF2-40B4-BE49-F238E27FC236}">
                <a16:creationId xmlns:a16="http://schemas.microsoft.com/office/drawing/2014/main" id="{AB47E558-B7C5-050F-1D8A-ECCC9AB4947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54296" y="1377155"/>
            <a:ext cx="7214616" cy="40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7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10798-4C92-D74C-5292-A0ECE1B78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Brief Specs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CFFE7-664F-A26D-ED88-B8CD175F2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 dirty="0" err="1"/>
              <a:t>Battlebot</a:t>
            </a:r>
            <a:r>
              <a:rPr lang="en-US" sz="2200" dirty="0"/>
              <a:t> has to be less than </a:t>
            </a:r>
            <a:r>
              <a:rPr lang="en-US" sz="2200" b="1" dirty="0"/>
              <a:t>2 lbs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Battlebot</a:t>
            </a:r>
            <a:r>
              <a:rPr lang="en-US" sz="2200" dirty="0"/>
              <a:t> will be 3D printed using these materials: </a:t>
            </a:r>
            <a:r>
              <a:rPr lang="en-US" sz="2200" b="0" i="0" u="none" strike="noStrike" dirty="0">
                <a:effectLst/>
                <a:latin typeface="Times New Roman" panose="02020603050405020304" pitchFamily="18" charset="0"/>
              </a:rPr>
              <a:t>PET, PETG, ABS, or PLA, PLA+</a:t>
            </a:r>
          </a:p>
          <a:p>
            <a:r>
              <a:rPr lang="en-US" sz="2200" dirty="0" err="1">
                <a:latin typeface="Times New Roman" panose="02020603050405020304" pitchFamily="18" charset="0"/>
              </a:rPr>
              <a:t>Battlebot</a:t>
            </a:r>
            <a:r>
              <a:rPr lang="en-US" sz="2200" dirty="0">
                <a:latin typeface="Times New Roman" panose="02020603050405020304" pitchFamily="18" charset="0"/>
              </a:rPr>
              <a:t> will have a custom PCB that will house a microcontroller, Bluetooth or </a:t>
            </a:r>
            <a:r>
              <a:rPr lang="en-US" sz="2200" dirty="0" err="1">
                <a:latin typeface="Times New Roman" panose="02020603050405020304" pitchFamily="18" charset="0"/>
              </a:rPr>
              <a:t>wifi</a:t>
            </a:r>
            <a:r>
              <a:rPr lang="en-US" sz="2200" dirty="0">
                <a:latin typeface="Times New Roman" panose="02020603050405020304" pitchFamily="18" charset="0"/>
              </a:rPr>
              <a:t> receiver, h-bridge for motor control, additional sensors/actuators.</a:t>
            </a:r>
          </a:p>
          <a:p>
            <a:r>
              <a:rPr lang="en-US" sz="2200" dirty="0" err="1">
                <a:latin typeface="Times New Roman" panose="02020603050405020304" pitchFamily="18" charset="0"/>
              </a:rPr>
              <a:t>Battlebot</a:t>
            </a:r>
            <a:r>
              <a:rPr lang="en-US" sz="2200" dirty="0">
                <a:latin typeface="Times New Roman" panose="02020603050405020304" pitchFamily="18" charset="0"/>
              </a:rPr>
              <a:t> will be controlled from the PC via a Bluetooth or </a:t>
            </a:r>
            <a:r>
              <a:rPr lang="en-US" sz="2200" dirty="0" err="1">
                <a:latin typeface="Times New Roman" panose="02020603050405020304" pitchFamily="18" charset="0"/>
              </a:rPr>
              <a:t>wifi</a:t>
            </a:r>
            <a:r>
              <a:rPr lang="en-US" sz="22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</a:rPr>
              <a:t>The “fighting tool” can be activated with either motors or be pneumatic (air pressure).</a:t>
            </a:r>
          </a:p>
          <a:p>
            <a:r>
              <a:rPr lang="en-US" sz="2200" dirty="0">
                <a:latin typeface="Times New Roman" panose="02020603050405020304" pitchFamily="18" charset="0"/>
              </a:rPr>
              <a:t>No external remote controlled care receiver will be allowed.</a:t>
            </a:r>
          </a:p>
          <a:p>
            <a:r>
              <a:rPr lang="en-US" sz="2200" dirty="0">
                <a:latin typeface="Times New Roman" panose="02020603050405020304" pitchFamily="18" charset="0"/>
              </a:rPr>
              <a:t>Easy manual shutdown of the robot and automatic shutdown is no RF link</a:t>
            </a:r>
          </a:p>
          <a:p>
            <a:r>
              <a:rPr lang="en-US" sz="2200" dirty="0">
                <a:latin typeface="Times New Roman" panose="02020603050405020304" pitchFamily="18" charset="0"/>
              </a:rPr>
              <a:t>Detailed specs will be on the course website</a:t>
            </a:r>
          </a:p>
          <a:p>
            <a:r>
              <a:rPr lang="en-US" sz="2200" dirty="0">
                <a:latin typeface="Times New Roman" panose="02020603050405020304" pitchFamily="18" charset="0"/>
              </a:rPr>
              <a:t>Rules are taken from </a:t>
            </a:r>
            <a:r>
              <a:rPr lang="en-US" sz="2200" dirty="0" err="1">
                <a:latin typeface="Times New Roman" panose="02020603050405020304" pitchFamily="18" charset="0"/>
              </a:rPr>
              <a:t>thenrc.org</a:t>
            </a:r>
            <a:r>
              <a:rPr lang="en-US" sz="2200" dirty="0">
                <a:latin typeface="Times New Roman" panose="02020603050405020304" pitchFamily="18" charset="0"/>
              </a:rPr>
              <a:t> website, section on ant weight </a:t>
            </a:r>
            <a:r>
              <a:rPr lang="en-US" sz="2200" dirty="0" err="1">
                <a:latin typeface="Times New Roman" panose="02020603050405020304" pitchFamily="18" charset="0"/>
              </a:rPr>
              <a:t>battlebots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349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1B14D6-82FB-621F-C9A6-11B93AAA8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Competition rules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231B-976E-08B8-DCBD-8CA7423B5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3" y="2055813"/>
            <a:ext cx="11430000" cy="4251960"/>
          </a:xfrm>
        </p:spPr>
        <p:txBody>
          <a:bodyPr>
            <a:normAutofit/>
          </a:bodyPr>
          <a:lstStyle/>
          <a:p>
            <a:r>
              <a:rPr lang="en-US" sz="2200" dirty="0"/>
              <a:t>We will need at least 4 teams and no more </a:t>
            </a:r>
            <a:r>
              <a:rPr lang="en-US" sz="2200"/>
              <a:t>than 8 </a:t>
            </a:r>
            <a:r>
              <a:rPr lang="en-US" sz="2200" dirty="0"/>
              <a:t>teams.</a:t>
            </a:r>
          </a:p>
          <a:p>
            <a:endParaRPr lang="en-US" sz="2200" dirty="0"/>
          </a:p>
          <a:p>
            <a:r>
              <a:rPr lang="en-US" sz="2200" dirty="0"/>
              <a:t>Teams will compete for 2 minutes and try to disable each other robots.</a:t>
            </a:r>
          </a:p>
          <a:p>
            <a:r>
              <a:rPr lang="en-US" sz="2200" dirty="0"/>
              <a:t>Competition will be in atrium of ECEB in a specially design plexiglass arena of 10’ by 10’.</a:t>
            </a:r>
          </a:p>
          <a:p>
            <a:r>
              <a:rPr lang="en-US" sz="2200" dirty="0"/>
              <a:t>Judging will be done by instructors, peer students, industry partners and alumni.</a:t>
            </a:r>
          </a:p>
          <a:p>
            <a:r>
              <a:rPr lang="en-US" sz="2200" dirty="0"/>
              <a:t>Bracket type of competition and winner will receive an award.</a:t>
            </a:r>
          </a:p>
          <a:p>
            <a:r>
              <a:rPr lang="en-US" sz="2200" dirty="0"/>
              <a:t>Final round: all functioning robots will complete one more final round for a special award.</a:t>
            </a:r>
          </a:p>
        </p:txBody>
      </p:sp>
    </p:spTree>
    <p:extLst>
      <p:ext uri="{BB962C8B-B14F-4D97-AF65-F5344CB8AC3E}">
        <p14:creationId xmlns:p14="http://schemas.microsoft.com/office/powerpoint/2010/main" val="1361517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1FE1B-358D-40EB-42A8-393EA8F08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Example of </a:t>
            </a:r>
            <a:r>
              <a:rPr lang="en-US" sz="6600" dirty="0" err="1"/>
              <a:t>Battlebot</a:t>
            </a:r>
            <a:endParaRPr lang="en-US" sz="6600" dirty="0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toy with lights on a wooden surface&#10;&#10;Description automatically generated">
            <a:extLst>
              <a:ext uri="{FF2B5EF4-FFF2-40B4-BE49-F238E27FC236}">
                <a16:creationId xmlns:a16="http://schemas.microsoft.com/office/drawing/2014/main" id="{021659B2-75DE-25FA-E606-DC3AFD2D5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24356" y="3093339"/>
            <a:ext cx="3605784" cy="2704338"/>
          </a:xfrm>
          <a:prstGeom prst="rect">
            <a:avLst/>
          </a:prstGeom>
        </p:spPr>
      </p:pic>
      <p:pic>
        <p:nvPicPr>
          <p:cNvPr id="9" name="Picture 8" descr="A hand holding a black circuit board&#10;&#10;Description automatically generated">
            <a:extLst>
              <a:ext uri="{FF2B5EF4-FFF2-40B4-BE49-F238E27FC236}">
                <a16:creationId xmlns:a16="http://schemas.microsoft.com/office/drawing/2014/main" id="{C262C8F4-EB57-E393-B90C-29548E1B3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58812" y="3093339"/>
            <a:ext cx="3605784" cy="270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50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3E180-6E89-D9D9-B999-D1226E1F4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Arena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G_2881_B5FC63B0-5709-4BC1-BA82-AD48670384DC.mp4">
            <a:hlinkClick r:id="" action="ppaction://media"/>
            <a:extLst>
              <a:ext uri="{FF2B5EF4-FFF2-40B4-BE49-F238E27FC236}">
                <a16:creationId xmlns:a16="http://schemas.microsoft.com/office/drawing/2014/main" id="{42D32383-73A3-2E34-1F05-2D11529339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4296" y="1386174"/>
            <a:ext cx="7214616" cy="405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6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E4E78-11DC-1BE5-820B-222C9C446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Questions: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Viktor </a:t>
            </a:r>
            <a:r>
              <a:rPr lang="en-US" sz="3200" dirty="0" err="1"/>
              <a:t>Gruev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vgruev@Illinois.edu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1701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246</Words>
  <Application>Microsoft Macintosh PowerPoint</Application>
  <PresentationFormat>Widescreen</PresentationFormat>
  <Paragraphs>26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Times New Roman</vt:lpstr>
      <vt:lpstr>Office Theme</vt:lpstr>
      <vt:lpstr>Ant-weight, 3D Printed Battlebots Competition</vt:lpstr>
      <vt:lpstr>Battlebots</vt:lpstr>
      <vt:lpstr>Brief Specs</vt:lpstr>
      <vt:lpstr>Competition rules</vt:lpstr>
      <vt:lpstr>Example of Battlebot</vt:lpstr>
      <vt:lpstr>Arena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Gruev, Viktor</dc:creator>
  <cp:lastModifiedBy>Gruev, Viktor</cp:lastModifiedBy>
  <cp:revision>9</cp:revision>
  <dcterms:created xsi:type="dcterms:W3CDTF">2024-08-27T16:33:15Z</dcterms:created>
  <dcterms:modified xsi:type="dcterms:W3CDTF">2025-01-21T17:44:15Z</dcterms:modified>
</cp:coreProperties>
</file>