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9" r:id="rId5"/>
    <p:sldMasterId id="2147483670"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Lst>
  <p:sldSz cy="5143500" cx="9144000"/>
  <p:notesSz cx="6858000" cy="9144000"/>
  <p:embeddedFontLst>
    <p:embeddedFont>
      <p:font typeface="Roboto"/>
      <p:regular r:id="rId40"/>
      <p:bold r:id="rId41"/>
      <p:italic r:id="rId42"/>
      <p:boldItalic r:id="rId4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739667DE-164A-4B5D-B5D4-E145DFAC8DEC}">
  <a:tblStyle styleId="{739667DE-164A-4B5D-B5D4-E145DFAC8DEC}"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Roboto-regular.fntdata"/><Relationship Id="rId20" Type="http://schemas.openxmlformats.org/officeDocument/2006/relationships/slide" Target="slides/slide13.xml"/><Relationship Id="rId42" Type="http://schemas.openxmlformats.org/officeDocument/2006/relationships/font" Target="fonts/Roboto-italic.fntdata"/><Relationship Id="rId41" Type="http://schemas.openxmlformats.org/officeDocument/2006/relationships/font" Target="fonts/Roboto-bold.fntdata"/><Relationship Id="rId22" Type="http://schemas.openxmlformats.org/officeDocument/2006/relationships/slide" Target="slides/slide15.xml"/><Relationship Id="rId21" Type="http://schemas.openxmlformats.org/officeDocument/2006/relationships/slide" Target="slides/slide14.xml"/><Relationship Id="rId43" Type="http://schemas.openxmlformats.org/officeDocument/2006/relationships/font" Target="fonts/Roboto-boldItalic.fntdata"/><Relationship Id="rId24" Type="http://schemas.openxmlformats.org/officeDocument/2006/relationships/slide" Target="slides/slide17.xml"/><Relationship Id="rId23" Type="http://schemas.openxmlformats.org/officeDocument/2006/relationships/slide" Target="slides/slide16.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2.xml"/><Relationship Id="rId26" Type="http://schemas.openxmlformats.org/officeDocument/2006/relationships/slide" Target="slides/slide19.xml"/><Relationship Id="rId25" Type="http://schemas.openxmlformats.org/officeDocument/2006/relationships/slide" Target="slides/slide18.xml"/><Relationship Id="rId28" Type="http://schemas.openxmlformats.org/officeDocument/2006/relationships/slide" Target="slides/slide21.xml"/><Relationship Id="rId27" Type="http://schemas.openxmlformats.org/officeDocument/2006/relationships/slide" Target="slides/slide20.xml"/><Relationship Id="rId5" Type="http://schemas.openxmlformats.org/officeDocument/2006/relationships/slideMaster" Target="slideMasters/slideMaster1.xml"/><Relationship Id="rId6" Type="http://schemas.openxmlformats.org/officeDocument/2006/relationships/slideMaster" Target="slideMasters/slideMaster2.xml"/><Relationship Id="rId29" Type="http://schemas.openxmlformats.org/officeDocument/2006/relationships/slide" Target="slides/slide22.xml"/><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slide" Target="slides/slide24.xml"/><Relationship Id="rId30" Type="http://schemas.openxmlformats.org/officeDocument/2006/relationships/slide" Target="slides/slide23.xml"/><Relationship Id="rId11" Type="http://schemas.openxmlformats.org/officeDocument/2006/relationships/slide" Target="slides/slide4.xml"/><Relationship Id="rId33" Type="http://schemas.openxmlformats.org/officeDocument/2006/relationships/slide" Target="slides/slide26.xml"/><Relationship Id="rId10" Type="http://schemas.openxmlformats.org/officeDocument/2006/relationships/slide" Target="slides/slide3.xml"/><Relationship Id="rId32" Type="http://schemas.openxmlformats.org/officeDocument/2006/relationships/slide" Target="slides/slide25.xml"/><Relationship Id="rId13" Type="http://schemas.openxmlformats.org/officeDocument/2006/relationships/slide" Target="slides/slide6.xml"/><Relationship Id="rId35" Type="http://schemas.openxmlformats.org/officeDocument/2006/relationships/slide" Target="slides/slide28.xml"/><Relationship Id="rId12" Type="http://schemas.openxmlformats.org/officeDocument/2006/relationships/slide" Target="slides/slide5.xml"/><Relationship Id="rId34" Type="http://schemas.openxmlformats.org/officeDocument/2006/relationships/slide" Target="slides/slide27.xml"/><Relationship Id="rId15" Type="http://schemas.openxmlformats.org/officeDocument/2006/relationships/slide" Target="slides/slide8.xml"/><Relationship Id="rId37" Type="http://schemas.openxmlformats.org/officeDocument/2006/relationships/slide" Target="slides/slide30.xml"/><Relationship Id="rId14" Type="http://schemas.openxmlformats.org/officeDocument/2006/relationships/slide" Target="slides/slide7.xml"/><Relationship Id="rId36" Type="http://schemas.openxmlformats.org/officeDocument/2006/relationships/slide" Target="slides/slide29.xml"/><Relationship Id="rId17" Type="http://schemas.openxmlformats.org/officeDocument/2006/relationships/slide" Target="slides/slide10.xml"/><Relationship Id="rId39" Type="http://schemas.openxmlformats.org/officeDocument/2006/relationships/slide" Target="slides/slide32.xml"/><Relationship Id="rId16" Type="http://schemas.openxmlformats.org/officeDocument/2006/relationships/slide" Target="slides/slide9.xml"/><Relationship Id="rId38" Type="http://schemas.openxmlformats.org/officeDocument/2006/relationships/slide" Target="slides/slide31.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g352f835bd3c_2_69: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g352f835bd3c_2_6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 name="Shape 253"/>
        <p:cNvGrpSpPr/>
        <p:nvPr/>
      </p:nvGrpSpPr>
      <p:grpSpPr>
        <a:xfrm>
          <a:off x="0" y="0"/>
          <a:ext cx="0" cy="0"/>
          <a:chOff x="0" y="0"/>
          <a:chExt cx="0" cy="0"/>
        </a:xfrm>
      </p:grpSpPr>
      <p:sp>
        <p:nvSpPr>
          <p:cNvPr id="254" name="Google Shape;254;g352fb5f75e3_0_47: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5" name="Google Shape;255;g352fb5f75e3_0_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 name="Shape 269"/>
        <p:cNvGrpSpPr/>
        <p:nvPr/>
      </p:nvGrpSpPr>
      <p:grpSpPr>
        <a:xfrm>
          <a:off x="0" y="0"/>
          <a:ext cx="0" cy="0"/>
          <a:chOff x="0" y="0"/>
          <a:chExt cx="0" cy="0"/>
        </a:xfrm>
      </p:grpSpPr>
      <p:sp>
        <p:nvSpPr>
          <p:cNvPr id="270" name="Google Shape;270;g352fb5f75e3_0_64: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1" name="Google Shape;271;g352fb5f75e3_0_6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5" name="Shape 285"/>
        <p:cNvGrpSpPr/>
        <p:nvPr/>
      </p:nvGrpSpPr>
      <p:grpSpPr>
        <a:xfrm>
          <a:off x="0" y="0"/>
          <a:ext cx="0" cy="0"/>
          <a:chOff x="0" y="0"/>
          <a:chExt cx="0" cy="0"/>
        </a:xfrm>
      </p:grpSpPr>
      <p:sp>
        <p:nvSpPr>
          <p:cNvPr id="286" name="Google Shape;286;g352f835bd3c_0_37: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7" name="Google Shape;287;g352f835bd3c_0_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 name="Shape 300"/>
        <p:cNvGrpSpPr/>
        <p:nvPr/>
      </p:nvGrpSpPr>
      <p:grpSpPr>
        <a:xfrm>
          <a:off x="0" y="0"/>
          <a:ext cx="0" cy="0"/>
          <a:chOff x="0" y="0"/>
          <a:chExt cx="0" cy="0"/>
        </a:xfrm>
      </p:grpSpPr>
      <p:sp>
        <p:nvSpPr>
          <p:cNvPr id="301" name="Google Shape;301;g352f835bd3c_0_12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02" name="Google Shape;302;g352f835bd3c_0_1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5" name="Shape 315"/>
        <p:cNvGrpSpPr/>
        <p:nvPr/>
      </p:nvGrpSpPr>
      <p:grpSpPr>
        <a:xfrm>
          <a:off x="0" y="0"/>
          <a:ext cx="0" cy="0"/>
          <a:chOff x="0" y="0"/>
          <a:chExt cx="0" cy="0"/>
        </a:xfrm>
      </p:grpSpPr>
      <p:sp>
        <p:nvSpPr>
          <p:cNvPr id="316" name="Google Shape;316;g355030bb87f_0_3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17" name="Google Shape;317;g355030bb87f_0_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9" name="Shape 329"/>
        <p:cNvGrpSpPr/>
        <p:nvPr/>
      </p:nvGrpSpPr>
      <p:grpSpPr>
        <a:xfrm>
          <a:off x="0" y="0"/>
          <a:ext cx="0" cy="0"/>
          <a:chOff x="0" y="0"/>
          <a:chExt cx="0" cy="0"/>
        </a:xfrm>
      </p:grpSpPr>
      <p:sp>
        <p:nvSpPr>
          <p:cNvPr id="330" name="Google Shape;330;g35307c384b2_0_10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31" name="Google Shape;331;g35307c384b2_0_10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8" name="Shape 358"/>
        <p:cNvGrpSpPr/>
        <p:nvPr/>
      </p:nvGrpSpPr>
      <p:grpSpPr>
        <a:xfrm>
          <a:off x="0" y="0"/>
          <a:ext cx="0" cy="0"/>
          <a:chOff x="0" y="0"/>
          <a:chExt cx="0" cy="0"/>
        </a:xfrm>
      </p:grpSpPr>
      <p:sp>
        <p:nvSpPr>
          <p:cNvPr id="359" name="Google Shape;359;g352f835bd3c_0_22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60" name="Google Shape;360;g352f835bd3c_0_2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6" name="Shape 376"/>
        <p:cNvGrpSpPr/>
        <p:nvPr/>
      </p:nvGrpSpPr>
      <p:grpSpPr>
        <a:xfrm>
          <a:off x="0" y="0"/>
          <a:ext cx="0" cy="0"/>
          <a:chOff x="0" y="0"/>
          <a:chExt cx="0" cy="0"/>
        </a:xfrm>
      </p:grpSpPr>
      <p:sp>
        <p:nvSpPr>
          <p:cNvPr id="377" name="Google Shape;377;g352f835bd3c_0_5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8" name="Google Shape;378;g352f835bd3c_0_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1" name="Shape 391"/>
        <p:cNvGrpSpPr/>
        <p:nvPr/>
      </p:nvGrpSpPr>
      <p:grpSpPr>
        <a:xfrm>
          <a:off x="0" y="0"/>
          <a:ext cx="0" cy="0"/>
          <a:chOff x="0" y="0"/>
          <a:chExt cx="0" cy="0"/>
        </a:xfrm>
      </p:grpSpPr>
      <p:sp>
        <p:nvSpPr>
          <p:cNvPr id="392" name="Google Shape;392;g35307c384b2_0_1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93" name="Google Shape;393;g35307c384b2_0_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0" name="Shape 410"/>
        <p:cNvGrpSpPr/>
        <p:nvPr/>
      </p:nvGrpSpPr>
      <p:grpSpPr>
        <a:xfrm>
          <a:off x="0" y="0"/>
          <a:ext cx="0" cy="0"/>
          <a:chOff x="0" y="0"/>
          <a:chExt cx="0" cy="0"/>
        </a:xfrm>
      </p:grpSpPr>
      <p:sp>
        <p:nvSpPr>
          <p:cNvPr id="411" name="Google Shape;411;g352f835bd3c_0_63: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2" name="Google Shape;412;g352f835bd3c_0_6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 name="Shape 127"/>
        <p:cNvGrpSpPr/>
        <p:nvPr/>
      </p:nvGrpSpPr>
      <p:grpSpPr>
        <a:xfrm>
          <a:off x="0" y="0"/>
          <a:ext cx="0" cy="0"/>
          <a:chOff x="0" y="0"/>
          <a:chExt cx="0" cy="0"/>
        </a:xfrm>
      </p:grpSpPr>
      <p:sp>
        <p:nvSpPr>
          <p:cNvPr id="128" name="Google Shape;128;g352fb5f75e3_0_7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9" name="Google Shape;129;g352fb5f75e3_0_7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5" name="Shape 425"/>
        <p:cNvGrpSpPr/>
        <p:nvPr/>
      </p:nvGrpSpPr>
      <p:grpSpPr>
        <a:xfrm>
          <a:off x="0" y="0"/>
          <a:ext cx="0" cy="0"/>
          <a:chOff x="0" y="0"/>
          <a:chExt cx="0" cy="0"/>
        </a:xfrm>
      </p:grpSpPr>
      <p:sp>
        <p:nvSpPr>
          <p:cNvPr id="426" name="Google Shape;426;g352f835bd3c_0_16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27" name="Google Shape;427;g352f835bd3c_0_16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1" name="Shape 441"/>
        <p:cNvGrpSpPr/>
        <p:nvPr/>
      </p:nvGrpSpPr>
      <p:grpSpPr>
        <a:xfrm>
          <a:off x="0" y="0"/>
          <a:ext cx="0" cy="0"/>
          <a:chOff x="0" y="0"/>
          <a:chExt cx="0" cy="0"/>
        </a:xfrm>
      </p:grpSpPr>
      <p:sp>
        <p:nvSpPr>
          <p:cNvPr id="442" name="Google Shape;442;g355030bb87f_0_1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43" name="Google Shape;443;g355030bb87f_0_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2" name="Shape 462"/>
        <p:cNvGrpSpPr/>
        <p:nvPr/>
      </p:nvGrpSpPr>
      <p:grpSpPr>
        <a:xfrm>
          <a:off x="0" y="0"/>
          <a:ext cx="0" cy="0"/>
          <a:chOff x="0" y="0"/>
          <a:chExt cx="0" cy="0"/>
        </a:xfrm>
      </p:grpSpPr>
      <p:sp>
        <p:nvSpPr>
          <p:cNvPr id="463" name="Google Shape;463;g35307c384b2_3_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64" name="Google Shape;464;g35307c384b2_3_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9" name="Shape 479"/>
        <p:cNvGrpSpPr/>
        <p:nvPr/>
      </p:nvGrpSpPr>
      <p:grpSpPr>
        <a:xfrm>
          <a:off x="0" y="0"/>
          <a:ext cx="0" cy="0"/>
          <a:chOff x="0" y="0"/>
          <a:chExt cx="0" cy="0"/>
        </a:xfrm>
      </p:grpSpPr>
      <p:sp>
        <p:nvSpPr>
          <p:cNvPr id="480" name="Google Shape;480;g35307c384b2_3_2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
              <a:t>Reasons why we were off: Our device mostly picks up vowel and voiced consonant sounds. The microphone will pick up all vocal sounds including unvoiced consonants. This will mess with the SPL and CPP measurements. For the F0 measurements, there are octave errors on both the microphone and dosimeter recordings.</a:t>
            </a:r>
            <a:endParaRPr/>
          </a:p>
        </p:txBody>
      </p:sp>
      <p:sp>
        <p:nvSpPr>
          <p:cNvPr id="481" name="Google Shape;481;g35307c384b2_3_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5" name="Shape 495"/>
        <p:cNvGrpSpPr/>
        <p:nvPr/>
      </p:nvGrpSpPr>
      <p:grpSpPr>
        <a:xfrm>
          <a:off x="0" y="0"/>
          <a:ext cx="0" cy="0"/>
          <a:chOff x="0" y="0"/>
          <a:chExt cx="0" cy="0"/>
        </a:xfrm>
      </p:grpSpPr>
      <p:sp>
        <p:nvSpPr>
          <p:cNvPr id="496" name="Google Shape;496;g352f835bd3c_0_18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97" name="Google Shape;497;g352f835bd3c_0_18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2" name="Shape 512"/>
        <p:cNvGrpSpPr/>
        <p:nvPr/>
      </p:nvGrpSpPr>
      <p:grpSpPr>
        <a:xfrm>
          <a:off x="0" y="0"/>
          <a:ext cx="0" cy="0"/>
          <a:chOff x="0" y="0"/>
          <a:chExt cx="0" cy="0"/>
        </a:xfrm>
      </p:grpSpPr>
      <p:sp>
        <p:nvSpPr>
          <p:cNvPr id="513" name="Google Shape;513;g352f835bd3c_0_19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14" name="Google Shape;514;g352f835bd3c_0_19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7" name="Shape 527"/>
        <p:cNvGrpSpPr/>
        <p:nvPr/>
      </p:nvGrpSpPr>
      <p:grpSpPr>
        <a:xfrm>
          <a:off x="0" y="0"/>
          <a:ext cx="0" cy="0"/>
          <a:chOff x="0" y="0"/>
          <a:chExt cx="0" cy="0"/>
        </a:xfrm>
      </p:grpSpPr>
      <p:sp>
        <p:nvSpPr>
          <p:cNvPr id="528" name="Google Shape;528;g352f835bd3c_0_24: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29" name="Google Shape;529;g352f835bd3c_0_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2" name="Shape 542"/>
        <p:cNvGrpSpPr/>
        <p:nvPr/>
      </p:nvGrpSpPr>
      <p:grpSpPr>
        <a:xfrm>
          <a:off x="0" y="0"/>
          <a:ext cx="0" cy="0"/>
          <a:chOff x="0" y="0"/>
          <a:chExt cx="0" cy="0"/>
        </a:xfrm>
      </p:grpSpPr>
      <p:sp>
        <p:nvSpPr>
          <p:cNvPr id="543" name="Google Shape;543;g35307c384b2_0_193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44" name="Google Shape;544;g35307c384b2_0_19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8" name="Shape 558"/>
        <p:cNvGrpSpPr/>
        <p:nvPr/>
      </p:nvGrpSpPr>
      <p:grpSpPr>
        <a:xfrm>
          <a:off x="0" y="0"/>
          <a:ext cx="0" cy="0"/>
          <a:chOff x="0" y="0"/>
          <a:chExt cx="0" cy="0"/>
        </a:xfrm>
      </p:grpSpPr>
      <p:sp>
        <p:nvSpPr>
          <p:cNvPr id="559" name="Google Shape;559;g35307c384b2_0_33: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60" name="Google Shape;560;g35307c384b2_0_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3" name="Shape 573"/>
        <p:cNvGrpSpPr/>
        <p:nvPr/>
      </p:nvGrpSpPr>
      <p:grpSpPr>
        <a:xfrm>
          <a:off x="0" y="0"/>
          <a:ext cx="0" cy="0"/>
          <a:chOff x="0" y="0"/>
          <a:chExt cx="0" cy="0"/>
        </a:xfrm>
      </p:grpSpPr>
      <p:sp>
        <p:nvSpPr>
          <p:cNvPr id="574" name="Google Shape;574;g3552141a682_0_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75" name="Google Shape;575;g3552141a682_0_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g35307c384b2_0_81: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3" name="Google Shape;143;g35307c384b2_0_8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7" name="Shape 587"/>
        <p:cNvGrpSpPr/>
        <p:nvPr/>
      </p:nvGrpSpPr>
      <p:grpSpPr>
        <a:xfrm>
          <a:off x="0" y="0"/>
          <a:ext cx="0" cy="0"/>
          <a:chOff x="0" y="0"/>
          <a:chExt cx="0" cy="0"/>
        </a:xfrm>
      </p:grpSpPr>
      <p:sp>
        <p:nvSpPr>
          <p:cNvPr id="588" name="Google Shape;588;g35307c384b2_0_58: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89" name="Google Shape;589;g35307c384b2_0_5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2" name="Shape 602"/>
        <p:cNvGrpSpPr/>
        <p:nvPr/>
      </p:nvGrpSpPr>
      <p:grpSpPr>
        <a:xfrm>
          <a:off x="0" y="0"/>
          <a:ext cx="0" cy="0"/>
          <a:chOff x="0" y="0"/>
          <a:chExt cx="0" cy="0"/>
        </a:xfrm>
      </p:grpSpPr>
      <p:sp>
        <p:nvSpPr>
          <p:cNvPr id="603" name="Google Shape;603;g3552141a682_2_1: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04" name="Google Shape;604;g3552141a682_2_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7" name="Shape 617"/>
        <p:cNvGrpSpPr/>
        <p:nvPr/>
      </p:nvGrpSpPr>
      <p:grpSpPr>
        <a:xfrm>
          <a:off x="0" y="0"/>
          <a:ext cx="0" cy="0"/>
          <a:chOff x="0" y="0"/>
          <a:chExt cx="0" cy="0"/>
        </a:xfrm>
      </p:grpSpPr>
      <p:sp>
        <p:nvSpPr>
          <p:cNvPr id="618" name="Google Shape;618;g35307c384b2_0_13: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19" name="Google Shape;619;g35307c384b2_0_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g352fb5f75e3_0_9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58" name="Google Shape;158;g352fb5f75e3_0_9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g352f835bd3c_0_1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74" name="Google Shape;174;g352f835bd3c_0_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g352f835bd3c_2_90: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Next, </a:t>
            </a:r>
            <a:r>
              <a:rPr lang="en"/>
              <a:t>I will talk about our electrical hardware design. I will talk about each subsystem and about our component selection.</a:t>
            </a:r>
            <a:endParaRPr/>
          </a:p>
        </p:txBody>
      </p:sp>
      <p:sp>
        <p:nvSpPr>
          <p:cNvPr id="189" name="Google Shape;189;g352f835bd3c_2_9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g352fb5f75e3_0_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4" name="Google Shape;204;g352fb5f75e3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g352fb5f75e3_0_15: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0" name="Google Shape;220;g352fb5f75e3_0_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 name="Shape 236"/>
        <p:cNvGrpSpPr/>
        <p:nvPr/>
      </p:nvGrpSpPr>
      <p:grpSpPr>
        <a:xfrm>
          <a:off x="0" y="0"/>
          <a:ext cx="0" cy="0"/>
          <a:chOff x="0" y="0"/>
          <a:chExt cx="0" cy="0"/>
        </a:xfrm>
      </p:grpSpPr>
      <p:sp>
        <p:nvSpPr>
          <p:cNvPr id="237" name="Google Shape;237;g352fb5f75e3_0_29: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8" name="Google Shape;238;g352fb5f75e3_0_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6" name="Shape 56"/>
        <p:cNvGrpSpPr/>
        <p:nvPr/>
      </p:nvGrpSpPr>
      <p:grpSpPr>
        <a:xfrm>
          <a:off x="0" y="0"/>
          <a:ext cx="0" cy="0"/>
          <a:chOff x="0" y="0"/>
          <a:chExt cx="0" cy="0"/>
        </a:xfrm>
      </p:grpSpPr>
      <p:sp>
        <p:nvSpPr>
          <p:cNvPr id="57" name="Google Shape;57;p14"/>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58" name="Google Shape;58;p14"/>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59" name="Google Shape;59;p14"/>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60" name="Shape 60"/>
        <p:cNvGrpSpPr/>
        <p:nvPr/>
      </p:nvGrpSpPr>
      <p:grpSpPr>
        <a:xfrm>
          <a:off x="0" y="0"/>
          <a:ext cx="0" cy="0"/>
          <a:chOff x="0" y="0"/>
          <a:chExt cx="0" cy="0"/>
        </a:xfrm>
      </p:grpSpPr>
      <p:sp>
        <p:nvSpPr>
          <p:cNvPr id="61" name="Google Shape;61;p15"/>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62" name="Google Shape;62;p15"/>
          <p:cNvSpPr txBox="1"/>
          <p:nvPr>
            <p:ph idx="1" type="body"/>
          </p:nvPr>
        </p:nvSpPr>
        <p:spPr>
          <a:xfrm>
            <a:off x="628650" y="1369219"/>
            <a:ext cx="7886700" cy="3263504"/>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63" name="Google Shape;63;p15"/>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64" name="Google Shape;64;p15"/>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65" name="Google Shape;65;p15"/>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66" name="Shape 66"/>
        <p:cNvGrpSpPr/>
        <p:nvPr/>
      </p:nvGrpSpPr>
      <p:grpSpPr>
        <a:xfrm>
          <a:off x="0" y="0"/>
          <a:ext cx="0" cy="0"/>
          <a:chOff x="0" y="0"/>
          <a:chExt cx="0" cy="0"/>
        </a:xfrm>
      </p:grpSpPr>
      <p:sp>
        <p:nvSpPr>
          <p:cNvPr id="67" name="Google Shape;67;p16"/>
          <p:cNvSpPr txBox="1"/>
          <p:nvPr>
            <p:ph type="title"/>
          </p:nvPr>
        </p:nvSpPr>
        <p:spPr>
          <a:xfrm>
            <a:off x="623888" y="1282304"/>
            <a:ext cx="7886700" cy="2139553"/>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chemeClr val="dk1"/>
              </a:buClr>
              <a:buSzPts val="4500"/>
              <a:buFont typeface="Calibri"/>
              <a:buNone/>
              <a:defRPr sz="45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68" name="Google Shape;68;p16"/>
          <p:cNvSpPr txBox="1"/>
          <p:nvPr>
            <p:ph idx="1" type="body"/>
          </p:nvPr>
        </p:nvSpPr>
        <p:spPr>
          <a:xfrm>
            <a:off x="623888" y="3442097"/>
            <a:ext cx="7886700" cy="1125140"/>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rgbClr val="888888"/>
              </a:buClr>
              <a:buSzPts val="1800"/>
              <a:buNone/>
              <a:defRPr sz="1800">
                <a:solidFill>
                  <a:srgbClr val="888888"/>
                </a:solidFill>
              </a:defRPr>
            </a:lvl1pPr>
            <a:lvl2pPr indent="-228600" lvl="1" marL="914400" algn="l">
              <a:lnSpc>
                <a:spcPct val="90000"/>
              </a:lnSpc>
              <a:spcBef>
                <a:spcPts val="400"/>
              </a:spcBef>
              <a:spcAft>
                <a:spcPts val="0"/>
              </a:spcAft>
              <a:buClr>
                <a:srgbClr val="888888"/>
              </a:buClr>
              <a:buSzPts val="1500"/>
              <a:buNone/>
              <a:defRPr sz="1500">
                <a:solidFill>
                  <a:srgbClr val="888888"/>
                </a:solidFill>
              </a:defRPr>
            </a:lvl2pPr>
            <a:lvl3pPr indent="-228600" lvl="2" marL="1371600" algn="l">
              <a:lnSpc>
                <a:spcPct val="90000"/>
              </a:lnSpc>
              <a:spcBef>
                <a:spcPts val="400"/>
              </a:spcBef>
              <a:spcAft>
                <a:spcPts val="0"/>
              </a:spcAft>
              <a:buClr>
                <a:srgbClr val="888888"/>
              </a:buClr>
              <a:buSzPts val="1400"/>
              <a:buNone/>
              <a:defRPr sz="1400">
                <a:solidFill>
                  <a:srgbClr val="888888"/>
                </a:solidFill>
              </a:defRPr>
            </a:lvl3pPr>
            <a:lvl4pPr indent="-228600" lvl="3" marL="1828800" algn="l">
              <a:lnSpc>
                <a:spcPct val="90000"/>
              </a:lnSpc>
              <a:spcBef>
                <a:spcPts val="400"/>
              </a:spcBef>
              <a:spcAft>
                <a:spcPts val="0"/>
              </a:spcAft>
              <a:buClr>
                <a:srgbClr val="888888"/>
              </a:buClr>
              <a:buSzPts val="1200"/>
              <a:buNone/>
              <a:defRPr sz="1200">
                <a:solidFill>
                  <a:srgbClr val="888888"/>
                </a:solidFill>
              </a:defRPr>
            </a:lvl4pPr>
            <a:lvl5pPr indent="-228600" lvl="4" marL="2286000" algn="l">
              <a:lnSpc>
                <a:spcPct val="90000"/>
              </a:lnSpc>
              <a:spcBef>
                <a:spcPts val="400"/>
              </a:spcBef>
              <a:spcAft>
                <a:spcPts val="0"/>
              </a:spcAft>
              <a:buClr>
                <a:srgbClr val="888888"/>
              </a:buClr>
              <a:buSzPts val="1200"/>
              <a:buNone/>
              <a:defRPr sz="1200">
                <a:solidFill>
                  <a:srgbClr val="888888"/>
                </a:solidFill>
              </a:defRPr>
            </a:lvl5pPr>
            <a:lvl6pPr indent="-228600" lvl="5" marL="2743200" algn="l">
              <a:lnSpc>
                <a:spcPct val="90000"/>
              </a:lnSpc>
              <a:spcBef>
                <a:spcPts val="400"/>
              </a:spcBef>
              <a:spcAft>
                <a:spcPts val="0"/>
              </a:spcAft>
              <a:buClr>
                <a:srgbClr val="888888"/>
              </a:buClr>
              <a:buSzPts val="1200"/>
              <a:buNone/>
              <a:defRPr sz="1200">
                <a:solidFill>
                  <a:srgbClr val="888888"/>
                </a:solidFill>
              </a:defRPr>
            </a:lvl6pPr>
            <a:lvl7pPr indent="-228600" lvl="6" marL="3200400" algn="l">
              <a:lnSpc>
                <a:spcPct val="90000"/>
              </a:lnSpc>
              <a:spcBef>
                <a:spcPts val="400"/>
              </a:spcBef>
              <a:spcAft>
                <a:spcPts val="0"/>
              </a:spcAft>
              <a:buClr>
                <a:srgbClr val="888888"/>
              </a:buClr>
              <a:buSzPts val="1200"/>
              <a:buNone/>
              <a:defRPr sz="1200">
                <a:solidFill>
                  <a:srgbClr val="888888"/>
                </a:solidFill>
              </a:defRPr>
            </a:lvl7pPr>
            <a:lvl8pPr indent="-228600" lvl="7" marL="3657600" algn="l">
              <a:lnSpc>
                <a:spcPct val="90000"/>
              </a:lnSpc>
              <a:spcBef>
                <a:spcPts val="400"/>
              </a:spcBef>
              <a:spcAft>
                <a:spcPts val="0"/>
              </a:spcAft>
              <a:buClr>
                <a:srgbClr val="888888"/>
              </a:buClr>
              <a:buSzPts val="1200"/>
              <a:buNone/>
              <a:defRPr sz="1200">
                <a:solidFill>
                  <a:srgbClr val="888888"/>
                </a:solidFill>
              </a:defRPr>
            </a:lvl8pPr>
            <a:lvl9pPr indent="-228600" lvl="8" marL="4114800" algn="l">
              <a:lnSpc>
                <a:spcPct val="90000"/>
              </a:lnSpc>
              <a:spcBef>
                <a:spcPts val="400"/>
              </a:spcBef>
              <a:spcAft>
                <a:spcPts val="0"/>
              </a:spcAft>
              <a:buClr>
                <a:srgbClr val="888888"/>
              </a:buClr>
              <a:buSzPts val="1200"/>
              <a:buNone/>
              <a:defRPr sz="1200">
                <a:solidFill>
                  <a:srgbClr val="888888"/>
                </a:solidFill>
              </a:defRPr>
            </a:lvl9pPr>
          </a:lstStyle>
          <a:p/>
        </p:txBody>
      </p:sp>
      <p:sp>
        <p:nvSpPr>
          <p:cNvPr id="69" name="Google Shape;69;p16"/>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70" name="Google Shape;70;p16"/>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71" name="Google Shape;71;p16"/>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72" name="Shape 72"/>
        <p:cNvGrpSpPr/>
        <p:nvPr/>
      </p:nvGrpSpPr>
      <p:grpSpPr>
        <a:xfrm>
          <a:off x="0" y="0"/>
          <a:ext cx="0" cy="0"/>
          <a:chOff x="0" y="0"/>
          <a:chExt cx="0" cy="0"/>
        </a:xfrm>
      </p:grpSpPr>
      <p:sp>
        <p:nvSpPr>
          <p:cNvPr id="73" name="Google Shape;73;p17"/>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74" name="Google Shape;74;p17"/>
          <p:cNvSpPr txBox="1"/>
          <p:nvPr>
            <p:ph idx="1" type="body"/>
          </p:nvPr>
        </p:nvSpPr>
        <p:spPr>
          <a:xfrm>
            <a:off x="628650" y="1369219"/>
            <a:ext cx="3886200" cy="3263504"/>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75" name="Google Shape;75;p17"/>
          <p:cNvSpPr txBox="1"/>
          <p:nvPr>
            <p:ph idx="2" type="body"/>
          </p:nvPr>
        </p:nvSpPr>
        <p:spPr>
          <a:xfrm>
            <a:off x="4629150" y="1369219"/>
            <a:ext cx="3886200" cy="3263504"/>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76" name="Google Shape;76;p17"/>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77" name="Google Shape;77;p17"/>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78" name="Google Shape;78;p17"/>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79" name="Shape 79"/>
        <p:cNvGrpSpPr/>
        <p:nvPr/>
      </p:nvGrpSpPr>
      <p:grpSpPr>
        <a:xfrm>
          <a:off x="0" y="0"/>
          <a:ext cx="0" cy="0"/>
          <a:chOff x="0" y="0"/>
          <a:chExt cx="0" cy="0"/>
        </a:xfrm>
      </p:grpSpPr>
      <p:sp>
        <p:nvSpPr>
          <p:cNvPr id="80" name="Google Shape;80;p18"/>
          <p:cNvSpPr txBox="1"/>
          <p:nvPr>
            <p:ph type="title"/>
          </p:nvPr>
        </p:nvSpPr>
        <p:spPr>
          <a:xfrm>
            <a:off x="629841" y="273844"/>
            <a:ext cx="7886700" cy="994172"/>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81" name="Google Shape;81;p18"/>
          <p:cNvSpPr txBox="1"/>
          <p:nvPr>
            <p:ph idx="1" type="body"/>
          </p:nvPr>
        </p:nvSpPr>
        <p:spPr>
          <a:xfrm>
            <a:off x="629841" y="1260872"/>
            <a:ext cx="3868340" cy="617934"/>
          </a:xfrm>
          <a:prstGeom prst="rect">
            <a:avLst/>
          </a:prstGeom>
          <a:noFill/>
          <a:ln>
            <a:noFill/>
          </a:ln>
        </p:spPr>
        <p:txBody>
          <a:bodyPr anchorCtr="0" anchor="b"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800"/>
              <a:buNone/>
              <a:defRPr b="1" sz="1800"/>
            </a:lvl1pPr>
            <a:lvl2pPr indent="-228600" lvl="1" marL="914400" algn="l">
              <a:lnSpc>
                <a:spcPct val="90000"/>
              </a:lnSpc>
              <a:spcBef>
                <a:spcPts val="400"/>
              </a:spcBef>
              <a:spcAft>
                <a:spcPts val="0"/>
              </a:spcAft>
              <a:buClr>
                <a:schemeClr val="dk1"/>
              </a:buClr>
              <a:buSzPts val="1500"/>
              <a:buNone/>
              <a:defRPr b="1" sz="1500"/>
            </a:lvl2pPr>
            <a:lvl3pPr indent="-228600" lvl="2" marL="1371600" algn="l">
              <a:lnSpc>
                <a:spcPct val="90000"/>
              </a:lnSpc>
              <a:spcBef>
                <a:spcPts val="400"/>
              </a:spcBef>
              <a:spcAft>
                <a:spcPts val="0"/>
              </a:spcAft>
              <a:buClr>
                <a:schemeClr val="dk1"/>
              </a:buClr>
              <a:buSzPts val="1400"/>
              <a:buNone/>
              <a:defRPr b="1" sz="1400"/>
            </a:lvl3pPr>
            <a:lvl4pPr indent="-228600" lvl="3" marL="1828800" algn="l">
              <a:lnSpc>
                <a:spcPct val="90000"/>
              </a:lnSpc>
              <a:spcBef>
                <a:spcPts val="400"/>
              </a:spcBef>
              <a:spcAft>
                <a:spcPts val="0"/>
              </a:spcAft>
              <a:buClr>
                <a:schemeClr val="dk1"/>
              </a:buClr>
              <a:buSzPts val="1200"/>
              <a:buNone/>
              <a:defRPr b="1" sz="1200"/>
            </a:lvl4pPr>
            <a:lvl5pPr indent="-228600" lvl="4" marL="2286000" algn="l">
              <a:lnSpc>
                <a:spcPct val="90000"/>
              </a:lnSpc>
              <a:spcBef>
                <a:spcPts val="400"/>
              </a:spcBef>
              <a:spcAft>
                <a:spcPts val="0"/>
              </a:spcAft>
              <a:buClr>
                <a:schemeClr val="dk1"/>
              </a:buClr>
              <a:buSzPts val="1200"/>
              <a:buNone/>
              <a:defRPr b="1" sz="1200"/>
            </a:lvl5pPr>
            <a:lvl6pPr indent="-228600" lvl="5" marL="2743200" algn="l">
              <a:lnSpc>
                <a:spcPct val="90000"/>
              </a:lnSpc>
              <a:spcBef>
                <a:spcPts val="400"/>
              </a:spcBef>
              <a:spcAft>
                <a:spcPts val="0"/>
              </a:spcAft>
              <a:buClr>
                <a:schemeClr val="dk1"/>
              </a:buClr>
              <a:buSzPts val="1200"/>
              <a:buNone/>
              <a:defRPr b="1" sz="1200"/>
            </a:lvl6pPr>
            <a:lvl7pPr indent="-228600" lvl="6" marL="3200400" algn="l">
              <a:lnSpc>
                <a:spcPct val="90000"/>
              </a:lnSpc>
              <a:spcBef>
                <a:spcPts val="400"/>
              </a:spcBef>
              <a:spcAft>
                <a:spcPts val="0"/>
              </a:spcAft>
              <a:buClr>
                <a:schemeClr val="dk1"/>
              </a:buClr>
              <a:buSzPts val="1200"/>
              <a:buNone/>
              <a:defRPr b="1" sz="1200"/>
            </a:lvl7pPr>
            <a:lvl8pPr indent="-228600" lvl="7" marL="3657600" algn="l">
              <a:lnSpc>
                <a:spcPct val="90000"/>
              </a:lnSpc>
              <a:spcBef>
                <a:spcPts val="400"/>
              </a:spcBef>
              <a:spcAft>
                <a:spcPts val="0"/>
              </a:spcAft>
              <a:buClr>
                <a:schemeClr val="dk1"/>
              </a:buClr>
              <a:buSzPts val="1200"/>
              <a:buNone/>
              <a:defRPr b="1" sz="1200"/>
            </a:lvl8pPr>
            <a:lvl9pPr indent="-228600" lvl="8" marL="4114800" algn="l">
              <a:lnSpc>
                <a:spcPct val="90000"/>
              </a:lnSpc>
              <a:spcBef>
                <a:spcPts val="400"/>
              </a:spcBef>
              <a:spcAft>
                <a:spcPts val="0"/>
              </a:spcAft>
              <a:buClr>
                <a:schemeClr val="dk1"/>
              </a:buClr>
              <a:buSzPts val="1200"/>
              <a:buNone/>
              <a:defRPr b="1" sz="1200"/>
            </a:lvl9pPr>
          </a:lstStyle>
          <a:p/>
        </p:txBody>
      </p:sp>
      <p:sp>
        <p:nvSpPr>
          <p:cNvPr id="82" name="Google Shape;82;p18"/>
          <p:cNvSpPr txBox="1"/>
          <p:nvPr>
            <p:ph idx="2" type="body"/>
          </p:nvPr>
        </p:nvSpPr>
        <p:spPr>
          <a:xfrm>
            <a:off x="629841" y="1878806"/>
            <a:ext cx="3868340" cy="2763441"/>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83" name="Google Shape;83;p18"/>
          <p:cNvSpPr txBox="1"/>
          <p:nvPr>
            <p:ph idx="3" type="body"/>
          </p:nvPr>
        </p:nvSpPr>
        <p:spPr>
          <a:xfrm>
            <a:off x="4629150" y="1260872"/>
            <a:ext cx="3887391" cy="617934"/>
          </a:xfrm>
          <a:prstGeom prst="rect">
            <a:avLst/>
          </a:prstGeom>
          <a:noFill/>
          <a:ln>
            <a:noFill/>
          </a:ln>
        </p:spPr>
        <p:txBody>
          <a:bodyPr anchorCtr="0" anchor="b"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800"/>
              <a:buNone/>
              <a:defRPr b="1" sz="1800"/>
            </a:lvl1pPr>
            <a:lvl2pPr indent="-228600" lvl="1" marL="914400" algn="l">
              <a:lnSpc>
                <a:spcPct val="90000"/>
              </a:lnSpc>
              <a:spcBef>
                <a:spcPts val="400"/>
              </a:spcBef>
              <a:spcAft>
                <a:spcPts val="0"/>
              </a:spcAft>
              <a:buClr>
                <a:schemeClr val="dk1"/>
              </a:buClr>
              <a:buSzPts val="1500"/>
              <a:buNone/>
              <a:defRPr b="1" sz="1500"/>
            </a:lvl2pPr>
            <a:lvl3pPr indent="-228600" lvl="2" marL="1371600" algn="l">
              <a:lnSpc>
                <a:spcPct val="90000"/>
              </a:lnSpc>
              <a:spcBef>
                <a:spcPts val="400"/>
              </a:spcBef>
              <a:spcAft>
                <a:spcPts val="0"/>
              </a:spcAft>
              <a:buClr>
                <a:schemeClr val="dk1"/>
              </a:buClr>
              <a:buSzPts val="1400"/>
              <a:buNone/>
              <a:defRPr b="1" sz="1400"/>
            </a:lvl3pPr>
            <a:lvl4pPr indent="-228600" lvl="3" marL="1828800" algn="l">
              <a:lnSpc>
                <a:spcPct val="90000"/>
              </a:lnSpc>
              <a:spcBef>
                <a:spcPts val="400"/>
              </a:spcBef>
              <a:spcAft>
                <a:spcPts val="0"/>
              </a:spcAft>
              <a:buClr>
                <a:schemeClr val="dk1"/>
              </a:buClr>
              <a:buSzPts val="1200"/>
              <a:buNone/>
              <a:defRPr b="1" sz="1200"/>
            </a:lvl4pPr>
            <a:lvl5pPr indent="-228600" lvl="4" marL="2286000" algn="l">
              <a:lnSpc>
                <a:spcPct val="90000"/>
              </a:lnSpc>
              <a:spcBef>
                <a:spcPts val="400"/>
              </a:spcBef>
              <a:spcAft>
                <a:spcPts val="0"/>
              </a:spcAft>
              <a:buClr>
                <a:schemeClr val="dk1"/>
              </a:buClr>
              <a:buSzPts val="1200"/>
              <a:buNone/>
              <a:defRPr b="1" sz="1200"/>
            </a:lvl5pPr>
            <a:lvl6pPr indent="-228600" lvl="5" marL="2743200" algn="l">
              <a:lnSpc>
                <a:spcPct val="90000"/>
              </a:lnSpc>
              <a:spcBef>
                <a:spcPts val="400"/>
              </a:spcBef>
              <a:spcAft>
                <a:spcPts val="0"/>
              </a:spcAft>
              <a:buClr>
                <a:schemeClr val="dk1"/>
              </a:buClr>
              <a:buSzPts val="1200"/>
              <a:buNone/>
              <a:defRPr b="1" sz="1200"/>
            </a:lvl6pPr>
            <a:lvl7pPr indent="-228600" lvl="6" marL="3200400" algn="l">
              <a:lnSpc>
                <a:spcPct val="90000"/>
              </a:lnSpc>
              <a:spcBef>
                <a:spcPts val="400"/>
              </a:spcBef>
              <a:spcAft>
                <a:spcPts val="0"/>
              </a:spcAft>
              <a:buClr>
                <a:schemeClr val="dk1"/>
              </a:buClr>
              <a:buSzPts val="1200"/>
              <a:buNone/>
              <a:defRPr b="1" sz="1200"/>
            </a:lvl7pPr>
            <a:lvl8pPr indent="-228600" lvl="7" marL="3657600" algn="l">
              <a:lnSpc>
                <a:spcPct val="90000"/>
              </a:lnSpc>
              <a:spcBef>
                <a:spcPts val="400"/>
              </a:spcBef>
              <a:spcAft>
                <a:spcPts val="0"/>
              </a:spcAft>
              <a:buClr>
                <a:schemeClr val="dk1"/>
              </a:buClr>
              <a:buSzPts val="1200"/>
              <a:buNone/>
              <a:defRPr b="1" sz="1200"/>
            </a:lvl8pPr>
            <a:lvl9pPr indent="-228600" lvl="8" marL="4114800" algn="l">
              <a:lnSpc>
                <a:spcPct val="90000"/>
              </a:lnSpc>
              <a:spcBef>
                <a:spcPts val="400"/>
              </a:spcBef>
              <a:spcAft>
                <a:spcPts val="0"/>
              </a:spcAft>
              <a:buClr>
                <a:schemeClr val="dk1"/>
              </a:buClr>
              <a:buSzPts val="1200"/>
              <a:buNone/>
              <a:defRPr b="1" sz="1200"/>
            </a:lvl9pPr>
          </a:lstStyle>
          <a:p/>
        </p:txBody>
      </p:sp>
      <p:sp>
        <p:nvSpPr>
          <p:cNvPr id="84" name="Google Shape;84;p18"/>
          <p:cNvSpPr txBox="1"/>
          <p:nvPr>
            <p:ph idx="4" type="body"/>
          </p:nvPr>
        </p:nvSpPr>
        <p:spPr>
          <a:xfrm>
            <a:off x="4629150" y="1878806"/>
            <a:ext cx="3887391" cy="2763441"/>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85" name="Google Shape;85;p18"/>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86" name="Google Shape;86;p18"/>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87" name="Google Shape;87;p18"/>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88" name="Shape 88"/>
        <p:cNvGrpSpPr/>
        <p:nvPr/>
      </p:nvGrpSpPr>
      <p:grpSpPr>
        <a:xfrm>
          <a:off x="0" y="0"/>
          <a:ext cx="0" cy="0"/>
          <a:chOff x="0" y="0"/>
          <a:chExt cx="0" cy="0"/>
        </a:xfrm>
      </p:grpSpPr>
      <p:sp>
        <p:nvSpPr>
          <p:cNvPr id="89" name="Google Shape;89;p19"/>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90" name="Google Shape;90;p19"/>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91" name="Google Shape;91;p19"/>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92" name="Google Shape;92;p19"/>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93" name="Shape 93"/>
        <p:cNvGrpSpPr/>
        <p:nvPr/>
      </p:nvGrpSpPr>
      <p:grpSpPr>
        <a:xfrm>
          <a:off x="0" y="0"/>
          <a:ext cx="0" cy="0"/>
          <a:chOff x="0" y="0"/>
          <a:chExt cx="0" cy="0"/>
        </a:xfrm>
      </p:grpSpPr>
      <p:sp>
        <p:nvSpPr>
          <p:cNvPr id="94" name="Google Shape;94;p20"/>
          <p:cNvSpPr txBox="1"/>
          <p:nvPr>
            <p:ph type="title"/>
          </p:nvPr>
        </p:nvSpPr>
        <p:spPr>
          <a:xfrm>
            <a:off x="629841" y="342900"/>
            <a:ext cx="2949178" cy="1200150"/>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chemeClr val="dk1"/>
              </a:buClr>
              <a:buSzPts val="2400"/>
              <a:buFont typeface="Calibri"/>
              <a:buNone/>
              <a:defRPr sz="24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95" name="Google Shape;95;p20"/>
          <p:cNvSpPr txBox="1"/>
          <p:nvPr>
            <p:ph idx="1" type="body"/>
          </p:nvPr>
        </p:nvSpPr>
        <p:spPr>
          <a:xfrm>
            <a:off x="3887391" y="740569"/>
            <a:ext cx="4629150" cy="3655219"/>
          </a:xfrm>
          <a:prstGeom prst="rect">
            <a:avLst/>
          </a:prstGeom>
          <a:noFill/>
          <a:ln>
            <a:noFill/>
          </a:ln>
        </p:spPr>
        <p:txBody>
          <a:bodyPr anchorCtr="0" anchor="t" bIns="34275" lIns="68575" spcFirstLastPara="1" rIns="68575" wrap="square" tIns="34275">
            <a:normAutofit/>
          </a:bodyPr>
          <a:lstStyle>
            <a:lvl1pPr indent="-381000" lvl="0" marL="457200" algn="l">
              <a:lnSpc>
                <a:spcPct val="90000"/>
              </a:lnSpc>
              <a:spcBef>
                <a:spcPts val="800"/>
              </a:spcBef>
              <a:spcAft>
                <a:spcPts val="0"/>
              </a:spcAft>
              <a:buClr>
                <a:schemeClr val="dk1"/>
              </a:buClr>
              <a:buSzPts val="2400"/>
              <a:buChar char="•"/>
              <a:defRPr sz="2400"/>
            </a:lvl1pPr>
            <a:lvl2pPr indent="-361950" lvl="1" marL="914400" algn="l">
              <a:lnSpc>
                <a:spcPct val="90000"/>
              </a:lnSpc>
              <a:spcBef>
                <a:spcPts val="400"/>
              </a:spcBef>
              <a:spcAft>
                <a:spcPts val="0"/>
              </a:spcAft>
              <a:buClr>
                <a:schemeClr val="dk1"/>
              </a:buClr>
              <a:buSzPts val="2100"/>
              <a:buChar char="•"/>
              <a:defRPr sz="2100"/>
            </a:lvl2pPr>
            <a:lvl3pPr indent="-342900" lvl="2" marL="1371600" algn="l">
              <a:lnSpc>
                <a:spcPct val="90000"/>
              </a:lnSpc>
              <a:spcBef>
                <a:spcPts val="400"/>
              </a:spcBef>
              <a:spcAft>
                <a:spcPts val="0"/>
              </a:spcAft>
              <a:buClr>
                <a:schemeClr val="dk1"/>
              </a:buClr>
              <a:buSzPts val="1800"/>
              <a:buChar char="•"/>
              <a:defRPr sz="1800"/>
            </a:lvl3pPr>
            <a:lvl4pPr indent="-323850" lvl="3" marL="1828800" algn="l">
              <a:lnSpc>
                <a:spcPct val="90000"/>
              </a:lnSpc>
              <a:spcBef>
                <a:spcPts val="400"/>
              </a:spcBef>
              <a:spcAft>
                <a:spcPts val="0"/>
              </a:spcAft>
              <a:buClr>
                <a:schemeClr val="dk1"/>
              </a:buClr>
              <a:buSzPts val="1500"/>
              <a:buChar char="•"/>
              <a:defRPr sz="1500"/>
            </a:lvl4pPr>
            <a:lvl5pPr indent="-323850" lvl="4" marL="2286000" algn="l">
              <a:lnSpc>
                <a:spcPct val="90000"/>
              </a:lnSpc>
              <a:spcBef>
                <a:spcPts val="400"/>
              </a:spcBef>
              <a:spcAft>
                <a:spcPts val="0"/>
              </a:spcAft>
              <a:buClr>
                <a:schemeClr val="dk1"/>
              </a:buClr>
              <a:buSzPts val="1500"/>
              <a:buChar char="•"/>
              <a:defRPr sz="1500"/>
            </a:lvl5pPr>
            <a:lvl6pPr indent="-323850" lvl="5" marL="2743200" algn="l">
              <a:lnSpc>
                <a:spcPct val="90000"/>
              </a:lnSpc>
              <a:spcBef>
                <a:spcPts val="400"/>
              </a:spcBef>
              <a:spcAft>
                <a:spcPts val="0"/>
              </a:spcAft>
              <a:buClr>
                <a:schemeClr val="dk1"/>
              </a:buClr>
              <a:buSzPts val="1500"/>
              <a:buChar char="•"/>
              <a:defRPr sz="1500"/>
            </a:lvl6pPr>
            <a:lvl7pPr indent="-323850" lvl="6" marL="3200400" algn="l">
              <a:lnSpc>
                <a:spcPct val="90000"/>
              </a:lnSpc>
              <a:spcBef>
                <a:spcPts val="400"/>
              </a:spcBef>
              <a:spcAft>
                <a:spcPts val="0"/>
              </a:spcAft>
              <a:buClr>
                <a:schemeClr val="dk1"/>
              </a:buClr>
              <a:buSzPts val="1500"/>
              <a:buChar char="•"/>
              <a:defRPr sz="1500"/>
            </a:lvl7pPr>
            <a:lvl8pPr indent="-323850" lvl="7" marL="3657600" algn="l">
              <a:lnSpc>
                <a:spcPct val="90000"/>
              </a:lnSpc>
              <a:spcBef>
                <a:spcPts val="400"/>
              </a:spcBef>
              <a:spcAft>
                <a:spcPts val="0"/>
              </a:spcAft>
              <a:buClr>
                <a:schemeClr val="dk1"/>
              </a:buClr>
              <a:buSzPts val="1500"/>
              <a:buChar char="•"/>
              <a:defRPr sz="1500"/>
            </a:lvl8pPr>
            <a:lvl9pPr indent="-323850" lvl="8" marL="4114800" algn="l">
              <a:lnSpc>
                <a:spcPct val="90000"/>
              </a:lnSpc>
              <a:spcBef>
                <a:spcPts val="400"/>
              </a:spcBef>
              <a:spcAft>
                <a:spcPts val="0"/>
              </a:spcAft>
              <a:buClr>
                <a:schemeClr val="dk1"/>
              </a:buClr>
              <a:buSzPts val="1500"/>
              <a:buChar char="•"/>
              <a:defRPr sz="1500"/>
            </a:lvl9pPr>
          </a:lstStyle>
          <a:p/>
        </p:txBody>
      </p:sp>
      <p:sp>
        <p:nvSpPr>
          <p:cNvPr id="96" name="Google Shape;96;p20"/>
          <p:cNvSpPr txBox="1"/>
          <p:nvPr>
            <p:ph idx="2" type="body"/>
          </p:nvPr>
        </p:nvSpPr>
        <p:spPr>
          <a:xfrm>
            <a:off x="629841" y="1543050"/>
            <a:ext cx="2949178" cy="2858691"/>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200"/>
              <a:buNone/>
              <a:defRPr sz="1200"/>
            </a:lvl1pPr>
            <a:lvl2pPr indent="-228600" lvl="1" marL="914400" algn="l">
              <a:lnSpc>
                <a:spcPct val="90000"/>
              </a:lnSpc>
              <a:spcBef>
                <a:spcPts val="400"/>
              </a:spcBef>
              <a:spcAft>
                <a:spcPts val="0"/>
              </a:spcAft>
              <a:buClr>
                <a:schemeClr val="dk1"/>
              </a:buClr>
              <a:buSzPts val="1100"/>
              <a:buNone/>
              <a:defRPr sz="1100"/>
            </a:lvl2pPr>
            <a:lvl3pPr indent="-228600" lvl="2" marL="1371600" algn="l">
              <a:lnSpc>
                <a:spcPct val="90000"/>
              </a:lnSpc>
              <a:spcBef>
                <a:spcPts val="400"/>
              </a:spcBef>
              <a:spcAft>
                <a:spcPts val="0"/>
              </a:spcAft>
              <a:buClr>
                <a:schemeClr val="dk1"/>
              </a:buClr>
              <a:buSzPts val="900"/>
              <a:buNone/>
              <a:defRPr sz="900"/>
            </a:lvl3pPr>
            <a:lvl4pPr indent="-228600" lvl="3" marL="1828800" algn="l">
              <a:lnSpc>
                <a:spcPct val="90000"/>
              </a:lnSpc>
              <a:spcBef>
                <a:spcPts val="400"/>
              </a:spcBef>
              <a:spcAft>
                <a:spcPts val="0"/>
              </a:spcAft>
              <a:buClr>
                <a:schemeClr val="dk1"/>
              </a:buClr>
              <a:buSzPts val="800"/>
              <a:buNone/>
              <a:defRPr sz="800"/>
            </a:lvl4pPr>
            <a:lvl5pPr indent="-228600" lvl="4" marL="2286000" algn="l">
              <a:lnSpc>
                <a:spcPct val="90000"/>
              </a:lnSpc>
              <a:spcBef>
                <a:spcPts val="400"/>
              </a:spcBef>
              <a:spcAft>
                <a:spcPts val="0"/>
              </a:spcAft>
              <a:buClr>
                <a:schemeClr val="dk1"/>
              </a:buClr>
              <a:buSzPts val="800"/>
              <a:buNone/>
              <a:defRPr sz="800"/>
            </a:lvl5pPr>
            <a:lvl6pPr indent="-228600" lvl="5" marL="2743200" algn="l">
              <a:lnSpc>
                <a:spcPct val="90000"/>
              </a:lnSpc>
              <a:spcBef>
                <a:spcPts val="400"/>
              </a:spcBef>
              <a:spcAft>
                <a:spcPts val="0"/>
              </a:spcAft>
              <a:buClr>
                <a:schemeClr val="dk1"/>
              </a:buClr>
              <a:buSzPts val="800"/>
              <a:buNone/>
              <a:defRPr sz="800"/>
            </a:lvl6pPr>
            <a:lvl7pPr indent="-228600" lvl="6" marL="3200400" algn="l">
              <a:lnSpc>
                <a:spcPct val="90000"/>
              </a:lnSpc>
              <a:spcBef>
                <a:spcPts val="400"/>
              </a:spcBef>
              <a:spcAft>
                <a:spcPts val="0"/>
              </a:spcAft>
              <a:buClr>
                <a:schemeClr val="dk1"/>
              </a:buClr>
              <a:buSzPts val="800"/>
              <a:buNone/>
              <a:defRPr sz="800"/>
            </a:lvl7pPr>
            <a:lvl8pPr indent="-228600" lvl="7" marL="3657600" algn="l">
              <a:lnSpc>
                <a:spcPct val="90000"/>
              </a:lnSpc>
              <a:spcBef>
                <a:spcPts val="400"/>
              </a:spcBef>
              <a:spcAft>
                <a:spcPts val="0"/>
              </a:spcAft>
              <a:buClr>
                <a:schemeClr val="dk1"/>
              </a:buClr>
              <a:buSzPts val="800"/>
              <a:buNone/>
              <a:defRPr sz="800"/>
            </a:lvl8pPr>
            <a:lvl9pPr indent="-228600" lvl="8" marL="4114800" algn="l">
              <a:lnSpc>
                <a:spcPct val="90000"/>
              </a:lnSpc>
              <a:spcBef>
                <a:spcPts val="400"/>
              </a:spcBef>
              <a:spcAft>
                <a:spcPts val="0"/>
              </a:spcAft>
              <a:buClr>
                <a:schemeClr val="dk1"/>
              </a:buClr>
              <a:buSzPts val="800"/>
              <a:buNone/>
              <a:defRPr sz="800"/>
            </a:lvl9pPr>
          </a:lstStyle>
          <a:p/>
        </p:txBody>
      </p:sp>
      <p:sp>
        <p:nvSpPr>
          <p:cNvPr id="97" name="Google Shape;97;p20"/>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98" name="Google Shape;98;p20"/>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99" name="Google Shape;99;p20"/>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00" name="Shape 100"/>
        <p:cNvGrpSpPr/>
        <p:nvPr/>
      </p:nvGrpSpPr>
      <p:grpSpPr>
        <a:xfrm>
          <a:off x="0" y="0"/>
          <a:ext cx="0" cy="0"/>
          <a:chOff x="0" y="0"/>
          <a:chExt cx="0" cy="0"/>
        </a:xfrm>
      </p:grpSpPr>
      <p:sp>
        <p:nvSpPr>
          <p:cNvPr id="101" name="Google Shape;101;p21"/>
          <p:cNvSpPr txBox="1"/>
          <p:nvPr>
            <p:ph type="title"/>
          </p:nvPr>
        </p:nvSpPr>
        <p:spPr>
          <a:xfrm>
            <a:off x="629841" y="342900"/>
            <a:ext cx="2949178" cy="1200150"/>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chemeClr val="dk1"/>
              </a:buClr>
              <a:buSzPts val="2400"/>
              <a:buFont typeface="Calibri"/>
              <a:buNone/>
              <a:defRPr sz="24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02" name="Google Shape;102;p21"/>
          <p:cNvSpPr/>
          <p:nvPr>
            <p:ph idx="2" type="pic"/>
          </p:nvPr>
        </p:nvSpPr>
        <p:spPr>
          <a:xfrm>
            <a:off x="3887391" y="740569"/>
            <a:ext cx="4629150" cy="3655219"/>
          </a:xfrm>
          <a:prstGeom prst="rect">
            <a:avLst/>
          </a:prstGeom>
          <a:noFill/>
          <a:ln>
            <a:noFill/>
          </a:ln>
        </p:spPr>
      </p:sp>
      <p:sp>
        <p:nvSpPr>
          <p:cNvPr id="103" name="Google Shape;103;p21"/>
          <p:cNvSpPr txBox="1"/>
          <p:nvPr>
            <p:ph idx="1" type="body"/>
          </p:nvPr>
        </p:nvSpPr>
        <p:spPr>
          <a:xfrm>
            <a:off x="629841" y="1543050"/>
            <a:ext cx="2949178" cy="2858691"/>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200"/>
              <a:buNone/>
              <a:defRPr sz="1200"/>
            </a:lvl1pPr>
            <a:lvl2pPr indent="-228600" lvl="1" marL="914400" algn="l">
              <a:lnSpc>
                <a:spcPct val="90000"/>
              </a:lnSpc>
              <a:spcBef>
                <a:spcPts val="400"/>
              </a:spcBef>
              <a:spcAft>
                <a:spcPts val="0"/>
              </a:spcAft>
              <a:buClr>
                <a:schemeClr val="dk1"/>
              </a:buClr>
              <a:buSzPts val="1100"/>
              <a:buNone/>
              <a:defRPr sz="1100"/>
            </a:lvl2pPr>
            <a:lvl3pPr indent="-228600" lvl="2" marL="1371600" algn="l">
              <a:lnSpc>
                <a:spcPct val="90000"/>
              </a:lnSpc>
              <a:spcBef>
                <a:spcPts val="400"/>
              </a:spcBef>
              <a:spcAft>
                <a:spcPts val="0"/>
              </a:spcAft>
              <a:buClr>
                <a:schemeClr val="dk1"/>
              </a:buClr>
              <a:buSzPts val="900"/>
              <a:buNone/>
              <a:defRPr sz="900"/>
            </a:lvl3pPr>
            <a:lvl4pPr indent="-228600" lvl="3" marL="1828800" algn="l">
              <a:lnSpc>
                <a:spcPct val="90000"/>
              </a:lnSpc>
              <a:spcBef>
                <a:spcPts val="400"/>
              </a:spcBef>
              <a:spcAft>
                <a:spcPts val="0"/>
              </a:spcAft>
              <a:buClr>
                <a:schemeClr val="dk1"/>
              </a:buClr>
              <a:buSzPts val="800"/>
              <a:buNone/>
              <a:defRPr sz="800"/>
            </a:lvl4pPr>
            <a:lvl5pPr indent="-228600" lvl="4" marL="2286000" algn="l">
              <a:lnSpc>
                <a:spcPct val="90000"/>
              </a:lnSpc>
              <a:spcBef>
                <a:spcPts val="400"/>
              </a:spcBef>
              <a:spcAft>
                <a:spcPts val="0"/>
              </a:spcAft>
              <a:buClr>
                <a:schemeClr val="dk1"/>
              </a:buClr>
              <a:buSzPts val="800"/>
              <a:buNone/>
              <a:defRPr sz="800"/>
            </a:lvl5pPr>
            <a:lvl6pPr indent="-228600" lvl="5" marL="2743200" algn="l">
              <a:lnSpc>
                <a:spcPct val="90000"/>
              </a:lnSpc>
              <a:spcBef>
                <a:spcPts val="400"/>
              </a:spcBef>
              <a:spcAft>
                <a:spcPts val="0"/>
              </a:spcAft>
              <a:buClr>
                <a:schemeClr val="dk1"/>
              </a:buClr>
              <a:buSzPts val="800"/>
              <a:buNone/>
              <a:defRPr sz="800"/>
            </a:lvl6pPr>
            <a:lvl7pPr indent="-228600" lvl="6" marL="3200400" algn="l">
              <a:lnSpc>
                <a:spcPct val="90000"/>
              </a:lnSpc>
              <a:spcBef>
                <a:spcPts val="400"/>
              </a:spcBef>
              <a:spcAft>
                <a:spcPts val="0"/>
              </a:spcAft>
              <a:buClr>
                <a:schemeClr val="dk1"/>
              </a:buClr>
              <a:buSzPts val="800"/>
              <a:buNone/>
              <a:defRPr sz="800"/>
            </a:lvl7pPr>
            <a:lvl8pPr indent="-228600" lvl="7" marL="3657600" algn="l">
              <a:lnSpc>
                <a:spcPct val="90000"/>
              </a:lnSpc>
              <a:spcBef>
                <a:spcPts val="400"/>
              </a:spcBef>
              <a:spcAft>
                <a:spcPts val="0"/>
              </a:spcAft>
              <a:buClr>
                <a:schemeClr val="dk1"/>
              </a:buClr>
              <a:buSzPts val="800"/>
              <a:buNone/>
              <a:defRPr sz="800"/>
            </a:lvl8pPr>
            <a:lvl9pPr indent="-228600" lvl="8" marL="4114800" algn="l">
              <a:lnSpc>
                <a:spcPct val="90000"/>
              </a:lnSpc>
              <a:spcBef>
                <a:spcPts val="400"/>
              </a:spcBef>
              <a:spcAft>
                <a:spcPts val="0"/>
              </a:spcAft>
              <a:buClr>
                <a:schemeClr val="dk1"/>
              </a:buClr>
              <a:buSzPts val="800"/>
              <a:buNone/>
              <a:defRPr sz="800"/>
            </a:lvl9pPr>
          </a:lstStyle>
          <a:p/>
        </p:txBody>
      </p:sp>
      <p:sp>
        <p:nvSpPr>
          <p:cNvPr id="104" name="Google Shape;104;p21"/>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05" name="Google Shape;105;p21"/>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06" name="Google Shape;106;p21"/>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07" name="Shape 107"/>
        <p:cNvGrpSpPr/>
        <p:nvPr/>
      </p:nvGrpSpPr>
      <p:grpSpPr>
        <a:xfrm>
          <a:off x="0" y="0"/>
          <a:ext cx="0" cy="0"/>
          <a:chOff x="0" y="0"/>
          <a:chExt cx="0" cy="0"/>
        </a:xfrm>
      </p:grpSpPr>
      <p:sp>
        <p:nvSpPr>
          <p:cNvPr id="108" name="Google Shape;108;p22"/>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09" name="Google Shape;109;p22"/>
          <p:cNvSpPr txBox="1"/>
          <p:nvPr>
            <p:ph idx="1" type="body"/>
          </p:nvPr>
        </p:nvSpPr>
        <p:spPr>
          <a:xfrm rot="5400000">
            <a:off x="2940248" y="-942379"/>
            <a:ext cx="3263504" cy="78867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10" name="Google Shape;110;p22"/>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11" name="Google Shape;111;p22"/>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12" name="Google Shape;112;p22"/>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13" name="Shape 113"/>
        <p:cNvGrpSpPr/>
        <p:nvPr/>
      </p:nvGrpSpPr>
      <p:grpSpPr>
        <a:xfrm>
          <a:off x="0" y="0"/>
          <a:ext cx="0" cy="0"/>
          <a:chOff x="0" y="0"/>
          <a:chExt cx="0" cy="0"/>
        </a:xfrm>
      </p:grpSpPr>
      <p:sp>
        <p:nvSpPr>
          <p:cNvPr id="114" name="Google Shape;114;p23"/>
          <p:cNvSpPr txBox="1"/>
          <p:nvPr>
            <p:ph type="title"/>
          </p:nvPr>
        </p:nvSpPr>
        <p:spPr>
          <a:xfrm rot="5400000">
            <a:off x="5350073" y="1467445"/>
            <a:ext cx="4358879" cy="1971675"/>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15" name="Google Shape;115;p23"/>
          <p:cNvSpPr txBox="1"/>
          <p:nvPr>
            <p:ph idx="1" type="body"/>
          </p:nvPr>
        </p:nvSpPr>
        <p:spPr>
          <a:xfrm rot="5400000">
            <a:off x="1349573" y="-447080"/>
            <a:ext cx="4358879" cy="5800725"/>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16" name="Google Shape;116;p23"/>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17" name="Google Shape;117;p23"/>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18" name="Google Shape;118;p23"/>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theme" Target="../theme/theme3.xml"/><Relationship Id="rId10" Type="http://schemas.openxmlformats.org/officeDocument/2006/relationships/slideLayout" Target="../slideLayouts/slideLayout21.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rmAutofit/>
          </a:bodyPr>
          <a:lstStyle>
            <a:lvl1pPr lvl="0" marR="0" rtl="0" algn="l">
              <a:lnSpc>
                <a:spcPct val="90000"/>
              </a:lnSpc>
              <a:spcBef>
                <a:spcPts val="0"/>
              </a:spcBef>
              <a:spcAft>
                <a:spcPts val="0"/>
              </a:spcAft>
              <a:buClr>
                <a:schemeClr val="dk1"/>
              </a:buClr>
              <a:buSzPts val="3300"/>
              <a:buFont typeface="Calibri"/>
              <a:buNone/>
              <a:defRPr b="0" i="0" sz="33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52" name="Google Shape;52;p13"/>
          <p:cNvSpPr txBox="1"/>
          <p:nvPr>
            <p:ph idx="1" type="body"/>
          </p:nvPr>
        </p:nvSpPr>
        <p:spPr>
          <a:xfrm>
            <a:off x="628650" y="1369219"/>
            <a:ext cx="7886700" cy="3263504"/>
          </a:xfrm>
          <a:prstGeom prst="rect">
            <a:avLst/>
          </a:prstGeom>
          <a:noFill/>
          <a:ln>
            <a:noFill/>
          </a:ln>
        </p:spPr>
        <p:txBody>
          <a:bodyPr anchorCtr="0" anchor="t" bIns="34275" lIns="68575" spcFirstLastPara="1" rIns="68575" wrap="square" tIns="34275">
            <a:normAutofit/>
          </a:bodyPr>
          <a:lstStyle>
            <a:lvl1pPr indent="-361950" lvl="0" marL="45720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53" name="Google Shape;53;p13"/>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9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9pPr>
          </a:lstStyle>
          <a:p/>
        </p:txBody>
      </p:sp>
      <p:sp>
        <p:nvSpPr>
          <p:cNvPr id="54" name="Google Shape;54;p13"/>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marR="0" rtl="0" algn="ctr">
              <a:lnSpc>
                <a:spcPct val="100000"/>
              </a:lnSpc>
              <a:spcBef>
                <a:spcPts val="0"/>
              </a:spcBef>
              <a:spcAft>
                <a:spcPts val="0"/>
              </a:spcAft>
              <a:buClr>
                <a:srgbClr val="000000"/>
              </a:buClr>
              <a:buSzPts val="1100"/>
              <a:buFont typeface="Arial"/>
              <a:buNone/>
              <a:defRPr b="0" i="0" sz="9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9pPr>
          </a:lstStyle>
          <a:p/>
        </p:txBody>
      </p:sp>
      <p:sp>
        <p:nvSpPr>
          <p:cNvPr id="55" name="Google Shape;55;p13"/>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2.jp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xml"/><Relationship Id="rId3" Type="http://schemas.openxmlformats.org/officeDocument/2006/relationships/image" Target="../media/image3.pn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1.xml"/><Relationship Id="rId3" Type="http://schemas.openxmlformats.org/officeDocument/2006/relationships/image" Target="../media/image3.png"/><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2.xml"/><Relationship Id="rId3" Type="http://schemas.openxmlformats.org/officeDocument/2006/relationships/image" Target="../media/image4.jpg"/><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3.xml"/><Relationship Id="rId3" Type="http://schemas.openxmlformats.org/officeDocument/2006/relationships/image" Target="../media/image3.pn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4.xml"/><Relationship Id="rId3" Type="http://schemas.openxmlformats.org/officeDocument/2006/relationships/image" Target="../media/image3.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5.xml"/><Relationship Id="rId3" Type="http://schemas.openxmlformats.org/officeDocument/2006/relationships/image" Target="../media/image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6.xml"/><Relationship Id="rId3" Type="http://schemas.openxmlformats.org/officeDocument/2006/relationships/image" Target="../media/image3.png"/><Relationship Id="rId4" Type="http://schemas.openxmlformats.org/officeDocument/2006/relationships/image" Target="../media/image8.png"/><Relationship Id="rId5" Type="http://schemas.openxmlformats.org/officeDocument/2006/relationships/image" Target="../media/image11.png"/><Relationship Id="rId6" Type="http://schemas.openxmlformats.org/officeDocument/2006/relationships/image" Target="../media/image25.png"/><Relationship Id="rId7" Type="http://schemas.openxmlformats.org/officeDocument/2006/relationships/image" Target="../media/image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7.xml"/><Relationship Id="rId3" Type="http://schemas.openxmlformats.org/officeDocument/2006/relationships/image" Target="../media/image4.jpg"/><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8.xml"/><Relationship Id="rId3" Type="http://schemas.openxmlformats.org/officeDocument/2006/relationships/image" Target="../media/image3.png"/><Relationship Id="rId4" Type="http://schemas.openxmlformats.org/officeDocument/2006/relationships/image" Target="../media/image32.png"/><Relationship Id="rId5" Type="http://schemas.openxmlformats.org/officeDocument/2006/relationships/image" Target="../media/image31.png"/><Relationship Id="rId6" Type="http://schemas.openxmlformats.org/officeDocument/2006/relationships/image" Target="../media/image1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9.xml"/><Relationship Id="rId3" Type="http://schemas.openxmlformats.org/officeDocument/2006/relationships/image" Target="../media/image4.jpg"/><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xml"/><Relationship Id="rId3"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0.xml"/><Relationship Id="rId3" Type="http://schemas.openxmlformats.org/officeDocument/2006/relationships/image" Target="../media/image3.png"/><Relationship Id="rId4" Type="http://schemas.openxmlformats.org/officeDocument/2006/relationships/image" Target="../media/image22.png"/><Relationship Id="rId5" Type="http://schemas.openxmlformats.org/officeDocument/2006/relationships/image" Target="../media/image2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1.xml"/><Relationship Id="rId3" Type="http://schemas.openxmlformats.org/officeDocument/2006/relationships/image" Target="../media/image3.png"/><Relationship Id="rId4" Type="http://schemas.openxmlformats.org/officeDocument/2006/relationships/image" Target="../media/image28.png"/><Relationship Id="rId5" Type="http://schemas.openxmlformats.org/officeDocument/2006/relationships/image" Target="../media/image1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2.xml"/><Relationship Id="rId3" Type="http://schemas.openxmlformats.org/officeDocument/2006/relationships/image" Target="../media/image3.png"/><Relationship Id="rId4" Type="http://schemas.openxmlformats.org/officeDocument/2006/relationships/image" Target="../media/image34.jpg"/><Relationship Id="rId5" Type="http://schemas.openxmlformats.org/officeDocument/2006/relationships/image" Target="../media/image33.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3.xml"/><Relationship Id="rId3" Type="http://schemas.openxmlformats.org/officeDocument/2006/relationships/image" Target="../media/image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4.xml"/><Relationship Id="rId3" Type="http://schemas.openxmlformats.org/officeDocument/2006/relationships/image" Target="../media/image3.png"/><Relationship Id="rId4" Type="http://schemas.openxmlformats.org/officeDocument/2006/relationships/image" Target="../media/image20.png"/><Relationship Id="rId5" Type="http://schemas.openxmlformats.org/officeDocument/2006/relationships/image" Target="../media/image2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5.xml"/><Relationship Id="rId3" Type="http://schemas.openxmlformats.org/officeDocument/2006/relationships/image" Target="../media/image3.png"/><Relationship Id="rId4" Type="http://schemas.openxmlformats.org/officeDocument/2006/relationships/image" Target="../media/image19.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6.xml"/><Relationship Id="rId3" Type="http://schemas.openxmlformats.org/officeDocument/2006/relationships/image" Target="../media/image4.jpg"/><Relationship Id="rId4" Type="http://schemas.openxmlformats.org/officeDocument/2006/relationships/image" Target="../media/image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7.xml"/><Relationship Id="rId3" Type="http://schemas.openxmlformats.org/officeDocument/2006/relationships/image" Target="../media/image3.png"/><Relationship Id="rId4" Type="http://schemas.openxmlformats.org/officeDocument/2006/relationships/hyperlink" Target="http://drive.google.com/file/d/1H-oU4ylgpM3T_bV432grXSAaHSjKZ1_B/view" TargetMode="External"/><Relationship Id="rId5" Type="http://schemas.openxmlformats.org/officeDocument/2006/relationships/image" Target="../media/image1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8.xml"/><Relationship Id="rId3" Type="http://schemas.openxmlformats.org/officeDocument/2006/relationships/image" Target="../media/image4.jpg"/><Relationship Id="rId4" Type="http://schemas.openxmlformats.org/officeDocument/2006/relationships/image" Target="../media/image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9.xml"/><Relationship Id="rId3" Type="http://schemas.openxmlformats.org/officeDocument/2006/relationships/image" Target="../media/image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xml"/><Relationship Id="rId3"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0.xml"/><Relationship Id="rId3" Type="http://schemas.openxmlformats.org/officeDocument/2006/relationships/image" Target="../media/image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1.xml"/><Relationship Id="rId3" Type="http://schemas.openxmlformats.org/officeDocument/2006/relationships/image" Target="../media/image4.jpg"/><Relationship Id="rId4" Type="http://schemas.openxmlformats.org/officeDocument/2006/relationships/image" Target="../media/image9.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2.xml"/><Relationship Id="rId3" Type="http://schemas.openxmlformats.org/officeDocument/2006/relationships/image" Target="../media/image4.jpg"/><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xml"/><Relationship Id="rId3" Type="http://schemas.openxmlformats.org/officeDocument/2006/relationships/image" Target="../media/image3.png"/><Relationship Id="rId4" Type="http://schemas.openxmlformats.org/officeDocument/2006/relationships/image" Target="../media/image2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xml"/><Relationship Id="rId3" Type="http://schemas.openxmlformats.org/officeDocument/2006/relationships/image" Target="../media/image3.png"/><Relationship Id="rId4" Type="http://schemas.openxmlformats.org/officeDocument/2006/relationships/image" Target="../media/image3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xml"/><Relationship Id="rId3" Type="http://schemas.openxmlformats.org/officeDocument/2006/relationships/image" Target="../media/image4.jp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xml"/><Relationship Id="rId3" Type="http://schemas.openxmlformats.org/officeDocument/2006/relationships/image" Target="../media/image3.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xml"/><Relationship Id="rId3" Type="http://schemas.openxmlformats.org/officeDocument/2006/relationships/image" Target="../media/image3.png"/><Relationship Id="rId4" Type="http://schemas.openxmlformats.org/officeDocument/2006/relationships/image" Target="../media/image24.png"/><Relationship Id="rId5" Type="http://schemas.openxmlformats.org/officeDocument/2006/relationships/image" Target="../media/image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xml"/><Relationship Id="rId3" Type="http://schemas.openxmlformats.org/officeDocument/2006/relationships/image" Target="../media/image3.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22" name="Shape 122"/>
        <p:cNvGrpSpPr/>
        <p:nvPr/>
      </p:nvGrpSpPr>
      <p:grpSpPr>
        <a:xfrm>
          <a:off x="0" y="0"/>
          <a:ext cx="0" cy="0"/>
          <a:chOff x="0" y="0"/>
          <a:chExt cx="0" cy="0"/>
        </a:xfrm>
      </p:grpSpPr>
      <p:sp>
        <p:nvSpPr>
          <p:cNvPr id="123" name="Google Shape;123;p24"/>
          <p:cNvSpPr txBox="1"/>
          <p:nvPr/>
        </p:nvSpPr>
        <p:spPr>
          <a:xfrm>
            <a:off x="850526" y="1915473"/>
            <a:ext cx="7443000" cy="23472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500"/>
              </a:spcBef>
              <a:spcAft>
                <a:spcPts val="0"/>
              </a:spcAft>
              <a:buClr>
                <a:srgbClr val="000000"/>
              </a:buClr>
              <a:buSzPts val="3400"/>
              <a:buFont typeface="Arial"/>
              <a:buNone/>
            </a:pPr>
            <a:r>
              <a:rPr b="1" lang="en" sz="3400">
                <a:solidFill>
                  <a:schemeClr val="lt1"/>
                </a:solidFill>
              </a:rPr>
              <a:t>Voice Dosimeter</a:t>
            </a:r>
            <a:endParaRPr b="0" i="0" sz="3400" u="none" cap="none" strike="noStrike">
              <a:solidFill>
                <a:srgbClr val="000000"/>
              </a:solidFill>
              <a:latin typeface="Arial"/>
              <a:ea typeface="Arial"/>
              <a:cs typeface="Arial"/>
              <a:sym typeface="Arial"/>
            </a:endParaRPr>
          </a:p>
          <a:p>
            <a:pPr indent="0" lvl="0" marL="0" marR="0" rtl="0" algn="ctr">
              <a:lnSpc>
                <a:spcPct val="100000"/>
              </a:lnSpc>
              <a:spcBef>
                <a:spcPts val="500"/>
              </a:spcBef>
              <a:spcAft>
                <a:spcPts val="0"/>
              </a:spcAft>
              <a:buNone/>
            </a:pPr>
            <a:r>
              <a:rPr lang="en" sz="1900">
                <a:solidFill>
                  <a:schemeClr val="lt1"/>
                </a:solidFill>
              </a:rPr>
              <a:t>ECE 445 Senior Design Laboratory</a:t>
            </a:r>
            <a:endParaRPr sz="1100"/>
          </a:p>
          <a:p>
            <a:pPr indent="0" lvl="0" marL="0" marR="0" rtl="0" algn="ctr">
              <a:lnSpc>
                <a:spcPct val="100000"/>
              </a:lnSpc>
              <a:spcBef>
                <a:spcPts val="500"/>
              </a:spcBef>
              <a:spcAft>
                <a:spcPts val="0"/>
              </a:spcAft>
              <a:buNone/>
            </a:pPr>
            <a:r>
              <a:t/>
            </a:r>
            <a:endParaRPr>
              <a:solidFill>
                <a:schemeClr val="lt1"/>
              </a:solidFill>
            </a:endParaRPr>
          </a:p>
          <a:p>
            <a:pPr indent="0" lvl="0" marL="0" marR="0" rtl="0" algn="ctr">
              <a:lnSpc>
                <a:spcPct val="100000"/>
              </a:lnSpc>
              <a:spcBef>
                <a:spcPts val="500"/>
              </a:spcBef>
              <a:spcAft>
                <a:spcPts val="0"/>
              </a:spcAft>
              <a:buNone/>
            </a:pPr>
            <a:r>
              <a:rPr lang="en">
                <a:solidFill>
                  <a:schemeClr val="lt1"/>
                </a:solidFill>
              </a:rPr>
              <a:t>Team 79</a:t>
            </a:r>
            <a:endParaRPr>
              <a:solidFill>
                <a:schemeClr val="lt1"/>
              </a:solidFill>
            </a:endParaRPr>
          </a:p>
          <a:p>
            <a:pPr indent="0" lvl="0" marL="0" marR="0" rtl="0" algn="ctr">
              <a:lnSpc>
                <a:spcPct val="100000"/>
              </a:lnSpc>
              <a:spcBef>
                <a:spcPts val="500"/>
              </a:spcBef>
              <a:spcAft>
                <a:spcPts val="0"/>
              </a:spcAft>
              <a:buNone/>
            </a:pPr>
            <a:r>
              <a:rPr lang="en">
                <a:solidFill>
                  <a:schemeClr val="lt1"/>
                </a:solidFill>
              </a:rPr>
              <a:t>David Gong</a:t>
            </a:r>
            <a:endParaRPr>
              <a:solidFill>
                <a:schemeClr val="lt1"/>
              </a:solidFill>
            </a:endParaRPr>
          </a:p>
          <a:p>
            <a:pPr indent="0" lvl="0" marL="0" marR="0" rtl="0" algn="ctr">
              <a:lnSpc>
                <a:spcPct val="100000"/>
              </a:lnSpc>
              <a:spcBef>
                <a:spcPts val="500"/>
              </a:spcBef>
              <a:spcAft>
                <a:spcPts val="0"/>
              </a:spcAft>
              <a:buNone/>
            </a:pPr>
            <a:r>
              <a:rPr lang="en">
                <a:solidFill>
                  <a:schemeClr val="lt1"/>
                </a:solidFill>
              </a:rPr>
              <a:t>Jaden Li</a:t>
            </a:r>
            <a:endParaRPr>
              <a:solidFill>
                <a:schemeClr val="lt1"/>
              </a:solidFill>
            </a:endParaRPr>
          </a:p>
          <a:p>
            <a:pPr indent="0" lvl="0" marL="0" marR="0" rtl="0" algn="ctr">
              <a:lnSpc>
                <a:spcPct val="100000"/>
              </a:lnSpc>
              <a:spcBef>
                <a:spcPts val="500"/>
              </a:spcBef>
              <a:spcAft>
                <a:spcPts val="0"/>
              </a:spcAft>
              <a:buNone/>
            </a:pPr>
            <a:r>
              <a:rPr lang="en">
                <a:solidFill>
                  <a:schemeClr val="lt1"/>
                </a:solidFill>
              </a:rPr>
              <a:t>Michael Rizk</a:t>
            </a:r>
            <a:endParaRPr>
              <a:solidFill>
                <a:schemeClr val="lt1"/>
              </a:solidFill>
            </a:endParaRPr>
          </a:p>
        </p:txBody>
      </p:sp>
      <p:sp>
        <p:nvSpPr>
          <p:cNvPr id="124" name="Google Shape;124;p24"/>
          <p:cNvSpPr txBox="1"/>
          <p:nvPr/>
        </p:nvSpPr>
        <p:spPr>
          <a:xfrm>
            <a:off x="2941494" y="4371916"/>
            <a:ext cx="3261000" cy="2847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400"/>
              <a:buFont typeface="Arial"/>
              <a:buNone/>
            </a:pPr>
            <a:r>
              <a:rPr lang="en">
                <a:solidFill>
                  <a:schemeClr val="lt1"/>
                </a:solidFill>
              </a:rPr>
              <a:t>May 6, 2025</a:t>
            </a:r>
            <a:endParaRPr b="0" i="0" sz="1400" u="none" cap="none" strike="noStrike">
              <a:solidFill>
                <a:schemeClr val="lt1"/>
              </a:solidFill>
              <a:latin typeface="Arial"/>
              <a:ea typeface="Arial"/>
              <a:cs typeface="Arial"/>
              <a:sym typeface="Arial"/>
            </a:endParaRPr>
          </a:p>
        </p:txBody>
      </p:sp>
      <p:pic>
        <p:nvPicPr>
          <p:cNvPr id="125" name="Google Shape;125;p24"/>
          <p:cNvPicPr preferRelativeResize="0"/>
          <p:nvPr/>
        </p:nvPicPr>
        <p:blipFill rotWithShape="1">
          <a:blip r:embed="rId4">
            <a:alphaModFix/>
          </a:blip>
          <a:srcRect b="0" l="0" r="0" t="0"/>
          <a:stretch/>
        </p:blipFill>
        <p:spPr>
          <a:xfrm>
            <a:off x="3480755" y="753557"/>
            <a:ext cx="2182487" cy="565998"/>
          </a:xfrm>
          <a:prstGeom prst="rect">
            <a:avLst/>
          </a:prstGeom>
          <a:noFill/>
          <a:ln>
            <a:noFill/>
          </a:ln>
        </p:spPr>
      </p:pic>
      <p:sp>
        <p:nvSpPr>
          <p:cNvPr id="126" name="Google Shape;126;p24"/>
          <p:cNvSpPr txBox="1"/>
          <p:nvPr>
            <p:ph idx="12" type="sldNum"/>
          </p:nvPr>
        </p:nvSpPr>
        <p:spPr>
          <a:xfrm>
            <a:off x="6457950" y="4767263"/>
            <a:ext cx="20574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SzPts val="900"/>
              <a:buFont typeface="Arial"/>
              <a:buNone/>
            </a:pPr>
            <a:fld id="{00000000-1234-1234-1234-123412341234}" type="slidenum">
              <a:rPr lang="en"/>
              <a:t>‹#›</a:t>
            </a:fld>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6" name="Shape 256"/>
        <p:cNvGrpSpPr/>
        <p:nvPr/>
      </p:nvGrpSpPr>
      <p:grpSpPr>
        <a:xfrm>
          <a:off x="0" y="0"/>
          <a:ext cx="0" cy="0"/>
          <a:chOff x="0" y="0"/>
          <a:chExt cx="0" cy="0"/>
        </a:xfrm>
      </p:grpSpPr>
      <p:sp>
        <p:nvSpPr>
          <p:cNvPr id="257" name="Google Shape;257;p33"/>
          <p:cNvSpPr txBox="1"/>
          <p:nvPr/>
        </p:nvSpPr>
        <p:spPr>
          <a:xfrm>
            <a:off x="1101957" y="2619918"/>
            <a:ext cx="1710300" cy="2847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A5A5A5"/>
                </a:solidFill>
                <a:latin typeface="Arial"/>
                <a:ea typeface="Arial"/>
                <a:cs typeface="Arial"/>
                <a:sym typeface="Arial"/>
              </a:rPr>
              <a:t>IMAGE / GRAPHIC</a:t>
            </a:r>
            <a:endParaRPr b="0" i="0" sz="1100" u="none" cap="none" strike="noStrike">
              <a:solidFill>
                <a:srgbClr val="000000"/>
              </a:solidFill>
              <a:latin typeface="Arial"/>
              <a:ea typeface="Arial"/>
              <a:cs typeface="Arial"/>
              <a:sym typeface="Arial"/>
            </a:endParaRPr>
          </a:p>
        </p:txBody>
      </p:sp>
      <p:sp>
        <p:nvSpPr>
          <p:cNvPr id="258" name="Google Shape;258;p33"/>
          <p:cNvSpPr txBox="1"/>
          <p:nvPr/>
        </p:nvSpPr>
        <p:spPr>
          <a:xfrm>
            <a:off x="3848878" y="1000709"/>
            <a:ext cx="4816800" cy="36159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None/>
            </a:pPr>
            <a:r>
              <a:rPr b="1" lang="en" sz="2000">
                <a:solidFill>
                  <a:srgbClr val="E84B36"/>
                </a:solidFill>
              </a:rPr>
              <a:t>Memory</a:t>
            </a:r>
            <a:endParaRPr b="1" i="0" sz="2000" u="none" cap="none" strike="noStrike">
              <a:solidFill>
                <a:srgbClr val="E84B36"/>
              </a:solidFill>
              <a:latin typeface="Arial"/>
              <a:ea typeface="Arial"/>
              <a:cs typeface="Arial"/>
              <a:sym typeface="Arial"/>
            </a:endParaRPr>
          </a:p>
          <a:p>
            <a:pPr indent="0" lvl="0" marL="0" marR="0" rtl="0" algn="l">
              <a:lnSpc>
                <a:spcPct val="100000"/>
              </a:lnSpc>
              <a:spcBef>
                <a:spcPts val="0"/>
              </a:spcBef>
              <a:spcAft>
                <a:spcPts val="0"/>
              </a:spcAft>
              <a:buNone/>
            </a:pPr>
            <a:r>
              <a:t/>
            </a:r>
            <a:endParaRPr b="0" i="0" sz="1400" u="none" cap="none" strike="noStrike">
              <a:solidFill>
                <a:schemeClr val="dk1"/>
              </a:solidFill>
              <a:latin typeface="Arial"/>
              <a:ea typeface="Arial"/>
              <a:cs typeface="Arial"/>
              <a:sym typeface="Arial"/>
            </a:endParaRPr>
          </a:p>
          <a:p>
            <a:pPr indent="-317500" lvl="0" marL="457200" marR="0" rtl="0" algn="l">
              <a:lnSpc>
                <a:spcPct val="100000"/>
              </a:lnSpc>
              <a:spcBef>
                <a:spcPts val="0"/>
              </a:spcBef>
              <a:spcAft>
                <a:spcPts val="0"/>
              </a:spcAft>
              <a:buClr>
                <a:schemeClr val="dk1"/>
              </a:buClr>
              <a:buSzPts val="1400"/>
              <a:buFont typeface="Arial"/>
              <a:buChar char="●"/>
            </a:pPr>
            <a:r>
              <a:rPr lang="en">
                <a:solidFill>
                  <a:schemeClr val="dk1"/>
                </a:solidFill>
              </a:rPr>
              <a:t>MT29F4G01ABBFDWB </a:t>
            </a:r>
            <a:r>
              <a:rPr lang="en">
                <a:solidFill>
                  <a:schemeClr val="dk1"/>
                </a:solidFill>
              </a:rPr>
              <a:t>4 gigabit nand flash memory</a:t>
            </a:r>
            <a:endParaRPr>
              <a:solidFill>
                <a:schemeClr val="dk1"/>
              </a:solidFill>
            </a:endParaRPr>
          </a:p>
          <a:p>
            <a:pPr indent="-317500" lvl="1" marL="914400" marR="0" rtl="0" algn="l">
              <a:lnSpc>
                <a:spcPct val="100000"/>
              </a:lnSpc>
              <a:spcBef>
                <a:spcPts val="0"/>
              </a:spcBef>
              <a:spcAft>
                <a:spcPts val="0"/>
              </a:spcAft>
              <a:buClr>
                <a:schemeClr val="dk1"/>
              </a:buClr>
              <a:buSzPts val="1400"/>
              <a:buChar char="○"/>
            </a:pPr>
            <a:r>
              <a:rPr lang="en">
                <a:solidFill>
                  <a:schemeClr val="dk1"/>
                </a:solidFill>
              </a:rPr>
              <a:t>Quad SPI interface</a:t>
            </a:r>
            <a:endParaRPr>
              <a:solidFill>
                <a:schemeClr val="dk1"/>
              </a:solidFill>
            </a:endParaRPr>
          </a:p>
          <a:p>
            <a:pPr indent="-317500" lvl="1" marL="914400" marR="0" rtl="0" algn="l">
              <a:lnSpc>
                <a:spcPct val="100000"/>
              </a:lnSpc>
              <a:spcBef>
                <a:spcPts val="0"/>
              </a:spcBef>
              <a:spcAft>
                <a:spcPts val="0"/>
              </a:spcAft>
              <a:buClr>
                <a:schemeClr val="dk1"/>
              </a:buClr>
              <a:buSzPts val="1400"/>
              <a:buChar char="○"/>
            </a:pPr>
            <a:r>
              <a:rPr lang="en">
                <a:solidFill>
                  <a:schemeClr val="dk1"/>
                </a:solidFill>
              </a:rPr>
              <a:t>8-pin U-PDFN package (hand solderable)</a:t>
            </a:r>
            <a:endParaRPr>
              <a:solidFill>
                <a:schemeClr val="dk1"/>
              </a:solidFill>
            </a:endParaRPr>
          </a:p>
          <a:p>
            <a:pPr indent="-317500" lvl="1" marL="914400" marR="0" rtl="0" algn="l">
              <a:lnSpc>
                <a:spcPct val="100000"/>
              </a:lnSpc>
              <a:spcBef>
                <a:spcPts val="0"/>
              </a:spcBef>
              <a:spcAft>
                <a:spcPts val="0"/>
              </a:spcAft>
              <a:buClr>
                <a:schemeClr val="dk1"/>
              </a:buClr>
              <a:buSzPts val="1400"/>
              <a:buChar char="○"/>
            </a:pPr>
            <a:r>
              <a:rPr lang="en">
                <a:solidFill>
                  <a:schemeClr val="dk1"/>
                </a:solidFill>
              </a:rPr>
              <a:t>Had to write a driver as none were available online.</a:t>
            </a:r>
            <a:endParaRPr>
              <a:solidFill>
                <a:schemeClr val="dk1"/>
              </a:solidFill>
            </a:endParaRPr>
          </a:p>
        </p:txBody>
      </p:sp>
      <p:sp>
        <p:nvSpPr>
          <p:cNvPr id="259" name="Google Shape;259;p33"/>
          <p:cNvSpPr/>
          <p:nvPr/>
        </p:nvSpPr>
        <p:spPr>
          <a:xfrm flipH="1" rot="10800000">
            <a:off x="0" y="-135"/>
            <a:ext cx="9144000" cy="651300"/>
          </a:xfrm>
          <a:prstGeom prst="rect">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sp>
        <p:nvSpPr>
          <p:cNvPr id="260" name="Google Shape;260;p33"/>
          <p:cNvSpPr txBox="1"/>
          <p:nvPr/>
        </p:nvSpPr>
        <p:spPr>
          <a:xfrm>
            <a:off x="282607" y="153038"/>
            <a:ext cx="8182500" cy="3462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800"/>
              <a:buFont typeface="Arial"/>
              <a:buNone/>
            </a:pPr>
            <a:r>
              <a:rPr lang="en" sz="1800">
                <a:solidFill>
                  <a:schemeClr val="lt1"/>
                </a:solidFill>
              </a:rPr>
              <a:t>Hardware Design: Memory</a:t>
            </a:r>
            <a:endParaRPr b="0" i="0" sz="1800" u="none" cap="none" strike="noStrike">
              <a:solidFill>
                <a:schemeClr val="lt1"/>
              </a:solidFill>
              <a:latin typeface="Arial"/>
              <a:ea typeface="Arial"/>
              <a:cs typeface="Arial"/>
              <a:sym typeface="Arial"/>
            </a:endParaRPr>
          </a:p>
        </p:txBody>
      </p:sp>
      <p:pic>
        <p:nvPicPr>
          <p:cNvPr id="261" name="Google Shape;261;p33"/>
          <p:cNvPicPr preferRelativeResize="0"/>
          <p:nvPr/>
        </p:nvPicPr>
        <p:blipFill rotWithShape="1">
          <a:blip r:embed="rId3">
            <a:alphaModFix/>
          </a:blip>
          <a:srcRect b="0" l="0" r="0" t="0"/>
          <a:stretch/>
        </p:blipFill>
        <p:spPr>
          <a:xfrm>
            <a:off x="8668132" y="175364"/>
            <a:ext cx="203481" cy="292358"/>
          </a:xfrm>
          <a:prstGeom prst="rect">
            <a:avLst/>
          </a:prstGeom>
          <a:noFill/>
          <a:ln>
            <a:noFill/>
          </a:ln>
        </p:spPr>
      </p:pic>
      <p:sp>
        <p:nvSpPr>
          <p:cNvPr id="262" name="Google Shape;262;p33"/>
          <p:cNvSpPr txBox="1"/>
          <p:nvPr/>
        </p:nvSpPr>
        <p:spPr>
          <a:xfrm>
            <a:off x="7001698" y="4893286"/>
            <a:ext cx="1855200" cy="1770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None/>
            </a:pPr>
            <a:r>
              <a:rPr b="0" i="0" lang="en" sz="700" u="none" cap="none" strike="noStrike">
                <a:solidFill>
                  <a:srgbClr val="13294B"/>
                </a:solidFill>
                <a:latin typeface="Arial"/>
                <a:ea typeface="Arial"/>
                <a:cs typeface="Arial"/>
                <a:sym typeface="Arial"/>
              </a:rPr>
              <a:t>GRAINGER ENGINEERING</a:t>
            </a:r>
            <a:endParaRPr sz="1100"/>
          </a:p>
        </p:txBody>
      </p:sp>
      <p:sp>
        <p:nvSpPr>
          <p:cNvPr id="263" name="Google Shape;263;p33"/>
          <p:cNvSpPr txBox="1"/>
          <p:nvPr/>
        </p:nvSpPr>
        <p:spPr>
          <a:xfrm>
            <a:off x="282605" y="4893286"/>
            <a:ext cx="5993400" cy="177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b="0" i="0" lang="en" sz="700" u="none" cap="none" strike="noStrike">
                <a:solidFill>
                  <a:srgbClr val="13294B"/>
                </a:solidFill>
                <a:latin typeface="Arial"/>
                <a:ea typeface="Arial"/>
                <a:cs typeface="Arial"/>
                <a:sym typeface="Arial"/>
              </a:rPr>
              <a:t>ELECTRICAL &amp; COMPUTER ENGINEERING</a:t>
            </a:r>
            <a:endParaRPr sz="1100"/>
          </a:p>
        </p:txBody>
      </p:sp>
      <p:grpSp>
        <p:nvGrpSpPr>
          <p:cNvPr id="264" name="Google Shape;264;p33"/>
          <p:cNvGrpSpPr/>
          <p:nvPr/>
        </p:nvGrpSpPr>
        <p:grpSpPr>
          <a:xfrm>
            <a:off x="3046069" y="4951153"/>
            <a:ext cx="3929036" cy="52875"/>
            <a:chOff x="4028175" y="6601537"/>
            <a:chExt cx="5238715" cy="70500"/>
          </a:xfrm>
        </p:grpSpPr>
        <p:cxnSp>
          <p:nvCxnSpPr>
            <p:cNvPr id="265" name="Google Shape;265;p33"/>
            <p:cNvCxnSpPr/>
            <p:nvPr/>
          </p:nvCxnSpPr>
          <p:spPr>
            <a:xfrm rot="10800000">
              <a:off x="4028175" y="6639606"/>
              <a:ext cx="5169900" cy="0"/>
            </a:xfrm>
            <a:prstGeom prst="straightConnector1">
              <a:avLst/>
            </a:prstGeom>
            <a:noFill/>
            <a:ln cap="flat" cmpd="sng" w="9525">
              <a:solidFill>
                <a:srgbClr val="13294B"/>
              </a:solidFill>
              <a:prstDash val="solid"/>
              <a:round/>
              <a:headEnd len="sm" w="sm" type="none"/>
              <a:tailEnd len="sm" w="sm" type="none"/>
            </a:ln>
          </p:spPr>
        </p:cxnSp>
        <p:sp>
          <p:nvSpPr>
            <p:cNvPr id="266" name="Google Shape;266;p33"/>
            <p:cNvSpPr/>
            <p:nvPr/>
          </p:nvSpPr>
          <p:spPr>
            <a:xfrm>
              <a:off x="9196390" y="6601537"/>
              <a:ext cx="70500" cy="70500"/>
            </a:xfrm>
            <a:prstGeom prst="ellipse">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t/>
              </a:r>
              <a:endParaRPr b="0" i="0" sz="1100" u="none" cap="none" strike="noStrike">
                <a:solidFill>
                  <a:schemeClr val="lt1"/>
                </a:solidFill>
                <a:latin typeface="Arial"/>
                <a:ea typeface="Arial"/>
                <a:cs typeface="Arial"/>
                <a:sym typeface="Arial"/>
              </a:endParaRPr>
            </a:p>
          </p:txBody>
        </p:sp>
      </p:grpSp>
      <p:pic>
        <p:nvPicPr>
          <p:cNvPr id="267" name="Google Shape;267;p33" title="Screenshot 2025-05-01 at 5.58.59 PM.png"/>
          <p:cNvPicPr preferRelativeResize="0"/>
          <p:nvPr/>
        </p:nvPicPr>
        <p:blipFill>
          <a:blip r:embed="rId4">
            <a:alphaModFix/>
          </a:blip>
          <a:stretch>
            <a:fillRect/>
          </a:stretch>
        </p:blipFill>
        <p:spPr>
          <a:xfrm>
            <a:off x="439372" y="1628775"/>
            <a:ext cx="3116702" cy="1275850"/>
          </a:xfrm>
          <a:prstGeom prst="rect">
            <a:avLst/>
          </a:prstGeom>
          <a:noFill/>
          <a:ln>
            <a:noFill/>
          </a:ln>
        </p:spPr>
      </p:pic>
      <p:sp>
        <p:nvSpPr>
          <p:cNvPr id="268" name="Google Shape;268;p33"/>
          <p:cNvSpPr txBox="1"/>
          <p:nvPr>
            <p:ph idx="12" type="sldNum"/>
          </p:nvPr>
        </p:nvSpPr>
        <p:spPr>
          <a:xfrm>
            <a:off x="6457950" y="4767263"/>
            <a:ext cx="20574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SzPts val="900"/>
              <a:buFont typeface="Arial"/>
              <a:buNone/>
            </a:pPr>
            <a:fld id="{00000000-1234-1234-1234-123412341234}" type="slidenum">
              <a:rPr lang="en"/>
              <a:t>‹#›</a:t>
            </a:fld>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2" name="Shape 272"/>
        <p:cNvGrpSpPr/>
        <p:nvPr/>
      </p:nvGrpSpPr>
      <p:grpSpPr>
        <a:xfrm>
          <a:off x="0" y="0"/>
          <a:ext cx="0" cy="0"/>
          <a:chOff x="0" y="0"/>
          <a:chExt cx="0" cy="0"/>
        </a:xfrm>
      </p:grpSpPr>
      <p:sp>
        <p:nvSpPr>
          <p:cNvPr id="273" name="Google Shape;273;p34"/>
          <p:cNvSpPr txBox="1"/>
          <p:nvPr/>
        </p:nvSpPr>
        <p:spPr>
          <a:xfrm>
            <a:off x="1101957" y="2619918"/>
            <a:ext cx="1710300" cy="2847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A5A5A5"/>
                </a:solidFill>
                <a:latin typeface="Arial"/>
                <a:ea typeface="Arial"/>
                <a:cs typeface="Arial"/>
                <a:sym typeface="Arial"/>
              </a:rPr>
              <a:t>IMAGE / GRAPHIC</a:t>
            </a:r>
            <a:endParaRPr b="0" i="0" sz="1100" u="none" cap="none" strike="noStrike">
              <a:solidFill>
                <a:srgbClr val="000000"/>
              </a:solidFill>
              <a:latin typeface="Arial"/>
              <a:ea typeface="Arial"/>
              <a:cs typeface="Arial"/>
              <a:sym typeface="Arial"/>
            </a:endParaRPr>
          </a:p>
        </p:txBody>
      </p:sp>
      <p:sp>
        <p:nvSpPr>
          <p:cNvPr id="274" name="Google Shape;274;p34"/>
          <p:cNvSpPr txBox="1"/>
          <p:nvPr/>
        </p:nvSpPr>
        <p:spPr>
          <a:xfrm>
            <a:off x="3848878" y="1000709"/>
            <a:ext cx="4816800" cy="36159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None/>
            </a:pPr>
            <a:r>
              <a:rPr b="1" lang="en" sz="2000">
                <a:solidFill>
                  <a:srgbClr val="E84B36"/>
                </a:solidFill>
              </a:rPr>
              <a:t>Microcontroller</a:t>
            </a:r>
            <a:endParaRPr b="1" i="0" sz="2000" u="none" cap="none" strike="noStrike">
              <a:solidFill>
                <a:srgbClr val="E84B36"/>
              </a:solidFill>
              <a:latin typeface="Arial"/>
              <a:ea typeface="Arial"/>
              <a:cs typeface="Arial"/>
              <a:sym typeface="Arial"/>
            </a:endParaRPr>
          </a:p>
          <a:p>
            <a:pPr indent="0" lvl="0" marL="0" marR="0" rtl="0" algn="l">
              <a:lnSpc>
                <a:spcPct val="100000"/>
              </a:lnSpc>
              <a:spcBef>
                <a:spcPts val="0"/>
              </a:spcBef>
              <a:spcAft>
                <a:spcPts val="0"/>
              </a:spcAft>
              <a:buNone/>
            </a:pPr>
            <a:r>
              <a:t/>
            </a:r>
            <a:endParaRPr b="0" i="0" sz="1400" u="none" cap="none" strike="noStrike">
              <a:solidFill>
                <a:schemeClr val="dk1"/>
              </a:solidFill>
              <a:latin typeface="Arial"/>
              <a:ea typeface="Arial"/>
              <a:cs typeface="Arial"/>
              <a:sym typeface="Arial"/>
            </a:endParaRPr>
          </a:p>
          <a:p>
            <a:pPr indent="-317500" lvl="0" marL="457200" marR="0" rtl="0" algn="l">
              <a:lnSpc>
                <a:spcPct val="100000"/>
              </a:lnSpc>
              <a:spcBef>
                <a:spcPts val="0"/>
              </a:spcBef>
              <a:spcAft>
                <a:spcPts val="0"/>
              </a:spcAft>
              <a:buClr>
                <a:schemeClr val="dk1"/>
              </a:buClr>
              <a:buSzPts val="1400"/>
              <a:buFont typeface="Arial"/>
              <a:buChar char="●"/>
            </a:pPr>
            <a:r>
              <a:rPr lang="en">
                <a:solidFill>
                  <a:schemeClr val="dk1"/>
                </a:solidFill>
              </a:rPr>
              <a:t>STM32WB55CGU</a:t>
            </a:r>
            <a:endParaRPr>
              <a:solidFill>
                <a:schemeClr val="dk1"/>
              </a:solidFill>
            </a:endParaRPr>
          </a:p>
          <a:p>
            <a:pPr indent="-317500" lvl="1" marL="914400" marR="0" rtl="0" algn="l">
              <a:lnSpc>
                <a:spcPct val="100000"/>
              </a:lnSpc>
              <a:spcBef>
                <a:spcPts val="0"/>
              </a:spcBef>
              <a:spcAft>
                <a:spcPts val="0"/>
              </a:spcAft>
              <a:buClr>
                <a:schemeClr val="dk1"/>
              </a:buClr>
              <a:buSzPts val="1400"/>
              <a:buChar char="○"/>
            </a:pPr>
            <a:r>
              <a:rPr lang="en">
                <a:solidFill>
                  <a:schemeClr val="dk1"/>
                </a:solidFill>
              </a:rPr>
              <a:t>Dual CPUs: </a:t>
            </a:r>
            <a:endParaRPr>
              <a:solidFill>
                <a:schemeClr val="dk1"/>
              </a:solidFill>
            </a:endParaRPr>
          </a:p>
          <a:p>
            <a:pPr indent="-317500" lvl="2" marL="1371600" marR="0" rtl="0" algn="l">
              <a:lnSpc>
                <a:spcPct val="100000"/>
              </a:lnSpc>
              <a:spcBef>
                <a:spcPts val="0"/>
              </a:spcBef>
              <a:spcAft>
                <a:spcPts val="0"/>
              </a:spcAft>
              <a:buClr>
                <a:schemeClr val="dk1"/>
              </a:buClr>
              <a:buSzPts val="1400"/>
              <a:buChar char="■"/>
            </a:pPr>
            <a:r>
              <a:rPr lang="en">
                <a:solidFill>
                  <a:schemeClr val="dk1"/>
                </a:solidFill>
              </a:rPr>
              <a:t>Arm cortex M4 for general use </a:t>
            </a:r>
            <a:endParaRPr>
              <a:solidFill>
                <a:schemeClr val="dk1"/>
              </a:solidFill>
            </a:endParaRPr>
          </a:p>
          <a:p>
            <a:pPr indent="-317500" lvl="2" marL="1371600" marR="0" rtl="0" algn="l">
              <a:lnSpc>
                <a:spcPct val="100000"/>
              </a:lnSpc>
              <a:spcBef>
                <a:spcPts val="0"/>
              </a:spcBef>
              <a:spcAft>
                <a:spcPts val="0"/>
              </a:spcAft>
              <a:buClr>
                <a:schemeClr val="dk1"/>
              </a:buClr>
              <a:buSzPts val="1400"/>
              <a:buChar char="■"/>
            </a:pPr>
            <a:r>
              <a:rPr lang="en">
                <a:solidFill>
                  <a:schemeClr val="dk1"/>
                </a:solidFill>
              </a:rPr>
              <a:t>Arm cortex M0 for BLE stack</a:t>
            </a:r>
            <a:endParaRPr>
              <a:solidFill>
                <a:schemeClr val="dk1"/>
              </a:solidFill>
            </a:endParaRPr>
          </a:p>
          <a:p>
            <a:pPr indent="-317500" lvl="1" marL="914400" marR="0" rtl="0" algn="l">
              <a:lnSpc>
                <a:spcPct val="100000"/>
              </a:lnSpc>
              <a:spcBef>
                <a:spcPts val="0"/>
              </a:spcBef>
              <a:spcAft>
                <a:spcPts val="0"/>
              </a:spcAft>
              <a:buClr>
                <a:schemeClr val="dk1"/>
              </a:buClr>
              <a:buSzPts val="1400"/>
              <a:buChar char="○"/>
            </a:pPr>
            <a:r>
              <a:rPr lang="en">
                <a:solidFill>
                  <a:schemeClr val="dk1"/>
                </a:solidFill>
              </a:rPr>
              <a:t>32 MHz system clock from external oscillator</a:t>
            </a:r>
            <a:endParaRPr>
              <a:solidFill>
                <a:schemeClr val="dk1"/>
              </a:solidFill>
            </a:endParaRPr>
          </a:p>
          <a:p>
            <a:pPr indent="-317500" lvl="1" marL="914400" marR="0" rtl="0" algn="l">
              <a:lnSpc>
                <a:spcPct val="100000"/>
              </a:lnSpc>
              <a:spcBef>
                <a:spcPts val="0"/>
              </a:spcBef>
              <a:spcAft>
                <a:spcPts val="0"/>
              </a:spcAft>
              <a:buClr>
                <a:schemeClr val="dk1"/>
              </a:buClr>
              <a:buSzPts val="1400"/>
              <a:buChar char="○"/>
            </a:pPr>
            <a:r>
              <a:rPr lang="en">
                <a:solidFill>
                  <a:schemeClr val="dk1"/>
                </a:solidFill>
              </a:rPr>
              <a:t>QFN 48 package</a:t>
            </a:r>
            <a:endParaRPr>
              <a:solidFill>
                <a:schemeClr val="dk1"/>
              </a:solidFill>
            </a:endParaRPr>
          </a:p>
          <a:p>
            <a:pPr indent="-317500" lvl="1" marL="914400" marR="0" rtl="0" algn="l">
              <a:lnSpc>
                <a:spcPct val="100000"/>
              </a:lnSpc>
              <a:spcBef>
                <a:spcPts val="0"/>
              </a:spcBef>
              <a:spcAft>
                <a:spcPts val="0"/>
              </a:spcAft>
              <a:buClr>
                <a:schemeClr val="dk1"/>
              </a:buClr>
              <a:buSzPts val="1400"/>
              <a:buChar char="○"/>
            </a:pPr>
            <a:r>
              <a:rPr lang="en">
                <a:solidFill>
                  <a:schemeClr val="dk1"/>
                </a:solidFill>
              </a:rPr>
              <a:t>32 kB of RAM</a:t>
            </a:r>
            <a:endParaRPr>
              <a:solidFill>
                <a:schemeClr val="dk1"/>
              </a:solidFill>
            </a:endParaRPr>
          </a:p>
          <a:p>
            <a:pPr indent="-317500" lvl="1" marL="914400" marR="0" rtl="0" algn="l">
              <a:lnSpc>
                <a:spcPct val="100000"/>
              </a:lnSpc>
              <a:spcBef>
                <a:spcPts val="0"/>
              </a:spcBef>
              <a:spcAft>
                <a:spcPts val="0"/>
              </a:spcAft>
              <a:buClr>
                <a:schemeClr val="dk1"/>
              </a:buClr>
              <a:buSzPts val="1400"/>
              <a:buChar char="○"/>
            </a:pPr>
            <a:r>
              <a:rPr lang="en">
                <a:solidFill>
                  <a:schemeClr val="dk1"/>
                </a:solidFill>
              </a:rPr>
              <a:t>Programmed and debugged using STLINK-V3MINIE</a:t>
            </a:r>
            <a:endParaRPr>
              <a:solidFill>
                <a:schemeClr val="dk1"/>
              </a:solidFill>
            </a:endParaRPr>
          </a:p>
        </p:txBody>
      </p:sp>
      <p:sp>
        <p:nvSpPr>
          <p:cNvPr id="275" name="Google Shape;275;p34"/>
          <p:cNvSpPr/>
          <p:nvPr/>
        </p:nvSpPr>
        <p:spPr>
          <a:xfrm flipH="1" rot="10800000">
            <a:off x="0" y="-135"/>
            <a:ext cx="9144000" cy="651300"/>
          </a:xfrm>
          <a:prstGeom prst="rect">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sp>
        <p:nvSpPr>
          <p:cNvPr id="276" name="Google Shape;276;p34"/>
          <p:cNvSpPr txBox="1"/>
          <p:nvPr/>
        </p:nvSpPr>
        <p:spPr>
          <a:xfrm>
            <a:off x="282607" y="153038"/>
            <a:ext cx="8182500" cy="3462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800"/>
              <a:buFont typeface="Arial"/>
              <a:buNone/>
            </a:pPr>
            <a:r>
              <a:rPr lang="en" sz="1800">
                <a:solidFill>
                  <a:schemeClr val="lt1"/>
                </a:solidFill>
              </a:rPr>
              <a:t>Hardware Design: Microcontroller</a:t>
            </a:r>
            <a:endParaRPr b="0" i="0" sz="1800" u="none" cap="none" strike="noStrike">
              <a:solidFill>
                <a:schemeClr val="lt1"/>
              </a:solidFill>
              <a:latin typeface="Arial"/>
              <a:ea typeface="Arial"/>
              <a:cs typeface="Arial"/>
              <a:sym typeface="Arial"/>
            </a:endParaRPr>
          </a:p>
        </p:txBody>
      </p:sp>
      <p:pic>
        <p:nvPicPr>
          <p:cNvPr id="277" name="Google Shape;277;p34"/>
          <p:cNvPicPr preferRelativeResize="0"/>
          <p:nvPr/>
        </p:nvPicPr>
        <p:blipFill rotWithShape="1">
          <a:blip r:embed="rId3">
            <a:alphaModFix/>
          </a:blip>
          <a:srcRect b="0" l="0" r="0" t="0"/>
          <a:stretch/>
        </p:blipFill>
        <p:spPr>
          <a:xfrm>
            <a:off x="8668132" y="175364"/>
            <a:ext cx="203481" cy="292358"/>
          </a:xfrm>
          <a:prstGeom prst="rect">
            <a:avLst/>
          </a:prstGeom>
          <a:noFill/>
          <a:ln>
            <a:noFill/>
          </a:ln>
        </p:spPr>
      </p:pic>
      <p:sp>
        <p:nvSpPr>
          <p:cNvPr id="278" name="Google Shape;278;p34"/>
          <p:cNvSpPr txBox="1"/>
          <p:nvPr/>
        </p:nvSpPr>
        <p:spPr>
          <a:xfrm>
            <a:off x="7001698" y="4893286"/>
            <a:ext cx="1855200" cy="1770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None/>
            </a:pPr>
            <a:r>
              <a:rPr b="0" i="0" lang="en" sz="700" u="none" cap="none" strike="noStrike">
                <a:solidFill>
                  <a:srgbClr val="13294B"/>
                </a:solidFill>
                <a:latin typeface="Arial"/>
                <a:ea typeface="Arial"/>
                <a:cs typeface="Arial"/>
                <a:sym typeface="Arial"/>
              </a:rPr>
              <a:t>GRAINGER ENGINEERING</a:t>
            </a:r>
            <a:endParaRPr sz="1100"/>
          </a:p>
        </p:txBody>
      </p:sp>
      <p:sp>
        <p:nvSpPr>
          <p:cNvPr id="279" name="Google Shape;279;p34"/>
          <p:cNvSpPr txBox="1"/>
          <p:nvPr/>
        </p:nvSpPr>
        <p:spPr>
          <a:xfrm>
            <a:off x="282605" y="4893286"/>
            <a:ext cx="5993400" cy="177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b="0" i="0" lang="en" sz="700" u="none" cap="none" strike="noStrike">
                <a:solidFill>
                  <a:srgbClr val="13294B"/>
                </a:solidFill>
                <a:latin typeface="Arial"/>
                <a:ea typeface="Arial"/>
                <a:cs typeface="Arial"/>
                <a:sym typeface="Arial"/>
              </a:rPr>
              <a:t>ELECTRICAL &amp; COMPUTER ENGINEERING</a:t>
            </a:r>
            <a:endParaRPr sz="1100"/>
          </a:p>
        </p:txBody>
      </p:sp>
      <p:grpSp>
        <p:nvGrpSpPr>
          <p:cNvPr id="280" name="Google Shape;280;p34"/>
          <p:cNvGrpSpPr/>
          <p:nvPr/>
        </p:nvGrpSpPr>
        <p:grpSpPr>
          <a:xfrm>
            <a:off x="3046069" y="4951153"/>
            <a:ext cx="3929036" cy="52875"/>
            <a:chOff x="4028175" y="6601537"/>
            <a:chExt cx="5238715" cy="70500"/>
          </a:xfrm>
        </p:grpSpPr>
        <p:cxnSp>
          <p:nvCxnSpPr>
            <p:cNvPr id="281" name="Google Shape;281;p34"/>
            <p:cNvCxnSpPr/>
            <p:nvPr/>
          </p:nvCxnSpPr>
          <p:spPr>
            <a:xfrm rot="10800000">
              <a:off x="4028175" y="6639606"/>
              <a:ext cx="5169900" cy="0"/>
            </a:xfrm>
            <a:prstGeom prst="straightConnector1">
              <a:avLst/>
            </a:prstGeom>
            <a:noFill/>
            <a:ln cap="flat" cmpd="sng" w="9525">
              <a:solidFill>
                <a:srgbClr val="13294B"/>
              </a:solidFill>
              <a:prstDash val="solid"/>
              <a:round/>
              <a:headEnd len="sm" w="sm" type="none"/>
              <a:tailEnd len="sm" w="sm" type="none"/>
            </a:ln>
          </p:spPr>
        </p:cxnSp>
        <p:sp>
          <p:nvSpPr>
            <p:cNvPr id="282" name="Google Shape;282;p34"/>
            <p:cNvSpPr/>
            <p:nvPr/>
          </p:nvSpPr>
          <p:spPr>
            <a:xfrm>
              <a:off x="9196390" y="6601537"/>
              <a:ext cx="70500" cy="70500"/>
            </a:xfrm>
            <a:prstGeom prst="ellipse">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t/>
              </a:r>
              <a:endParaRPr b="0" i="0" sz="1100" u="none" cap="none" strike="noStrike">
                <a:solidFill>
                  <a:schemeClr val="lt1"/>
                </a:solidFill>
                <a:latin typeface="Arial"/>
                <a:ea typeface="Arial"/>
                <a:cs typeface="Arial"/>
                <a:sym typeface="Arial"/>
              </a:endParaRPr>
            </a:p>
          </p:txBody>
        </p:sp>
      </p:grpSp>
      <p:pic>
        <p:nvPicPr>
          <p:cNvPr id="283" name="Google Shape;283;p34" title="Screenshot 2025-05-01 at 6.05.35 PM.png"/>
          <p:cNvPicPr preferRelativeResize="0"/>
          <p:nvPr/>
        </p:nvPicPr>
        <p:blipFill rotWithShape="1">
          <a:blip r:embed="rId4">
            <a:alphaModFix/>
          </a:blip>
          <a:srcRect b="0" l="0" r="0" t="3269"/>
          <a:stretch/>
        </p:blipFill>
        <p:spPr>
          <a:xfrm>
            <a:off x="221025" y="1140663"/>
            <a:ext cx="3472126" cy="3320989"/>
          </a:xfrm>
          <a:prstGeom prst="rect">
            <a:avLst/>
          </a:prstGeom>
          <a:noFill/>
          <a:ln>
            <a:noFill/>
          </a:ln>
        </p:spPr>
      </p:pic>
      <p:sp>
        <p:nvSpPr>
          <p:cNvPr id="284" name="Google Shape;284;p34"/>
          <p:cNvSpPr txBox="1"/>
          <p:nvPr>
            <p:ph idx="12" type="sldNum"/>
          </p:nvPr>
        </p:nvSpPr>
        <p:spPr>
          <a:xfrm>
            <a:off x="6457950" y="4767263"/>
            <a:ext cx="20574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SzPts val="900"/>
              <a:buFont typeface="Arial"/>
              <a:buNone/>
            </a:pPr>
            <a:fld id="{00000000-1234-1234-1234-123412341234}" type="slidenum">
              <a:rPr lang="en"/>
              <a:t>‹#›</a:t>
            </a:fld>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88" name="Shape 288"/>
        <p:cNvGrpSpPr/>
        <p:nvPr/>
      </p:nvGrpSpPr>
      <p:grpSpPr>
        <a:xfrm>
          <a:off x="0" y="0"/>
          <a:ext cx="0" cy="0"/>
          <a:chOff x="0" y="0"/>
          <a:chExt cx="0" cy="0"/>
        </a:xfrm>
      </p:grpSpPr>
      <p:sp>
        <p:nvSpPr>
          <p:cNvPr id="289" name="Google Shape;289;p35"/>
          <p:cNvSpPr txBox="1"/>
          <p:nvPr/>
        </p:nvSpPr>
        <p:spPr>
          <a:xfrm>
            <a:off x="971550" y="2211367"/>
            <a:ext cx="7200900" cy="1116000"/>
          </a:xfrm>
          <a:prstGeom prst="rect">
            <a:avLst/>
          </a:prstGeom>
          <a:noFill/>
          <a:ln>
            <a:noFill/>
          </a:ln>
        </p:spPr>
        <p:txBody>
          <a:bodyPr anchorCtr="0" anchor="ctr"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3400"/>
              <a:buFont typeface="Arial"/>
              <a:buNone/>
            </a:pPr>
            <a:r>
              <a:rPr b="1" lang="en" sz="3400">
                <a:solidFill>
                  <a:srgbClr val="15264B"/>
                </a:solidFill>
              </a:rPr>
              <a:t>Firmware and </a:t>
            </a:r>
            <a:endParaRPr b="1" sz="3400">
              <a:solidFill>
                <a:srgbClr val="15264B"/>
              </a:solidFill>
            </a:endParaRPr>
          </a:p>
          <a:p>
            <a:pPr indent="0" lvl="0" marL="0" marR="0" rtl="0" algn="ctr">
              <a:lnSpc>
                <a:spcPct val="100000"/>
              </a:lnSpc>
              <a:spcBef>
                <a:spcPts val="0"/>
              </a:spcBef>
              <a:spcAft>
                <a:spcPts val="0"/>
              </a:spcAft>
              <a:buClr>
                <a:srgbClr val="000000"/>
              </a:buClr>
              <a:buSzPts val="3400"/>
              <a:buFont typeface="Arial"/>
              <a:buNone/>
            </a:pPr>
            <a:r>
              <a:rPr b="1" lang="en" sz="3400">
                <a:solidFill>
                  <a:srgbClr val="15264B"/>
                </a:solidFill>
              </a:rPr>
              <a:t>Software Design</a:t>
            </a:r>
            <a:endParaRPr b="0" i="0" sz="1400" u="none" cap="none" strike="noStrike">
              <a:solidFill>
                <a:srgbClr val="15264B"/>
              </a:solidFill>
              <a:latin typeface="Arial"/>
              <a:ea typeface="Arial"/>
              <a:cs typeface="Arial"/>
              <a:sym typeface="Arial"/>
            </a:endParaRPr>
          </a:p>
        </p:txBody>
      </p:sp>
      <p:grpSp>
        <p:nvGrpSpPr>
          <p:cNvPr id="290" name="Google Shape;290;p35"/>
          <p:cNvGrpSpPr/>
          <p:nvPr/>
        </p:nvGrpSpPr>
        <p:grpSpPr>
          <a:xfrm>
            <a:off x="2957842" y="2007704"/>
            <a:ext cx="2896227" cy="242134"/>
            <a:chOff x="3943790" y="2676939"/>
            <a:chExt cx="3861636" cy="322845"/>
          </a:xfrm>
        </p:grpSpPr>
        <p:cxnSp>
          <p:nvCxnSpPr>
            <p:cNvPr id="291" name="Google Shape;291;p35"/>
            <p:cNvCxnSpPr/>
            <p:nvPr/>
          </p:nvCxnSpPr>
          <p:spPr>
            <a:xfrm>
              <a:off x="4426226" y="2676939"/>
              <a:ext cx="3379200" cy="0"/>
            </a:xfrm>
            <a:prstGeom prst="straightConnector1">
              <a:avLst/>
            </a:prstGeom>
            <a:noFill/>
            <a:ln cap="flat" cmpd="sng" w="19050">
              <a:solidFill>
                <a:schemeClr val="lt1"/>
              </a:solidFill>
              <a:prstDash val="solid"/>
              <a:round/>
              <a:headEnd len="sm" w="sm" type="none"/>
              <a:tailEnd len="sm" w="sm" type="none"/>
            </a:ln>
          </p:spPr>
        </p:cxnSp>
        <p:cxnSp>
          <p:nvCxnSpPr>
            <p:cNvPr id="292" name="Google Shape;292;p35"/>
            <p:cNvCxnSpPr/>
            <p:nvPr/>
          </p:nvCxnSpPr>
          <p:spPr>
            <a:xfrm flipH="1" rot="10800000">
              <a:off x="3943790" y="2676984"/>
              <a:ext cx="482400" cy="322800"/>
            </a:xfrm>
            <a:prstGeom prst="straightConnector1">
              <a:avLst/>
            </a:prstGeom>
            <a:noFill/>
            <a:ln cap="flat" cmpd="sng" w="19050">
              <a:solidFill>
                <a:schemeClr val="lt1"/>
              </a:solidFill>
              <a:prstDash val="solid"/>
              <a:round/>
              <a:headEnd len="sm" w="sm" type="none"/>
              <a:tailEnd len="sm" w="sm" type="none"/>
            </a:ln>
          </p:spPr>
        </p:cxnSp>
      </p:grpSp>
      <p:pic>
        <p:nvPicPr>
          <p:cNvPr id="293" name="Google Shape;293;p35"/>
          <p:cNvPicPr preferRelativeResize="0"/>
          <p:nvPr/>
        </p:nvPicPr>
        <p:blipFill rotWithShape="1">
          <a:blip r:embed="rId4">
            <a:alphaModFix/>
          </a:blip>
          <a:srcRect b="0" l="0" r="0" t="0"/>
          <a:stretch/>
        </p:blipFill>
        <p:spPr>
          <a:xfrm>
            <a:off x="8668132" y="175364"/>
            <a:ext cx="203481" cy="292358"/>
          </a:xfrm>
          <a:prstGeom prst="rect">
            <a:avLst/>
          </a:prstGeom>
          <a:noFill/>
          <a:ln>
            <a:noFill/>
          </a:ln>
        </p:spPr>
      </p:pic>
      <p:sp>
        <p:nvSpPr>
          <p:cNvPr id="294" name="Google Shape;294;p35"/>
          <p:cNvSpPr txBox="1"/>
          <p:nvPr/>
        </p:nvSpPr>
        <p:spPr>
          <a:xfrm>
            <a:off x="7001698" y="4893286"/>
            <a:ext cx="1855200" cy="1770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None/>
            </a:pPr>
            <a:r>
              <a:rPr b="0" i="0" lang="en" sz="700" u="none" cap="none" strike="noStrike">
                <a:solidFill>
                  <a:srgbClr val="13294B"/>
                </a:solidFill>
                <a:latin typeface="Arial"/>
                <a:ea typeface="Arial"/>
                <a:cs typeface="Arial"/>
                <a:sym typeface="Arial"/>
              </a:rPr>
              <a:t>GRAINGER ENGINEERING</a:t>
            </a:r>
            <a:endParaRPr sz="1100"/>
          </a:p>
        </p:txBody>
      </p:sp>
      <p:sp>
        <p:nvSpPr>
          <p:cNvPr id="295" name="Google Shape;295;p35"/>
          <p:cNvSpPr txBox="1"/>
          <p:nvPr/>
        </p:nvSpPr>
        <p:spPr>
          <a:xfrm>
            <a:off x="282605" y="4893286"/>
            <a:ext cx="5993400" cy="177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b="0" i="0" lang="en" sz="700" u="none" cap="none" strike="noStrike">
                <a:solidFill>
                  <a:srgbClr val="13294B"/>
                </a:solidFill>
                <a:latin typeface="Arial"/>
                <a:ea typeface="Arial"/>
                <a:cs typeface="Arial"/>
                <a:sym typeface="Arial"/>
              </a:rPr>
              <a:t>ELECTRICAL &amp; COMPUTER ENGINEERING</a:t>
            </a:r>
            <a:endParaRPr sz="1100"/>
          </a:p>
        </p:txBody>
      </p:sp>
      <p:grpSp>
        <p:nvGrpSpPr>
          <p:cNvPr id="296" name="Google Shape;296;p35"/>
          <p:cNvGrpSpPr/>
          <p:nvPr/>
        </p:nvGrpSpPr>
        <p:grpSpPr>
          <a:xfrm>
            <a:off x="3046069" y="4951153"/>
            <a:ext cx="3929036" cy="52875"/>
            <a:chOff x="4028175" y="6601537"/>
            <a:chExt cx="5238715" cy="70500"/>
          </a:xfrm>
        </p:grpSpPr>
        <p:cxnSp>
          <p:nvCxnSpPr>
            <p:cNvPr id="297" name="Google Shape;297;p35"/>
            <p:cNvCxnSpPr/>
            <p:nvPr/>
          </p:nvCxnSpPr>
          <p:spPr>
            <a:xfrm rot="10800000">
              <a:off x="4028175" y="6639606"/>
              <a:ext cx="5169900" cy="0"/>
            </a:xfrm>
            <a:prstGeom prst="straightConnector1">
              <a:avLst/>
            </a:prstGeom>
            <a:noFill/>
            <a:ln cap="flat" cmpd="sng" w="9525">
              <a:solidFill>
                <a:srgbClr val="13294B"/>
              </a:solidFill>
              <a:prstDash val="solid"/>
              <a:round/>
              <a:headEnd len="sm" w="sm" type="none"/>
              <a:tailEnd len="sm" w="sm" type="none"/>
            </a:ln>
          </p:spPr>
        </p:cxnSp>
        <p:sp>
          <p:nvSpPr>
            <p:cNvPr id="298" name="Google Shape;298;p35"/>
            <p:cNvSpPr/>
            <p:nvPr/>
          </p:nvSpPr>
          <p:spPr>
            <a:xfrm>
              <a:off x="9196390" y="6601537"/>
              <a:ext cx="70500" cy="70500"/>
            </a:xfrm>
            <a:prstGeom prst="ellipse">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t/>
              </a:r>
              <a:endParaRPr b="0" i="0" sz="1100" u="none" cap="none" strike="noStrike">
                <a:solidFill>
                  <a:schemeClr val="lt1"/>
                </a:solidFill>
                <a:latin typeface="Arial"/>
                <a:ea typeface="Arial"/>
                <a:cs typeface="Arial"/>
                <a:sym typeface="Arial"/>
              </a:endParaRPr>
            </a:p>
          </p:txBody>
        </p:sp>
      </p:grpSp>
      <p:sp>
        <p:nvSpPr>
          <p:cNvPr id="299" name="Google Shape;299;p35"/>
          <p:cNvSpPr txBox="1"/>
          <p:nvPr>
            <p:ph idx="12" type="sldNum"/>
          </p:nvPr>
        </p:nvSpPr>
        <p:spPr>
          <a:xfrm>
            <a:off x="6457950" y="4767263"/>
            <a:ext cx="20574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SzPts val="900"/>
              <a:buFont typeface="Arial"/>
              <a:buNone/>
            </a:pPr>
            <a:fld id="{00000000-1234-1234-1234-123412341234}" type="slidenum">
              <a:rPr lang="en"/>
              <a:t>‹#›</a:t>
            </a:fld>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3" name="Shape 303"/>
        <p:cNvGrpSpPr/>
        <p:nvPr/>
      </p:nvGrpSpPr>
      <p:grpSpPr>
        <a:xfrm>
          <a:off x="0" y="0"/>
          <a:ext cx="0" cy="0"/>
          <a:chOff x="0" y="0"/>
          <a:chExt cx="0" cy="0"/>
        </a:xfrm>
      </p:grpSpPr>
      <p:sp>
        <p:nvSpPr>
          <p:cNvPr id="304" name="Google Shape;304;p36"/>
          <p:cNvSpPr/>
          <p:nvPr/>
        </p:nvSpPr>
        <p:spPr>
          <a:xfrm flipH="1" rot="10800000">
            <a:off x="0" y="-135"/>
            <a:ext cx="9144000" cy="651300"/>
          </a:xfrm>
          <a:prstGeom prst="rect">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sp>
        <p:nvSpPr>
          <p:cNvPr id="305" name="Google Shape;305;p36"/>
          <p:cNvSpPr txBox="1"/>
          <p:nvPr/>
        </p:nvSpPr>
        <p:spPr>
          <a:xfrm>
            <a:off x="282607" y="153038"/>
            <a:ext cx="8182500" cy="3462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800"/>
              <a:buFont typeface="Arial"/>
              <a:buNone/>
            </a:pPr>
            <a:r>
              <a:rPr lang="en" sz="1800">
                <a:solidFill>
                  <a:schemeClr val="lt1"/>
                </a:solidFill>
              </a:rPr>
              <a:t>Firmware Flowchart</a:t>
            </a:r>
            <a:endParaRPr b="0" i="0" sz="1800" u="none" cap="none" strike="noStrike">
              <a:solidFill>
                <a:schemeClr val="lt1"/>
              </a:solidFill>
              <a:latin typeface="Arial"/>
              <a:ea typeface="Arial"/>
              <a:cs typeface="Arial"/>
              <a:sym typeface="Arial"/>
            </a:endParaRPr>
          </a:p>
        </p:txBody>
      </p:sp>
      <p:pic>
        <p:nvPicPr>
          <p:cNvPr id="306" name="Google Shape;306;p36"/>
          <p:cNvPicPr preferRelativeResize="0"/>
          <p:nvPr/>
        </p:nvPicPr>
        <p:blipFill rotWithShape="1">
          <a:blip r:embed="rId3">
            <a:alphaModFix/>
          </a:blip>
          <a:srcRect b="0" l="0" r="0" t="0"/>
          <a:stretch/>
        </p:blipFill>
        <p:spPr>
          <a:xfrm>
            <a:off x="8668132" y="175364"/>
            <a:ext cx="203481" cy="292358"/>
          </a:xfrm>
          <a:prstGeom prst="rect">
            <a:avLst/>
          </a:prstGeom>
          <a:noFill/>
          <a:ln>
            <a:noFill/>
          </a:ln>
        </p:spPr>
      </p:pic>
      <p:sp>
        <p:nvSpPr>
          <p:cNvPr id="307" name="Google Shape;307;p36"/>
          <p:cNvSpPr txBox="1"/>
          <p:nvPr/>
        </p:nvSpPr>
        <p:spPr>
          <a:xfrm>
            <a:off x="7001698" y="4893286"/>
            <a:ext cx="1855200" cy="1770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None/>
            </a:pPr>
            <a:r>
              <a:rPr b="0" i="0" lang="en" sz="700" u="none" cap="none" strike="noStrike">
                <a:solidFill>
                  <a:srgbClr val="13294B"/>
                </a:solidFill>
                <a:latin typeface="Arial"/>
                <a:ea typeface="Arial"/>
                <a:cs typeface="Arial"/>
                <a:sym typeface="Arial"/>
              </a:rPr>
              <a:t>GRAINGER ENGINEERING</a:t>
            </a:r>
            <a:endParaRPr sz="1100"/>
          </a:p>
        </p:txBody>
      </p:sp>
      <p:sp>
        <p:nvSpPr>
          <p:cNvPr id="308" name="Google Shape;308;p36"/>
          <p:cNvSpPr txBox="1"/>
          <p:nvPr/>
        </p:nvSpPr>
        <p:spPr>
          <a:xfrm>
            <a:off x="282605" y="4893286"/>
            <a:ext cx="5993400" cy="177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b="0" i="0" lang="en" sz="700" u="none" cap="none" strike="noStrike">
                <a:solidFill>
                  <a:srgbClr val="13294B"/>
                </a:solidFill>
                <a:latin typeface="Arial"/>
                <a:ea typeface="Arial"/>
                <a:cs typeface="Arial"/>
                <a:sym typeface="Arial"/>
              </a:rPr>
              <a:t>ELECTRICAL &amp; COMPUTER ENGINEERING</a:t>
            </a:r>
            <a:endParaRPr sz="1100"/>
          </a:p>
        </p:txBody>
      </p:sp>
      <p:grpSp>
        <p:nvGrpSpPr>
          <p:cNvPr id="309" name="Google Shape;309;p36"/>
          <p:cNvGrpSpPr/>
          <p:nvPr/>
        </p:nvGrpSpPr>
        <p:grpSpPr>
          <a:xfrm>
            <a:off x="3046069" y="4951153"/>
            <a:ext cx="3929036" cy="52875"/>
            <a:chOff x="4028175" y="6601537"/>
            <a:chExt cx="5238715" cy="70500"/>
          </a:xfrm>
        </p:grpSpPr>
        <p:cxnSp>
          <p:nvCxnSpPr>
            <p:cNvPr id="310" name="Google Shape;310;p36"/>
            <p:cNvCxnSpPr/>
            <p:nvPr/>
          </p:nvCxnSpPr>
          <p:spPr>
            <a:xfrm rot="10800000">
              <a:off x="4028175" y="6639606"/>
              <a:ext cx="5169900" cy="0"/>
            </a:xfrm>
            <a:prstGeom prst="straightConnector1">
              <a:avLst/>
            </a:prstGeom>
            <a:noFill/>
            <a:ln cap="flat" cmpd="sng" w="9525">
              <a:solidFill>
                <a:srgbClr val="13294B"/>
              </a:solidFill>
              <a:prstDash val="solid"/>
              <a:round/>
              <a:headEnd len="sm" w="sm" type="none"/>
              <a:tailEnd len="sm" w="sm" type="none"/>
            </a:ln>
          </p:spPr>
        </p:cxnSp>
        <p:sp>
          <p:nvSpPr>
            <p:cNvPr id="311" name="Google Shape;311;p36"/>
            <p:cNvSpPr/>
            <p:nvPr/>
          </p:nvSpPr>
          <p:spPr>
            <a:xfrm>
              <a:off x="9196390" y="6601537"/>
              <a:ext cx="70500" cy="70500"/>
            </a:xfrm>
            <a:prstGeom prst="ellipse">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t/>
              </a:r>
              <a:endParaRPr b="0" i="0" sz="1100" u="none" cap="none" strike="noStrike">
                <a:solidFill>
                  <a:schemeClr val="lt1"/>
                </a:solidFill>
                <a:latin typeface="Arial"/>
                <a:ea typeface="Arial"/>
                <a:cs typeface="Arial"/>
                <a:sym typeface="Arial"/>
              </a:endParaRPr>
            </a:p>
          </p:txBody>
        </p:sp>
      </p:grpSp>
      <p:pic>
        <p:nvPicPr>
          <p:cNvPr id="312" name="Google Shape;312;p36" title="ece445firmware.drawio.png"/>
          <p:cNvPicPr preferRelativeResize="0"/>
          <p:nvPr/>
        </p:nvPicPr>
        <p:blipFill>
          <a:blip r:embed="rId4">
            <a:alphaModFix/>
          </a:blip>
          <a:stretch>
            <a:fillRect/>
          </a:stretch>
        </p:blipFill>
        <p:spPr>
          <a:xfrm>
            <a:off x="282600" y="726550"/>
            <a:ext cx="3372592" cy="4091351"/>
          </a:xfrm>
          <a:prstGeom prst="rect">
            <a:avLst/>
          </a:prstGeom>
          <a:noFill/>
          <a:ln>
            <a:noFill/>
          </a:ln>
        </p:spPr>
      </p:pic>
      <p:sp>
        <p:nvSpPr>
          <p:cNvPr id="313" name="Google Shape;313;p36"/>
          <p:cNvSpPr txBox="1"/>
          <p:nvPr/>
        </p:nvSpPr>
        <p:spPr>
          <a:xfrm>
            <a:off x="3848878" y="1000709"/>
            <a:ext cx="4816800" cy="36159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None/>
            </a:pPr>
            <a:r>
              <a:rPr b="1" lang="en" sz="2000">
                <a:solidFill>
                  <a:srgbClr val="E84B36"/>
                </a:solidFill>
              </a:rPr>
              <a:t>Firmware Flowchart</a:t>
            </a:r>
            <a:endParaRPr b="1" i="0" sz="2000" u="none" cap="none" strike="noStrike">
              <a:solidFill>
                <a:srgbClr val="E84B36"/>
              </a:solidFill>
              <a:latin typeface="Arial"/>
              <a:ea typeface="Arial"/>
              <a:cs typeface="Arial"/>
              <a:sym typeface="Arial"/>
            </a:endParaRPr>
          </a:p>
          <a:p>
            <a:pPr indent="0" lvl="0" marL="0" marR="0" rtl="0" algn="l">
              <a:lnSpc>
                <a:spcPct val="100000"/>
              </a:lnSpc>
              <a:spcBef>
                <a:spcPts val="0"/>
              </a:spcBef>
              <a:spcAft>
                <a:spcPts val="0"/>
              </a:spcAft>
              <a:buNone/>
            </a:pPr>
            <a:r>
              <a:t/>
            </a:r>
            <a:endParaRPr b="0" i="0" sz="1400" u="none" cap="none" strike="noStrike">
              <a:solidFill>
                <a:schemeClr val="dk1"/>
              </a:solidFill>
              <a:latin typeface="Arial"/>
              <a:ea typeface="Arial"/>
              <a:cs typeface="Arial"/>
              <a:sym typeface="Arial"/>
            </a:endParaRPr>
          </a:p>
          <a:p>
            <a:pPr indent="-317500" lvl="0" marL="457200" marR="0" rtl="0" algn="l">
              <a:lnSpc>
                <a:spcPct val="100000"/>
              </a:lnSpc>
              <a:spcBef>
                <a:spcPts val="0"/>
              </a:spcBef>
              <a:spcAft>
                <a:spcPts val="0"/>
              </a:spcAft>
              <a:buClr>
                <a:schemeClr val="dk1"/>
              </a:buClr>
              <a:buSzPts val="1400"/>
              <a:buFont typeface="Arial"/>
              <a:buChar char="●"/>
            </a:pPr>
            <a:r>
              <a:rPr lang="en">
                <a:solidFill>
                  <a:schemeClr val="dk1"/>
                </a:solidFill>
              </a:rPr>
              <a:t>Flag1 and Flag2 are set at PDM Half complete and PDM complete callbacks respectively.</a:t>
            </a:r>
            <a:endParaRPr>
              <a:solidFill>
                <a:schemeClr val="dk1"/>
              </a:solidFill>
            </a:endParaRPr>
          </a:p>
          <a:p>
            <a:pPr indent="0" lvl="0" marL="457200" marR="0" rtl="0" algn="l">
              <a:lnSpc>
                <a:spcPct val="100000"/>
              </a:lnSpc>
              <a:spcBef>
                <a:spcPts val="0"/>
              </a:spcBef>
              <a:spcAft>
                <a:spcPts val="0"/>
              </a:spcAft>
              <a:buNone/>
            </a:pPr>
            <a:r>
              <a:t/>
            </a:r>
            <a:endParaRPr>
              <a:solidFill>
                <a:schemeClr val="dk1"/>
              </a:solidFill>
            </a:endParaRPr>
          </a:p>
          <a:p>
            <a:pPr indent="-317500" lvl="0" marL="457200" marR="0" rtl="0" algn="l">
              <a:lnSpc>
                <a:spcPct val="100000"/>
              </a:lnSpc>
              <a:spcBef>
                <a:spcPts val="0"/>
              </a:spcBef>
              <a:spcAft>
                <a:spcPts val="0"/>
              </a:spcAft>
              <a:buClr>
                <a:schemeClr val="dk1"/>
              </a:buClr>
              <a:buSzPts val="1400"/>
              <a:buChar char="●"/>
            </a:pPr>
            <a:r>
              <a:rPr lang="en">
                <a:solidFill>
                  <a:schemeClr val="dk1"/>
                </a:solidFill>
              </a:rPr>
              <a:t>PDM DMA is circular. It will keep transferring data forever in the background.</a:t>
            </a:r>
            <a:endParaRPr>
              <a:solidFill>
                <a:schemeClr val="dk1"/>
              </a:solidFill>
            </a:endParaRPr>
          </a:p>
        </p:txBody>
      </p:sp>
      <p:sp>
        <p:nvSpPr>
          <p:cNvPr id="314" name="Google Shape;314;p36"/>
          <p:cNvSpPr txBox="1"/>
          <p:nvPr>
            <p:ph idx="12" type="sldNum"/>
          </p:nvPr>
        </p:nvSpPr>
        <p:spPr>
          <a:xfrm>
            <a:off x="6457950" y="4767263"/>
            <a:ext cx="20574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SzPts val="900"/>
              <a:buFont typeface="Arial"/>
              <a:buNone/>
            </a:pPr>
            <a:fld id="{00000000-1234-1234-1234-123412341234}" type="slidenum">
              <a:rPr lang="en"/>
              <a:t>‹#›</a:t>
            </a:fld>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8" name="Shape 318"/>
        <p:cNvGrpSpPr/>
        <p:nvPr/>
      </p:nvGrpSpPr>
      <p:grpSpPr>
        <a:xfrm>
          <a:off x="0" y="0"/>
          <a:ext cx="0" cy="0"/>
          <a:chOff x="0" y="0"/>
          <a:chExt cx="0" cy="0"/>
        </a:xfrm>
      </p:grpSpPr>
      <p:sp>
        <p:nvSpPr>
          <p:cNvPr id="319" name="Google Shape;319;p37"/>
          <p:cNvSpPr/>
          <p:nvPr/>
        </p:nvSpPr>
        <p:spPr>
          <a:xfrm flipH="1" rot="10800000">
            <a:off x="0" y="-135"/>
            <a:ext cx="9144000" cy="651300"/>
          </a:xfrm>
          <a:prstGeom prst="rect">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sp>
        <p:nvSpPr>
          <p:cNvPr id="320" name="Google Shape;320;p37"/>
          <p:cNvSpPr txBox="1"/>
          <p:nvPr/>
        </p:nvSpPr>
        <p:spPr>
          <a:xfrm>
            <a:off x="282607" y="153038"/>
            <a:ext cx="8182500" cy="3462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800"/>
              <a:buFont typeface="Arial"/>
              <a:buNone/>
            </a:pPr>
            <a:r>
              <a:rPr lang="en" sz="1800">
                <a:solidFill>
                  <a:schemeClr val="lt1"/>
                </a:solidFill>
              </a:rPr>
              <a:t>Web Application </a:t>
            </a:r>
            <a:endParaRPr b="0" i="0" sz="1800" u="none" cap="none" strike="noStrike">
              <a:solidFill>
                <a:schemeClr val="lt1"/>
              </a:solidFill>
              <a:latin typeface="Arial"/>
              <a:ea typeface="Arial"/>
              <a:cs typeface="Arial"/>
              <a:sym typeface="Arial"/>
            </a:endParaRPr>
          </a:p>
        </p:txBody>
      </p:sp>
      <p:pic>
        <p:nvPicPr>
          <p:cNvPr id="321" name="Google Shape;321;p37"/>
          <p:cNvPicPr preferRelativeResize="0"/>
          <p:nvPr/>
        </p:nvPicPr>
        <p:blipFill rotWithShape="1">
          <a:blip r:embed="rId3">
            <a:alphaModFix/>
          </a:blip>
          <a:srcRect b="0" l="0" r="0" t="0"/>
          <a:stretch/>
        </p:blipFill>
        <p:spPr>
          <a:xfrm>
            <a:off x="8668132" y="175364"/>
            <a:ext cx="203481" cy="292358"/>
          </a:xfrm>
          <a:prstGeom prst="rect">
            <a:avLst/>
          </a:prstGeom>
          <a:noFill/>
          <a:ln>
            <a:noFill/>
          </a:ln>
        </p:spPr>
      </p:pic>
      <p:sp>
        <p:nvSpPr>
          <p:cNvPr id="322" name="Google Shape;322;p37"/>
          <p:cNvSpPr txBox="1"/>
          <p:nvPr/>
        </p:nvSpPr>
        <p:spPr>
          <a:xfrm>
            <a:off x="7001698" y="4893286"/>
            <a:ext cx="1855200" cy="1770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None/>
            </a:pPr>
            <a:r>
              <a:rPr b="0" i="0" lang="en" sz="700" u="none" cap="none" strike="noStrike">
                <a:solidFill>
                  <a:srgbClr val="13294B"/>
                </a:solidFill>
                <a:latin typeface="Arial"/>
                <a:ea typeface="Arial"/>
                <a:cs typeface="Arial"/>
                <a:sym typeface="Arial"/>
              </a:rPr>
              <a:t>GRAINGER ENGINEERING</a:t>
            </a:r>
            <a:endParaRPr sz="1100"/>
          </a:p>
        </p:txBody>
      </p:sp>
      <p:sp>
        <p:nvSpPr>
          <p:cNvPr id="323" name="Google Shape;323;p37"/>
          <p:cNvSpPr txBox="1"/>
          <p:nvPr/>
        </p:nvSpPr>
        <p:spPr>
          <a:xfrm>
            <a:off x="282605" y="4893286"/>
            <a:ext cx="5993400" cy="177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b="0" i="0" lang="en" sz="700" u="none" cap="none" strike="noStrike">
                <a:solidFill>
                  <a:srgbClr val="13294B"/>
                </a:solidFill>
                <a:latin typeface="Arial"/>
                <a:ea typeface="Arial"/>
                <a:cs typeface="Arial"/>
                <a:sym typeface="Arial"/>
              </a:rPr>
              <a:t>ELECTRICAL &amp; COMPUTER ENGINEERING</a:t>
            </a:r>
            <a:endParaRPr sz="1100"/>
          </a:p>
        </p:txBody>
      </p:sp>
      <p:grpSp>
        <p:nvGrpSpPr>
          <p:cNvPr id="324" name="Google Shape;324;p37"/>
          <p:cNvGrpSpPr/>
          <p:nvPr/>
        </p:nvGrpSpPr>
        <p:grpSpPr>
          <a:xfrm>
            <a:off x="3046069" y="4951153"/>
            <a:ext cx="3929036" cy="52875"/>
            <a:chOff x="4028175" y="6601537"/>
            <a:chExt cx="5238715" cy="70500"/>
          </a:xfrm>
        </p:grpSpPr>
        <p:cxnSp>
          <p:nvCxnSpPr>
            <p:cNvPr id="325" name="Google Shape;325;p37"/>
            <p:cNvCxnSpPr/>
            <p:nvPr/>
          </p:nvCxnSpPr>
          <p:spPr>
            <a:xfrm rot="10800000">
              <a:off x="4028175" y="6639606"/>
              <a:ext cx="5169900" cy="0"/>
            </a:xfrm>
            <a:prstGeom prst="straightConnector1">
              <a:avLst/>
            </a:prstGeom>
            <a:noFill/>
            <a:ln cap="flat" cmpd="sng" w="9525">
              <a:solidFill>
                <a:srgbClr val="13294B"/>
              </a:solidFill>
              <a:prstDash val="solid"/>
              <a:round/>
              <a:headEnd len="sm" w="sm" type="none"/>
              <a:tailEnd len="sm" w="sm" type="none"/>
            </a:ln>
          </p:spPr>
        </p:cxnSp>
        <p:sp>
          <p:nvSpPr>
            <p:cNvPr id="326" name="Google Shape;326;p37"/>
            <p:cNvSpPr/>
            <p:nvPr/>
          </p:nvSpPr>
          <p:spPr>
            <a:xfrm>
              <a:off x="9196390" y="6601537"/>
              <a:ext cx="70500" cy="70500"/>
            </a:xfrm>
            <a:prstGeom prst="ellipse">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t/>
              </a:r>
              <a:endParaRPr b="0" i="0" sz="1100" u="none" cap="none" strike="noStrike">
                <a:solidFill>
                  <a:schemeClr val="lt1"/>
                </a:solidFill>
                <a:latin typeface="Arial"/>
                <a:ea typeface="Arial"/>
                <a:cs typeface="Arial"/>
                <a:sym typeface="Arial"/>
              </a:endParaRPr>
            </a:p>
          </p:txBody>
        </p:sp>
      </p:grpSp>
      <p:pic>
        <p:nvPicPr>
          <p:cNvPr id="327" name="Google Shape;327;p37" title="Screenshot 2025-05-05 at 12.29.02 PM.png"/>
          <p:cNvPicPr preferRelativeResize="0"/>
          <p:nvPr/>
        </p:nvPicPr>
        <p:blipFill>
          <a:blip r:embed="rId4">
            <a:alphaModFix/>
          </a:blip>
          <a:stretch>
            <a:fillRect/>
          </a:stretch>
        </p:blipFill>
        <p:spPr>
          <a:xfrm>
            <a:off x="670300" y="674688"/>
            <a:ext cx="7803377" cy="4195074"/>
          </a:xfrm>
          <a:prstGeom prst="rect">
            <a:avLst/>
          </a:prstGeom>
          <a:noFill/>
          <a:ln>
            <a:noFill/>
          </a:ln>
        </p:spPr>
      </p:pic>
      <p:sp>
        <p:nvSpPr>
          <p:cNvPr id="328" name="Google Shape;328;p37"/>
          <p:cNvSpPr txBox="1"/>
          <p:nvPr>
            <p:ph idx="12" type="sldNum"/>
          </p:nvPr>
        </p:nvSpPr>
        <p:spPr>
          <a:xfrm>
            <a:off x="6457950" y="4767263"/>
            <a:ext cx="20574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SzPts val="900"/>
              <a:buFont typeface="Arial"/>
              <a:buNone/>
            </a:pPr>
            <a:fld id="{00000000-1234-1234-1234-123412341234}" type="slidenum">
              <a:rPr lang="en"/>
              <a:t>‹#›</a:t>
            </a:fld>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2" name="Shape 332"/>
        <p:cNvGrpSpPr/>
        <p:nvPr/>
      </p:nvGrpSpPr>
      <p:grpSpPr>
        <a:xfrm>
          <a:off x="0" y="0"/>
          <a:ext cx="0" cy="0"/>
          <a:chOff x="0" y="0"/>
          <a:chExt cx="0" cy="0"/>
        </a:xfrm>
      </p:grpSpPr>
      <p:sp>
        <p:nvSpPr>
          <p:cNvPr id="333" name="Google Shape;333;p38"/>
          <p:cNvSpPr txBox="1"/>
          <p:nvPr/>
        </p:nvSpPr>
        <p:spPr>
          <a:xfrm>
            <a:off x="438010" y="4299335"/>
            <a:ext cx="8268000" cy="490500"/>
          </a:xfrm>
          <a:prstGeom prst="rect">
            <a:avLst/>
          </a:prstGeom>
          <a:no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chemeClr val="dk1"/>
              </a:buClr>
              <a:buSzPts val="1500"/>
              <a:buFont typeface="Helvetica Neue Light"/>
              <a:buNone/>
            </a:pPr>
            <a:r>
              <a:rPr lang="en" sz="1200"/>
              <a:t>An action on the website front end calls a Python endpoint to run a script</a:t>
            </a:r>
            <a:endParaRPr b="0" i="0" sz="1200" u="none" cap="none" strike="noStrike">
              <a:solidFill>
                <a:srgbClr val="000000"/>
              </a:solidFill>
              <a:latin typeface="Arial"/>
              <a:ea typeface="Arial"/>
              <a:cs typeface="Arial"/>
              <a:sym typeface="Arial"/>
            </a:endParaRPr>
          </a:p>
        </p:txBody>
      </p:sp>
      <p:sp>
        <p:nvSpPr>
          <p:cNvPr id="334" name="Google Shape;334;p38"/>
          <p:cNvSpPr/>
          <p:nvPr/>
        </p:nvSpPr>
        <p:spPr>
          <a:xfrm flipH="1" rot="10800000">
            <a:off x="0" y="-135"/>
            <a:ext cx="9144000" cy="651300"/>
          </a:xfrm>
          <a:prstGeom prst="rect">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sp>
        <p:nvSpPr>
          <p:cNvPr id="335" name="Google Shape;335;p38"/>
          <p:cNvSpPr txBox="1"/>
          <p:nvPr/>
        </p:nvSpPr>
        <p:spPr>
          <a:xfrm>
            <a:off x="282607" y="153038"/>
            <a:ext cx="8182500" cy="3462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800"/>
              <a:buFont typeface="Arial"/>
              <a:buNone/>
            </a:pPr>
            <a:r>
              <a:rPr lang="en" sz="1800">
                <a:solidFill>
                  <a:schemeClr val="lt1"/>
                </a:solidFill>
              </a:rPr>
              <a:t>Web Application Flowchart</a:t>
            </a:r>
            <a:endParaRPr b="0" i="0" sz="1800" u="none" cap="none" strike="noStrike">
              <a:solidFill>
                <a:schemeClr val="lt1"/>
              </a:solidFill>
              <a:latin typeface="Arial"/>
              <a:ea typeface="Arial"/>
              <a:cs typeface="Arial"/>
              <a:sym typeface="Arial"/>
            </a:endParaRPr>
          </a:p>
        </p:txBody>
      </p:sp>
      <p:pic>
        <p:nvPicPr>
          <p:cNvPr id="336" name="Google Shape;336;p38"/>
          <p:cNvPicPr preferRelativeResize="0"/>
          <p:nvPr/>
        </p:nvPicPr>
        <p:blipFill rotWithShape="1">
          <a:blip r:embed="rId3">
            <a:alphaModFix/>
          </a:blip>
          <a:srcRect b="0" l="0" r="0" t="0"/>
          <a:stretch/>
        </p:blipFill>
        <p:spPr>
          <a:xfrm>
            <a:off x="8668132" y="175364"/>
            <a:ext cx="203481" cy="292358"/>
          </a:xfrm>
          <a:prstGeom prst="rect">
            <a:avLst/>
          </a:prstGeom>
          <a:noFill/>
          <a:ln>
            <a:noFill/>
          </a:ln>
        </p:spPr>
      </p:pic>
      <p:sp>
        <p:nvSpPr>
          <p:cNvPr id="337" name="Google Shape;337;p38"/>
          <p:cNvSpPr txBox="1"/>
          <p:nvPr/>
        </p:nvSpPr>
        <p:spPr>
          <a:xfrm>
            <a:off x="7001698" y="4893286"/>
            <a:ext cx="1855200" cy="1770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None/>
            </a:pPr>
            <a:r>
              <a:rPr b="0" i="0" lang="en" sz="700" u="none" cap="none" strike="noStrike">
                <a:solidFill>
                  <a:srgbClr val="13294B"/>
                </a:solidFill>
                <a:latin typeface="Arial"/>
                <a:ea typeface="Arial"/>
                <a:cs typeface="Arial"/>
                <a:sym typeface="Arial"/>
              </a:rPr>
              <a:t>GRAINGER ENGINEERING</a:t>
            </a:r>
            <a:endParaRPr sz="1100"/>
          </a:p>
        </p:txBody>
      </p:sp>
      <p:sp>
        <p:nvSpPr>
          <p:cNvPr id="338" name="Google Shape;338;p38"/>
          <p:cNvSpPr txBox="1"/>
          <p:nvPr/>
        </p:nvSpPr>
        <p:spPr>
          <a:xfrm>
            <a:off x="282605" y="4893286"/>
            <a:ext cx="5993400" cy="177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b="0" i="0" lang="en" sz="700" u="none" cap="none" strike="noStrike">
                <a:solidFill>
                  <a:srgbClr val="13294B"/>
                </a:solidFill>
                <a:latin typeface="Arial"/>
                <a:ea typeface="Arial"/>
                <a:cs typeface="Arial"/>
                <a:sym typeface="Arial"/>
              </a:rPr>
              <a:t>ELECTRICAL &amp; COMPUTER ENGINEERING</a:t>
            </a:r>
            <a:endParaRPr sz="1100"/>
          </a:p>
        </p:txBody>
      </p:sp>
      <p:grpSp>
        <p:nvGrpSpPr>
          <p:cNvPr id="339" name="Google Shape;339;p38"/>
          <p:cNvGrpSpPr/>
          <p:nvPr/>
        </p:nvGrpSpPr>
        <p:grpSpPr>
          <a:xfrm>
            <a:off x="3046069" y="4951153"/>
            <a:ext cx="3929036" cy="52875"/>
            <a:chOff x="4028175" y="6601537"/>
            <a:chExt cx="5238715" cy="70500"/>
          </a:xfrm>
        </p:grpSpPr>
        <p:cxnSp>
          <p:nvCxnSpPr>
            <p:cNvPr id="340" name="Google Shape;340;p38"/>
            <p:cNvCxnSpPr/>
            <p:nvPr/>
          </p:nvCxnSpPr>
          <p:spPr>
            <a:xfrm rot="10800000">
              <a:off x="4028175" y="6639606"/>
              <a:ext cx="5169900" cy="0"/>
            </a:xfrm>
            <a:prstGeom prst="straightConnector1">
              <a:avLst/>
            </a:prstGeom>
            <a:noFill/>
            <a:ln cap="flat" cmpd="sng" w="9525">
              <a:solidFill>
                <a:srgbClr val="13294B"/>
              </a:solidFill>
              <a:prstDash val="solid"/>
              <a:round/>
              <a:headEnd len="sm" w="sm" type="none"/>
              <a:tailEnd len="sm" w="sm" type="none"/>
            </a:ln>
          </p:spPr>
        </p:cxnSp>
        <p:sp>
          <p:nvSpPr>
            <p:cNvPr id="341" name="Google Shape;341;p38"/>
            <p:cNvSpPr/>
            <p:nvPr/>
          </p:nvSpPr>
          <p:spPr>
            <a:xfrm>
              <a:off x="9196390" y="6601537"/>
              <a:ext cx="70500" cy="70500"/>
            </a:xfrm>
            <a:prstGeom prst="ellipse">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t/>
              </a:r>
              <a:endParaRPr b="0" i="0" sz="1100" u="none" cap="none" strike="noStrike">
                <a:solidFill>
                  <a:schemeClr val="lt1"/>
                </a:solidFill>
                <a:latin typeface="Arial"/>
                <a:ea typeface="Arial"/>
                <a:cs typeface="Arial"/>
                <a:sym typeface="Arial"/>
              </a:endParaRPr>
            </a:p>
          </p:txBody>
        </p:sp>
      </p:grpSp>
      <p:grpSp>
        <p:nvGrpSpPr>
          <p:cNvPr id="342" name="Google Shape;342;p38"/>
          <p:cNvGrpSpPr/>
          <p:nvPr/>
        </p:nvGrpSpPr>
        <p:grpSpPr>
          <a:xfrm>
            <a:off x="2866958" y="1012349"/>
            <a:ext cx="2910388" cy="2831326"/>
            <a:chOff x="2820225" y="891450"/>
            <a:chExt cx="3175200" cy="3175200"/>
          </a:xfrm>
        </p:grpSpPr>
        <p:sp>
          <p:nvSpPr>
            <p:cNvPr id="343" name="Google Shape;343;p38"/>
            <p:cNvSpPr/>
            <p:nvPr/>
          </p:nvSpPr>
          <p:spPr>
            <a:xfrm rot="10800000">
              <a:off x="2820225" y="891450"/>
              <a:ext cx="3175200" cy="3175200"/>
            </a:xfrm>
            <a:prstGeom prst="blockArc">
              <a:avLst>
                <a:gd fmla="val 5399801" name="adj1"/>
                <a:gd fmla="val 3012680" name="adj2"/>
                <a:gd fmla="val 6939" name="adj3"/>
              </a:avLst>
            </a:prstGeom>
            <a:solidFill>
              <a:srgbClr val="A1C2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 name="Google Shape;344;p38"/>
            <p:cNvSpPr/>
            <p:nvPr/>
          </p:nvSpPr>
          <p:spPr>
            <a:xfrm rot="10800000">
              <a:off x="3175023" y="1179900"/>
              <a:ext cx="450600" cy="450600"/>
            </a:xfrm>
            <a:prstGeom prst="rtTriangle">
              <a:avLst/>
            </a:prstGeom>
            <a:solidFill>
              <a:srgbClr val="A1C2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45" name="Google Shape;345;p38"/>
          <p:cNvGrpSpPr/>
          <p:nvPr/>
        </p:nvGrpSpPr>
        <p:grpSpPr>
          <a:xfrm>
            <a:off x="4984442" y="2064580"/>
            <a:ext cx="1221186" cy="815638"/>
            <a:chOff x="5130375" y="2071477"/>
            <a:chExt cx="1332300" cy="914700"/>
          </a:xfrm>
        </p:grpSpPr>
        <p:sp>
          <p:nvSpPr>
            <p:cNvPr id="346" name="Google Shape;346;p38"/>
            <p:cNvSpPr/>
            <p:nvPr/>
          </p:nvSpPr>
          <p:spPr>
            <a:xfrm>
              <a:off x="5130375" y="2356477"/>
              <a:ext cx="1332300" cy="629700"/>
            </a:xfrm>
            <a:prstGeom prst="rect">
              <a:avLst/>
            </a:prstGeom>
            <a:solidFill>
              <a:srgbClr val="0C57D3"/>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solidFill>
                    <a:srgbClr val="FFFFFF"/>
                  </a:solidFill>
                  <a:latin typeface="Roboto"/>
                  <a:ea typeface="Roboto"/>
                  <a:cs typeface="Roboto"/>
                  <a:sym typeface="Roboto"/>
                </a:rPr>
                <a:t>A JavaScript action is called by the button press</a:t>
              </a:r>
              <a:endParaRPr>
                <a:solidFill>
                  <a:srgbClr val="FFFFFF"/>
                </a:solidFill>
              </a:endParaRPr>
            </a:p>
          </p:txBody>
        </p:sp>
        <p:sp>
          <p:nvSpPr>
            <p:cNvPr id="347" name="Google Shape;347;p38"/>
            <p:cNvSpPr/>
            <p:nvPr/>
          </p:nvSpPr>
          <p:spPr>
            <a:xfrm>
              <a:off x="5130375" y="2071477"/>
              <a:ext cx="1332300" cy="285000"/>
            </a:xfrm>
            <a:prstGeom prst="round1Rect">
              <a:avLst>
                <a:gd fmla="val 50000" name="adj"/>
              </a:avLst>
            </a:prstGeom>
            <a:solidFill>
              <a:srgbClr val="0942A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800">
                  <a:solidFill>
                    <a:srgbClr val="FFFFFF"/>
                  </a:solidFill>
                  <a:latin typeface="Roboto"/>
                  <a:ea typeface="Roboto"/>
                  <a:cs typeface="Roboto"/>
                  <a:sym typeface="Roboto"/>
                </a:rPr>
                <a:t>Trigger Javascript</a:t>
              </a:r>
              <a:endParaRPr sz="800">
                <a:solidFill>
                  <a:srgbClr val="FFFFFF"/>
                </a:solidFill>
              </a:endParaRPr>
            </a:p>
          </p:txBody>
        </p:sp>
      </p:grpSp>
      <p:grpSp>
        <p:nvGrpSpPr>
          <p:cNvPr id="348" name="Google Shape;348;p38"/>
          <p:cNvGrpSpPr/>
          <p:nvPr/>
        </p:nvGrpSpPr>
        <p:grpSpPr>
          <a:xfrm>
            <a:off x="3763256" y="908985"/>
            <a:ext cx="1221186" cy="815638"/>
            <a:chOff x="3798075" y="775532"/>
            <a:chExt cx="1332300" cy="914700"/>
          </a:xfrm>
        </p:grpSpPr>
        <p:sp>
          <p:nvSpPr>
            <p:cNvPr id="349" name="Google Shape;349;p38"/>
            <p:cNvSpPr/>
            <p:nvPr/>
          </p:nvSpPr>
          <p:spPr>
            <a:xfrm>
              <a:off x="3798075" y="1060532"/>
              <a:ext cx="1332300" cy="629700"/>
            </a:xfrm>
            <a:prstGeom prst="rect">
              <a:avLst/>
            </a:prstGeom>
            <a:solidFill>
              <a:srgbClr val="0C57D3"/>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solidFill>
                    <a:srgbClr val="FFFFFF"/>
                  </a:solidFill>
                  <a:latin typeface="Roboto"/>
                  <a:ea typeface="Roboto"/>
                  <a:cs typeface="Roboto"/>
                  <a:sym typeface="Roboto"/>
                </a:rPr>
                <a:t>A button on the website is pressed</a:t>
              </a:r>
              <a:endParaRPr>
                <a:solidFill>
                  <a:srgbClr val="FFFFFF"/>
                </a:solidFill>
              </a:endParaRPr>
            </a:p>
          </p:txBody>
        </p:sp>
        <p:sp>
          <p:nvSpPr>
            <p:cNvPr id="350" name="Google Shape;350;p38"/>
            <p:cNvSpPr/>
            <p:nvPr/>
          </p:nvSpPr>
          <p:spPr>
            <a:xfrm>
              <a:off x="3798075" y="775532"/>
              <a:ext cx="1332300" cy="285000"/>
            </a:xfrm>
            <a:prstGeom prst="round1Rect">
              <a:avLst>
                <a:gd fmla="val 50000" name="adj"/>
              </a:avLst>
            </a:prstGeom>
            <a:solidFill>
              <a:srgbClr val="0942A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800">
                  <a:solidFill>
                    <a:srgbClr val="FFFFFF"/>
                  </a:solidFill>
                  <a:latin typeface="Roboto"/>
                  <a:ea typeface="Roboto"/>
                  <a:cs typeface="Roboto"/>
                  <a:sym typeface="Roboto"/>
                </a:rPr>
                <a:t>Web App Action</a:t>
              </a:r>
              <a:endParaRPr sz="800">
                <a:solidFill>
                  <a:srgbClr val="FFFFFF"/>
                </a:solidFill>
              </a:endParaRPr>
            </a:p>
          </p:txBody>
        </p:sp>
      </p:grpSp>
      <p:grpSp>
        <p:nvGrpSpPr>
          <p:cNvPr id="351" name="Google Shape;351;p38"/>
          <p:cNvGrpSpPr/>
          <p:nvPr/>
        </p:nvGrpSpPr>
        <p:grpSpPr>
          <a:xfrm>
            <a:off x="2542070" y="2064580"/>
            <a:ext cx="1221186" cy="815638"/>
            <a:chOff x="2465775" y="2071477"/>
            <a:chExt cx="1332300" cy="914700"/>
          </a:xfrm>
        </p:grpSpPr>
        <p:sp>
          <p:nvSpPr>
            <p:cNvPr id="352" name="Google Shape;352;p38"/>
            <p:cNvSpPr/>
            <p:nvPr/>
          </p:nvSpPr>
          <p:spPr>
            <a:xfrm>
              <a:off x="2465775" y="2356477"/>
              <a:ext cx="1332300" cy="629700"/>
            </a:xfrm>
            <a:prstGeom prst="rect">
              <a:avLst/>
            </a:prstGeom>
            <a:solidFill>
              <a:srgbClr val="0C57D3"/>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solidFill>
                    <a:srgbClr val="FFFFFF"/>
                  </a:solidFill>
                  <a:latin typeface="Roboto"/>
                  <a:ea typeface="Roboto"/>
                  <a:cs typeface="Roboto"/>
                  <a:sym typeface="Roboto"/>
                </a:rPr>
                <a:t>Python script finishes </a:t>
              </a:r>
              <a:r>
                <a:rPr lang="en" sz="800">
                  <a:solidFill>
                    <a:srgbClr val="FFFFFF"/>
                  </a:solidFill>
                  <a:latin typeface="Roboto"/>
                  <a:ea typeface="Roboto"/>
                  <a:cs typeface="Roboto"/>
                  <a:sym typeface="Roboto"/>
                </a:rPr>
                <a:t>running</a:t>
              </a:r>
              <a:r>
                <a:rPr lang="en" sz="800">
                  <a:solidFill>
                    <a:srgbClr val="FFFFFF"/>
                  </a:solidFill>
                  <a:latin typeface="Roboto"/>
                  <a:ea typeface="Roboto"/>
                  <a:cs typeface="Roboto"/>
                  <a:sym typeface="Roboto"/>
                </a:rPr>
                <a:t> and updates </a:t>
              </a:r>
              <a:r>
                <a:rPr lang="en" sz="800">
                  <a:solidFill>
                    <a:srgbClr val="FFFFFF"/>
                  </a:solidFill>
                  <a:latin typeface="Roboto"/>
                  <a:ea typeface="Roboto"/>
                  <a:cs typeface="Roboto"/>
                  <a:sym typeface="Roboto"/>
                </a:rPr>
                <a:t>frontend features</a:t>
              </a:r>
              <a:endParaRPr>
                <a:solidFill>
                  <a:srgbClr val="FFFFFF"/>
                </a:solidFill>
              </a:endParaRPr>
            </a:p>
          </p:txBody>
        </p:sp>
        <p:sp>
          <p:nvSpPr>
            <p:cNvPr id="353" name="Google Shape;353;p38"/>
            <p:cNvSpPr/>
            <p:nvPr/>
          </p:nvSpPr>
          <p:spPr>
            <a:xfrm>
              <a:off x="2465775" y="2071477"/>
              <a:ext cx="1332300" cy="285000"/>
            </a:xfrm>
            <a:prstGeom prst="round1Rect">
              <a:avLst>
                <a:gd fmla="val 50000" name="adj"/>
              </a:avLst>
            </a:prstGeom>
            <a:solidFill>
              <a:srgbClr val="0942A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800">
                  <a:solidFill>
                    <a:srgbClr val="FFFFFF"/>
                  </a:solidFill>
                  <a:latin typeface="Roboto"/>
                  <a:ea typeface="Roboto"/>
                  <a:cs typeface="Roboto"/>
                  <a:sym typeface="Roboto"/>
                </a:rPr>
                <a:t>Update Web App</a:t>
              </a:r>
              <a:endParaRPr sz="800">
                <a:solidFill>
                  <a:srgbClr val="FFFFFF"/>
                </a:solidFill>
              </a:endParaRPr>
            </a:p>
          </p:txBody>
        </p:sp>
      </p:grpSp>
      <p:grpSp>
        <p:nvGrpSpPr>
          <p:cNvPr id="354" name="Google Shape;354;p38"/>
          <p:cNvGrpSpPr/>
          <p:nvPr/>
        </p:nvGrpSpPr>
        <p:grpSpPr>
          <a:xfrm>
            <a:off x="3763256" y="3225863"/>
            <a:ext cx="1221186" cy="815638"/>
            <a:chOff x="3798075" y="3373802"/>
            <a:chExt cx="1332300" cy="914700"/>
          </a:xfrm>
        </p:grpSpPr>
        <p:sp>
          <p:nvSpPr>
            <p:cNvPr id="355" name="Google Shape;355;p38"/>
            <p:cNvSpPr/>
            <p:nvPr/>
          </p:nvSpPr>
          <p:spPr>
            <a:xfrm>
              <a:off x="3798075" y="3658802"/>
              <a:ext cx="1332300" cy="629700"/>
            </a:xfrm>
            <a:prstGeom prst="rect">
              <a:avLst/>
            </a:prstGeom>
            <a:solidFill>
              <a:srgbClr val="0C57D3"/>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solidFill>
                    <a:srgbClr val="FFFFFF"/>
                  </a:solidFill>
                  <a:latin typeface="Roboto"/>
                  <a:ea typeface="Roboto"/>
                  <a:cs typeface="Roboto"/>
                  <a:sym typeface="Roboto"/>
                </a:rPr>
                <a:t>The JavaScript calls an </a:t>
              </a:r>
              <a:r>
                <a:rPr lang="en" sz="800">
                  <a:solidFill>
                    <a:srgbClr val="FFFFFF"/>
                  </a:solidFill>
                  <a:latin typeface="Roboto"/>
                  <a:ea typeface="Roboto"/>
                  <a:cs typeface="Roboto"/>
                  <a:sym typeface="Roboto"/>
                </a:rPr>
                <a:t>endpoint</a:t>
              </a:r>
              <a:r>
                <a:rPr lang="en" sz="800">
                  <a:solidFill>
                    <a:srgbClr val="FFFFFF"/>
                  </a:solidFill>
                  <a:latin typeface="Roboto"/>
                  <a:ea typeface="Roboto"/>
                  <a:cs typeface="Roboto"/>
                  <a:sym typeface="Roboto"/>
                </a:rPr>
                <a:t> that runs a Python script</a:t>
              </a:r>
              <a:endParaRPr>
                <a:solidFill>
                  <a:srgbClr val="FFFFFF"/>
                </a:solidFill>
              </a:endParaRPr>
            </a:p>
          </p:txBody>
        </p:sp>
        <p:sp>
          <p:nvSpPr>
            <p:cNvPr id="356" name="Google Shape;356;p38"/>
            <p:cNvSpPr/>
            <p:nvPr/>
          </p:nvSpPr>
          <p:spPr>
            <a:xfrm>
              <a:off x="3798075" y="3373802"/>
              <a:ext cx="1332300" cy="285000"/>
            </a:xfrm>
            <a:prstGeom prst="round1Rect">
              <a:avLst>
                <a:gd fmla="val 50000" name="adj"/>
              </a:avLst>
            </a:prstGeom>
            <a:solidFill>
              <a:srgbClr val="0942A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800">
                  <a:solidFill>
                    <a:srgbClr val="FFFFFF"/>
                  </a:solidFill>
                  <a:latin typeface="Roboto"/>
                  <a:ea typeface="Roboto"/>
                  <a:cs typeface="Roboto"/>
                  <a:sym typeface="Roboto"/>
                </a:rPr>
                <a:t>Call Python Endpoint</a:t>
              </a:r>
              <a:endParaRPr sz="800">
                <a:solidFill>
                  <a:srgbClr val="FFFFFF"/>
                </a:solidFill>
              </a:endParaRPr>
            </a:p>
          </p:txBody>
        </p:sp>
      </p:grpSp>
      <p:sp>
        <p:nvSpPr>
          <p:cNvPr id="357" name="Google Shape;357;p38"/>
          <p:cNvSpPr txBox="1"/>
          <p:nvPr>
            <p:ph idx="12" type="sldNum"/>
          </p:nvPr>
        </p:nvSpPr>
        <p:spPr>
          <a:xfrm>
            <a:off x="6457950" y="4767263"/>
            <a:ext cx="20574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SzPts val="900"/>
              <a:buFont typeface="Arial"/>
              <a:buNone/>
            </a:pPr>
            <a:fld id="{00000000-1234-1234-1234-123412341234}" type="slidenum">
              <a:rPr lang="en"/>
              <a:t>‹#›</a:t>
            </a:fld>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1" name="Shape 361"/>
        <p:cNvGrpSpPr/>
        <p:nvPr/>
      </p:nvGrpSpPr>
      <p:grpSpPr>
        <a:xfrm>
          <a:off x="0" y="0"/>
          <a:ext cx="0" cy="0"/>
          <a:chOff x="0" y="0"/>
          <a:chExt cx="0" cy="0"/>
        </a:xfrm>
      </p:grpSpPr>
      <p:sp>
        <p:nvSpPr>
          <p:cNvPr id="362" name="Google Shape;362;p39"/>
          <p:cNvSpPr txBox="1"/>
          <p:nvPr>
            <p:ph idx="1" type="body"/>
          </p:nvPr>
        </p:nvSpPr>
        <p:spPr>
          <a:xfrm>
            <a:off x="282607" y="1000709"/>
            <a:ext cx="8383200" cy="3615900"/>
          </a:xfrm>
          <a:prstGeom prst="rect">
            <a:avLst/>
          </a:prstGeom>
          <a:noFill/>
          <a:ln>
            <a:noFill/>
          </a:ln>
        </p:spPr>
        <p:txBody>
          <a:bodyPr anchorCtr="0" anchor="t" bIns="34275" lIns="68575" spcFirstLastPara="1" rIns="68575" wrap="square" tIns="34275">
            <a:noAutofit/>
          </a:bodyPr>
          <a:lstStyle/>
          <a:p>
            <a:pPr indent="0" lvl="0" marL="0" rtl="0" algn="l">
              <a:lnSpc>
                <a:spcPct val="100000"/>
              </a:lnSpc>
              <a:spcBef>
                <a:spcPts val="0"/>
              </a:spcBef>
              <a:spcAft>
                <a:spcPts val="0"/>
              </a:spcAft>
              <a:buNone/>
            </a:pPr>
            <a:r>
              <a:rPr lang="en" sz="1400">
                <a:latin typeface="Arial"/>
                <a:ea typeface="Arial"/>
                <a:cs typeface="Arial"/>
                <a:sym typeface="Arial"/>
              </a:rPr>
              <a:t>In 50ms time bins…</a:t>
            </a:r>
            <a:endParaRPr sz="1400">
              <a:latin typeface="Arial"/>
              <a:ea typeface="Arial"/>
              <a:cs typeface="Arial"/>
              <a:sym typeface="Arial"/>
            </a:endParaRPr>
          </a:p>
          <a:p>
            <a:pPr indent="0" lvl="0" marL="0" rtl="0" algn="l">
              <a:lnSpc>
                <a:spcPct val="100000"/>
              </a:lnSpc>
              <a:spcBef>
                <a:spcPts val="0"/>
              </a:spcBef>
              <a:spcAft>
                <a:spcPts val="0"/>
              </a:spcAft>
              <a:buNone/>
            </a:pPr>
            <a:r>
              <a:t/>
            </a:r>
            <a:endParaRPr sz="1400">
              <a:latin typeface="Arial"/>
              <a:ea typeface="Arial"/>
              <a:cs typeface="Arial"/>
              <a:sym typeface="Arial"/>
            </a:endParaRPr>
          </a:p>
          <a:p>
            <a:pPr indent="-317500" lvl="0" marL="457200" rtl="0" algn="l">
              <a:lnSpc>
                <a:spcPct val="100000"/>
              </a:lnSpc>
              <a:spcBef>
                <a:spcPts val="0"/>
              </a:spcBef>
              <a:spcAft>
                <a:spcPts val="0"/>
              </a:spcAft>
              <a:buClr>
                <a:schemeClr val="dk1"/>
              </a:buClr>
              <a:buSzPts val="1400"/>
              <a:buAutoNum type="arabicPeriod"/>
            </a:pPr>
            <a:r>
              <a:rPr lang="en" sz="1400">
                <a:latin typeface="Arial"/>
                <a:ea typeface="Arial"/>
                <a:cs typeface="Arial"/>
                <a:sym typeface="Arial"/>
              </a:rPr>
              <a:t>Sound Pressure Level: User’s sound intensity</a:t>
            </a:r>
            <a:endParaRPr sz="1400">
              <a:latin typeface="Arial"/>
              <a:ea typeface="Arial"/>
              <a:cs typeface="Arial"/>
              <a:sym typeface="Arial"/>
            </a:endParaRPr>
          </a:p>
          <a:p>
            <a:pPr indent="0" lvl="0" marL="457200" rtl="0" algn="l">
              <a:lnSpc>
                <a:spcPct val="100000"/>
              </a:lnSpc>
              <a:spcBef>
                <a:spcPts val="0"/>
              </a:spcBef>
              <a:spcAft>
                <a:spcPts val="0"/>
              </a:spcAft>
              <a:buNone/>
            </a:pPr>
            <a:r>
              <a:t/>
            </a:r>
            <a:endParaRPr sz="1400">
              <a:latin typeface="Arial"/>
              <a:ea typeface="Arial"/>
              <a:cs typeface="Arial"/>
              <a:sym typeface="Arial"/>
            </a:endParaRPr>
          </a:p>
          <a:p>
            <a:pPr indent="0" lvl="0" marL="457200" rtl="0" algn="l">
              <a:lnSpc>
                <a:spcPct val="100000"/>
              </a:lnSpc>
              <a:spcBef>
                <a:spcPts val="0"/>
              </a:spcBef>
              <a:spcAft>
                <a:spcPts val="0"/>
              </a:spcAft>
              <a:buNone/>
            </a:pPr>
            <a:r>
              <a:t/>
            </a:r>
            <a:endParaRPr sz="1400">
              <a:latin typeface="Arial"/>
              <a:ea typeface="Arial"/>
              <a:cs typeface="Arial"/>
              <a:sym typeface="Arial"/>
            </a:endParaRPr>
          </a:p>
          <a:p>
            <a:pPr indent="0" lvl="0" marL="0" rtl="0" algn="l">
              <a:lnSpc>
                <a:spcPct val="100000"/>
              </a:lnSpc>
              <a:spcBef>
                <a:spcPts val="0"/>
              </a:spcBef>
              <a:spcAft>
                <a:spcPts val="0"/>
              </a:spcAft>
              <a:buNone/>
            </a:pPr>
            <a:r>
              <a:t/>
            </a:r>
            <a:endParaRPr sz="1400">
              <a:latin typeface="Arial"/>
              <a:ea typeface="Arial"/>
              <a:cs typeface="Arial"/>
              <a:sym typeface="Arial"/>
            </a:endParaRPr>
          </a:p>
          <a:p>
            <a:pPr indent="-317500" lvl="0" marL="457200" rtl="0" algn="l">
              <a:lnSpc>
                <a:spcPct val="100000"/>
              </a:lnSpc>
              <a:spcBef>
                <a:spcPts val="0"/>
              </a:spcBef>
              <a:spcAft>
                <a:spcPts val="0"/>
              </a:spcAft>
              <a:buSzPts val="1400"/>
              <a:buFont typeface="Arial"/>
              <a:buAutoNum type="arabicPeriod"/>
            </a:pPr>
            <a:r>
              <a:rPr lang="en" sz="1400">
                <a:latin typeface="Arial"/>
                <a:ea typeface="Arial"/>
                <a:cs typeface="Arial"/>
                <a:sym typeface="Arial"/>
              </a:rPr>
              <a:t>Fundamental Frequency: User’s pitch</a:t>
            </a:r>
            <a:endParaRPr sz="1400">
              <a:latin typeface="Arial"/>
              <a:ea typeface="Arial"/>
              <a:cs typeface="Arial"/>
              <a:sym typeface="Arial"/>
            </a:endParaRPr>
          </a:p>
          <a:p>
            <a:pPr indent="-317500" lvl="1" marL="914400" rtl="0" algn="l">
              <a:lnSpc>
                <a:spcPct val="100000"/>
              </a:lnSpc>
              <a:spcBef>
                <a:spcPts val="0"/>
              </a:spcBef>
              <a:spcAft>
                <a:spcPts val="0"/>
              </a:spcAft>
              <a:buSzPts val="1400"/>
              <a:buFont typeface="Arial"/>
              <a:buAutoNum type="alphaLcPeriod"/>
            </a:pPr>
            <a:r>
              <a:rPr lang="en" sz="1400">
                <a:latin typeface="Arial"/>
                <a:ea typeface="Arial"/>
                <a:cs typeface="Arial"/>
                <a:sym typeface="Arial"/>
              </a:rPr>
              <a:t>Autocorrelation</a:t>
            </a:r>
            <a:endParaRPr sz="1400">
              <a:latin typeface="Arial"/>
              <a:ea typeface="Arial"/>
              <a:cs typeface="Arial"/>
              <a:sym typeface="Arial"/>
            </a:endParaRPr>
          </a:p>
          <a:p>
            <a:pPr indent="0" lvl="0" marL="457200" rtl="0" algn="l">
              <a:lnSpc>
                <a:spcPct val="100000"/>
              </a:lnSpc>
              <a:spcBef>
                <a:spcPts val="0"/>
              </a:spcBef>
              <a:spcAft>
                <a:spcPts val="0"/>
              </a:spcAft>
              <a:buNone/>
            </a:pPr>
            <a:r>
              <a:t/>
            </a:r>
            <a:endParaRPr sz="1400">
              <a:latin typeface="Arial"/>
              <a:ea typeface="Arial"/>
              <a:cs typeface="Arial"/>
              <a:sym typeface="Arial"/>
            </a:endParaRPr>
          </a:p>
          <a:p>
            <a:pPr indent="-317500" lvl="0" marL="457200" rtl="0" algn="l">
              <a:lnSpc>
                <a:spcPct val="100000"/>
              </a:lnSpc>
              <a:spcBef>
                <a:spcPts val="0"/>
              </a:spcBef>
              <a:spcAft>
                <a:spcPts val="0"/>
              </a:spcAft>
              <a:buSzPts val="1400"/>
              <a:buFont typeface="Arial"/>
              <a:buAutoNum type="arabicPeriod"/>
            </a:pPr>
            <a:r>
              <a:rPr lang="en" sz="1400">
                <a:latin typeface="Arial"/>
                <a:ea typeface="Arial"/>
                <a:cs typeface="Arial"/>
                <a:sym typeface="Arial"/>
              </a:rPr>
              <a:t>Cepstral Peak Prominence: “Purity” of the fundamental frequency </a:t>
            </a:r>
            <a:endParaRPr sz="1400">
              <a:latin typeface="Arial"/>
              <a:ea typeface="Arial"/>
              <a:cs typeface="Arial"/>
              <a:sym typeface="Arial"/>
            </a:endParaRPr>
          </a:p>
          <a:p>
            <a:pPr indent="0" lvl="0" marL="914400" rtl="0" algn="l">
              <a:lnSpc>
                <a:spcPct val="100000"/>
              </a:lnSpc>
              <a:spcBef>
                <a:spcPts val="0"/>
              </a:spcBef>
              <a:spcAft>
                <a:spcPts val="0"/>
              </a:spcAft>
              <a:buNone/>
            </a:pPr>
            <a:r>
              <a:t/>
            </a:r>
            <a:endParaRPr sz="1400">
              <a:latin typeface="Arial"/>
              <a:ea typeface="Arial"/>
              <a:cs typeface="Arial"/>
              <a:sym typeface="Arial"/>
            </a:endParaRPr>
          </a:p>
        </p:txBody>
      </p:sp>
      <p:sp>
        <p:nvSpPr>
          <p:cNvPr id="363" name="Google Shape;363;p39"/>
          <p:cNvSpPr/>
          <p:nvPr/>
        </p:nvSpPr>
        <p:spPr>
          <a:xfrm flipH="1" rot="10800000">
            <a:off x="0" y="-135"/>
            <a:ext cx="9144000" cy="651300"/>
          </a:xfrm>
          <a:prstGeom prst="rect">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sp>
        <p:nvSpPr>
          <p:cNvPr id="364" name="Google Shape;364;p39"/>
          <p:cNvSpPr txBox="1"/>
          <p:nvPr/>
        </p:nvSpPr>
        <p:spPr>
          <a:xfrm>
            <a:off x="282607" y="153038"/>
            <a:ext cx="8182500" cy="3462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800"/>
              <a:buFont typeface="Arial"/>
              <a:buNone/>
            </a:pPr>
            <a:r>
              <a:rPr lang="en" sz="1800">
                <a:solidFill>
                  <a:schemeClr val="lt1"/>
                </a:solidFill>
              </a:rPr>
              <a:t>Feature Algorithms</a:t>
            </a:r>
            <a:endParaRPr b="0" i="0" sz="1800" u="none" cap="none" strike="noStrike">
              <a:solidFill>
                <a:schemeClr val="lt1"/>
              </a:solidFill>
              <a:latin typeface="Arial"/>
              <a:ea typeface="Arial"/>
              <a:cs typeface="Arial"/>
              <a:sym typeface="Arial"/>
            </a:endParaRPr>
          </a:p>
        </p:txBody>
      </p:sp>
      <p:pic>
        <p:nvPicPr>
          <p:cNvPr id="365" name="Google Shape;365;p39"/>
          <p:cNvPicPr preferRelativeResize="0"/>
          <p:nvPr/>
        </p:nvPicPr>
        <p:blipFill rotWithShape="1">
          <a:blip r:embed="rId3">
            <a:alphaModFix/>
          </a:blip>
          <a:srcRect b="0" l="0" r="0" t="0"/>
          <a:stretch/>
        </p:blipFill>
        <p:spPr>
          <a:xfrm>
            <a:off x="8668132" y="175364"/>
            <a:ext cx="203481" cy="292358"/>
          </a:xfrm>
          <a:prstGeom prst="rect">
            <a:avLst/>
          </a:prstGeom>
          <a:noFill/>
          <a:ln>
            <a:noFill/>
          </a:ln>
        </p:spPr>
      </p:pic>
      <p:sp>
        <p:nvSpPr>
          <p:cNvPr id="366" name="Google Shape;366;p39"/>
          <p:cNvSpPr txBox="1"/>
          <p:nvPr/>
        </p:nvSpPr>
        <p:spPr>
          <a:xfrm>
            <a:off x="7001698" y="4893286"/>
            <a:ext cx="1855200" cy="1770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None/>
            </a:pPr>
            <a:r>
              <a:rPr b="0" i="0" lang="en" sz="700" u="none" cap="none" strike="noStrike">
                <a:solidFill>
                  <a:srgbClr val="13294B"/>
                </a:solidFill>
                <a:latin typeface="Arial"/>
                <a:ea typeface="Arial"/>
                <a:cs typeface="Arial"/>
                <a:sym typeface="Arial"/>
              </a:rPr>
              <a:t>GRAINGER ENGINEERING</a:t>
            </a:r>
            <a:endParaRPr sz="1100"/>
          </a:p>
        </p:txBody>
      </p:sp>
      <p:sp>
        <p:nvSpPr>
          <p:cNvPr id="367" name="Google Shape;367;p39"/>
          <p:cNvSpPr txBox="1"/>
          <p:nvPr/>
        </p:nvSpPr>
        <p:spPr>
          <a:xfrm>
            <a:off x="282605" y="4893286"/>
            <a:ext cx="5993400" cy="177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b="0" i="0" lang="en" sz="700" u="none" cap="none" strike="noStrike">
                <a:solidFill>
                  <a:srgbClr val="13294B"/>
                </a:solidFill>
                <a:latin typeface="Arial"/>
                <a:ea typeface="Arial"/>
                <a:cs typeface="Arial"/>
                <a:sym typeface="Arial"/>
              </a:rPr>
              <a:t>ELECTRICAL &amp; COMPUTER ENGINEERING</a:t>
            </a:r>
            <a:endParaRPr sz="1100"/>
          </a:p>
        </p:txBody>
      </p:sp>
      <p:grpSp>
        <p:nvGrpSpPr>
          <p:cNvPr id="368" name="Google Shape;368;p39"/>
          <p:cNvGrpSpPr/>
          <p:nvPr/>
        </p:nvGrpSpPr>
        <p:grpSpPr>
          <a:xfrm>
            <a:off x="3046069" y="4951153"/>
            <a:ext cx="3929036" cy="52875"/>
            <a:chOff x="4028175" y="6601537"/>
            <a:chExt cx="5238715" cy="70500"/>
          </a:xfrm>
        </p:grpSpPr>
        <p:cxnSp>
          <p:nvCxnSpPr>
            <p:cNvPr id="369" name="Google Shape;369;p39"/>
            <p:cNvCxnSpPr/>
            <p:nvPr/>
          </p:nvCxnSpPr>
          <p:spPr>
            <a:xfrm rot="10800000">
              <a:off x="4028175" y="6639606"/>
              <a:ext cx="5169900" cy="0"/>
            </a:xfrm>
            <a:prstGeom prst="straightConnector1">
              <a:avLst/>
            </a:prstGeom>
            <a:noFill/>
            <a:ln cap="flat" cmpd="sng" w="9525">
              <a:solidFill>
                <a:srgbClr val="13294B"/>
              </a:solidFill>
              <a:prstDash val="solid"/>
              <a:round/>
              <a:headEnd len="sm" w="sm" type="none"/>
              <a:tailEnd len="sm" w="sm" type="none"/>
            </a:ln>
          </p:spPr>
        </p:cxnSp>
        <p:sp>
          <p:nvSpPr>
            <p:cNvPr id="370" name="Google Shape;370;p39"/>
            <p:cNvSpPr/>
            <p:nvPr/>
          </p:nvSpPr>
          <p:spPr>
            <a:xfrm>
              <a:off x="9196390" y="6601537"/>
              <a:ext cx="70500" cy="70500"/>
            </a:xfrm>
            <a:prstGeom prst="ellipse">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t/>
              </a:r>
              <a:endParaRPr b="0" i="0" sz="1100" u="none" cap="none" strike="noStrike">
                <a:solidFill>
                  <a:schemeClr val="lt1"/>
                </a:solidFill>
                <a:latin typeface="Arial"/>
                <a:ea typeface="Arial"/>
                <a:cs typeface="Arial"/>
                <a:sym typeface="Arial"/>
              </a:endParaRPr>
            </a:p>
          </p:txBody>
        </p:sp>
      </p:grpSp>
      <p:pic>
        <p:nvPicPr>
          <p:cNvPr id="371" name="Google Shape;371;p39"/>
          <p:cNvPicPr preferRelativeResize="0"/>
          <p:nvPr/>
        </p:nvPicPr>
        <p:blipFill>
          <a:blip r:embed="rId4">
            <a:alphaModFix/>
          </a:blip>
          <a:stretch>
            <a:fillRect/>
          </a:stretch>
        </p:blipFill>
        <p:spPr>
          <a:xfrm>
            <a:off x="2397030" y="1684793"/>
            <a:ext cx="1764525" cy="599175"/>
          </a:xfrm>
          <a:prstGeom prst="rect">
            <a:avLst/>
          </a:prstGeom>
          <a:noFill/>
          <a:ln>
            <a:noFill/>
          </a:ln>
        </p:spPr>
      </p:pic>
      <p:pic>
        <p:nvPicPr>
          <p:cNvPr id="372" name="Google Shape;372;p39"/>
          <p:cNvPicPr preferRelativeResize="0"/>
          <p:nvPr/>
        </p:nvPicPr>
        <p:blipFill>
          <a:blip r:embed="rId5">
            <a:alphaModFix/>
          </a:blip>
          <a:stretch>
            <a:fillRect/>
          </a:stretch>
        </p:blipFill>
        <p:spPr>
          <a:xfrm>
            <a:off x="6276000" y="1073925"/>
            <a:ext cx="2392125" cy="1500153"/>
          </a:xfrm>
          <a:prstGeom prst="rect">
            <a:avLst/>
          </a:prstGeom>
          <a:noFill/>
          <a:ln>
            <a:noFill/>
          </a:ln>
        </p:spPr>
      </p:pic>
      <p:pic>
        <p:nvPicPr>
          <p:cNvPr id="373" name="Google Shape;373;p39"/>
          <p:cNvPicPr preferRelativeResize="0"/>
          <p:nvPr/>
        </p:nvPicPr>
        <p:blipFill>
          <a:blip r:embed="rId6">
            <a:alphaModFix/>
          </a:blip>
          <a:stretch>
            <a:fillRect/>
          </a:stretch>
        </p:blipFill>
        <p:spPr>
          <a:xfrm>
            <a:off x="6227875" y="2966875"/>
            <a:ext cx="2629025" cy="1533600"/>
          </a:xfrm>
          <a:prstGeom prst="rect">
            <a:avLst/>
          </a:prstGeom>
          <a:noFill/>
          <a:ln>
            <a:noFill/>
          </a:ln>
        </p:spPr>
      </p:pic>
      <p:pic>
        <p:nvPicPr>
          <p:cNvPr id="374" name="Google Shape;374;p39"/>
          <p:cNvPicPr preferRelativeResize="0"/>
          <p:nvPr/>
        </p:nvPicPr>
        <p:blipFill>
          <a:blip r:embed="rId7">
            <a:alphaModFix/>
          </a:blip>
          <a:stretch>
            <a:fillRect/>
          </a:stretch>
        </p:blipFill>
        <p:spPr>
          <a:xfrm>
            <a:off x="1776013" y="3367088"/>
            <a:ext cx="3006581" cy="443075"/>
          </a:xfrm>
          <a:prstGeom prst="rect">
            <a:avLst/>
          </a:prstGeom>
          <a:noFill/>
          <a:ln>
            <a:noFill/>
          </a:ln>
        </p:spPr>
      </p:pic>
      <p:sp>
        <p:nvSpPr>
          <p:cNvPr id="375" name="Google Shape;375;p39"/>
          <p:cNvSpPr txBox="1"/>
          <p:nvPr>
            <p:ph idx="12" type="sldNum"/>
          </p:nvPr>
        </p:nvSpPr>
        <p:spPr>
          <a:xfrm>
            <a:off x="6457950" y="4767263"/>
            <a:ext cx="20574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SzPts val="900"/>
              <a:buFont typeface="Arial"/>
              <a:buNone/>
            </a:pPr>
            <a:fld id="{00000000-1234-1234-1234-123412341234}" type="slidenum">
              <a:rPr lang="en"/>
              <a:t>‹#›</a:t>
            </a:fld>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79" name="Shape 379"/>
        <p:cNvGrpSpPr/>
        <p:nvPr/>
      </p:nvGrpSpPr>
      <p:grpSpPr>
        <a:xfrm>
          <a:off x="0" y="0"/>
          <a:ext cx="0" cy="0"/>
          <a:chOff x="0" y="0"/>
          <a:chExt cx="0" cy="0"/>
        </a:xfrm>
      </p:grpSpPr>
      <p:sp>
        <p:nvSpPr>
          <p:cNvPr id="380" name="Google Shape;380;p40"/>
          <p:cNvSpPr txBox="1"/>
          <p:nvPr/>
        </p:nvSpPr>
        <p:spPr>
          <a:xfrm>
            <a:off x="971550" y="2211368"/>
            <a:ext cx="7200900" cy="592500"/>
          </a:xfrm>
          <a:prstGeom prst="rect">
            <a:avLst/>
          </a:prstGeom>
          <a:noFill/>
          <a:ln>
            <a:noFill/>
          </a:ln>
        </p:spPr>
        <p:txBody>
          <a:bodyPr anchorCtr="0" anchor="ctr"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3400"/>
              <a:buFont typeface="Arial"/>
              <a:buNone/>
            </a:pPr>
            <a:r>
              <a:rPr b="1" lang="en" sz="3400">
                <a:solidFill>
                  <a:srgbClr val="15264B"/>
                </a:solidFill>
              </a:rPr>
              <a:t>Mechanical Design</a:t>
            </a:r>
            <a:endParaRPr b="0" i="0" sz="1400" u="none" cap="none" strike="noStrike">
              <a:solidFill>
                <a:srgbClr val="15264B"/>
              </a:solidFill>
              <a:latin typeface="Arial"/>
              <a:ea typeface="Arial"/>
              <a:cs typeface="Arial"/>
              <a:sym typeface="Arial"/>
            </a:endParaRPr>
          </a:p>
        </p:txBody>
      </p:sp>
      <p:grpSp>
        <p:nvGrpSpPr>
          <p:cNvPr id="381" name="Google Shape;381;p40"/>
          <p:cNvGrpSpPr/>
          <p:nvPr/>
        </p:nvGrpSpPr>
        <p:grpSpPr>
          <a:xfrm>
            <a:off x="2957842" y="2007704"/>
            <a:ext cx="2896227" cy="242134"/>
            <a:chOff x="3943790" y="2676939"/>
            <a:chExt cx="3861636" cy="322845"/>
          </a:xfrm>
        </p:grpSpPr>
        <p:cxnSp>
          <p:nvCxnSpPr>
            <p:cNvPr id="382" name="Google Shape;382;p40"/>
            <p:cNvCxnSpPr/>
            <p:nvPr/>
          </p:nvCxnSpPr>
          <p:spPr>
            <a:xfrm>
              <a:off x="4426226" y="2676939"/>
              <a:ext cx="3379200" cy="0"/>
            </a:xfrm>
            <a:prstGeom prst="straightConnector1">
              <a:avLst/>
            </a:prstGeom>
            <a:noFill/>
            <a:ln cap="flat" cmpd="sng" w="19050">
              <a:solidFill>
                <a:schemeClr val="lt1"/>
              </a:solidFill>
              <a:prstDash val="solid"/>
              <a:round/>
              <a:headEnd len="sm" w="sm" type="none"/>
              <a:tailEnd len="sm" w="sm" type="none"/>
            </a:ln>
          </p:spPr>
        </p:cxnSp>
        <p:cxnSp>
          <p:nvCxnSpPr>
            <p:cNvPr id="383" name="Google Shape;383;p40"/>
            <p:cNvCxnSpPr/>
            <p:nvPr/>
          </p:nvCxnSpPr>
          <p:spPr>
            <a:xfrm flipH="1" rot="10800000">
              <a:off x="3943790" y="2676984"/>
              <a:ext cx="482400" cy="322800"/>
            </a:xfrm>
            <a:prstGeom prst="straightConnector1">
              <a:avLst/>
            </a:prstGeom>
            <a:noFill/>
            <a:ln cap="flat" cmpd="sng" w="19050">
              <a:solidFill>
                <a:schemeClr val="lt1"/>
              </a:solidFill>
              <a:prstDash val="solid"/>
              <a:round/>
              <a:headEnd len="sm" w="sm" type="none"/>
              <a:tailEnd len="sm" w="sm" type="none"/>
            </a:ln>
          </p:spPr>
        </p:cxnSp>
      </p:grpSp>
      <p:pic>
        <p:nvPicPr>
          <p:cNvPr id="384" name="Google Shape;384;p40"/>
          <p:cNvPicPr preferRelativeResize="0"/>
          <p:nvPr/>
        </p:nvPicPr>
        <p:blipFill rotWithShape="1">
          <a:blip r:embed="rId4">
            <a:alphaModFix/>
          </a:blip>
          <a:srcRect b="0" l="0" r="0" t="0"/>
          <a:stretch/>
        </p:blipFill>
        <p:spPr>
          <a:xfrm>
            <a:off x="8668132" y="175364"/>
            <a:ext cx="203481" cy="292358"/>
          </a:xfrm>
          <a:prstGeom prst="rect">
            <a:avLst/>
          </a:prstGeom>
          <a:noFill/>
          <a:ln>
            <a:noFill/>
          </a:ln>
        </p:spPr>
      </p:pic>
      <p:sp>
        <p:nvSpPr>
          <p:cNvPr id="385" name="Google Shape;385;p40"/>
          <p:cNvSpPr txBox="1"/>
          <p:nvPr/>
        </p:nvSpPr>
        <p:spPr>
          <a:xfrm>
            <a:off x="7001698" y="4893286"/>
            <a:ext cx="1855200" cy="1770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None/>
            </a:pPr>
            <a:r>
              <a:rPr b="0" i="0" lang="en" sz="700" u="none" cap="none" strike="noStrike">
                <a:solidFill>
                  <a:srgbClr val="13294B"/>
                </a:solidFill>
                <a:latin typeface="Arial"/>
                <a:ea typeface="Arial"/>
                <a:cs typeface="Arial"/>
                <a:sym typeface="Arial"/>
              </a:rPr>
              <a:t>GRAINGER ENGINEERING</a:t>
            </a:r>
            <a:endParaRPr sz="1100"/>
          </a:p>
        </p:txBody>
      </p:sp>
      <p:sp>
        <p:nvSpPr>
          <p:cNvPr id="386" name="Google Shape;386;p40"/>
          <p:cNvSpPr txBox="1"/>
          <p:nvPr/>
        </p:nvSpPr>
        <p:spPr>
          <a:xfrm>
            <a:off x="282605" y="4893286"/>
            <a:ext cx="5993400" cy="177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b="0" i="0" lang="en" sz="700" u="none" cap="none" strike="noStrike">
                <a:solidFill>
                  <a:srgbClr val="13294B"/>
                </a:solidFill>
                <a:latin typeface="Arial"/>
                <a:ea typeface="Arial"/>
                <a:cs typeface="Arial"/>
                <a:sym typeface="Arial"/>
              </a:rPr>
              <a:t>ELECTRICAL &amp; COMPUTER ENGINEERING</a:t>
            </a:r>
            <a:endParaRPr sz="1100"/>
          </a:p>
        </p:txBody>
      </p:sp>
      <p:grpSp>
        <p:nvGrpSpPr>
          <p:cNvPr id="387" name="Google Shape;387;p40"/>
          <p:cNvGrpSpPr/>
          <p:nvPr/>
        </p:nvGrpSpPr>
        <p:grpSpPr>
          <a:xfrm>
            <a:off x="3046069" y="4951153"/>
            <a:ext cx="3929036" cy="52875"/>
            <a:chOff x="4028175" y="6601537"/>
            <a:chExt cx="5238715" cy="70500"/>
          </a:xfrm>
        </p:grpSpPr>
        <p:cxnSp>
          <p:nvCxnSpPr>
            <p:cNvPr id="388" name="Google Shape;388;p40"/>
            <p:cNvCxnSpPr/>
            <p:nvPr/>
          </p:nvCxnSpPr>
          <p:spPr>
            <a:xfrm rot="10800000">
              <a:off x="4028175" y="6639606"/>
              <a:ext cx="5169900" cy="0"/>
            </a:xfrm>
            <a:prstGeom prst="straightConnector1">
              <a:avLst/>
            </a:prstGeom>
            <a:noFill/>
            <a:ln cap="flat" cmpd="sng" w="9525">
              <a:solidFill>
                <a:srgbClr val="13294B"/>
              </a:solidFill>
              <a:prstDash val="solid"/>
              <a:round/>
              <a:headEnd len="sm" w="sm" type="none"/>
              <a:tailEnd len="sm" w="sm" type="none"/>
            </a:ln>
          </p:spPr>
        </p:cxnSp>
        <p:sp>
          <p:nvSpPr>
            <p:cNvPr id="389" name="Google Shape;389;p40"/>
            <p:cNvSpPr/>
            <p:nvPr/>
          </p:nvSpPr>
          <p:spPr>
            <a:xfrm>
              <a:off x="9196390" y="6601537"/>
              <a:ext cx="70500" cy="70500"/>
            </a:xfrm>
            <a:prstGeom prst="ellipse">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t/>
              </a:r>
              <a:endParaRPr b="0" i="0" sz="1100" u="none" cap="none" strike="noStrike">
                <a:solidFill>
                  <a:schemeClr val="lt1"/>
                </a:solidFill>
                <a:latin typeface="Arial"/>
                <a:ea typeface="Arial"/>
                <a:cs typeface="Arial"/>
                <a:sym typeface="Arial"/>
              </a:endParaRPr>
            </a:p>
          </p:txBody>
        </p:sp>
      </p:grpSp>
      <p:sp>
        <p:nvSpPr>
          <p:cNvPr id="390" name="Google Shape;390;p40"/>
          <p:cNvSpPr txBox="1"/>
          <p:nvPr>
            <p:ph idx="12" type="sldNum"/>
          </p:nvPr>
        </p:nvSpPr>
        <p:spPr>
          <a:xfrm>
            <a:off x="6457950" y="4767263"/>
            <a:ext cx="20574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SzPts val="900"/>
              <a:buFont typeface="Arial"/>
              <a:buNone/>
            </a:pPr>
            <a:fld id="{00000000-1234-1234-1234-123412341234}" type="slidenum">
              <a:rPr lang="en"/>
              <a:t>‹#›</a:t>
            </a:fld>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4" name="Shape 394"/>
        <p:cNvGrpSpPr/>
        <p:nvPr/>
      </p:nvGrpSpPr>
      <p:grpSpPr>
        <a:xfrm>
          <a:off x="0" y="0"/>
          <a:ext cx="0" cy="0"/>
          <a:chOff x="0" y="0"/>
          <a:chExt cx="0" cy="0"/>
        </a:xfrm>
      </p:grpSpPr>
      <p:sp>
        <p:nvSpPr>
          <p:cNvPr id="395" name="Google Shape;395;p41"/>
          <p:cNvSpPr txBox="1"/>
          <p:nvPr/>
        </p:nvSpPr>
        <p:spPr>
          <a:xfrm>
            <a:off x="6370504" y="1679679"/>
            <a:ext cx="1710300" cy="2847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A5A5A5"/>
                </a:solidFill>
                <a:latin typeface="Arial"/>
                <a:ea typeface="Arial"/>
                <a:cs typeface="Arial"/>
                <a:sym typeface="Arial"/>
              </a:rPr>
              <a:t>IMAGE / GRAPHIC</a:t>
            </a:r>
            <a:endParaRPr b="0" i="0" sz="1100" u="none" cap="none" strike="noStrike">
              <a:solidFill>
                <a:srgbClr val="000000"/>
              </a:solidFill>
              <a:latin typeface="Arial"/>
              <a:ea typeface="Arial"/>
              <a:cs typeface="Arial"/>
              <a:sym typeface="Arial"/>
            </a:endParaRPr>
          </a:p>
        </p:txBody>
      </p:sp>
      <p:sp>
        <p:nvSpPr>
          <p:cNvPr id="396" name="Google Shape;396;p41"/>
          <p:cNvSpPr txBox="1"/>
          <p:nvPr/>
        </p:nvSpPr>
        <p:spPr>
          <a:xfrm>
            <a:off x="6370504" y="3560419"/>
            <a:ext cx="1710300" cy="2847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A5A5A5"/>
                </a:solidFill>
                <a:latin typeface="Arial"/>
                <a:ea typeface="Arial"/>
                <a:cs typeface="Arial"/>
                <a:sym typeface="Arial"/>
              </a:rPr>
              <a:t>IMAGE / GRAPHIC</a:t>
            </a:r>
            <a:endParaRPr b="0" i="0" sz="1100" u="none" cap="none" strike="noStrike">
              <a:solidFill>
                <a:srgbClr val="000000"/>
              </a:solidFill>
              <a:latin typeface="Arial"/>
              <a:ea typeface="Arial"/>
              <a:cs typeface="Arial"/>
              <a:sym typeface="Arial"/>
            </a:endParaRPr>
          </a:p>
        </p:txBody>
      </p:sp>
      <p:sp>
        <p:nvSpPr>
          <p:cNvPr id="397" name="Google Shape;397;p41"/>
          <p:cNvSpPr txBox="1"/>
          <p:nvPr>
            <p:ph idx="1" type="body"/>
          </p:nvPr>
        </p:nvSpPr>
        <p:spPr>
          <a:xfrm>
            <a:off x="282608" y="1000709"/>
            <a:ext cx="5014800" cy="3615900"/>
          </a:xfrm>
          <a:prstGeom prst="rect">
            <a:avLst/>
          </a:prstGeom>
          <a:noFill/>
          <a:ln>
            <a:noFill/>
          </a:ln>
        </p:spPr>
        <p:txBody>
          <a:bodyPr anchorCtr="0" anchor="t" bIns="34275" lIns="68575" spcFirstLastPara="1" rIns="68575" wrap="square" tIns="34275">
            <a:noAutofit/>
          </a:bodyPr>
          <a:lstStyle/>
          <a:p>
            <a:pPr indent="-317500" lvl="0" marL="457200" rtl="0" algn="l">
              <a:lnSpc>
                <a:spcPct val="100000"/>
              </a:lnSpc>
              <a:spcBef>
                <a:spcPts val="0"/>
              </a:spcBef>
              <a:spcAft>
                <a:spcPts val="0"/>
              </a:spcAft>
              <a:buClr>
                <a:schemeClr val="dk1"/>
              </a:buClr>
              <a:buSzPts val="1400"/>
              <a:buChar char="●"/>
            </a:pPr>
            <a:r>
              <a:rPr lang="en" sz="1400">
                <a:latin typeface="Arial"/>
                <a:ea typeface="Arial"/>
                <a:cs typeface="Arial"/>
                <a:sym typeface="Arial"/>
              </a:rPr>
              <a:t>3D-printed for reproducibility </a:t>
            </a:r>
            <a:endParaRPr sz="1400">
              <a:latin typeface="Arial"/>
              <a:ea typeface="Arial"/>
              <a:cs typeface="Arial"/>
              <a:sym typeface="Arial"/>
            </a:endParaRPr>
          </a:p>
          <a:p>
            <a:pPr indent="0" lvl="0" marL="457200" rtl="0" algn="l">
              <a:lnSpc>
                <a:spcPct val="100000"/>
              </a:lnSpc>
              <a:spcBef>
                <a:spcPts val="0"/>
              </a:spcBef>
              <a:spcAft>
                <a:spcPts val="0"/>
              </a:spcAft>
              <a:buNone/>
            </a:pPr>
            <a:r>
              <a:t/>
            </a:r>
            <a:endParaRPr sz="1400">
              <a:latin typeface="Arial"/>
              <a:ea typeface="Arial"/>
              <a:cs typeface="Arial"/>
              <a:sym typeface="Arial"/>
            </a:endParaRPr>
          </a:p>
          <a:p>
            <a:pPr indent="-317500" lvl="0" marL="457200" rtl="0" algn="l">
              <a:lnSpc>
                <a:spcPct val="100000"/>
              </a:lnSpc>
              <a:spcBef>
                <a:spcPts val="0"/>
              </a:spcBef>
              <a:spcAft>
                <a:spcPts val="0"/>
              </a:spcAft>
              <a:buSzPts val="1400"/>
              <a:buChar char="●"/>
            </a:pPr>
            <a:r>
              <a:rPr lang="en" sz="1400">
                <a:latin typeface="Arial"/>
                <a:ea typeface="Arial"/>
                <a:cs typeface="Arial"/>
                <a:sym typeface="Arial"/>
              </a:rPr>
              <a:t>Used TPU filament with the following characteristics </a:t>
            </a:r>
            <a:endParaRPr sz="1400">
              <a:latin typeface="Arial"/>
              <a:ea typeface="Arial"/>
              <a:cs typeface="Arial"/>
              <a:sym typeface="Arial"/>
            </a:endParaRPr>
          </a:p>
          <a:p>
            <a:pPr indent="-317500" lvl="1" marL="914400" rtl="0" algn="l">
              <a:lnSpc>
                <a:spcPct val="100000"/>
              </a:lnSpc>
              <a:spcBef>
                <a:spcPts val="0"/>
              </a:spcBef>
              <a:spcAft>
                <a:spcPts val="0"/>
              </a:spcAft>
              <a:buSzPts val="1400"/>
              <a:buChar char="○"/>
            </a:pPr>
            <a:r>
              <a:rPr lang="en" sz="1400">
                <a:latin typeface="Arial"/>
                <a:ea typeface="Arial"/>
                <a:cs typeface="Arial"/>
                <a:sym typeface="Arial"/>
              </a:rPr>
              <a:t>1.75mm diameter </a:t>
            </a:r>
            <a:endParaRPr sz="1400">
              <a:latin typeface="Arial"/>
              <a:ea typeface="Arial"/>
              <a:cs typeface="Arial"/>
              <a:sym typeface="Arial"/>
            </a:endParaRPr>
          </a:p>
          <a:p>
            <a:pPr indent="-317500" lvl="1" marL="914400" rtl="0" algn="l">
              <a:lnSpc>
                <a:spcPct val="100000"/>
              </a:lnSpc>
              <a:spcBef>
                <a:spcPts val="0"/>
              </a:spcBef>
              <a:spcAft>
                <a:spcPts val="0"/>
              </a:spcAft>
              <a:buSzPts val="1400"/>
              <a:buChar char="○"/>
            </a:pPr>
            <a:r>
              <a:rPr lang="en" sz="1400">
                <a:latin typeface="Arial"/>
                <a:ea typeface="Arial"/>
                <a:cs typeface="Arial"/>
                <a:sym typeface="Arial"/>
              </a:rPr>
              <a:t>95A hardness </a:t>
            </a:r>
            <a:endParaRPr sz="1400">
              <a:latin typeface="Arial"/>
              <a:ea typeface="Arial"/>
              <a:cs typeface="Arial"/>
              <a:sym typeface="Arial"/>
            </a:endParaRPr>
          </a:p>
          <a:p>
            <a:pPr indent="0" lvl="0" marL="914400" rtl="0" algn="l">
              <a:lnSpc>
                <a:spcPct val="100000"/>
              </a:lnSpc>
              <a:spcBef>
                <a:spcPts val="0"/>
              </a:spcBef>
              <a:spcAft>
                <a:spcPts val="0"/>
              </a:spcAft>
              <a:buNone/>
            </a:pPr>
            <a:r>
              <a:t/>
            </a:r>
            <a:endParaRPr sz="1400">
              <a:latin typeface="Arial"/>
              <a:ea typeface="Arial"/>
              <a:cs typeface="Arial"/>
              <a:sym typeface="Arial"/>
            </a:endParaRPr>
          </a:p>
          <a:p>
            <a:pPr indent="-317500" lvl="0" marL="457200" rtl="0" algn="l">
              <a:lnSpc>
                <a:spcPct val="100000"/>
              </a:lnSpc>
              <a:spcBef>
                <a:spcPts val="0"/>
              </a:spcBef>
              <a:spcAft>
                <a:spcPts val="0"/>
              </a:spcAft>
              <a:buSzPts val="1400"/>
              <a:buFont typeface="Arial"/>
              <a:buChar char="●"/>
            </a:pPr>
            <a:r>
              <a:rPr lang="en" sz="1400">
                <a:latin typeface="Arial"/>
                <a:ea typeface="Arial"/>
                <a:cs typeface="Arial"/>
                <a:sym typeface="Arial"/>
              </a:rPr>
              <a:t>Bottom was rounded to fit the profile of the vocal cords</a:t>
            </a:r>
            <a:endParaRPr sz="1400">
              <a:latin typeface="Arial"/>
              <a:ea typeface="Arial"/>
              <a:cs typeface="Arial"/>
              <a:sym typeface="Arial"/>
            </a:endParaRPr>
          </a:p>
          <a:p>
            <a:pPr indent="0" lvl="0" marL="0" rtl="0" algn="l">
              <a:lnSpc>
                <a:spcPct val="100000"/>
              </a:lnSpc>
              <a:spcBef>
                <a:spcPts val="0"/>
              </a:spcBef>
              <a:spcAft>
                <a:spcPts val="0"/>
              </a:spcAft>
              <a:buNone/>
            </a:pPr>
            <a:r>
              <a:t/>
            </a:r>
            <a:endParaRPr sz="1400">
              <a:latin typeface="Arial"/>
              <a:ea typeface="Arial"/>
              <a:cs typeface="Arial"/>
              <a:sym typeface="Arial"/>
            </a:endParaRPr>
          </a:p>
        </p:txBody>
      </p:sp>
      <p:sp>
        <p:nvSpPr>
          <p:cNvPr id="398" name="Google Shape;398;p41"/>
          <p:cNvSpPr/>
          <p:nvPr/>
        </p:nvSpPr>
        <p:spPr>
          <a:xfrm flipH="1" rot="10800000">
            <a:off x="0" y="-135"/>
            <a:ext cx="9144000" cy="651300"/>
          </a:xfrm>
          <a:prstGeom prst="rect">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sp>
        <p:nvSpPr>
          <p:cNvPr id="399" name="Google Shape;399;p41"/>
          <p:cNvSpPr txBox="1"/>
          <p:nvPr/>
        </p:nvSpPr>
        <p:spPr>
          <a:xfrm>
            <a:off x="282607" y="153038"/>
            <a:ext cx="8182500" cy="3462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800"/>
              <a:buFont typeface="Arial"/>
              <a:buNone/>
            </a:pPr>
            <a:r>
              <a:rPr lang="en" sz="1800">
                <a:solidFill>
                  <a:schemeClr val="lt1"/>
                </a:solidFill>
              </a:rPr>
              <a:t>Enclosure</a:t>
            </a:r>
            <a:endParaRPr b="0" i="0" sz="1800" u="none" cap="none" strike="noStrike">
              <a:solidFill>
                <a:schemeClr val="lt1"/>
              </a:solidFill>
              <a:latin typeface="Arial"/>
              <a:ea typeface="Arial"/>
              <a:cs typeface="Arial"/>
              <a:sym typeface="Arial"/>
            </a:endParaRPr>
          </a:p>
        </p:txBody>
      </p:sp>
      <p:pic>
        <p:nvPicPr>
          <p:cNvPr id="400" name="Google Shape;400;p41"/>
          <p:cNvPicPr preferRelativeResize="0"/>
          <p:nvPr/>
        </p:nvPicPr>
        <p:blipFill rotWithShape="1">
          <a:blip r:embed="rId3">
            <a:alphaModFix/>
          </a:blip>
          <a:srcRect b="0" l="0" r="0" t="0"/>
          <a:stretch/>
        </p:blipFill>
        <p:spPr>
          <a:xfrm>
            <a:off x="8668132" y="175364"/>
            <a:ext cx="203481" cy="292358"/>
          </a:xfrm>
          <a:prstGeom prst="rect">
            <a:avLst/>
          </a:prstGeom>
          <a:noFill/>
          <a:ln>
            <a:noFill/>
          </a:ln>
        </p:spPr>
      </p:pic>
      <p:sp>
        <p:nvSpPr>
          <p:cNvPr id="401" name="Google Shape;401;p41"/>
          <p:cNvSpPr txBox="1"/>
          <p:nvPr/>
        </p:nvSpPr>
        <p:spPr>
          <a:xfrm>
            <a:off x="7001698" y="4893286"/>
            <a:ext cx="1855200" cy="1770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None/>
            </a:pPr>
            <a:r>
              <a:rPr b="0" i="0" lang="en" sz="700" u="none" cap="none" strike="noStrike">
                <a:solidFill>
                  <a:srgbClr val="13294B"/>
                </a:solidFill>
                <a:latin typeface="Arial"/>
                <a:ea typeface="Arial"/>
                <a:cs typeface="Arial"/>
                <a:sym typeface="Arial"/>
              </a:rPr>
              <a:t>GRAINGER ENGINEERING</a:t>
            </a:r>
            <a:endParaRPr sz="1100"/>
          </a:p>
        </p:txBody>
      </p:sp>
      <p:sp>
        <p:nvSpPr>
          <p:cNvPr id="402" name="Google Shape;402;p41"/>
          <p:cNvSpPr txBox="1"/>
          <p:nvPr/>
        </p:nvSpPr>
        <p:spPr>
          <a:xfrm>
            <a:off x="282605" y="4893286"/>
            <a:ext cx="5993400" cy="177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b="0" i="0" lang="en" sz="700" u="none" cap="none" strike="noStrike">
                <a:solidFill>
                  <a:srgbClr val="13294B"/>
                </a:solidFill>
                <a:latin typeface="Arial"/>
                <a:ea typeface="Arial"/>
                <a:cs typeface="Arial"/>
                <a:sym typeface="Arial"/>
              </a:rPr>
              <a:t>ELECTRICAL &amp; COMPUTER ENGINEERING</a:t>
            </a:r>
            <a:endParaRPr sz="1100"/>
          </a:p>
        </p:txBody>
      </p:sp>
      <p:grpSp>
        <p:nvGrpSpPr>
          <p:cNvPr id="403" name="Google Shape;403;p41"/>
          <p:cNvGrpSpPr/>
          <p:nvPr/>
        </p:nvGrpSpPr>
        <p:grpSpPr>
          <a:xfrm>
            <a:off x="3046069" y="4951153"/>
            <a:ext cx="3929036" cy="52875"/>
            <a:chOff x="4028175" y="6601537"/>
            <a:chExt cx="5238715" cy="70500"/>
          </a:xfrm>
        </p:grpSpPr>
        <p:cxnSp>
          <p:nvCxnSpPr>
            <p:cNvPr id="404" name="Google Shape;404;p41"/>
            <p:cNvCxnSpPr/>
            <p:nvPr/>
          </p:nvCxnSpPr>
          <p:spPr>
            <a:xfrm rot="10800000">
              <a:off x="4028175" y="6639606"/>
              <a:ext cx="5169900" cy="0"/>
            </a:xfrm>
            <a:prstGeom prst="straightConnector1">
              <a:avLst/>
            </a:prstGeom>
            <a:noFill/>
            <a:ln cap="flat" cmpd="sng" w="9525">
              <a:solidFill>
                <a:srgbClr val="13294B"/>
              </a:solidFill>
              <a:prstDash val="solid"/>
              <a:round/>
              <a:headEnd len="sm" w="sm" type="none"/>
              <a:tailEnd len="sm" w="sm" type="none"/>
            </a:ln>
          </p:spPr>
        </p:cxnSp>
        <p:sp>
          <p:nvSpPr>
            <p:cNvPr id="405" name="Google Shape;405;p41"/>
            <p:cNvSpPr/>
            <p:nvPr/>
          </p:nvSpPr>
          <p:spPr>
            <a:xfrm>
              <a:off x="9196390" y="6601537"/>
              <a:ext cx="70500" cy="70500"/>
            </a:xfrm>
            <a:prstGeom prst="ellipse">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t/>
              </a:r>
              <a:endParaRPr b="0" i="0" sz="1100" u="none" cap="none" strike="noStrike">
                <a:solidFill>
                  <a:schemeClr val="lt1"/>
                </a:solidFill>
                <a:latin typeface="Arial"/>
                <a:ea typeface="Arial"/>
                <a:cs typeface="Arial"/>
                <a:sym typeface="Arial"/>
              </a:endParaRPr>
            </a:p>
          </p:txBody>
        </p:sp>
      </p:grpSp>
      <p:pic>
        <p:nvPicPr>
          <p:cNvPr id="406" name="Google Shape;406;p41"/>
          <p:cNvPicPr preferRelativeResize="0"/>
          <p:nvPr/>
        </p:nvPicPr>
        <p:blipFill>
          <a:blip r:embed="rId4">
            <a:alphaModFix/>
          </a:blip>
          <a:stretch>
            <a:fillRect/>
          </a:stretch>
        </p:blipFill>
        <p:spPr>
          <a:xfrm>
            <a:off x="5942250" y="819150"/>
            <a:ext cx="2914650" cy="1752600"/>
          </a:xfrm>
          <a:prstGeom prst="rect">
            <a:avLst/>
          </a:prstGeom>
          <a:noFill/>
          <a:ln>
            <a:noFill/>
          </a:ln>
        </p:spPr>
      </p:pic>
      <p:pic>
        <p:nvPicPr>
          <p:cNvPr id="407" name="Google Shape;407;p41"/>
          <p:cNvPicPr preferRelativeResize="0"/>
          <p:nvPr/>
        </p:nvPicPr>
        <p:blipFill rotWithShape="1">
          <a:blip r:embed="rId5">
            <a:alphaModFix/>
          </a:blip>
          <a:srcRect b="0" l="0" r="0" t="8725"/>
          <a:stretch/>
        </p:blipFill>
        <p:spPr>
          <a:xfrm>
            <a:off x="5947450" y="2992875"/>
            <a:ext cx="2924175" cy="1752600"/>
          </a:xfrm>
          <a:prstGeom prst="rect">
            <a:avLst/>
          </a:prstGeom>
          <a:noFill/>
          <a:ln>
            <a:noFill/>
          </a:ln>
        </p:spPr>
      </p:pic>
      <p:pic>
        <p:nvPicPr>
          <p:cNvPr id="408" name="Google Shape;408;p41"/>
          <p:cNvPicPr preferRelativeResize="0"/>
          <p:nvPr/>
        </p:nvPicPr>
        <p:blipFill>
          <a:blip r:embed="rId6">
            <a:alphaModFix/>
          </a:blip>
          <a:stretch>
            <a:fillRect/>
          </a:stretch>
        </p:blipFill>
        <p:spPr>
          <a:xfrm>
            <a:off x="596400" y="3845126"/>
            <a:ext cx="4387190" cy="900350"/>
          </a:xfrm>
          <a:prstGeom prst="rect">
            <a:avLst/>
          </a:prstGeom>
          <a:noFill/>
          <a:ln>
            <a:noFill/>
          </a:ln>
        </p:spPr>
      </p:pic>
      <p:sp>
        <p:nvSpPr>
          <p:cNvPr id="409" name="Google Shape;409;p41"/>
          <p:cNvSpPr txBox="1"/>
          <p:nvPr>
            <p:ph idx="12" type="sldNum"/>
          </p:nvPr>
        </p:nvSpPr>
        <p:spPr>
          <a:xfrm>
            <a:off x="6457950" y="4767263"/>
            <a:ext cx="20574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SzPts val="900"/>
              <a:buFont typeface="Arial"/>
              <a:buNone/>
            </a:pPr>
            <a:fld id="{00000000-1234-1234-1234-123412341234}" type="slidenum">
              <a:rPr lang="en"/>
              <a:t>‹#›</a:t>
            </a:fld>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13" name="Shape 413"/>
        <p:cNvGrpSpPr/>
        <p:nvPr/>
      </p:nvGrpSpPr>
      <p:grpSpPr>
        <a:xfrm>
          <a:off x="0" y="0"/>
          <a:ext cx="0" cy="0"/>
          <a:chOff x="0" y="0"/>
          <a:chExt cx="0" cy="0"/>
        </a:xfrm>
      </p:grpSpPr>
      <p:sp>
        <p:nvSpPr>
          <p:cNvPr id="414" name="Google Shape;414;p42"/>
          <p:cNvSpPr txBox="1"/>
          <p:nvPr/>
        </p:nvSpPr>
        <p:spPr>
          <a:xfrm>
            <a:off x="971550" y="2211368"/>
            <a:ext cx="7200900" cy="592500"/>
          </a:xfrm>
          <a:prstGeom prst="rect">
            <a:avLst/>
          </a:prstGeom>
          <a:noFill/>
          <a:ln>
            <a:noFill/>
          </a:ln>
        </p:spPr>
        <p:txBody>
          <a:bodyPr anchorCtr="0" anchor="ctr"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3400"/>
              <a:buFont typeface="Arial"/>
              <a:buNone/>
            </a:pPr>
            <a:r>
              <a:rPr b="1" lang="en" sz="3400">
                <a:solidFill>
                  <a:srgbClr val="15264B"/>
                </a:solidFill>
              </a:rPr>
              <a:t>Requirements and Verification</a:t>
            </a:r>
            <a:endParaRPr b="0" i="0" sz="1400" u="none" cap="none" strike="noStrike">
              <a:solidFill>
                <a:srgbClr val="15264B"/>
              </a:solidFill>
              <a:latin typeface="Arial"/>
              <a:ea typeface="Arial"/>
              <a:cs typeface="Arial"/>
              <a:sym typeface="Arial"/>
            </a:endParaRPr>
          </a:p>
        </p:txBody>
      </p:sp>
      <p:grpSp>
        <p:nvGrpSpPr>
          <p:cNvPr id="415" name="Google Shape;415;p42"/>
          <p:cNvGrpSpPr/>
          <p:nvPr/>
        </p:nvGrpSpPr>
        <p:grpSpPr>
          <a:xfrm>
            <a:off x="2957842" y="2007704"/>
            <a:ext cx="2896227" cy="242134"/>
            <a:chOff x="3943790" y="2676939"/>
            <a:chExt cx="3861636" cy="322845"/>
          </a:xfrm>
        </p:grpSpPr>
        <p:cxnSp>
          <p:nvCxnSpPr>
            <p:cNvPr id="416" name="Google Shape;416;p42"/>
            <p:cNvCxnSpPr/>
            <p:nvPr/>
          </p:nvCxnSpPr>
          <p:spPr>
            <a:xfrm>
              <a:off x="4426226" y="2676939"/>
              <a:ext cx="3379200" cy="0"/>
            </a:xfrm>
            <a:prstGeom prst="straightConnector1">
              <a:avLst/>
            </a:prstGeom>
            <a:noFill/>
            <a:ln cap="flat" cmpd="sng" w="19050">
              <a:solidFill>
                <a:schemeClr val="lt1"/>
              </a:solidFill>
              <a:prstDash val="solid"/>
              <a:round/>
              <a:headEnd len="sm" w="sm" type="none"/>
              <a:tailEnd len="sm" w="sm" type="none"/>
            </a:ln>
          </p:spPr>
        </p:cxnSp>
        <p:cxnSp>
          <p:nvCxnSpPr>
            <p:cNvPr id="417" name="Google Shape;417;p42"/>
            <p:cNvCxnSpPr/>
            <p:nvPr/>
          </p:nvCxnSpPr>
          <p:spPr>
            <a:xfrm flipH="1" rot="10800000">
              <a:off x="3943790" y="2676984"/>
              <a:ext cx="482400" cy="322800"/>
            </a:xfrm>
            <a:prstGeom prst="straightConnector1">
              <a:avLst/>
            </a:prstGeom>
            <a:noFill/>
            <a:ln cap="flat" cmpd="sng" w="19050">
              <a:solidFill>
                <a:schemeClr val="lt1"/>
              </a:solidFill>
              <a:prstDash val="solid"/>
              <a:round/>
              <a:headEnd len="sm" w="sm" type="none"/>
              <a:tailEnd len="sm" w="sm" type="none"/>
            </a:ln>
          </p:spPr>
        </p:cxnSp>
      </p:grpSp>
      <p:pic>
        <p:nvPicPr>
          <p:cNvPr id="418" name="Google Shape;418;p42"/>
          <p:cNvPicPr preferRelativeResize="0"/>
          <p:nvPr/>
        </p:nvPicPr>
        <p:blipFill rotWithShape="1">
          <a:blip r:embed="rId4">
            <a:alphaModFix/>
          </a:blip>
          <a:srcRect b="0" l="0" r="0" t="0"/>
          <a:stretch/>
        </p:blipFill>
        <p:spPr>
          <a:xfrm>
            <a:off x="8668132" y="175364"/>
            <a:ext cx="203481" cy="292358"/>
          </a:xfrm>
          <a:prstGeom prst="rect">
            <a:avLst/>
          </a:prstGeom>
          <a:noFill/>
          <a:ln>
            <a:noFill/>
          </a:ln>
        </p:spPr>
      </p:pic>
      <p:sp>
        <p:nvSpPr>
          <p:cNvPr id="419" name="Google Shape;419;p42"/>
          <p:cNvSpPr txBox="1"/>
          <p:nvPr/>
        </p:nvSpPr>
        <p:spPr>
          <a:xfrm>
            <a:off x="7001698" y="4893286"/>
            <a:ext cx="1855200" cy="1770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None/>
            </a:pPr>
            <a:r>
              <a:rPr b="0" i="0" lang="en" sz="700" u="none" cap="none" strike="noStrike">
                <a:solidFill>
                  <a:srgbClr val="13294B"/>
                </a:solidFill>
                <a:latin typeface="Arial"/>
                <a:ea typeface="Arial"/>
                <a:cs typeface="Arial"/>
                <a:sym typeface="Arial"/>
              </a:rPr>
              <a:t>GRAINGER ENGINEERING</a:t>
            </a:r>
            <a:endParaRPr sz="1100"/>
          </a:p>
        </p:txBody>
      </p:sp>
      <p:sp>
        <p:nvSpPr>
          <p:cNvPr id="420" name="Google Shape;420;p42"/>
          <p:cNvSpPr txBox="1"/>
          <p:nvPr/>
        </p:nvSpPr>
        <p:spPr>
          <a:xfrm>
            <a:off x="282605" y="4893286"/>
            <a:ext cx="5993400" cy="177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b="0" i="0" lang="en" sz="700" u="none" cap="none" strike="noStrike">
                <a:solidFill>
                  <a:srgbClr val="13294B"/>
                </a:solidFill>
                <a:latin typeface="Arial"/>
                <a:ea typeface="Arial"/>
                <a:cs typeface="Arial"/>
                <a:sym typeface="Arial"/>
              </a:rPr>
              <a:t>ELECTRICAL &amp; COMPUTER ENGINEERING</a:t>
            </a:r>
            <a:endParaRPr sz="1100"/>
          </a:p>
        </p:txBody>
      </p:sp>
      <p:grpSp>
        <p:nvGrpSpPr>
          <p:cNvPr id="421" name="Google Shape;421;p42"/>
          <p:cNvGrpSpPr/>
          <p:nvPr/>
        </p:nvGrpSpPr>
        <p:grpSpPr>
          <a:xfrm>
            <a:off x="3046069" y="4951153"/>
            <a:ext cx="3929036" cy="52875"/>
            <a:chOff x="4028175" y="6601537"/>
            <a:chExt cx="5238715" cy="70500"/>
          </a:xfrm>
        </p:grpSpPr>
        <p:cxnSp>
          <p:nvCxnSpPr>
            <p:cNvPr id="422" name="Google Shape;422;p42"/>
            <p:cNvCxnSpPr/>
            <p:nvPr/>
          </p:nvCxnSpPr>
          <p:spPr>
            <a:xfrm rot="10800000">
              <a:off x="4028175" y="6639606"/>
              <a:ext cx="5169900" cy="0"/>
            </a:xfrm>
            <a:prstGeom prst="straightConnector1">
              <a:avLst/>
            </a:prstGeom>
            <a:noFill/>
            <a:ln cap="flat" cmpd="sng" w="9525">
              <a:solidFill>
                <a:srgbClr val="13294B"/>
              </a:solidFill>
              <a:prstDash val="solid"/>
              <a:round/>
              <a:headEnd len="sm" w="sm" type="none"/>
              <a:tailEnd len="sm" w="sm" type="none"/>
            </a:ln>
          </p:spPr>
        </p:cxnSp>
        <p:sp>
          <p:nvSpPr>
            <p:cNvPr id="423" name="Google Shape;423;p42"/>
            <p:cNvSpPr/>
            <p:nvPr/>
          </p:nvSpPr>
          <p:spPr>
            <a:xfrm>
              <a:off x="9196390" y="6601537"/>
              <a:ext cx="70500" cy="70500"/>
            </a:xfrm>
            <a:prstGeom prst="ellipse">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t/>
              </a:r>
              <a:endParaRPr b="0" i="0" sz="1100" u="none" cap="none" strike="noStrike">
                <a:solidFill>
                  <a:schemeClr val="lt1"/>
                </a:solidFill>
                <a:latin typeface="Arial"/>
                <a:ea typeface="Arial"/>
                <a:cs typeface="Arial"/>
                <a:sym typeface="Arial"/>
              </a:endParaRPr>
            </a:p>
          </p:txBody>
        </p:sp>
      </p:grpSp>
      <p:sp>
        <p:nvSpPr>
          <p:cNvPr id="424" name="Google Shape;424;p42"/>
          <p:cNvSpPr txBox="1"/>
          <p:nvPr>
            <p:ph idx="12" type="sldNum"/>
          </p:nvPr>
        </p:nvSpPr>
        <p:spPr>
          <a:xfrm>
            <a:off x="6457950" y="4767263"/>
            <a:ext cx="20574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SzPts val="900"/>
              <a:buFont typeface="Arial"/>
              <a:buNone/>
            </a:pPr>
            <a:fld id="{00000000-1234-1234-1234-123412341234}" type="slidenum">
              <a:rPr lang="en"/>
              <a:t>‹#›</a:t>
            </a:fld>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 name="Shape 130"/>
        <p:cNvGrpSpPr/>
        <p:nvPr/>
      </p:nvGrpSpPr>
      <p:grpSpPr>
        <a:xfrm>
          <a:off x="0" y="0"/>
          <a:ext cx="0" cy="0"/>
          <a:chOff x="0" y="0"/>
          <a:chExt cx="0" cy="0"/>
        </a:xfrm>
      </p:grpSpPr>
      <p:sp>
        <p:nvSpPr>
          <p:cNvPr id="131" name="Google Shape;131;p25"/>
          <p:cNvSpPr txBox="1"/>
          <p:nvPr>
            <p:ph idx="1" type="body"/>
          </p:nvPr>
        </p:nvSpPr>
        <p:spPr>
          <a:xfrm>
            <a:off x="282607" y="1000709"/>
            <a:ext cx="8383200" cy="3615900"/>
          </a:xfrm>
          <a:prstGeom prst="rect">
            <a:avLst/>
          </a:prstGeom>
          <a:noFill/>
          <a:ln>
            <a:noFill/>
          </a:ln>
        </p:spPr>
        <p:txBody>
          <a:bodyPr anchorCtr="0" anchor="t" bIns="34275" lIns="68575" spcFirstLastPara="1" rIns="68575" wrap="square" tIns="34275">
            <a:noAutofit/>
          </a:bodyPr>
          <a:lstStyle/>
          <a:p>
            <a:pPr indent="-317500" lvl="0" marL="457200" rtl="0" algn="l">
              <a:lnSpc>
                <a:spcPct val="100000"/>
              </a:lnSpc>
              <a:spcBef>
                <a:spcPts val="0"/>
              </a:spcBef>
              <a:spcAft>
                <a:spcPts val="0"/>
              </a:spcAft>
              <a:buSzPts val="1400"/>
              <a:buFont typeface="Arial"/>
              <a:buChar char="•"/>
            </a:pPr>
            <a:r>
              <a:rPr lang="en" sz="1400">
                <a:latin typeface="Arial"/>
                <a:ea typeface="Arial"/>
                <a:cs typeface="Arial"/>
                <a:sym typeface="Arial"/>
              </a:rPr>
              <a:t>Introduction and Motivation</a:t>
            </a:r>
            <a:endParaRPr sz="1400">
              <a:latin typeface="Arial"/>
              <a:ea typeface="Arial"/>
              <a:cs typeface="Arial"/>
              <a:sym typeface="Arial"/>
            </a:endParaRPr>
          </a:p>
          <a:p>
            <a:pPr indent="0" lvl="0" marL="0" rtl="0" algn="l">
              <a:lnSpc>
                <a:spcPct val="100000"/>
              </a:lnSpc>
              <a:spcBef>
                <a:spcPts val="0"/>
              </a:spcBef>
              <a:spcAft>
                <a:spcPts val="0"/>
              </a:spcAft>
              <a:buNone/>
            </a:pPr>
            <a:r>
              <a:t/>
            </a:r>
            <a:endParaRPr sz="1400">
              <a:latin typeface="Arial"/>
              <a:ea typeface="Arial"/>
              <a:cs typeface="Arial"/>
              <a:sym typeface="Arial"/>
            </a:endParaRPr>
          </a:p>
          <a:p>
            <a:pPr indent="-317500" lvl="0" marL="457200" rtl="0" algn="l">
              <a:lnSpc>
                <a:spcPct val="100000"/>
              </a:lnSpc>
              <a:spcBef>
                <a:spcPts val="0"/>
              </a:spcBef>
              <a:spcAft>
                <a:spcPts val="0"/>
              </a:spcAft>
              <a:buClr>
                <a:schemeClr val="dk1"/>
              </a:buClr>
              <a:buSzPts val="1400"/>
              <a:buFont typeface="Arial"/>
              <a:buChar char="•"/>
            </a:pPr>
            <a:r>
              <a:rPr lang="en" sz="1400">
                <a:latin typeface="Arial"/>
                <a:ea typeface="Arial"/>
                <a:cs typeface="Arial"/>
                <a:sym typeface="Arial"/>
              </a:rPr>
              <a:t>Electrical Hardware Design</a:t>
            </a:r>
            <a:endParaRPr sz="1400">
              <a:latin typeface="Arial"/>
              <a:ea typeface="Arial"/>
              <a:cs typeface="Arial"/>
              <a:sym typeface="Arial"/>
            </a:endParaRPr>
          </a:p>
          <a:p>
            <a:pPr indent="0" lvl="0" marL="457200" rtl="0" algn="l">
              <a:lnSpc>
                <a:spcPct val="100000"/>
              </a:lnSpc>
              <a:spcBef>
                <a:spcPts val="0"/>
              </a:spcBef>
              <a:spcAft>
                <a:spcPts val="0"/>
              </a:spcAft>
              <a:buNone/>
            </a:pPr>
            <a:r>
              <a:t/>
            </a:r>
            <a:endParaRPr sz="1400">
              <a:latin typeface="Arial"/>
              <a:ea typeface="Arial"/>
              <a:cs typeface="Arial"/>
              <a:sym typeface="Arial"/>
            </a:endParaRPr>
          </a:p>
          <a:p>
            <a:pPr indent="-317500" lvl="0" marL="457200" rtl="0" algn="l">
              <a:lnSpc>
                <a:spcPct val="100000"/>
              </a:lnSpc>
              <a:spcBef>
                <a:spcPts val="0"/>
              </a:spcBef>
              <a:spcAft>
                <a:spcPts val="0"/>
              </a:spcAft>
              <a:buSzPts val="1400"/>
              <a:buFont typeface="Arial"/>
              <a:buChar char="•"/>
            </a:pPr>
            <a:r>
              <a:rPr lang="en" sz="1400">
                <a:latin typeface="Arial"/>
                <a:ea typeface="Arial"/>
                <a:cs typeface="Arial"/>
                <a:sym typeface="Arial"/>
              </a:rPr>
              <a:t>Firmware and Software Design</a:t>
            </a:r>
            <a:endParaRPr sz="1400">
              <a:latin typeface="Arial"/>
              <a:ea typeface="Arial"/>
              <a:cs typeface="Arial"/>
              <a:sym typeface="Arial"/>
            </a:endParaRPr>
          </a:p>
          <a:p>
            <a:pPr indent="0" lvl="0" marL="457200" rtl="0" algn="l">
              <a:lnSpc>
                <a:spcPct val="100000"/>
              </a:lnSpc>
              <a:spcBef>
                <a:spcPts val="0"/>
              </a:spcBef>
              <a:spcAft>
                <a:spcPts val="0"/>
              </a:spcAft>
              <a:buNone/>
            </a:pPr>
            <a:r>
              <a:t/>
            </a:r>
            <a:endParaRPr sz="1400">
              <a:latin typeface="Arial"/>
              <a:ea typeface="Arial"/>
              <a:cs typeface="Arial"/>
              <a:sym typeface="Arial"/>
            </a:endParaRPr>
          </a:p>
          <a:p>
            <a:pPr indent="-317500" lvl="0" marL="457200" rtl="0" algn="l">
              <a:lnSpc>
                <a:spcPct val="100000"/>
              </a:lnSpc>
              <a:spcBef>
                <a:spcPts val="0"/>
              </a:spcBef>
              <a:spcAft>
                <a:spcPts val="0"/>
              </a:spcAft>
              <a:buSzPts val="1400"/>
              <a:buFont typeface="Arial"/>
              <a:buChar char="•"/>
            </a:pPr>
            <a:r>
              <a:rPr lang="en" sz="1400">
                <a:latin typeface="Arial"/>
                <a:ea typeface="Arial"/>
                <a:cs typeface="Arial"/>
                <a:sym typeface="Arial"/>
              </a:rPr>
              <a:t>Mechanical Design</a:t>
            </a:r>
            <a:endParaRPr sz="1400">
              <a:latin typeface="Arial"/>
              <a:ea typeface="Arial"/>
              <a:cs typeface="Arial"/>
              <a:sym typeface="Arial"/>
            </a:endParaRPr>
          </a:p>
          <a:p>
            <a:pPr indent="0" lvl="0" marL="457200" rtl="0" algn="l">
              <a:lnSpc>
                <a:spcPct val="100000"/>
              </a:lnSpc>
              <a:spcBef>
                <a:spcPts val="0"/>
              </a:spcBef>
              <a:spcAft>
                <a:spcPts val="0"/>
              </a:spcAft>
              <a:buNone/>
            </a:pPr>
            <a:r>
              <a:t/>
            </a:r>
            <a:endParaRPr sz="1400">
              <a:latin typeface="Arial"/>
              <a:ea typeface="Arial"/>
              <a:cs typeface="Arial"/>
              <a:sym typeface="Arial"/>
            </a:endParaRPr>
          </a:p>
          <a:p>
            <a:pPr indent="-317500" lvl="0" marL="457200" rtl="0" algn="l">
              <a:lnSpc>
                <a:spcPct val="100000"/>
              </a:lnSpc>
              <a:spcBef>
                <a:spcPts val="0"/>
              </a:spcBef>
              <a:spcAft>
                <a:spcPts val="0"/>
              </a:spcAft>
              <a:buSzPts val="1400"/>
              <a:buFont typeface="Arial"/>
              <a:buChar char="•"/>
            </a:pPr>
            <a:r>
              <a:rPr lang="en" sz="1400">
                <a:latin typeface="Arial"/>
                <a:ea typeface="Arial"/>
                <a:cs typeface="Arial"/>
                <a:sym typeface="Arial"/>
              </a:rPr>
              <a:t>Requirements and Verification</a:t>
            </a:r>
            <a:endParaRPr sz="1400">
              <a:latin typeface="Arial"/>
              <a:ea typeface="Arial"/>
              <a:cs typeface="Arial"/>
              <a:sym typeface="Arial"/>
            </a:endParaRPr>
          </a:p>
          <a:p>
            <a:pPr indent="0" lvl="0" marL="457200" rtl="0" algn="l">
              <a:lnSpc>
                <a:spcPct val="100000"/>
              </a:lnSpc>
              <a:spcBef>
                <a:spcPts val="0"/>
              </a:spcBef>
              <a:spcAft>
                <a:spcPts val="0"/>
              </a:spcAft>
              <a:buNone/>
            </a:pPr>
            <a:r>
              <a:t/>
            </a:r>
            <a:endParaRPr sz="1400">
              <a:latin typeface="Arial"/>
              <a:ea typeface="Arial"/>
              <a:cs typeface="Arial"/>
              <a:sym typeface="Arial"/>
            </a:endParaRPr>
          </a:p>
          <a:p>
            <a:pPr indent="-317500" lvl="0" marL="457200" rtl="0" algn="l">
              <a:lnSpc>
                <a:spcPct val="100000"/>
              </a:lnSpc>
              <a:spcBef>
                <a:spcPts val="0"/>
              </a:spcBef>
              <a:spcAft>
                <a:spcPts val="0"/>
              </a:spcAft>
              <a:buSzPts val="1400"/>
              <a:buFont typeface="Arial"/>
              <a:buChar char="•"/>
            </a:pPr>
            <a:r>
              <a:rPr lang="en" sz="1400">
                <a:latin typeface="Arial"/>
                <a:ea typeface="Arial"/>
                <a:cs typeface="Arial"/>
                <a:sym typeface="Arial"/>
              </a:rPr>
              <a:t>Video Demo</a:t>
            </a:r>
            <a:endParaRPr sz="1400">
              <a:latin typeface="Arial"/>
              <a:ea typeface="Arial"/>
              <a:cs typeface="Arial"/>
              <a:sym typeface="Arial"/>
            </a:endParaRPr>
          </a:p>
          <a:p>
            <a:pPr indent="0" lvl="0" marL="457200" rtl="0" algn="l">
              <a:lnSpc>
                <a:spcPct val="100000"/>
              </a:lnSpc>
              <a:spcBef>
                <a:spcPts val="0"/>
              </a:spcBef>
              <a:spcAft>
                <a:spcPts val="0"/>
              </a:spcAft>
              <a:buNone/>
            </a:pPr>
            <a:r>
              <a:t/>
            </a:r>
            <a:endParaRPr sz="1400">
              <a:latin typeface="Arial"/>
              <a:ea typeface="Arial"/>
              <a:cs typeface="Arial"/>
              <a:sym typeface="Arial"/>
            </a:endParaRPr>
          </a:p>
          <a:p>
            <a:pPr indent="-317500" lvl="0" marL="457200" rtl="0" algn="l">
              <a:lnSpc>
                <a:spcPct val="100000"/>
              </a:lnSpc>
              <a:spcBef>
                <a:spcPts val="0"/>
              </a:spcBef>
              <a:spcAft>
                <a:spcPts val="0"/>
              </a:spcAft>
              <a:buSzPts val="1400"/>
              <a:buFont typeface="Arial"/>
              <a:buChar char="•"/>
            </a:pPr>
            <a:r>
              <a:rPr lang="en" sz="1400">
                <a:latin typeface="Arial"/>
                <a:ea typeface="Arial"/>
                <a:cs typeface="Arial"/>
                <a:sym typeface="Arial"/>
              </a:rPr>
              <a:t>Discussion and Future Work</a:t>
            </a:r>
            <a:endParaRPr sz="1400">
              <a:latin typeface="Arial"/>
              <a:ea typeface="Arial"/>
              <a:cs typeface="Arial"/>
              <a:sym typeface="Arial"/>
            </a:endParaRPr>
          </a:p>
        </p:txBody>
      </p:sp>
      <p:sp>
        <p:nvSpPr>
          <p:cNvPr id="132" name="Google Shape;132;p25"/>
          <p:cNvSpPr/>
          <p:nvPr/>
        </p:nvSpPr>
        <p:spPr>
          <a:xfrm flipH="1" rot="10800000">
            <a:off x="0" y="-135"/>
            <a:ext cx="9144000" cy="651300"/>
          </a:xfrm>
          <a:prstGeom prst="rect">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sp>
        <p:nvSpPr>
          <p:cNvPr id="133" name="Google Shape;133;p25"/>
          <p:cNvSpPr txBox="1"/>
          <p:nvPr/>
        </p:nvSpPr>
        <p:spPr>
          <a:xfrm>
            <a:off x="282607" y="153038"/>
            <a:ext cx="8182500" cy="3462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800"/>
              <a:buFont typeface="Arial"/>
              <a:buNone/>
            </a:pPr>
            <a:r>
              <a:rPr lang="en" sz="1800">
                <a:solidFill>
                  <a:schemeClr val="lt1"/>
                </a:solidFill>
              </a:rPr>
              <a:t>Presentation Outline</a:t>
            </a:r>
            <a:endParaRPr b="0" i="0" sz="1800" u="none" cap="none" strike="noStrike">
              <a:solidFill>
                <a:schemeClr val="lt1"/>
              </a:solidFill>
              <a:latin typeface="Arial"/>
              <a:ea typeface="Arial"/>
              <a:cs typeface="Arial"/>
              <a:sym typeface="Arial"/>
            </a:endParaRPr>
          </a:p>
        </p:txBody>
      </p:sp>
      <p:pic>
        <p:nvPicPr>
          <p:cNvPr id="134" name="Google Shape;134;p25"/>
          <p:cNvPicPr preferRelativeResize="0"/>
          <p:nvPr/>
        </p:nvPicPr>
        <p:blipFill rotWithShape="1">
          <a:blip r:embed="rId3">
            <a:alphaModFix/>
          </a:blip>
          <a:srcRect b="0" l="0" r="0" t="0"/>
          <a:stretch/>
        </p:blipFill>
        <p:spPr>
          <a:xfrm>
            <a:off x="8668132" y="175364"/>
            <a:ext cx="203481" cy="292358"/>
          </a:xfrm>
          <a:prstGeom prst="rect">
            <a:avLst/>
          </a:prstGeom>
          <a:noFill/>
          <a:ln>
            <a:noFill/>
          </a:ln>
        </p:spPr>
      </p:pic>
      <p:sp>
        <p:nvSpPr>
          <p:cNvPr id="135" name="Google Shape;135;p25"/>
          <p:cNvSpPr txBox="1"/>
          <p:nvPr/>
        </p:nvSpPr>
        <p:spPr>
          <a:xfrm>
            <a:off x="7001698" y="4893286"/>
            <a:ext cx="1855200" cy="1770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None/>
            </a:pPr>
            <a:r>
              <a:rPr b="0" i="0" lang="en" sz="700" u="none" cap="none" strike="noStrike">
                <a:solidFill>
                  <a:srgbClr val="13294B"/>
                </a:solidFill>
                <a:latin typeface="Arial"/>
                <a:ea typeface="Arial"/>
                <a:cs typeface="Arial"/>
                <a:sym typeface="Arial"/>
              </a:rPr>
              <a:t>GRAINGER ENGINEERING</a:t>
            </a:r>
            <a:endParaRPr sz="1100"/>
          </a:p>
        </p:txBody>
      </p:sp>
      <p:sp>
        <p:nvSpPr>
          <p:cNvPr id="136" name="Google Shape;136;p25"/>
          <p:cNvSpPr txBox="1"/>
          <p:nvPr/>
        </p:nvSpPr>
        <p:spPr>
          <a:xfrm>
            <a:off x="282605" y="4893286"/>
            <a:ext cx="5993400" cy="177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b="0" i="0" lang="en" sz="700" u="none" cap="none" strike="noStrike">
                <a:solidFill>
                  <a:srgbClr val="13294B"/>
                </a:solidFill>
                <a:latin typeface="Arial"/>
                <a:ea typeface="Arial"/>
                <a:cs typeface="Arial"/>
                <a:sym typeface="Arial"/>
              </a:rPr>
              <a:t>ELECTRICAL &amp; COMPUTER ENGINEERING</a:t>
            </a:r>
            <a:endParaRPr sz="1100"/>
          </a:p>
        </p:txBody>
      </p:sp>
      <p:grpSp>
        <p:nvGrpSpPr>
          <p:cNvPr id="137" name="Google Shape;137;p25"/>
          <p:cNvGrpSpPr/>
          <p:nvPr/>
        </p:nvGrpSpPr>
        <p:grpSpPr>
          <a:xfrm>
            <a:off x="3046069" y="4951153"/>
            <a:ext cx="3929036" cy="52875"/>
            <a:chOff x="4028175" y="6601537"/>
            <a:chExt cx="5238715" cy="70500"/>
          </a:xfrm>
        </p:grpSpPr>
        <p:cxnSp>
          <p:nvCxnSpPr>
            <p:cNvPr id="138" name="Google Shape;138;p25"/>
            <p:cNvCxnSpPr/>
            <p:nvPr/>
          </p:nvCxnSpPr>
          <p:spPr>
            <a:xfrm rot="10800000">
              <a:off x="4028175" y="6639606"/>
              <a:ext cx="5169900" cy="0"/>
            </a:xfrm>
            <a:prstGeom prst="straightConnector1">
              <a:avLst/>
            </a:prstGeom>
            <a:noFill/>
            <a:ln cap="flat" cmpd="sng" w="9525">
              <a:solidFill>
                <a:srgbClr val="13294B"/>
              </a:solidFill>
              <a:prstDash val="solid"/>
              <a:round/>
              <a:headEnd len="sm" w="sm" type="none"/>
              <a:tailEnd len="sm" w="sm" type="none"/>
            </a:ln>
          </p:spPr>
        </p:cxnSp>
        <p:sp>
          <p:nvSpPr>
            <p:cNvPr id="139" name="Google Shape;139;p25"/>
            <p:cNvSpPr/>
            <p:nvPr/>
          </p:nvSpPr>
          <p:spPr>
            <a:xfrm>
              <a:off x="9196390" y="6601537"/>
              <a:ext cx="70500" cy="70500"/>
            </a:xfrm>
            <a:prstGeom prst="ellipse">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t/>
              </a:r>
              <a:endParaRPr b="0" i="0" sz="1100" u="none" cap="none" strike="noStrike">
                <a:solidFill>
                  <a:schemeClr val="lt1"/>
                </a:solidFill>
                <a:latin typeface="Arial"/>
                <a:ea typeface="Arial"/>
                <a:cs typeface="Arial"/>
                <a:sym typeface="Arial"/>
              </a:endParaRPr>
            </a:p>
          </p:txBody>
        </p:sp>
      </p:grpSp>
      <p:sp>
        <p:nvSpPr>
          <p:cNvPr id="140" name="Google Shape;140;p25"/>
          <p:cNvSpPr txBox="1"/>
          <p:nvPr>
            <p:ph idx="12" type="sldNum"/>
          </p:nvPr>
        </p:nvSpPr>
        <p:spPr>
          <a:xfrm>
            <a:off x="6457950" y="4767263"/>
            <a:ext cx="20574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SzPts val="900"/>
              <a:buFont typeface="Arial"/>
              <a:buNone/>
            </a:pPr>
            <a:fld id="{00000000-1234-1234-1234-123412341234}" type="slidenum">
              <a:rPr lang="en"/>
              <a:t>‹#›</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8" name="Shape 428"/>
        <p:cNvGrpSpPr/>
        <p:nvPr/>
      </p:nvGrpSpPr>
      <p:grpSpPr>
        <a:xfrm>
          <a:off x="0" y="0"/>
          <a:ext cx="0" cy="0"/>
          <a:chOff x="0" y="0"/>
          <a:chExt cx="0" cy="0"/>
        </a:xfrm>
      </p:grpSpPr>
      <p:sp>
        <p:nvSpPr>
          <p:cNvPr id="429" name="Google Shape;429;p43"/>
          <p:cNvSpPr/>
          <p:nvPr/>
        </p:nvSpPr>
        <p:spPr>
          <a:xfrm flipH="1" rot="10800000">
            <a:off x="0" y="-135"/>
            <a:ext cx="9144000" cy="651300"/>
          </a:xfrm>
          <a:prstGeom prst="rect">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sp>
        <p:nvSpPr>
          <p:cNvPr id="430" name="Google Shape;430;p43"/>
          <p:cNvSpPr txBox="1"/>
          <p:nvPr/>
        </p:nvSpPr>
        <p:spPr>
          <a:xfrm>
            <a:off x="282607" y="153038"/>
            <a:ext cx="8182500" cy="3462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800"/>
              <a:buFont typeface="Arial"/>
              <a:buNone/>
            </a:pPr>
            <a:r>
              <a:rPr lang="en" sz="1800">
                <a:solidFill>
                  <a:schemeClr val="lt1"/>
                </a:solidFill>
              </a:rPr>
              <a:t>Power Subsystem</a:t>
            </a:r>
            <a:endParaRPr sz="1800">
              <a:solidFill>
                <a:schemeClr val="lt1"/>
              </a:solidFill>
            </a:endParaRPr>
          </a:p>
        </p:txBody>
      </p:sp>
      <p:pic>
        <p:nvPicPr>
          <p:cNvPr id="431" name="Google Shape;431;p43"/>
          <p:cNvPicPr preferRelativeResize="0"/>
          <p:nvPr/>
        </p:nvPicPr>
        <p:blipFill rotWithShape="1">
          <a:blip r:embed="rId3">
            <a:alphaModFix/>
          </a:blip>
          <a:srcRect b="0" l="0" r="0" t="0"/>
          <a:stretch/>
        </p:blipFill>
        <p:spPr>
          <a:xfrm>
            <a:off x="8668132" y="175364"/>
            <a:ext cx="203481" cy="292358"/>
          </a:xfrm>
          <a:prstGeom prst="rect">
            <a:avLst/>
          </a:prstGeom>
          <a:noFill/>
          <a:ln>
            <a:noFill/>
          </a:ln>
        </p:spPr>
      </p:pic>
      <p:sp>
        <p:nvSpPr>
          <p:cNvPr id="432" name="Google Shape;432;p43"/>
          <p:cNvSpPr txBox="1"/>
          <p:nvPr/>
        </p:nvSpPr>
        <p:spPr>
          <a:xfrm>
            <a:off x="7001698" y="4893286"/>
            <a:ext cx="1855200" cy="1770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None/>
            </a:pPr>
            <a:r>
              <a:rPr b="0" i="0" lang="en" sz="700" u="none" cap="none" strike="noStrike">
                <a:solidFill>
                  <a:srgbClr val="13294B"/>
                </a:solidFill>
                <a:latin typeface="Arial"/>
                <a:ea typeface="Arial"/>
                <a:cs typeface="Arial"/>
                <a:sym typeface="Arial"/>
              </a:rPr>
              <a:t>GRAINGER ENGINEERING</a:t>
            </a:r>
            <a:endParaRPr sz="1100"/>
          </a:p>
        </p:txBody>
      </p:sp>
      <p:sp>
        <p:nvSpPr>
          <p:cNvPr id="433" name="Google Shape;433;p43"/>
          <p:cNvSpPr txBox="1"/>
          <p:nvPr/>
        </p:nvSpPr>
        <p:spPr>
          <a:xfrm>
            <a:off x="282605" y="4893286"/>
            <a:ext cx="5993400" cy="177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b="0" i="0" lang="en" sz="700" u="none" cap="none" strike="noStrike">
                <a:solidFill>
                  <a:srgbClr val="13294B"/>
                </a:solidFill>
                <a:latin typeface="Arial"/>
                <a:ea typeface="Arial"/>
                <a:cs typeface="Arial"/>
                <a:sym typeface="Arial"/>
              </a:rPr>
              <a:t>ELECTRICAL &amp; COMPUTER ENGINEERING</a:t>
            </a:r>
            <a:endParaRPr sz="1100"/>
          </a:p>
        </p:txBody>
      </p:sp>
      <p:grpSp>
        <p:nvGrpSpPr>
          <p:cNvPr id="434" name="Google Shape;434;p43"/>
          <p:cNvGrpSpPr/>
          <p:nvPr/>
        </p:nvGrpSpPr>
        <p:grpSpPr>
          <a:xfrm>
            <a:off x="3046069" y="4951153"/>
            <a:ext cx="3929036" cy="52875"/>
            <a:chOff x="4028175" y="6601537"/>
            <a:chExt cx="5238715" cy="70500"/>
          </a:xfrm>
        </p:grpSpPr>
        <p:cxnSp>
          <p:nvCxnSpPr>
            <p:cNvPr id="435" name="Google Shape;435;p43"/>
            <p:cNvCxnSpPr/>
            <p:nvPr/>
          </p:nvCxnSpPr>
          <p:spPr>
            <a:xfrm rot="10800000">
              <a:off x="4028175" y="6639606"/>
              <a:ext cx="5169900" cy="0"/>
            </a:xfrm>
            <a:prstGeom prst="straightConnector1">
              <a:avLst/>
            </a:prstGeom>
            <a:noFill/>
            <a:ln cap="flat" cmpd="sng" w="9525">
              <a:solidFill>
                <a:srgbClr val="13294B"/>
              </a:solidFill>
              <a:prstDash val="solid"/>
              <a:round/>
              <a:headEnd len="sm" w="sm" type="none"/>
              <a:tailEnd len="sm" w="sm" type="none"/>
            </a:ln>
          </p:spPr>
        </p:cxnSp>
        <p:sp>
          <p:nvSpPr>
            <p:cNvPr id="436" name="Google Shape;436;p43"/>
            <p:cNvSpPr/>
            <p:nvPr/>
          </p:nvSpPr>
          <p:spPr>
            <a:xfrm>
              <a:off x="9196390" y="6601537"/>
              <a:ext cx="70500" cy="70500"/>
            </a:xfrm>
            <a:prstGeom prst="ellipse">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t/>
              </a:r>
              <a:endParaRPr b="0" i="0" sz="1100" u="none" cap="none" strike="noStrike">
                <a:solidFill>
                  <a:schemeClr val="lt1"/>
                </a:solidFill>
                <a:latin typeface="Arial"/>
                <a:ea typeface="Arial"/>
                <a:cs typeface="Arial"/>
                <a:sym typeface="Arial"/>
              </a:endParaRPr>
            </a:p>
          </p:txBody>
        </p:sp>
      </p:grpSp>
      <p:sp>
        <p:nvSpPr>
          <p:cNvPr id="437" name="Google Shape;437;p43"/>
          <p:cNvSpPr txBox="1"/>
          <p:nvPr>
            <p:ph idx="1" type="body"/>
          </p:nvPr>
        </p:nvSpPr>
        <p:spPr>
          <a:xfrm>
            <a:off x="282607" y="1000709"/>
            <a:ext cx="8383200" cy="3615900"/>
          </a:xfrm>
          <a:prstGeom prst="rect">
            <a:avLst/>
          </a:prstGeom>
          <a:noFill/>
          <a:ln>
            <a:noFill/>
          </a:ln>
        </p:spPr>
        <p:txBody>
          <a:bodyPr anchorCtr="0" anchor="t" bIns="34275" lIns="68575" spcFirstLastPara="1" rIns="68575" wrap="square" tIns="34275">
            <a:noAutofit/>
          </a:bodyPr>
          <a:lstStyle/>
          <a:p>
            <a:pPr indent="-317500" lvl="0" marL="457200" rtl="0" algn="l">
              <a:lnSpc>
                <a:spcPct val="100000"/>
              </a:lnSpc>
              <a:spcBef>
                <a:spcPts val="0"/>
              </a:spcBef>
              <a:spcAft>
                <a:spcPts val="0"/>
              </a:spcAft>
              <a:buSzPts val="1400"/>
              <a:buFont typeface="Arial"/>
              <a:buAutoNum type="arabicPeriod"/>
            </a:pPr>
            <a:r>
              <a:rPr lang="en" sz="1400">
                <a:latin typeface="Arial"/>
                <a:ea typeface="Arial"/>
                <a:cs typeface="Arial"/>
                <a:sym typeface="Arial"/>
              </a:rPr>
              <a:t>After 8 hours of </a:t>
            </a:r>
            <a:r>
              <a:rPr lang="en" sz="1400">
                <a:latin typeface="Arial"/>
                <a:ea typeface="Arial"/>
                <a:cs typeface="Arial"/>
                <a:sym typeface="Arial"/>
              </a:rPr>
              <a:t>continuous</a:t>
            </a:r>
            <a:r>
              <a:rPr lang="en" sz="1400">
                <a:latin typeface="Arial"/>
                <a:ea typeface="Arial"/>
                <a:cs typeface="Arial"/>
                <a:sym typeface="Arial"/>
              </a:rPr>
              <a:t> transmission, the battery voltage was at 2.91V</a:t>
            </a:r>
            <a:endParaRPr sz="1400">
              <a:latin typeface="Arial"/>
              <a:ea typeface="Arial"/>
              <a:cs typeface="Arial"/>
              <a:sym typeface="Arial"/>
            </a:endParaRPr>
          </a:p>
          <a:p>
            <a:pPr indent="0" lvl="0" marL="0" rtl="0" algn="l">
              <a:lnSpc>
                <a:spcPct val="100000"/>
              </a:lnSpc>
              <a:spcBef>
                <a:spcPts val="0"/>
              </a:spcBef>
              <a:spcAft>
                <a:spcPts val="0"/>
              </a:spcAft>
              <a:buNone/>
            </a:pPr>
            <a:r>
              <a:t/>
            </a:r>
            <a:endParaRPr sz="1400">
              <a:latin typeface="Arial"/>
              <a:ea typeface="Arial"/>
              <a:cs typeface="Arial"/>
              <a:sym typeface="Arial"/>
            </a:endParaRPr>
          </a:p>
          <a:p>
            <a:pPr indent="-317500" lvl="0" marL="457200" rtl="0" algn="l">
              <a:lnSpc>
                <a:spcPct val="100000"/>
              </a:lnSpc>
              <a:spcBef>
                <a:spcPts val="0"/>
              </a:spcBef>
              <a:spcAft>
                <a:spcPts val="0"/>
              </a:spcAft>
              <a:buSzPts val="1400"/>
              <a:buFont typeface="Arial"/>
              <a:buAutoNum type="arabicPeriod"/>
            </a:pPr>
            <a:r>
              <a:rPr lang="en" sz="1400">
                <a:latin typeface="Arial"/>
                <a:ea typeface="Arial"/>
                <a:cs typeface="Arial"/>
                <a:sym typeface="Arial"/>
              </a:rPr>
              <a:t>The device operates with a battery voltage of 3.5V down to 1.5V</a:t>
            </a:r>
            <a:endParaRPr sz="1400">
              <a:latin typeface="Arial"/>
              <a:ea typeface="Arial"/>
              <a:cs typeface="Arial"/>
              <a:sym typeface="Arial"/>
            </a:endParaRPr>
          </a:p>
          <a:p>
            <a:pPr indent="0" lvl="0" marL="457200" rtl="0" algn="l">
              <a:lnSpc>
                <a:spcPct val="100000"/>
              </a:lnSpc>
              <a:spcBef>
                <a:spcPts val="0"/>
              </a:spcBef>
              <a:spcAft>
                <a:spcPts val="0"/>
              </a:spcAft>
              <a:buNone/>
            </a:pPr>
            <a:r>
              <a:t/>
            </a:r>
            <a:endParaRPr sz="1400">
              <a:latin typeface="Arial"/>
              <a:ea typeface="Arial"/>
              <a:cs typeface="Arial"/>
              <a:sym typeface="Arial"/>
            </a:endParaRPr>
          </a:p>
        </p:txBody>
      </p:sp>
      <p:pic>
        <p:nvPicPr>
          <p:cNvPr id="438" name="Google Shape;438;p43" title="Screenshot 2025-05-05 at 12.23.09 PM.png"/>
          <p:cNvPicPr preferRelativeResize="0"/>
          <p:nvPr/>
        </p:nvPicPr>
        <p:blipFill>
          <a:blip r:embed="rId4">
            <a:alphaModFix/>
          </a:blip>
          <a:stretch>
            <a:fillRect/>
          </a:stretch>
        </p:blipFill>
        <p:spPr>
          <a:xfrm>
            <a:off x="671150" y="2496401"/>
            <a:ext cx="3401001" cy="1913049"/>
          </a:xfrm>
          <a:prstGeom prst="rect">
            <a:avLst/>
          </a:prstGeom>
          <a:noFill/>
          <a:ln>
            <a:noFill/>
          </a:ln>
        </p:spPr>
      </p:pic>
      <p:pic>
        <p:nvPicPr>
          <p:cNvPr id="439" name="Google Shape;439;p43" title="Screenshot 2025-05-05 at 12.23.44 PM.png"/>
          <p:cNvPicPr preferRelativeResize="0"/>
          <p:nvPr/>
        </p:nvPicPr>
        <p:blipFill>
          <a:blip r:embed="rId5">
            <a:alphaModFix/>
          </a:blip>
          <a:stretch>
            <a:fillRect/>
          </a:stretch>
        </p:blipFill>
        <p:spPr>
          <a:xfrm>
            <a:off x="4572002" y="2504696"/>
            <a:ext cx="3401001" cy="1896457"/>
          </a:xfrm>
          <a:prstGeom prst="rect">
            <a:avLst/>
          </a:prstGeom>
          <a:noFill/>
          <a:ln>
            <a:noFill/>
          </a:ln>
        </p:spPr>
      </p:pic>
      <p:sp>
        <p:nvSpPr>
          <p:cNvPr id="440" name="Google Shape;440;p43"/>
          <p:cNvSpPr txBox="1"/>
          <p:nvPr>
            <p:ph idx="12" type="sldNum"/>
          </p:nvPr>
        </p:nvSpPr>
        <p:spPr>
          <a:xfrm>
            <a:off x="6457950" y="4767263"/>
            <a:ext cx="20574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SzPts val="900"/>
              <a:buFont typeface="Arial"/>
              <a:buNone/>
            </a:pPr>
            <a:fld id="{00000000-1234-1234-1234-123412341234}" type="slidenum">
              <a:rPr lang="en"/>
              <a:t>‹#›</a:t>
            </a:fld>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4" name="Shape 444"/>
        <p:cNvGrpSpPr/>
        <p:nvPr/>
      </p:nvGrpSpPr>
      <p:grpSpPr>
        <a:xfrm>
          <a:off x="0" y="0"/>
          <a:ext cx="0" cy="0"/>
          <a:chOff x="0" y="0"/>
          <a:chExt cx="0" cy="0"/>
        </a:xfrm>
      </p:grpSpPr>
      <p:sp>
        <p:nvSpPr>
          <p:cNvPr id="445" name="Google Shape;445;p44"/>
          <p:cNvSpPr/>
          <p:nvPr/>
        </p:nvSpPr>
        <p:spPr>
          <a:xfrm flipH="1" rot="10800000">
            <a:off x="0" y="-135"/>
            <a:ext cx="9144000" cy="651300"/>
          </a:xfrm>
          <a:prstGeom prst="rect">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sp>
        <p:nvSpPr>
          <p:cNvPr id="446" name="Google Shape;446;p44"/>
          <p:cNvSpPr txBox="1"/>
          <p:nvPr/>
        </p:nvSpPr>
        <p:spPr>
          <a:xfrm>
            <a:off x="282607" y="153038"/>
            <a:ext cx="8182500" cy="3462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800"/>
              <a:buFont typeface="Arial"/>
              <a:buNone/>
            </a:pPr>
            <a:r>
              <a:rPr lang="en" sz="1800">
                <a:solidFill>
                  <a:schemeClr val="lt1"/>
                </a:solidFill>
              </a:rPr>
              <a:t>Power Subsystem Voltage Test</a:t>
            </a:r>
            <a:endParaRPr sz="1800">
              <a:solidFill>
                <a:schemeClr val="lt1"/>
              </a:solidFill>
            </a:endParaRPr>
          </a:p>
        </p:txBody>
      </p:sp>
      <p:pic>
        <p:nvPicPr>
          <p:cNvPr id="447" name="Google Shape;447;p44"/>
          <p:cNvPicPr preferRelativeResize="0"/>
          <p:nvPr/>
        </p:nvPicPr>
        <p:blipFill rotWithShape="1">
          <a:blip r:embed="rId3">
            <a:alphaModFix/>
          </a:blip>
          <a:srcRect b="0" l="0" r="0" t="0"/>
          <a:stretch/>
        </p:blipFill>
        <p:spPr>
          <a:xfrm>
            <a:off x="8668132" y="175364"/>
            <a:ext cx="203481" cy="292358"/>
          </a:xfrm>
          <a:prstGeom prst="rect">
            <a:avLst/>
          </a:prstGeom>
          <a:noFill/>
          <a:ln>
            <a:noFill/>
          </a:ln>
        </p:spPr>
      </p:pic>
      <p:sp>
        <p:nvSpPr>
          <p:cNvPr id="448" name="Google Shape;448;p44"/>
          <p:cNvSpPr txBox="1"/>
          <p:nvPr/>
        </p:nvSpPr>
        <p:spPr>
          <a:xfrm>
            <a:off x="7001698" y="4893286"/>
            <a:ext cx="1855200" cy="1770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None/>
            </a:pPr>
            <a:r>
              <a:rPr b="0" i="0" lang="en" sz="700" u="none" cap="none" strike="noStrike">
                <a:solidFill>
                  <a:srgbClr val="13294B"/>
                </a:solidFill>
                <a:latin typeface="Arial"/>
                <a:ea typeface="Arial"/>
                <a:cs typeface="Arial"/>
                <a:sym typeface="Arial"/>
              </a:rPr>
              <a:t>GRAINGER ENGINEERING</a:t>
            </a:r>
            <a:endParaRPr sz="1100"/>
          </a:p>
        </p:txBody>
      </p:sp>
      <p:sp>
        <p:nvSpPr>
          <p:cNvPr id="449" name="Google Shape;449;p44"/>
          <p:cNvSpPr txBox="1"/>
          <p:nvPr/>
        </p:nvSpPr>
        <p:spPr>
          <a:xfrm>
            <a:off x="282605" y="4893286"/>
            <a:ext cx="5993400" cy="177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b="0" i="0" lang="en" sz="700" u="none" cap="none" strike="noStrike">
                <a:solidFill>
                  <a:srgbClr val="13294B"/>
                </a:solidFill>
                <a:latin typeface="Arial"/>
                <a:ea typeface="Arial"/>
                <a:cs typeface="Arial"/>
                <a:sym typeface="Arial"/>
              </a:rPr>
              <a:t>ELECTRICAL &amp; COMPUTER ENGINEERING</a:t>
            </a:r>
            <a:endParaRPr sz="1100"/>
          </a:p>
        </p:txBody>
      </p:sp>
      <p:grpSp>
        <p:nvGrpSpPr>
          <p:cNvPr id="450" name="Google Shape;450;p44"/>
          <p:cNvGrpSpPr/>
          <p:nvPr/>
        </p:nvGrpSpPr>
        <p:grpSpPr>
          <a:xfrm>
            <a:off x="3046069" y="4951153"/>
            <a:ext cx="3929036" cy="52875"/>
            <a:chOff x="4028175" y="6601537"/>
            <a:chExt cx="5238715" cy="70500"/>
          </a:xfrm>
        </p:grpSpPr>
        <p:cxnSp>
          <p:nvCxnSpPr>
            <p:cNvPr id="451" name="Google Shape;451;p44"/>
            <p:cNvCxnSpPr/>
            <p:nvPr/>
          </p:nvCxnSpPr>
          <p:spPr>
            <a:xfrm rot="10800000">
              <a:off x="4028175" y="6639606"/>
              <a:ext cx="5169900" cy="0"/>
            </a:xfrm>
            <a:prstGeom prst="straightConnector1">
              <a:avLst/>
            </a:prstGeom>
            <a:noFill/>
            <a:ln cap="flat" cmpd="sng" w="9525">
              <a:solidFill>
                <a:srgbClr val="13294B"/>
              </a:solidFill>
              <a:prstDash val="solid"/>
              <a:round/>
              <a:headEnd len="sm" w="sm" type="none"/>
              <a:tailEnd len="sm" w="sm" type="none"/>
            </a:ln>
          </p:spPr>
        </p:cxnSp>
        <p:sp>
          <p:nvSpPr>
            <p:cNvPr id="452" name="Google Shape;452;p44"/>
            <p:cNvSpPr/>
            <p:nvPr/>
          </p:nvSpPr>
          <p:spPr>
            <a:xfrm>
              <a:off x="9196390" y="6601537"/>
              <a:ext cx="70500" cy="70500"/>
            </a:xfrm>
            <a:prstGeom prst="ellipse">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t/>
              </a:r>
              <a:endParaRPr b="0" i="0" sz="1100" u="none" cap="none" strike="noStrike">
                <a:solidFill>
                  <a:schemeClr val="lt1"/>
                </a:solidFill>
                <a:latin typeface="Arial"/>
                <a:ea typeface="Arial"/>
                <a:cs typeface="Arial"/>
                <a:sym typeface="Arial"/>
              </a:endParaRPr>
            </a:p>
          </p:txBody>
        </p:sp>
      </p:grpSp>
      <p:pic>
        <p:nvPicPr>
          <p:cNvPr id="453" name="Google Shape;453;p44" title="Screenshot 2025-05-05 at 12.24.30 PM.png"/>
          <p:cNvPicPr preferRelativeResize="0"/>
          <p:nvPr/>
        </p:nvPicPr>
        <p:blipFill>
          <a:blip r:embed="rId4">
            <a:alphaModFix/>
          </a:blip>
          <a:stretch>
            <a:fillRect/>
          </a:stretch>
        </p:blipFill>
        <p:spPr>
          <a:xfrm>
            <a:off x="282600" y="1394350"/>
            <a:ext cx="4197274" cy="2354801"/>
          </a:xfrm>
          <a:prstGeom prst="rect">
            <a:avLst/>
          </a:prstGeom>
          <a:noFill/>
          <a:ln>
            <a:noFill/>
          </a:ln>
        </p:spPr>
      </p:pic>
      <p:pic>
        <p:nvPicPr>
          <p:cNvPr id="454" name="Google Shape;454;p44" title="Screenshot 2025-05-05 at 12.25.04 PM.png"/>
          <p:cNvPicPr preferRelativeResize="0"/>
          <p:nvPr/>
        </p:nvPicPr>
        <p:blipFill>
          <a:blip r:embed="rId5">
            <a:alphaModFix/>
          </a:blip>
          <a:stretch>
            <a:fillRect/>
          </a:stretch>
        </p:blipFill>
        <p:spPr>
          <a:xfrm>
            <a:off x="4572000" y="1391675"/>
            <a:ext cx="4197274" cy="2352757"/>
          </a:xfrm>
          <a:prstGeom prst="rect">
            <a:avLst/>
          </a:prstGeom>
          <a:noFill/>
          <a:ln>
            <a:noFill/>
          </a:ln>
        </p:spPr>
      </p:pic>
      <p:sp>
        <p:nvSpPr>
          <p:cNvPr id="455" name="Google Shape;455;p44"/>
          <p:cNvSpPr/>
          <p:nvPr/>
        </p:nvSpPr>
        <p:spPr>
          <a:xfrm>
            <a:off x="2832650" y="2501350"/>
            <a:ext cx="836700" cy="2484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456" name="Google Shape;456;p44"/>
          <p:cNvSpPr/>
          <p:nvPr/>
        </p:nvSpPr>
        <p:spPr>
          <a:xfrm>
            <a:off x="7084925" y="2572063"/>
            <a:ext cx="836700" cy="2484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457" name="Google Shape;457;p44"/>
          <p:cNvSpPr txBox="1"/>
          <p:nvPr/>
        </p:nvSpPr>
        <p:spPr>
          <a:xfrm>
            <a:off x="2472500" y="3843100"/>
            <a:ext cx="1557000" cy="397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chemeClr val="dk1"/>
                </a:solidFill>
              </a:rPr>
              <a:t>3.5 V, 5 mA</a:t>
            </a:r>
            <a:endParaRPr>
              <a:solidFill>
                <a:schemeClr val="dk1"/>
              </a:solidFill>
            </a:endParaRPr>
          </a:p>
        </p:txBody>
      </p:sp>
      <p:sp>
        <p:nvSpPr>
          <p:cNvPr id="458" name="Google Shape;458;p44"/>
          <p:cNvSpPr txBox="1"/>
          <p:nvPr/>
        </p:nvSpPr>
        <p:spPr>
          <a:xfrm>
            <a:off x="6724775" y="3843100"/>
            <a:ext cx="1557000" cy="397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chemeClr val="dk1"/>
                </a:solidFill>
              </a:rPr>
              <a:t>1</a:t>
            </a:r>
            <a:r>
              <a:rPr lang="en">
                <a:solidFill>
                  <a:schemeClr val="dk1"/>
                </a:solidFill>
              </a:rPr>
              <a:t>.5 V, 13 mA</a:t>
            </a:r>
            <a:endParaRPr>
              <a:solidFill>
                <a:schemeClr val="dk1"/>
              </a:solidFill>
            </a:endParaRPr>
          </a:p>
        </p:txBody>
      </p:sp>
      <p:cxnSp>
        <p:nvCxnSpPr>
          <p:cNvPr id="459" name="Google Shape;459;p44"/>
          <p:cNvCxnSpPr>
            <a:stCxn id="457" idx="0"/>
            <a:endCxn id="455" idx="4"/>
          </p:cNvCxnSpPr>
          <p:nvPr/>
        </p:nvCxnSpPr>
        <p:spPr>
          <a:xfrm rot="10800000">
            <a:off x="3251000" y="2749900"/>
            <a:ext cx="0" cy="1093200"/>
          </a:xfrm>
          <a:prstGeom prst="straightConnector1">
            <a:avLst/>
          </a:prstGeom>
          <a:noFill/>
          <a:ln cap="flat" cmpd="sng" w="9525">
            <a:solidFill>
              <a:srgbClr val="FF0000"/>
            </a:solidFill>
            <a:prstDash val="solid"/>
            <a:round/>
            <a:headEnd len="med" w="med" type="none"/>
            <a:tailEnd len="med" w="med" type="triangle"/>
          </a:ln>
        </p:spPr>
      </p:cxnSp>
      <p:cxnSp>
        <p:nvCxnSpPr>
          <p:cNvPr id="460" name="Google Shape;460;p44"/>
          <p:cNvCxnSpPr/>
          <p:nvPr/>
        </p:nvCxnSpPr>
        <p:spPr>
          <a:xfrm rot="10800000">
            <a:off x="7503275" y="2820475"/>
            <a:ext cx="0" cy="1093200"/>
          </a:xfrm>
          <a:prstGeom prst="straightConnector1">
            <a:avLst/>
          </a:prstGeom>
          <a:noFill/>
          <a:ln cap="flat" cmpd="sng" w="9525">
            <a:solidFill>
              <a:srgbClr val="FF0000"/>
            </a:solidFill>
            <a:prstDash val="solid"/>
            <a:round/>
            <a:headEnd len="med" w="med" type="none"/>
            <a:tailEnd len="med" w="med" type="triangle"/>
          </a:ln>
        </p:spPr>
      </p:cxnSp>
      <p:sp>
        <p:nvSpPr>
          <p:cNvPr id="461" name="Google Shape;461;p44"/>
          <p:cNvSpPr txBox="1"/>
          <p:nvPr>
            <p:ph idx="12" type="sldNum"/>
          </p:nvPr>
        </p:nvSpPr>
        <p:spPr>
          <a:xfrm>
            <a:off x="6457950" y="4767263"/>
            <a:ext cx="20574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SzPts val="900"/>
              <a:buFont typeface="Arial"/>
              <a:buNone/>
            </a:pPr>
            <a:fld id="{00000000-1234-1234-1234-123412341234}" type="slidenum">
              <a:rPr lang="en"/>
              <a:t>‹#›</a:t>
            </a:fld>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5" name="Shape 465"/>
        <p:cNvGrpSpPr/>
        <p:nvPr/>
      </p:nvGrpSpPr>
      <p:grpSpPr>
        <a:xfrm>
          <a:off x="0" y="0"/>
          <a:ext cx="0" cy="0"/>
          <a:chOff x="0" y="0"/>
          <a:chExt cx="0" cy="0"/>
        </a:xfrm>
      </p:grpSpPr>
      <p:sp>
        <p:nvSpPr>
          <p:cNvPr id="466" name="Google Shape;466;p45"/>
          <p:cNvSpPr/>
          <p:nvPr/>
        </p:nvSpPr>
        <p:spPr>
          <a:xfrm flipH="1" rot="10800000">
            <a:off x="0" y="-135"/>
            <a:ext cx="9144000" cy="651300"/>
          </a:xfrm>
          <a:prstGeom prst="rect">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sp>
        <p:nvSpPr>
          <p:cNvPr id="467" name="Google Shape;467;p45"/>
          <p:cNvSpPr txBox="1"/>
          <p:nvPr/>
        </p:nvSpPr>
        <p:spPr>
          <a:xfrm>
            <a:off x="282607" y="153038"/>
            <a:ext cx="8182500" cy="3462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800"/>
              <a:buFont typeface="Arial"/>
              <a:buNone/>
            </a:pPr>
            <a:r>
              <a:rPr lang="en" sz="1800">
                <a:solidFill>
                  <a:schemeClr val="lt1"/>
                </a:solidFill>
              </a:rPr>
              <a:t>Sensing Subsystem Quiet Room Test</a:t>
            </a:r>
            <a:endParaRPr sz="1800">
              <a:solidFill>
                <a:schemeClr val="lt1"/>
              </a:solidFill>
            </a:endParaRPr>
          </a:p>
        </p:txBody>
      </p:sp>
      <p:pic>
        <p:nvPicPr>
          <p:cNvPr id="468" name="Google Shape;468;p45"/>
          <p:cNvPicPr preferRelativeResize="0"/>
          <p:nvPr/>
        </p:nvPicPr>
        <p:blipFill rotWithShape="1">
          <a:blip r:embed="rId3">
            <a:alphaModFix/>
          </a:blip>
          <a:srcRect b="0" l="0" r="0" t="0"/>
          <a:stretch/>
        </p:blipFill>
        <p:spPr>
          <a:xfrm>
            <a:off x="8668132" y="175364"/>
            <a:ext cx="203481" cy="292358"/>
          </a:xfrm>
          <a:prstGeom prst="rect">
            <a:avLst/>
          </a:prstGeom>
          <a:noFill/>
          <a:ln>
            <a:noFill/>
          </a:ln>
        </p:spPr>
      </p:pic>
      <p:sp>
        <p:nvSpPr>
          <p:cNvPr id="469" name="Google Shape;469;p45"/>
          <p:cNvSpPr txBox="1"/>
          <p:nvPr/>
        </p:nvSpPr>
        <p:spPr>
          <a:xfrm>
            <a:off x="7001698" y="4893286"/>
            <a:ext cx="1855200" cy="1770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None/>
            </a:pPr>
            <a:r>
              <a:rPr b="0" i="0" lang="en" sz="700" u="none" cap="none" strike="noStrike">
                <a:solidFill>
                  <a:srgbClr val="13294B"/>
                </a:solidFill>
                <a:latin typeface="Arial"/>
                <a:ea typeface="Arial"/>
                <a:cs typeface="Arial"/>
                <a:sym typeface="Arial"/>
              </a:rPr>
              <a:t>GRAINGER ENGINEERING</a:t>
            </a:r>
            <a:endParaRPr sz="1100"/>
          </a:p>
        </p:txBody>
      </p:sp>
      <p:sp>
        <p:nvSpPr>
          <p:cNvPr id="470" name="Google Shape;470;p45"/>
          <p:cNvSpPr txBox="1"/>
          <p:nvPr/>
        </p:nvSpPr>
        <p:spPr>
          <a:xfrm>
            <a:off x="282605" y="4893286"/>
            <a:ext cx="5993400" cy="177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b="0" i="0" lang="en" sz="700" u="none" cap="none" strike="noStrike">
                <a:solidFill>
                  <a:srgbClr val="13294B"/>
                </a:solidFill>
                <a:latin typeface="Arial"/>
                <a:ea typeface="Arial"/>
                <a:cs typeface="Arial"/>
                <a:sym typeface="Arial"/>
              </a:rPr>
              <a:t>ELECTRICAL &amp; COMPUTER ENGINEERING</a:t>
            </a:r>
            <a:endParaRPr sz="1100"/>
          </a:p>
        </p:txBody>
      </p:sp>
      <p:grpSp>
        <p:nvGrpSpPr>
          <p:cNvPr id="471" name="Google Shape;471;p45"/>
          <p:cNvGrpSpPr/>
          <p:nvPr/>
        </p:nvGrpSpPr>
        <p:grpSpPr>
          <a:xfrm>
            <a:off x="3046069" y="4951153"/>
            <a:ext cx="3929036" cy="52875"/>
            <a:chOff x="4028175" y="6601537"/>
            <a:chExt cx="5238715" cy="70500"/>
          </a:xfrm>
        </p:grpSpPr>
        <p:cxnSp>
          <p:nvCxnSpPr>
            <p:cNvPr id="472" name="Google Shape;472;p45"/>
            <p:cNvCxnSpPr/>
            <p:nvPr/>
          </p:nvCxnSpPr>
          <p:spPr>
            <a:xfrm rot="10800000">
              <a:off x="4028175" y="6639606"/>
              <a:ext cx="5169900" cy="0"/>
            </a:xfrm>
            <a:prstGeom prst="straightConnector1">
              <a:avLst/>
            </a:prstGeom>
            <a:noFill/>
            <a:ln cap="flat" cmpd="sng" w="9525">
              <a:solidFill>
                <a:srgbClr val="13294B"/>
              </a:solidFill>
              <a:prstDash val="solid"/>
              <a:round/>
              <a:headEnd len="sm" w="sm" type="none"/>
              <a:tailEnd len="sm" w="sm" type="none"/>
            </a:ln>
          </p:spPr>
        </p:cxnSp>
        <p:sp>
          <p:nvSpPr>
            <p:cNvPr id="473" name="Google Shape;473;p45"/>
            <p:cNvSpPr/>
            <p:nvPr/>
          </p:nvSpPr>
          <p:spPr>
            <a:xfrm>
              <a:off x="9196390" y="6601537"/>
              <a:ext cx="70500" cy="70500"/>
            </a:xfrm>
            <a:prstGeom prst="ellipse">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t/>
              </a:r>
              <a:endParaRPr b="0" i="0" sz="1100" u="none" cap="none" strike="noStrike">
                <a:solidFill>
                  <a:schemeClr val="lt1"/>
                </a:solidFill>
                <a:latin typeface="Arial"/>
                <a:ea typeface="Arial"/>
                <a:cs typeface="Arial"/>
                <a:sym typeface="Arial"/>
              </a:endParaRPr>
            </a:p>
          </p:txBody>
        </p:sp>
      </p:grpSp>
      <p:pic>
        <p:nvPicPr>
          <p:cNvPr id="474" name="Google Shape;474;p45" title="IMG_4635.JPG"/>
          <p:cNvPicPr preferRelativeResize="0"/>
          <p:nvPr/>
        </p:nvPicPr>
        <p:blipFill>
          <a:blip r:embed="rId4">
            <a:alphaModFix/>
          </a:blip>
          <a:stretch>
            <a:fillRect/>
          </a:stretch>
        </p:blipFill>
        <p:spPr>
          <a:xfrm>
            <a:off x="152400" y="803575"/>
            <a:ext cx="4444124" cy="3333085"/>
          </a:xfrm>
          <a:prstGeom prst="rect">
            <a:avLst/>
          </a:prstGeom>
          <a:noFill/>
          <a:ln>
            <a:noFill/>
          </a:ln>
        </p:spPr>
      </p:pic>
      <p:pic>
        <p:nvPicPr>
          <p:cNvPr id="475" name="Google Shape;475;p45" title="IMG_4636.JPG"/>
          <p:cNvPicPr preferRelativeResize="0"/>
          <p:nvPr/>
        </p:nvPicPr>
        <p:blipFill>
          <a:blip r:embed="rId5">
            <a:alphaModFix/>
          </a:blip>
          <a:stretch>
            <a:fillRect/>
          </a:stretch>
        </p:blipFill>
        <p:spPr>
          <a:xfrm>
            <a:off x="4547473" y="803565"/>
            <a:ext cx="4444129" cy="3333097"/>
          </a:xfrm>
          <a:prstGeom prst="rect">
            <a:avLst/>
          </a:prstGeom>
          <a:noFill/>
          <a:ln>
            <a:noFill/>
          </a:ln>
        </p:spPr>
      </p:pic>
      <p:sp>
        <p:nvSpPr>
          <p:cNvPr id="476" name="Google Shape;476;p45"/>
          <p:cNvSpPr/>
          <p:nvPr/>
        </p:nvSpPr>
        <p:spPr>
          <a:xfrm>
            <a:off x="2418775" y="1664825"/>
            <a:ext cx="627300" cy="6513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477" name="Google Shape;477;p45"/>
          <p:cNvSpPr txBox="1"/>
          <p:nvPr/>
        </p:nvSpPr>
        <p:spPr>
          <a:xfrm>
            <a:off x="955050" y="4212675"/>
            <a:ext cx="6837600" cy="54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Device Testing with Charlie Nudelman in the Speech and Hearing Sciences Building</a:t>
            </a:r>
            <a:endParaRPr>
              <a:solidFill>
                <a:schemeClr val="dk1"/>
              </a:solidFill>
            </a:endParaRPr>
          </a:p>
        </p:txBody>
      </p:sp>
      <p:sp>
        <p:nvSpPr>
          <p:cNvPr id="478" name="Google Shape;478;p45"/>
          <p:cNvSpPr txBox="1"/>
          <p:nvPr>
            <p:ph idx="12" type="sldNum"/>
          </p:nvPr>
        </p:nvSpPr>
        <p:spPr>
          <a:xfrm>
            <a:off x="6457950" y="4767263"/>
            <a:ext cx="20574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SzPts val="900"/>
              <a:buFont typeface="Arial"/>
              <a:buNone/>
            </a:pPr>
            <a:fld id="{00000000-1234-1234-1234-123412341234}" type="slidenum">
              <a:rPr lang="en"/>
              <a:t>‹#›</a:t>
            </a:fld>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2" name="Shape 482"/>
        <p:cNvGrpSpPr/>
        <p:nvPr/>
      </p:nvGrpSpPr>
      <p:grpSpPr>
        <a:xfrm>
          <a:off x="0" y="0"/>
          <a:ext cx="0" cy="0"/>
          <a:chOff x="0" y="0"/>
          <a:chExt cx="0" cy="0"/>
        </a:xfrm>
      </p:grpSpPr>
      <p:sp>
        <p:nvSpPr>
          <p:cNvPr id="483" name="Google Shape;483;p46"/>
          <p:cNvSpPr/>
          <p:nvPr/>
        </p:nvSpPr>
        <p:spPr>
          <a:xfrm flipH="1" rot="10800000">
            <a:off x="0" y="-135"/>
            <a:ext cx="9144000" cy="651300"/>
          </a:xfrm>
          <a:prstGeom prst="rect">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sp>
        <p:nvSpPr>
          <p:cNvPr id="484" name="Google Shape;484;p46"/>
          <p:cNvSpPr txBox="1"/>
          <p:nvPr/>
        </p:nvSpPr>
        <p:spPr>
          <a:xfrm>
            <a:off x="282607" y="153038"/>
            <a:ext cx="8182500" cy="346200"/>
          </a:xfrm>
          <a:prstGeom prst="rect">
            <a:avLst/>
          </a:prstGeom>
          <a:noFill/>
          <a:ln>
            <a:noFill/>
          </a:ln>
        </p:spPr>
        <p:txBody>
          <a:bodyPr anchorCtr="0" anchor="t" bIns="34275" lIns="68575" spcFirstLastPara="1" rIns="68575" wrap="square" tIns="34275">
            <a:spAutoFit/>
          </a:bodyPr>
          <a:lstStyle/>
          <a:p>
            <a:pPr indent="0" lvl="0" marL="0" rtl="0" algn="l">
              <a:spcBef>
                <a:spcPts val="0"/>
              </a:spcBef>
              <a:spcAft>
                <a:spcPts val="0"/>
              </a:spcAft>
              <a:buClr>
                <a:schemeClr val="dk1"/>
              </a:buClr>
              <a:buSzPts val="1800"/>
              <a:buFont typeface="Arial"/>
              <a:buNone/>
            </a:pPr>
            <a:r>
              <a:rPr lang="en" sz="1800">
                <a:solidFill>
                  <a:schemeClr val="lt1"/>
                </a:solidFill>
              </a:rPr>
              <a:t>Sensing Subsystem Quiet Room Test Results</a:t>
            </a:r>
            <a:endParaRPr sz="1800">
              <a:solidFill>
                <a:schemeClr val="lt1"/>
              </a:solidFill>
            </a:endParaRPr>
          </a:p>
        </p:txBody>
      </p:sp>
      <p:pic>
        <p:nvPicPr>
          <p:cNvPr id="485" name="Google Shape;485;p46"/>
          <p:cNvPicPr preferRelativeResize="0"/>
          <p:nvPr/>
        </p:nvPicPr>
        <p:blipFill rotWithShape="1">
          <a:blip r:embed="rId3">
            <a:alphaModFix/>
          </a:blip>
          <a:srcRect b="0" l="0" r="0" t="0"/>
          <a:stretch/>
        </p:blipFill>
        <p:spPr>
          <a:xfrm>
            <a:off x="8668132" y="175364"/>
            <a:ext cx="203481" cy="292358"/>
          </a:xfrm>
          <a:prstGeom prst="rect">
            <a:avLst/>
          </a:prstGeom>
          <a:noFill/>
          <a:ln>
            <a:noFill/>
          </a:ln>
        </p:spPr>
      </p:pic>
      <p:sp>
        <p:nvSpPr>
          <p:cNvPr id="486" name="Google Shape;486;p46"/>
          <p:cNvSpPr txBox="1"/>
          <p:nvPr/>
        </p:nvSpPr>
        <p:spPr>
          <a:xfrm>
            <a:off x="7001698" y="4893286"/>
            <a:ext cx="1855200" cy="1770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None/>
            </a:pPr>
            <a:r>
              <a:rPr b="0" i="0" lang="en" sz="700" u="none" cap="none" strike="noStrike">
                <a:solidFill>
                  <a:srgbClr val="13294B"/>
                </a:solidFill>
                <a:latin typeface="Arial"/>
                <a:ea typeface="Arial"/>
                <a:cs typeface="Arial"/>
                <a:sym typeface="Arial"/>
              </a:rPr>
              <a:t>GRAINGER ENGINEERING</a:t>
            </a:r>
            <a:endParaRPr sz="1100"/>
          </a:p>
        </p:txBody>
      </p:sp>
      <p:sp>
        <p:nvSpPr>
          <p:cNvPr id="487" name="Google Shape;487;p46"/>
          <p:cNvSpPr txBox="1"/>
          <p:nvPr/>
        </p:nvSpPr>
        <p:spPr>
          <a:xfrm>
            <a:off x="282605" y="4893286"/>
            <a:ext cx="5993400" cy="177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b="0" i="0" lang="en" sz="700" u="none" cap="none" strike="noStrike">
                <a:solidFill>
                  <a:srgbClr val="13294B"/>
                </a:solidFill>
                <a:latin typeface="Arial"/>
                <a:ea typeface="Arial"/>
                <a:cs typeface="Arial"/>
                <a:sym typeface="Arial"/>
              </a:rPr>
              <a:t>ELECTRICAL &amp; COMPUTER ENGINEERING</a:t>
            </a:r>
            <a:endParaRPr sz="1100"/>
          </a:p>
        </p:txBody>
      </p:sp>
      <p:grpSp>
        <p:nvGrpSpPr>
          <p:cNvPr id="488" name="Google Shape;488;p46"/>
          <p:cNvGrpSpPr/>
          <p:nvPr/>
        </p:nvGrpSpPr>
        <p:grpSpPr>
          <a:xfrm>
            <a:off x="3046069" y="4951153"/>
            <a:ext cx="3929036" cy="52875"/>
            <a:chOff x="4028175" y="6601537"/>
            <a:chExt cx="5238715" cy="70500"/>
          </a:xfrm>
        </p:grpSpPr>
        <p:cxnSp>
          <p:nvCxnSpPr>
            <p:cNvPr id="489" name="Google Shape;489;p46"/>
            <p:cNvCxnSpPr/>
            <p:nvPr/>
          </p:nvCxnSpPr>
          <p:spPr>
            <a:xfrm rot="10800000">
              <a:off x="4028175" y="6639606"/>
              <a:ext cx="5169900" cy="0"/>
            </a:xfrm>
            <a:prstGeom prst="straightConnector1">
              <a:avLst/>
            </a:prstGeom>
            <a:noFill/>
            <a:ln cap="flat" cmpd="sng" w="9525">
              <a:solidFill>
                <a:srgbClr val="13294B"/>
              </a:solidFill>
              <a:prstDash val="solid"/>
              <a:round/>
              <a:headEnd len="sm" w="sm" type="none"/>
              <a:tailEnd len="sm" w="sm" type="none"/>
            </a:ln>
          </p:spPr>
        </p:cxnSp>
        <p:sp>
          <p:nvSpPr>
            <p:cNvPr id="490" name="Google Shape;490;p46"/>
            <p:cNvSpPr/>
            <p:nvPr/>
          </p:nvSpPr>
          <p:spPr>
            <a:xfrm>
              <a:off x="9196390" y="6601537"/>
              <a:ext cx="70500" cy="70500"/>
            </a:xfrm>
            <a:prstGeom prst="ellipse">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t/>
              </a:r>
              <a:endParaRPr b="0" i="0" sz="1100" u="none" cap="none" strike="noStrike">
                <a:solidFill>
                  <a:schemeClr val="lt1"/>
                </a:solidFill>
                <a:latin typeface="Arial"/>
                <a:ea typeface="Arial"/>
                <a:cs typeface="Arial"/>
                <a:sym typeface="Arial"/>
              </a:endParaRPr>
            </a:p>
          </p:txBody>
        </p:sp>
      </p:grpSp>
      <p:sp>
        <p:nvSpPr>
          <p:cNvPr id="491" name="Google Shape;491;p46"/>
          <p:cNvSpPr txBox="1"/>
          <p:nvPr>
            <p:ph idx="1" type="body"/>
          </p:nvPr>
        </p:nvSpPr>
        <p:spPr>
          <a:xfrm>
            <a:off x="282607" y="1000709"/>
            <a:ext cx="8383200" cy="3615900"/>
          </a:xfrm>
          <a:prstGeom prst="rect">
            <a:avLst/>
          </a:prstGeom>
          <a:noFill/>
          <a:ln>
            <a:noFill/>
          </a:ln>
        </p:spPr>
        <p:txBody>
          <a:bodyPr anchorCtr="0" anchor="t" bIns="34275" lIns="68575" spcFirstLastPara="1" rIns="68575" wrap="square" tIns="34275">
            <a:noAutofit/>
          </a:bodyPr>
          <a:lstStyle/>
          <a:p>
            <a:pPr indent="-317500" lvl="0" marL="457200" rtl="0" algn="l">
              <a:lnSpc>
                <a:spcPct val="100000"/>
              </a:lnSpc>
              <a:spcBef>
                <a:spcPts val="0"/>
              </a:spcBef>
              <a:spcAft>
                <a:spcPts val="0"/>
              </a:spcAft>
              <a:buSzPts val="1400"/>
              <a:buFont typeface="Arial"/>
              <a:buChar char="●"/>
            </a:pPr>
            <a:r>
              <a:rPr lang="en" sz="1400">
                <a:latin typeface="Arial"/>
                <a:ea typeface="Arial"/>
                <a:cs typeface="Arial"/>
                <a:sym typeface="Arial"/>
              </a:rPr>
              <a:t>We performed five tests where a measurement microphone and our device simultaneously recorded the user’s voice. Then, we analyzed and compared the features</a:t>
            </a:r>
            <a:endParaRPr sz="1400">
              <a:latin typeface="Arial"/>
              <a:ea typeface="Arial"/>
              <a:cs typeface="Arial"/>
              <a:sym typeface="Arial"/>
            </a:endParaRPr>
          </a:p>
          <a:p>
            <a:pPr indent="0" lvl="0" marL="457200" rtl="0" algn="l">
              <a:lnSpc>
                <a:spcPct val="100000"/>
              </a:lnSpc>
              <a:spcBef>
                <a:spcPts val="0"/>
              </a:spcBef>
              <a:spcAft>
                <a:spcPts val="0"/>
              </a:spcAft>
              <a:buNone/>
            </a:pPr>
            <a:r>
              <a:t/>
            </a:r>
            <a:endParaRPr sz="1400">
              <a:latin typeface="Arial"/>
              <a:ea typeface="Arial"/>
              <a:cs typeface="Arial"/>
              <a:sym typeface="Arial"/>
            </a:endParaRPr>
          </a:p>
          <a:p>
            <a:pPr indent="-317500" lvl="0" marL="457200" rtl="0" algn="l">
              <a:lnSpc>
                <a:spcPct val="100000"/>
              </a:lnSpc>
              <a:spcBef>
                <a:spcPts val="0"/>
              </a:spcBef>
              <a:spcAft>
                <a:spcPts val="0"/>
              </a:spcAft>
              <a:buSzPts val="1400"/>
              <a:buFont typeface="Arial"/>
              <a:buChar char="●"/>
            </a:pPr>
            <a:r>
              <a:rPr lang="en" sz="1400">
                <a:latin typeface="Arial"/>
                <a:ea typeface="Arial"/>
                <a:cs typeface="Arial"/>
                <a:sym typeface="Arial"/>
              </a:rPr>
              <a:t>We didn’t fully reach our goal accuracy, but we had promising results</a:t>
            </a:r>
            <a:endParaRPr sz="1400">
              <a:latin typeface="Arial"/>
              <a:ea typeface="Arial"/>
              <a:cs typeface="Arial"/>
              <a:sym typeface="Arial"/>
            </a:endParaRPr>
          </a:p>
          <a:p>
            <a:pPr indent="-317500" lvl="1" marL="914400" rtl="0" algn="l">
              <a:lnSpc>
                <a:spcPct val="100000"/>
              </a:lnSpc>
              <a:spcBef>
                <a:spcPts val="0"/>
              </a:spcBef>
              <a:spcAft>
                <a:spcPts val="0"/>
              </a:spcAft>
              <a:buSzPts val="1400"/>
              <a:buChar char="○"/>
            </a:pPr>
            <a:r>
              <a:rPr lang="en" sz="1400">
                <a:latin typeface="Arial"/>
                <a:ea typeface="Arial"/>
                <a:cs typeface="Arial"/>
                <a:sym typeface="Arial"/>
              </a:rPr>
              <a:t>Goal: </a:t>
            </a:r>
            <a:r>
              <a:rPr lang="en" sz="1400">
                <a:latin typeface="Arial"/>
                <a:ea typeface="Arial"/>
                <a:cs typeface="Arial"/>
                <a:sym typeface="Arial"/>
              </a:rPr>
              <a:t>sound pressure level within 2dB, fundamental frequency within 5Hz, and cepstral peak prominence within 2dB</a:t>
            </a:r>
            <a:endParaRPr sz="1400">
              <a:latin typeface="Arial"/>
              <a:ea typeface="Arial"/>
              <a:cs typeface="Arial"/>
              <a:sym typeface="Arial"/>
            </a:endParaRPr>
          </a:p>
          <a:p>
            <a:pPr indent="0" lvl="0" marL="914400" rtl="0" algn="l">
              <a:lnSpc>
                <a:spcPct val="100000"/>
              </a:lnSpc>
              <a:spcBef>
                <a:spcPts val="0"/>
              </a:spcBef>
              <a:spcAft>
                <a:spcPts val="0"/>
              </a:spcAft>
              <a:buNone/>
            </a:pPr>
            <a:r>
              <a:t/>
            </a:r>
            <a:endParaRPr sz="1400">
              <a:latin typeface="Arial"/>
              <a:ea typeface="Arial"/>
              <a:cs typeface="Arial"/>
              <a:sym typeface="Arial"/>
            </a:endParaRPr>
          </a:p>
        </p:txBody>
      </p:sp>
      <p:graphicFrame>
        <p:nvGraphicFramePr>
          <p:cNvPr id="492" name="Google Shape;492;p46"/>
          <p:cNvGraphicFramePr/>
          <p:nvPr/>
        </p:nvGraphicFramePr>
        <p:xfrm>
          <a:off x="282600" y="2653013"/>
          <a:ext cx="3000000" cy="3000000"/>
        </p:xfrm>
        <a:graphic>
          <a:graphicData uri="http://schemas.openxmlformats.org/drawingml/2006/table">
            <a:tbl>
              <a:tblPr>
                <a:noFill/>
                <a:tableStyleId>{739667DE-164A-4B5D-B5D4-E145DFAC8DEC}</a:tableStyleId>
              </a:tblPr>
              <a:tblGrid>
                <a:gridCol w="998000"/>
                <a:gridCol w="998000"/>
                <a:gridCol w="998000"/>
                <a:gridCol w="998000"/>
              </a:tblGrid>
              <a:tr h="614725">
                <a:tc>
                  <a:txBody>
                    <a:bodyPr/>
                    <a:lstStyle/>
                    <a:p>
                      <a:pPr indent="0" lvl="0" marL="0" rtl="0" algn="l">
                        <a:spcBef>
                          <a:spcPts val="0"/>
                        </a:spcBef>
                        <a:spcAft>
                          <a:spcPts val="0"/>
                        </a:spcAft>
                        <a:buNone/>
                      </a:pPr>
                      <a:r>
                        <a:rPr lang="en" sz="1200"/>
                        <a:t>Clean Passage</a:t>
                      </a:r>
                      <a:endParaRPr sz="1200"/>
                    </a:p>
                  </a:txBody>
                  <a:tcPr marT="91425" marB="91425" marR="91425" marL="91425"/>
                </a:tc>
                <a:tc>
                  <a:txBody>
                    <a:bodyPr/>
                    <a:lstStyle/>
                    <a:p>
                      <a:pPr indent="0" lvl="0" marL="0" rtl="0" algn="l">
                        <a:spcBef>
                          <a:spcPts val="0"/>
                        </a:spcBef>
                        <a:spcAft>
                          <a:spcPts val="0"/>
                        </a:spcAft>
                        <a:buNone/>
                      </a:pPr>
                      <a:r>
                        <a:rPr lang="en" sz="1200"/>
                        <a:t>SPL Average (dB)</a:t>
                      </a:r>
                      <a:endParaRPr sz="1200"/>
                    </a:p>
                  </a:txBody>
                  <a:tcPr marT="91425" marB="91425" marR="91425" marL="91425"/>
                </a:tc>
                <a:tc>
                  <a:txBody>
                    <a:bodyPr/>
                    <a:lstStyle/>
                    <a:p>
                      <a:pPr indent="0" lvl="0" marL="0" rtl="0" algn="l">
                        <a:spcBef>
                          <a:spcPts val="0"/>
                        </a:spcBef>
                        <a:spcAft>
                          <a:spcPts val="0"/>
                        </a:spcAft>
                        <a:buClr>
                          <a:schemeClr val="dk1"/>
                        </a:buClr>
                        <a:buSzPts val="1100"/>
                        <a:buFont typeface="Arial"/>
                        <a:buNone/>
                      </a:pPr>
                      <a:r>
                        <a:rPr lang="en" sz="1200">
                          <a:solidFill>
                            <a:schemeClr val="dk1"/>
                          </a:solidFill>
                        </a:rPr>
                        <a:t>F0 Average</a:t>
                      </a:r>
                      <a:endParaRPr sz="1200">
                        <a:solidFill>
                          <a:schemeClr val="dk1"/>
                        </a:solidFill>
                      </a:endParaRPr>
                    </a:p>
                    <a:p>
                      <a:pPr indent="0" lvl="0" marL="0" rtl="0" algn="l">
                        <a:spcBef>
                          <a:spcPts val="0"/>
                        </a:spcBef>
                        <a:spcAft>
                          <a:spcPts val="0"/>
                        </a:spcAft>
                        <a:buClr>
                          <a:schemeClr val="dk1"/>
                        </a:buClr>
                        <a:buSzPts val="1100"/>
                        <a:buFont typeface="Arial"/>
                        <a:buNone/>
                      </a:pPr>
                      <a:r>
                        <a:rPr lang="en" sz="1200"/>
                        <a:t>(Hz)</a:t>
                      </a:r>
                      <a:endParaRPr sz="1200"/>
                    </a:p>
                  </a:txBody>
                  <a:tcPr marT="91425" marB="91425" marR="91425" marL="91425"/>
                </a:tc>
                <a:tc>
                  <a:txBody>
                    <a:bodyPr/>
                    <a:lstStyle/>
                    <a:p>
                      <a:pPr indent="0" lvl="0" marL="0" rtl="0" algn="l">
                        <a:spcBef>
                          <a:spcPts val="0"/>
                        </a:spcBef>
                        <a:spcAft>
                          <a:spcPts val="0"/>
                        </a:spcAft>
                        <a:buClr>
                          <a:schemeClr val="dk1"/>
                        </a:buClr>
                        <a:buSzPts val="1100"/>
                        <a:buFont typeface="Arial"/>
                        <a:buNone/>
                      </a:pPr>
                      <a:r>
                        <a:rPr lang="en" sz="1200">
                          <a:solidFill>
                            <a:schemeClr val="dk1"/>
                          </a:solidFill>
                        </a:rPr>
                        <a:t>CPP Average (dB)</a:t>
                      </a:r>
                      <a:endParaRPr sz="1200"/>
                    </a:p>
                  </a:txBody>
                  <a:tcPr marT="91425" marB="91425" marR="91425" marL="91425"/>
                </a:tc>
              </a:tr>
              <a:tr h="332950">
                <a:tc>
                  <a:txBody>
                    <a:bodyPr/>
                    <a:lstStyle/>
                    <a:p>
                      <a:pPr indent="0" lvl="0" marL="0" rtl="0" algn="l">
                        <a:spcBef>
                          <a:spcPts val="0"/>
                        </a:spcBef>
                        <a:spcAft>
                          <a:spcPts val="0"/>
                        </a:spcAft>
                        <a:buNone/>
                      </a:pPr>
                      <a:r>
                        <a:rPr lang="en" sz="1200">
                          <a:solidFill>
                            <a:schemeClr val="dk1"/>
                          </a:solidFill>
                        </a:rPr>
                        <a:t>Microphone</a:t>
                      </a:r>
                      <a:endParaRPr sz="1200">
                        <a:solidFill>
                          <a:schemeClr val="dk1"/>
                        </a:solidFill>
                      </a:endParaRPr>
                    </a:p>
                  </a:txBody>
                  <a:tcPr marT="91425" marB="91425" marR="91425" marL="91425"/>
                </a:tc>
                <a:tc>
                  <a:txBody>
                    <a:bodyPr/>
                    <a:lstStyle/>
                    <a:p>
                      <a:pPr indent="0" lvl="0" marL="0" rtl="0" algn="l">
                        <a:spcBef>
                          <a:spcPts val="0"/>
                        </a:spcBef>
                        <a:spcAft>
                          <a:spcPts val="0"/>
                        </a:spcAft>
                        <a:buNone/>
                      </a:pPr>
                      <a:r>
                        <a:rPr lang="en">
                          <a:solidFill>
                            <a:schemeClr val="dk1"/>
                          </a:solidFill>
                        </a:rPr>
                        <a:t>77.5</a:t>
                      </a:r>
                      <a:endParaRPr/>
                    </a:p>
                  </a:txBody>
                  <a:tcPr marT="91425" marB="91425" marR="91425" marL="91425"/>
                </a:tc>
                <a:tc>
                  <a:txBody>
                    <a:bodyPr/>
                    <a:lstStyle/>
                    <a:p>
                      <a:pPr indent="0" lvl="0" marL="0" rtl="0" algn="l">
                        <a:spcBef>
                          <a:spcPts val="0"/>
                        </a:spcBef>
                        <a:spcAft>
                          <a:spcPts val="0"/>
                        </a:spcAft>
                        <a:buNone/>
                      </a:pPr>
                      <a:r>
                        <a:rPr lang="en">
                          <a:solidFill>
                            <a:schemeClr val="dk1"/>
                          </a:solidFill>
                        </a:rPr>
                        <a:t>103.8</a:t>
                      </a:r>
                      <a:endParaRPr/>
                    </a:p>
                  </a:txBody>
                  <a:tcPr marT="91425" marB="91425" marR="91425" marL="91425"/>
                </a:tc>
                <a:tc>
                  <a:txBody>
                    <a:bodyPr/>
                    <a:lstStyle/>
                    <a:p>
                      <a:pPr indent="0" lvl="0" marL="0" rtl="0" algn="l">
                        <a:spcBef>
                          <a:spcPts val="0"/>
                        </a:spcBef>
                        <a:spcAft>
                          <a:spcPts val="0"/>
                        </a:spcAft>
                        <a:buNone/>
                      </a:pPr>
                      <a:r>
                        <a:rPr lang="en">
                          <a:solidFill>
                            <a:schemeClr val="dk1"/>
                          </a:solidFill>
                        </a:rPr>
                        <a:t>12.9</a:t>
                      </a:r>
                      <a:endParaRPr/>
                    </a:p>
                  </a:txBody>
                  <a:tcPr marT="91425" marB="91425" marR="91425" marL="91425"/>
                </a:tc>
              </a:tr>
              <a:tr h="614725">
                <a:tc>
                  <a:txBody>
                    <a:bodyPr/>
                    <a:lstStyle/>
                    <a:p>
                      <a:pPr indent="0" lvl="0" marL="0" rtl="0" algn="l">
                        <a:spcBef>
                          <a:spcPts val="0"/>
                        </a:spcBef>
                        <a:spcAft>
                          <a:spcPts val="0"/>
                        </a:spcAft>
                        <a:buClr>
                          <a:schemeClr val="dk1"/>
                        </a:buClr>
                        <a:buSzPts val="1100"/>
                        <a:buFont typeface="Arial"/>
                        <a:buNone/>
                      </a:pPr>
                      <a:r>
                        <a:rPr lang="en" sz="1200">
                          <a:solidFill>
                            <a:schemeClr val="dk1"/>
                          </a:solidFill>
                        </a:rPr>
                        <a:t>Voice Dosimeter</a:t>
                      </a:r>
                      <a:endParaRPr sz="1200">
                        <a:solidFill>
                          <a:schemeClr val="dk1"/>
                        </a:solidFill>
                      </a:endParaRPr>
                    </a:p>
                    <a:p>
                      <a:pPr indent="0" lvl="0" marL="0" rtl="0" algn="l">
                        <a:spcBef>
                          <a:spcPts val="0"/>
                        </a:spcBef>
                        <a:spcAft>
                          <a:spcPts val="0"/>
                        </a:spcAft>
                        <a:buNone/>
                      </a:pPr>
                      <a:r>
                        <a:t/>
                      </a:r>
                      <a:endParaRPr sz="1200"/>
                    </a:p>
                  </a:txBody>
                  <a:tcPr marT="91425" marB="91425" marR="91425" marL="91425"/>
                </a:tc>
                <a:tc>
                  <a:txBody>
                    <a:bodyPr/>
                    <a:lstStyle/>
                    <a:p>
                      <a:pPr indent="0" lvl="0" marL="0" rtl="0" algn="l">
                        <a:spcBef>
                          <a:spcPts val="0"/>
                        </a:spcBef>
                        <a:spcAft>
                          <a:spcPts val="0"/>
                        </a:spcAft>
                        <a:buNone/>
                      </a:pPr>
                      <a:r>
                        <a:rPr lang="en"/>
                        <a:t>86.1</a:t>
                      </a:r>
                      <a:endParaRPr/>
                    </a:p>
                  </a:txBody>
                  <a:tcPr marT="91425" marB="91425" marR="91425" marL="91425"/>
                </a:tc>
                <a:tc>
                  <a:txBody>
                    <a:bodyPr/>
                    <a:lstStyle/>
                    <a:p>
                      <a:pPr indent="0" lvl="0" marL="0" rtl="0" algn="l">
                        <a:spcBef>
                          <a:spcPts val="0"/>
                        </a:spcBef>
                        <a:spcAft>
                          <a:spcPts val="0"/>
                        </a:spcAft>
                        <a:buNone/>
                      </a:pPr>
                      <a:r>
                        <a:rPr lang="en"/>
                        <a:t>106.6</a:t>
                      </a:r>
                      <a:endParaRPr/>
                    </a:p>
                  </a:txBody>
                  <a:tcPr marT="91425" marB="91425" marR="91425" marL="91425"/>
                </a:tc>
                <a:tc>
                  <a:txBody>
                    <a:bodyPr/>
                    <a:lstStyle/>
                    <a:p>
                      <a:pPr indent="0" lvl="0" marL="0" rtl="0" algn="l">
                        <a:spcBef>
                          <a:spcPts val="0"/>
                        </a:spcBef>
                        <a:spcAft>
                          <a:spcPts val="0"/>
                        </a:spcAft>
                        <a:buNone/>
                      </a:pPr>
                      <a:r>
                        <a:rPr lang="en"/>
                        <a:t>11.9</a:t>
                      </a:r>
                      <a:endParaRPr/>
                    </a:p>
                  </a:txBody>
                  <a:tcPr marT="91425" marB="91425" marR="91425" marL="91425"/>
                </a:tc>
              </a:tr>
            </a:tbl>
          </a:graphicData>
        </a:graphic>
      </p:graphicFrame>
      <p:graphicFrame>
        <p:nvGraphicFramePr>
          <p:cNvPr id="493" name="Google Shape;493;p46"/>
          <p:cNvGraphicFramePr/>
          <p:nvPr/>
        </p:nvGraphicFramePr>
        <p:xfrm>
          <a:off x="4864900" y="2653013"/>
          <a:ext cx="3000000" cy="3000000"/>
        </p:xfrm>
        <a:graphic>
          <a:graphicData uri="http://schemas.openxmlformats.org/drawingml/2006/table">
            <a:tbl>
              <a:tblPr>
                <a:noFill/>
                <a:tableStyleId>{739667DE-164A-4B5D-B5D4-E145DFAC8DEC}</a:tableStyleId>
              </a:tblPr>
              <a:tblGrid>
                <a:gridCol w="998000"/>
                <a:gridCol w="998000"/>
                <a:gridCol w="998000"/>
                <a:gridCol w="998000"/>
              </a:tblGrid>
              <a:tr h="381000">
                <a:tc>
                  <a:txBody>
                    <a:bodyPr/>
                    <a:lstStyle/>
                    <a:p>
                      <a:pPr indent="0" lvl="0" marL="0" rtl="0" algn="l">
                        <a:spcBef>
                          <a:spcPts val="0"/>
                        </a:spcBef>
                        <a:spcAft>
                          <a:spcPts val="0"/>
                        </a:spcAft>
                        <a:buNone/>
                      </a:pPr>
                      <a:r>
                        <a:rPr lang="en" sz="1200"/>
                        <a:t>Passage with white noise</a:t>
                      </a:r>
                      <a:endParaRPr sz="1200"/>
                    </a:p>
                  </a:txBody>
                  <a:tcPr marT="91425" marB="91425" marR="91425" marL="91425"/>
                </a:tc>
                <a:tc>
                  <a:txBody>
                    <a:bodyPr/>
                    <a:lstStyle/>
                    <a:p>
                      <a:pPr indent="0" lvl="0" marL="0" rtl="0" algn="l">
                        <a:spcBef>
                          <a:spcPts val="0"/>
                        </a:spcBef>
                        <a:spcAft>
                          <a:spcPts val="0"/>
                        </a:spcAft>
                        <a:buNone/>
                      </a:pPr>
                      <a:r>
                        <a:rPr lang="en" sz="1200"/>
                        <a:t>SPL Average (dB)</a:t>
                      </a:r>
                      <a:endParaRPr sz="1200"/>
                    </a:p>
                  </a:txBody>
                  <a:tcPr marT="91425" marB="91425" marR="91425" marL="91425"/>
                </a:tc>
                <a:tc>
                  <a:txBody>
                    <a:bodyPr/>
                    <a:lstStyle/>
                    <a:p>
                      <a:pPr indent="0" lvl="0" marL="0" rtl="0" algn="l">
                        <a:spcBef>
                          <a:spcPts val="0"/>
                        </a:spcBef>
                        <a:spcAft>
                          <a:spcPts val="0"/>
                        </a:spcAft>
                        <a:buNone/>
                      </a:pPr>
                      <a:r>
                        <a:rPr lang="en" sz="1200">
                          <a:solidFill>
                            <a:schemeClr val="dk1"/>
                          </a:solidFill>
                        </a:rPr>
                        <a:t>F0 Average</a:t>
                      </a:r>
                      <a:endParaRPr sz="1200">
                        <a:solidFill>
                          <a:schemeClr val="dk1"/>
                        </a:solidFill>
                      </a:endParaRPr>
                    </a:p>
                    <a:p>
                      <a:pPr indent="0" lvl="0" marL="0" rtl="0" algn="l">
                        <a:spcBef>
                          <a:spcPts val="0"/>
                        </a:spcBef>
                        <a:spcAft>
                          <a:spcPts val="0"/>
                        </a:spcAft>
                        <a:buNone/>
                      </a:pPr>
                      <a:r>
                        <a:rPr lang="en" sz="1200">
                          <a:solidFill>
                            <a:schemeClr val="dk1"/>
                          </a:solidFill>
                        </a:rPr>
                        <a:t>(Hz)</a:t>
                      </a:r>
                      <a:endParaRPr sz="1200">
                        <a:solidFill>
                          <a:schemeClr val="dk1"/>
                        </a:solidFill>
                      </a:endParaRPr>
                    </a:p>
                    <a:p>
                      <a:pPr indent="0" lvl="0" marL="0" rtl="0" algn="l">
                        <a:spcBef>
                          <a:spcPts val="0"/>
                        </a:spcBef>
                        <a:spcAft>
                          <a:spcPts val="0"/>
                        </a:spcAft>
                        <a:buNone/>
                      </a:pPr>
                      <a:r>
                        <a:t/>
                      </a:r>
                      <a:endParaRPr sz="1200"/>
                    </a:p>
                  </a:txBody>
                  <a:tcPr marT="91425" marB="91425" marR="91425" marL="91425"/>
                </a:tc>
                <a:tc>
                  <a:txBody>
                    <a:bodyPr/>
                    <a:lstStyle/>
                    <a:p>
                      <a:pPr indent="0" lvl="0" marL="0" rtl="0" algn="l">
                        <a:spcBef>
                          <a:spcPts val="0"/>
                        </a:spcBef>
                        <a:spcAft>
                          <a:spcPts val="0"/>
                        </a:spcAft>
                        <a:buNone/>
                      </a:pPr>
                      <a:r>
                        <a:rPr lang="en" sz="1200">
                          <a:solidFill>
                            <a:schemeClr val="dk1"/>
                          </a:solidFill>
                        </a:rPr>
                        <a:t>CPP Average (dB)</a:t>
                      </a:r>
                      <a:endParaRPr sz="1200"/>
                    </a:p>
                  </a:txBody>
                  <a:tcPr marT="91425" marB="91425" marR="91425" marL="91425"/>
                </a:tc>
              </a:tr>
              <a:tr h="381000">
                <a:tc>
                  <a:txBody>
                    <a:bodyPr/>
                    <a:lstStyle/>
                    <a:p>
                      <a:pPr indent="0" lvl="0" marL="0" rtl="0" algn="l">
                        <a:spcBef>
                          <a:spcPts val="0"/>
                        </a:spcBef>
                        <a:spcAft>
                          <a:spcPts val="0"/>
                        </a:spcAft>
                        <a:buNone/>
                      </a:pPr>
                      <a:r>
                        <a:rPr lang="en" sz="1200">
                          <a:solidFill>
                            <a:schemeClr val="dk1"/>
                          </a:solidFill>
                        </a:rPr>
                        <a:t>Microphone</a:t>
                      </a:r>
                      <a:endParaRPr sz="1200">
                        <a:solidFill>
                          <a:schemeClr val="dk1"/>
                        </a:solidFill>
                      </a:endParaRPr>
                    </a:p>
                  </a:txBody>
                  <a:tcPr marT="91425" marB="91425" marR="91425" marL="91425"/>
                </a:tc>
                <a:tc>
                  <a:txBody>
                    <a:bodyPr/>
                    <a:lstStyle/>
                    <a:p>
                      <a:pPr indent="0" lvl="0" marL="0" rtl="0" algn="l">
                        <a:spcBef>
                          <a:spcPts val="0"/>
                        </a:spcBef>
                        <a:spcAft>
                          <a:spcPts val="0"/>
                        </a:spcAft>
                        <a:buNone/>
                      </a:pPr>
                      <a:r>
                        <a:rPr lang="en">
                          <a:solidFill>
                            <a:schemeClr val="dk1"/>
                          </a:solidFill>
                        </a:rPr>
                        <a:t>80.7</a:t>
                      </a:r>
                      <a:endParaRPr/>
                    </a:p>
                  </a:txBody>
                  <a:tcPr marT="91425" marB="91425" marR="91425" marL="91425"/>
                </a:tc>
                <a:tc>
                  <a:txBody>
                    <a:bodyPr/>
                    <a:lstStyle/>
                    <a:p>
                      <a:pPr indent="0" lvl="0" marL="0" rtl="0" algn="l">
                        <a:spcBef>
                          <a:spcPts val="0"/>
                        </a:spcBef>
                        <a:spcAft>
                          <a:spcPts val="0"/>
                        </a:spcAft>
                        <a:buNone/>
                      </a:pPr>
                      <a:r>
                        <a:rPr lang="en">
                          <a:solidFill>
                            <a:schemeClr val="dk1"/>
                          </a:solidFill>
                        </a:rPr>
                        <a:t>108.1</a:t>
                      </a:r>
                      <a:endParaRPr/>
                    </a:p>
                  </a:txBody>
                  <a:tcPr marT="91425" marB="91425" marR="91425" marL="91425"/>
                </a:tc>
                <a:tc>
                  <a:txBody>
                    <a:bodyPr/>
                    <a:lstStyle/>
                    <a:p>
                      <a:pPr indent="0" lvl="0" marL="0" rtl="0" algn="l">
                        <a:spcBef>
                          <a:spcPts val="0"/>
                        </a:spcBef>
                        <a:spcAft>
                          <a:spcPts val="0"/>
                        </a:spcAft>
                        <a:buNone/>
                      </a:pPr>
                      <a:r>
                        <a:rPr lang="en">
                          <a:solidFill>
                            <a:schemeClr val="dk1"/>
                          </a:solidFill>
                        </a:rPr>
                        <a:t>12.9</a:t>
                      </a:r>
                      <a:endParaRPr/>
                    </a:p>
                  </a:txBody>
                  <a:tcPr marT="91425" marB="91425" marR="91425" marL="91425"/>
                </a:tc>
              </a:tr>
              <a:tr h="381000">
                <a:tc>
                  <a:txBody>
                    <a:bodyPr/>
                    <a:lstStyle/>
                    <a:p>
                      <a:pPr indent="0" lvl="0" marL="0" rtl="0" algn="l">
                        <a:spcBef>
                          <a:spcPts val="0"/>
                        </a:spcBef>
                        <a:spcAft>
                          <a:spcPts val="0"/>
                        </a:spcAft>
                        <a:buNone/>
                      </a:pPr>
                      <a:r>
                        <a:rPr lang="en" sz="1200">
                          <a:solidFill>
                            <a:schemeClr val="dk1"/>
                          </a:solidFill>
                        </a:rPr>
                        <a:t>Voice Dosimeter</a:t>
                      </a:r>
                      <a:endParaRPr sz="1200">
                        <a:solidFill>
                          <a:schemeClr val="dk1"/>
                        </a:solidFill>
                      </a:endParaRPr>
                    </a:p>
                    <a:p>
                      <a:pPr indent="0" lvl="0" marL="0" rtl="0" algn="l">
                        <a:spcBef>
                          <a:spcPts val="0"/>
                        </a:spcBef>
                        <a:spcAft>
                          <a:spcPts val="0"/>
                        </a:spcAft>
                        <a:buNone/>
                      </a:pPr>
                      <a:r>
                        <a:t/>
                      </a:r>
                      <a:endParaRPr sz="1200"/>
                    </a:p>
                  </a:txBody>
                  <a:tcPr marT="91425" marB="91425" marR="91425" marL="91425"/>
                </a:tc>
                <a:tc>
                  <a:txBody>
                    <a:bodyPr/>
                    <a:lstStyle/>
                    <a:p>
                      <a:pPr indent="0" lvl="0" marL="0" rtl="0" algn="l">
                        <a:spcBef>
                          <a:spcPts val="0"/>
                        </a:spcBef>
                        <a:spcAft>
                          <a:spcPts val="0"/>
                        </a:spcAft>
                        <a:buNone/>
                      </a:pPr>
                      <a:r>
                        <a:rPr lang="en"/>
                        <a:t>85.7</a:t>
                      </a:r>
                      <a:endParaRPr/>
                    </a:p>
                  </a:txBody>
                  <a:tcPr marT="91425" marB="91425" marR="91425" marL="91425"/>
                </a:tc>
                <a:tc>
                  <a:txBody>
                    <a:bodyPr/>
                    <a:lstStyle/>
                    <a:p>
                      <a:pPr indent="0" lvl="0" marL="0" rtl="0" algn="l">
                        <a:spcBef>
                          <a:spcPts val="0"/>
                        </a:spcBef>
                        <a:spcAft>
                          <a:spcPts val="0"/>
                        </a:spcAft>
                        <a:buNone/>
                      </a:pPr>
                      <a:r>
                        <a:rPr lang="en"/>
                        <a:t>100.5</a:t>
                      </a:r>
                      <a:endParaRPr/>
                    </a:p>
                  </a:txBody>
                  <a:tcPr marT="91425" marB="91425" marR="91425" marL="91425"/>
                </a:tc>
                <a:tc>
                  <a:txBody>
                    <a:bodyPr/>
                    <a:lstStyle/>
                    <a:p>
                      <a:pPr indent="0" lvl="0" marL="0" rtl="0" algn="l">
                        <a:spcBef>
                          <a:spcPts val="0"/>
                        </a:spcBef>
                        <a:spcAft>
                          <a:spcPts val="0"/>
                        </a:spcAft>
                        <a:buNone/>
                      </a:pPr>
                      <a:r>
                        <a:rPr lang="en"/>
                        <a:t>11.9</a:t>
                      </a:r>
                      <a:endParaRPr/>
                    </a:p>
                  </a:txBody>
                  <a:tcPr marT="91425" marB="91425" marR="91425" marL="91425"/>
                </a:tc>
              </a:tr>
            </a:tbl>
          </a:graphicData>
        </a:graphic>
      </p:graphicFrame>
      <p:sp>
        <p:nvSpPr>
          <p:cNvPr id="494" name="Google Shape;494;p46"/>
          <p:cNvSpPr txBox="1"/>
          <p:nvPr>
            <p:ph idx="12" type="sldNum"/>
          </p:nvPr>
        </p:nvSpPr>
        <p:spPr>
          <a:xfrm>
            <a:off x="6457950" y="4767263"/>
            <a:ext cx="20574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SzPts val="900"/>
              <a:buFont typeface="Arial"/>
              <a:buNone/>
            </a:pPr>
            <a:fld id="{00000000-1234-1234-1234-123412341234}" type="slidenum">
              <a:rPr lang="en"/>
              <a:t>‹#›</a:t>
            </a:fld>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8" name="Shape 498"/>
        <p:cNvGrpSpPr/>
        <p:nvPr/>
      </p:nvGrpSpPr>
      <p:grpSpPr>
        <a:xfrm>
          <a:off x="0" y="0"/>
          <a:ext cx="0" cy="0"/>
          <a:chOff x="0" y="0"/>
          <a:chExt cx="0" cy="0"/>
        </a:xfrm>
      </p:grpSpPr>
      <p:sp>
        <p:nvSpPr>
          <p:cNvPr id="499" name="Google Shape;499;p47"/>
          <p:cNvSpPr/>
          <p:nvPr/>
        </p:nvSpPr>
        <p:spPr>
          <a:xfrm flipH="1" rot="10800000">
            <a:off x="0" y="-135"/>
            <a:ext cx="9144000" cy="651300"/>
          </a:xfrm>
          <a:prstGeom prst="rect">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sp>
        <p:nvSpPr>
          <p:cNvPr id="500" name="Google Shape;500;p47"/>
          <p:cNvSpPr txBox="1"/>
          <p:nvPr/>
        </p:nvSpPr>
        <p:spPr>
          <a:xfrm>
            <a:off x="282607" y="153038"/>
            <a:ext cx="8182500" cy="3462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800"/>
              <a:buFont typeface="Arial"/>
              <a:buNone/>
            </a:pPr>
            <a:r>
              <a:rPr lang="en" sz="1800">
                <a:solidFill>
                  <a:schemeClr val="lt1"/>
                </a:solidFill>
              </a:rPr>
              <a:t>Bluetooth</a:t>
            </a:r>
            <a:r>
              <a:rPr lang="en" sz="1800">
                <a:solidFill>
                  <a:schemeClr val="lt1"/>
                </a:solidFill>
              </a:rPr>
              <a:t> Subsystem</a:t>
            </a:r>
            <a:endParaRPr sz="1800">
              <a:solidFill>
                <a:schemeClr val="lt1"/>
              </a:solidFill>
            </a:endParaRPr>
          </a:p>
        </p:txBody>
      </p:sp>
      <p:pic>
        <p:nvPicPr>
          <p:cNvPr id="501" name="Google Shape;501;p47"/>
          <p:cNvPicPr preferRelativeResize="0"/>
          <p:nvPr/>
        </p:nvPicPr>
        <p:blipFill rotWithShape="1">
          <a:blip r:embed="rId3">
            <a:alphaModFix/>
          </a:blip>
          <a:srcRect b="0" l="0" r="0" t="0"/>
          <a:stretch/>
        </p:blipFill>
        <p:spPr>
          <a:xfrm>
            <a:off x="8668132" y="175364"/>
            <a:ext cx="203481" cy="292358"/>
          </a:xfrm>
          <a:prstGeom prst="rect">
            <a:avLst/>
          </a:prstGeom>
          <a:noFill/>
          <a:ln>
            <a:noFill/>
          </a:ln>
        </p:spPr>
      </p:pic>
      <p:sp>
        <p:nvSpPr>
          <p:cNvPr id="502" name="Google Shape;502;p47"/>
          <p:cNvSpPr txBox="1"/>
          <p:nvPr/>
        </p:nvSpPr>
        <p:spPr>
          <a:xfrm>
            <a:off x="7001698" y="4893286"/>
            <a:ext cx="1855200" cy="1770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None/>
            </a:pPr>
            <a:r>
              <a:rPr b="0" i="0" lang="en" sz="700" u="none" cap="none" strike="noStrike">
                <a:solidFill>
                  <a:srgbClr val="13294B"/>
                </a:solidFill>
                <a:latin typeface="Arial"/>
                <a:ea typeface="Arial"/>
                <a:cs typeface="Arial"/>
                <a:sym typeface="Arial"/>
              </a:rPr>
              <a:t>GRAINGER ENGINEERING</a:t>
            </a:r>
            <a:endParaRPr sz="1100"/>
          </a:p>
        </p:txBody>
      </p:sp>
      <p:sp>
        <p:nvSpPr>
          <p:cNvPr id="503" name="Google Shape;503;p47"/>
          <p:cNvSpPr txBox="1"/>
          <p:nvPr/>
        </p:nvSpPr>
        <p:spPr>
          <a:xfrm>
            <a:off x="282605" y="4893286"/>
            <a:ext cx="5993400" cy="177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b="0" i="0" lang="en" sz="700" u="none" cap="none" strike="noStrike">
                <a:solidFill>
                  <a:srgbClr val="13294B"/>
                </a:solidFill>
                <a:latin typeface="Arial"/>
                <a:ea typeface="Arial"/>
                <a:cs typeface="Arial"/>
                <a:sym typeface="Arial"/>
              </a:rPr>
              <a:t>ELECTRICAL &amp; COMPUTER ENGINEERING</a:t>
            </a:r>
            <a:endParaRPr sz="1100"/>
          </a:p>
        </p:txBody>
      </p:sp>
      <p:grpSp>
        <p:nvGrpSpPr>
          <p:cNvPr id="504" name="Google Shape;504;p47"/>
          <p:cNvGrpSpPr/>
          <p:nvPr/>
        </p:nvGrpSpPr>
        <p:grpSpPr>
          <a:xfrm>
            <a:off x="3046069" y="4951153"/>
            <a:ext cx="3929036" cy="52875"/>
            <a:chOff x="4028175" y="6601537"/>
            <a:chExt cx="5238715" cy="70500"/>
          </a:xfrm>
        </p:grpSpPr>
        <p:cxnSp>
          <p:nvCxnSpPr>
            <p:cNvPr id="505" name="Google Shape;505;p47"/>
            <p:cNvCxnSpPr/>
            <p:nvPr/>
          </p:nvCxnSpPr>
          <p:spPr>
            <a:xfrm rot="10800000">
              <a:off x="4028175" y="6639606"/>
              <a:ext cx="5169900" cy="0"/>
            </a:xfrm>
            <a:prstGeom prst="straightConnector1">
              <a:avLst/>
            </a:prstGeom>
            <a:noFill/>
            <a:ln cap="flat" cmpd="sng" w="9525">
              <a:solidFill>
                <a:srgbClr val="13294B"/>
              </a:solidFill>
              <a:prstDash val="solid"/>
              <a:round/>
              <a:headEnd len="sm" w="sm" type="none"/>
              <a:tailEnd len="sm" w="sm" type="none"/>
            </a:ln>
          </p:spPr>
        </p:cxnSp>
        <p:sp>
          <p:nvSpPr>
            <p:cNvPr id="506" name="Google Shape;506;p47"/>
            <p:cNvSpPr/>
            <p:nvPr/>
          </p:nvSpPr>
          <p:spPr>
            <a:xfrm>
              <a:off x="9196390" y="6601537"/>
              <a:ext cx="70500" cy="70500"/>
            </a:xfrm>
            <a:prstGeom prst="ellipse">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t/>
              </a:r>
              <a:endParaRPr b="0" i="0" sz="1100" u="none" cap="none" strike="noStrike">
                <a:solidFill>
                  <a:schemeClr val="lt1"/>
                </a:solidFill>
                <a:latin typeface="Arial"/>
                <a:ea typeface="Arial"/>
                <a:cs typeface="Arial"/>
                <a:sym typeface="Arial"/>
              </a:endParaRPr>
            </a:p>
          </p:txBody>
        </p:sp>
      </p:grpSp>
      <p:sp>
        <p:nvSpPr>
          <p:cNvPr id="507" name="Google Shape;507;p47"/>
          <p:cNvSpPr txBox="1"/>
          <p:nvPr>
            <p:ph idx="1" type="body"/>
          </p:nvPr>
        </p:nvSpPr>
        <p:spPr>
          <a:xfrm>
            <a:off x="282607" y="1000709"/>
            <a:ext cx="8383200" cy="3615900"/>
          </a:xfrm>
          <a:prstGeom prst="rect">
            <a:avLst/>
          </a:prstGeom>
          <a:noFill/>
          <a:ln>
            <a:noFill/>
          </a:ln>
        </p:spPr>
        <p:txBody>
          <a:bodyPr anchorCtr="0" anchor="t" bIns="34275" lIns="68575" spcFirstLastPara="1" rIns="68575" wrap="square" tIns="34275">
            <a:noAutofit/>
          </a:bodyPr>
          <a:lstStyle/>
          <a:p>
            <a:pPr indent="-317500" lvl="0" marL="457200" rtl="0" algn="l">
              <a:lnSpc>
                <a:spcPct val="100000"/>
              </a:lnSpc>
              <a:spcBef>
                <a:spcPts val="0"/>
              </a:spcBef>
              <a:spcAft>
                <a:spcPts val="0"/>
              </a:spcAft>
              <a:buSzPts val="1400"/>
              <a:buAutoNum type="arabicPeriod"/>
            </a:pPr>
            <a:r>
              <a:rPr lang="en" sz="1400">
                <a:latin typeface="Arial"/>
                <a:ea typeface="Arial"/>
                <a:cs typeface="Arial"/>
                <a:sym typeface="Arial"/>
              </a:rPr>
              <a:t>A</a:t>
            </a:r>
            <a:r>
              <a:rPr lang="en" sz="1400">
                <a:latin typeface="Arial"/>
                <a:ea typeface="Arial"/>
                <a:cs typeface="Arial"/>
                <a:sym typeface="Arial"/>
              </a:rPr>
              <a:t> full end to end (user speaking to website display) latency of 0.41 seconds</a:t>
            </a:r>
            <a:endParaRPr sz="1400">
              <a:latin typeface="Arial"/>
              <a:ea typeface="Arial"/>
              <a:cs typeface="Arial"/>
              <a:sym typeface="Arial"/>
            </a:endParaRPr>
          </a:p>
          <a:p>
            <a:pPr indent="0" lvl="0" marL="0" rtl="0" algn="l">
              <a:lnSpc>
                <a:spcPct val="100000"/>
              </a:lnSpc>
              <a:spcBef>
                <a:spcPts val="0"/>
              </a:spcBef>
              <a:spcAft>
                <a:spcPts val="0"/>
              </a:spcAft>
              <a:buNone/>
            </a:pPr>
            <a:r>
              <a:t/>
            </a:r>
            <a:endParaRPr sz="1400">
              <a:latin typeface="Arial"/>
              <a:ea typeface="Arial"/>
              <a:cs typeface="Arial"/>
              <a:sym typeface="Arial"/>
            </a:endParaRPr>
          </a:p>
          <a:p>
            <a:pPr indent="-317500" lvl="0" marL="457200" rtl="0" algn="l">
              <a:lnSpc>
                <a:spcPct val="100000"/>
              </a:lnSpc>
              <a:spcBef>
                <a:spcPts val="0"/>
              </a:spcBef>
              <a:spcAft>
                <a:spcPts val="0"/>
              </a:spcAft>
              <a:buSzPts val="1400"/>
              <a:buAutoNum type="arabicPeriod"/>
            </a:pPr>
            <a:r>
              <a:rPr lang="en" sz="1400">
                <a:latin typeface="Arial"/>
                <a:ea typeface="Arial"/>
                <a:cs typeface="Arial"/>
                <a:sym typeface="Arial"/>
              </a:rPr>
              <a:t>A maximum transmission range of 15 meters via BLE</a:t>
            </a:r>
            <a:endParaRPr sz="1400">
              <a:latin typeface="Arial"/>
              <a:ea typeface="Arial"/>
              <a:cs typeface="Arial"/>
              <a:sym typeface="Arial"/>
            </a:endParaRPr>
          </a:p>
          <a:p>
            <a:pPr indent="0" lvl="0" marL="0" rtl="0" algn="l">
              <a:lnSpc>
                <a:spcPct val="100000"/>
              </a:lnSpc>
              <a:spcBef>
                <a:spcPts val="0"/>
              </a:spcBef>
              <a:spcAft>
                <a:spcPts val="0"/>
              </a:spcAft>
              <a:buNone/>
            </a:pPr>
            <a:r>
              <a:t/>
            </a:r>
            <a:endParaRPr sz="1400">
              <a:latin typeface="Arial"/>
              <a:ea typeface="Arial"/>
              <a:cs typeface="Arial"/>
              <a:sym typeface="Arial"/>
            </a:endParaRPr>
          </a:p>
        </p:txBody>
      </p:sp>
      <p:pic>
        <p:nvPicPr>
          <p:cNvPr descr="The Bluetooth logo has an awesome ..." id="508" name="Google Shape;508;p47"/>
          <p:cNvPicPr preferRelativeResize="0"/>
          <p:nvPr/>
        </p:nvPicPr>
        <p:blipFill>
          <a:blip r:embed="rId4">
            <a:alphaModFix/>
          </a:blip>
          <a:stretch>
            <a:fillRect/>
          </a:stretch>
        </p:blipFill>
        <p:spPr>
          <a:xfrm>
            <a:off x="863325" y="2653550"/>
            <a:ext cx="2619375" cy="1743075"/>
          </a:xfrm>
          <a:prstGeom prst="rect">
            <a:avLst/>
          </a:prstGeom>
          <a:noFill/>
          <a:ln>
            <a:noFill/>
          </a:ln>
        </p:spPr>
      </p:pic>
      <p:pic>
        <p:nvPicPr>
          <p:cNvPr id="509" name="Google Shape;509;p47"/>
          <p:cNvPicPr preferRelativeResize="0"/>
          <p:nvPr/>
        </p:nvPicPr>
        <p:blipFill rotWithShape="1">
          <a:blip r:embed="rId5">
            <a:alphaModFix/>
          </a:blip>
          <a:srcRect b="0" l="0" r="0" t="3297"/>
          <a:stretch/>
        </p:blipFill>
        <p:spPr>
          <a:xfrm>
            <a:off x="4338609" y="2453625"/>
            <a:ext cx="3885541" cy="2439650"/>
          </a:xfrm>
          <a:prstGeom prst="rect">
            <a:avLst/>
          </a:prstGeom>
          <a:noFill/>
          <a:ln>
            <a:noFill/>
          </a:ln>
        </p:spPr>
      </p:pic>
      <p:sp>
        <p:nvSpPr>
          <p:cNvPr id="510" name="Google Shape;510;p47"/>
          <p:cNvSpPr/>
          <p:nvPr/>
        </p:nvSpPr>
        <p:spPr>
          <a:xfrm>
            <a:off x="6379400" y="4689125"/>
            <a:ext cx="318000" cy="261900"/>
          </a:xfrm>
          <a:prstGeom prst="ellipse">
            <a:avLst/>
          </a:prstGeom>
          <a:noFill/>
          <a:ln cap="flat" cmpd="sng" w="38100">
            <a:solidFill>
              <a:srgbClr val="E84B3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511" name="Google Shape;511;p47"/>
          <p:cNvSpPr txBox="1"/>
          <p:nvPr>
            <p:ph idx="12" type="sldNum"/>
          </p:nvPr>
        </p:nvSpPr>
        <p:spPr>
          <a:xfrm>
            <a:off x="6457950" y="4767263"/>
            <a:ext cx="20574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SzPts val="900"/>
              <a:buFont typeface="Arial"/>
              <a:buNone/>
            </a:pPr>
            <a:fld id="{00000000-1234-1234-1234-123412341234}" type="slidenum">
              <a:rPr lang="en"/>
              <a:t>‹#›</a:t>
            </a:fld>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5" name="Shape 515"/>
        <p:cNvGrpSpPr/>
        <p:nvPr/>
      </p:nvGrpSpPr>
      <p:grpSpPr>
        <a:xfrm>
          <a:off x="0" y="0"/>
          <a:ext cx="0" cy="0"/>
          <a:chOff x="0" y="0"/>
          <a:chExt cx="0" cy="0"/>
        </a:xfrm>
      </p:grpSpPr>
      <p:sp>
        <p:nvSpPr>
          <p:cNvPr id="516" name="Google Shape;516;p48"/>
          <p:cNvSpPr txBox="1"/>
          <p:nvPr>
            <p:ph idx="1" type="body"/>
          </p:nvPr>
        </p:nvSpPr>
        <p:spPr>
          <a:xfrm>
            <a:off x="282607" y="1000709"/>
            <a:ext cx="8383200" cy="3615900"/>
          </a:xfrm>
          <a:prstGeom prst="rect">
            <a:avLst/>
          </a:prstGeom>
          <a:noFill/>
          <a:ln>
            <a:noFill/>
          </a:ln>
        </p:spPr>
        <p:txBody>
          <a:bodyPr anchorCtr="0" anchor="t" bIns="34275" lIns="68575" spcFirstLastPara="1" rIns="68575" wrap="square" tIns="34275">
            <a:noAutofit/>
          </a:bodyPr>
          <a:lstStyle/>
          <a:p>
            <a:pPr indent="-317500" lvl="0" marL="457200" rtl="0" algn="l">
              <a:lnSpc>
                <a:spcPct val="100000"/>
              </a:lnSpc>
              <a:spcBef>
                <a:spcPts val="0"/>
              </a:spcBef>
              <a:spcAft>
                <a:spcPts val="0"/>
              </a:spcAft>
              <a:buSzPts val="1400"/>
              <a:buFont typeface="Arial"/>
              <a:buAutoNum type="arabicPeriod"/>
            </a:pPr>
            <a:r>
              <a:rPr lang="en" sz="1400">
                <a:latin typeface="Arial"/>
                <a:ea typeface="Arial"/>
                <a:cs typeface="Arial"/>
                <a:sym typeface="Arial"/>
              </a:rPr>
              <a:t>Multiple test subjects said that the device was comfortable. </a:t>
            </a:r>
            <a:endParaRPr sz="1400">
              <a:latin typeface="Arial"/>
              <a:ea typeface="Arial"/>
              <a:cs typeface="Arial"/>
              <a:sym typeface="Arial"/>
            </a:endParaRPr>
          </a:p>
          <a:p>
            <a:pPr indent="0" lvl="0" marL="457200" rtl="0" algn="l">
              <a:lnSpc>
                <a:spcPct val="100000"/>
              </a:lnSpc>
              <a:spcBef>
                <a:spcPts val="0"/>
              </a:spcBef>
              <a:spcAft>
                <a:spcPts val="0"/>
              </a:spcAft>
              <a:buNone/>
            </a:pPr>
            <a:r>
              <a:t/>
            </a:r>
            <a:endParaRPr sz="1400">
              <a:latin typeface="Arial"/>
              <a:ea typeface="Arial"/>
              <a:cs typeface="Arial"/>
              <a:sym typeface="Arial"/>
            </a:endParaRPr>
          </a:p>
          <a:p>
            <a:pPr indent="-317500" lvl="0" marL="457200" rtl="0" algn="l">
              <a:lnSpc>
                <a:spcPct val="100000"/>
              </a:lnSpc>
              <a:spcBef>
                <a:spcPts val="0"/>
              </a:spcBef>
              <a:spcAft>
                <a:spcPts val="0"/>
              </a:spcAft>
              <a:buSzPts val="1400"/>
              <a:buFont typeface="Arial"/>
              <a:buAutoNum type="arabicPeriod"/>
            </a:pPr>
            <a:r>
              <a:rPr lang="en" sz="1400">
                <a:latin typeface="Arial"/>
                <a:ea typeface="Arial"/>
                <a:cs typeface="Arial"/>
                <a:sym typeface="Arial"/>
              </a:rPr>
              <a:t>The enclosure taped onto the user’s vocal cords does not impeded data transmission between the device and the web application</a:t>
            </a:r>
            <a:endParaRPr sz="1400">
              <a:latin typeface="Arial"/>
              <a:ea typeface="Arial"/>
              <a:cs typeface="Arial"/>
              <a:sym typeface="Arial"/>
            </a:endParaRPr>
          </a:p>
          <a:p>
            <a:pPr indent="0" lvl="0" marL="457200" rtl="0" algn="l">
              <a:lnSpc>
                <a:spcPct val="100000"/>
              </a:lnSpc>
              <a:spcBef>
                <a:spcPts val="0"/>
              </a:spcBef>
              <a:spcAft>
                <a:spcPts val="0"/>
              </a:spcAft>
              <a:buNone/>
            </a:pPr>
            <a:r>
              <a:t/>
            </a:r>
            <a:endParaRPr sz="1400">
              <a:latin typeface="Arial"/>
              <a:ea typeface="Arial"/>
              <a:cs typeface="Arial"/>
              <a:sym typeface="Arial"/>
            </a:endParaRPr>
          </a:p>
          <a:p>
            <a:pPr indent="-317500" lvl="0" marL="457200" rtl="0" algn="l">
              <a:lnSpc>
                <a:spcPct val="100000"/>
              </a:lnSpc>
              <a:spcBef>
                <a:spcPts val="0"/>
              </a:spcBef>
              <a:spcAft>
                <a:spcPts val="0"/>
              </a:spcAft>
              <a:buSzPts val="1400"/>
              <a:buFont typeface="Arial"/>
              <a:buAutoNum type="arabicPeriod"/>
            </a:pPr>
            <a:r>
              <a:rPr lang="en" sz="1400">
                <a:latin typeface="Arial"/>
                <a:ea typeface="Arial"/>
                <a:cs typeface="Arial"/>
                <a:sym typeface="Arial"/>
              </a:rPr>
              <a:t>The transparent medical dressing stays on for more than 8 hours</a:t>
            </a:r>
            <a:endParaRPr sz="1400">
              <a:latin typeface="Arial"/>
              <a:ea typeface="Arial"/>
              <a:cs typeface="Arial"/>
              <a:sym typeface="Arial"/>
            </a:endParaRPr>
          </a:p>
        </p:txBody>
      </p:sp>
      <p:sp>
        <p:nvSpPr>
          <p:cNvPr id="517" name="Google Shape;517;p48"/>
          <p:cNvSpPr/>
          <p:nvPr/>
        </p:nvSpPr>
        <p:spPr>
          <a:xfrm flipH="1" rot="10800000">
            <a:off x="0" y="-135"/>
            <a:ext cx="9144000" cy="651300"/>
          </a:xfrm>
          <a:prstGeom prst="rect">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sp>
        <p:nvSpPr>
          <p:cNvPr id="518" name="Google Shape;518;p48"/>
          <p:cNvSpPr txBox="1"/>
          <p:nvPr/>
        </p:nvSpPr>
        <p:spPr>
          <a:xfrm>
            <a:off x="282607" y="153038"/>
            <a:ext cx="8182500" cy="3462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800"/>
              <a:buFont typeface="Arial"/>
              <a:buNone/>
            </a:pPr>
            <a:r>
              <a:rPr lang="en" sz="1800">
                <a:solidFill>
                  <a:schemeClr val="lt1"/>
                </a:solidFill>
              </a:rPr>
              <a:t>Mechanical</a:t>
            </a:r>
            <a:r>
              <a:rPr lang="en" sz="1800">
                <a:solidFill>
                  <a:schemeClr val="lt1"/>
                </a:solidFill>
              </a:rPr>
              <a:t> Subsystem</a:t>
            </a:r>
            <a:endParaRPr sz="1800">
              <a:solidFill>
                <a:schemeClr val="lt1"/>
              </a:solidFill>
            </a:endParaRPr>
          </a:p>
        </p:txBody>
      </p:sp>
      <p:pic>
        <p:nvPicPr>
          <p:cNvPr id="519" name="Google Shape;519;p48"/>
          <p:cNvPicPr preferRelativeResize="0"/>
          <p:nvPr/>
        </p:nvPicPr>
        <p:blipFill rotWithShape="1">
          <a:blip r:embed="rId3">
            <a:alphaModFix/>
          </a:blip>
          <a:srcRect b="0" l="0" r="0" t="0"/>
          <a:stretch/>
        </p:blipFill>
        <p:spPr>
          <a:xfrm>
            <a:off x="8668132" y="175364"/>
            <a:ext cx="203481" cy="292358"/>
          </a:xfrm>
          <a:prstGeom prst="rect">
            <a:avLst/>
          </a:prstGeom>
          <a:noFill/>
          <a:ln>
            <a:noFill/>
          </a:ln>
        </p:spPr>
      </p:pic>
      <p:sp>
        <p:nvSpPr>
          <p:cNvPr id="520" name="Google Shape;520;p48"/>
          <p:cNvSpPr txBox="1"/>
          <p:nvPr/>
        </p:nvSpPr>
        <p:spPr>
          <a:xfrm>
            <a:off x="7001698" y="4893286"/>
            <a:ext cx="1855200" cy="1770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None/>
            </a:pPr>
            <a:r>
              <a:rPr b="0" i="0" lang="en" sz="700" u="none" cap="none" strike="noStrike">
                <a:solidFill>
                  <a:srgbClr val="13294B"/>
                </a:solidFill>
                <a:latin typeface="Arial"/>
                <a:ea typeface="Arial"/>
                <a:cs typeface="Arial"/>
                <a:sym typeface="Arial"/>
              </a:rPr>
              <a:t>GRAINGER ENGINEERING</a:t>
            </a:r>
            <a:endParaRPr sz="1100"/>
          </a:p>
        </p:txBody>
      </p:sp>
      <p:sp>
        <p:nvSpPr>
          <p:cNvPr id="521" name="Google Shape;521;p48"/>
          <p:cNvSpPr txBox="1"/>
          <p:nvPr/>
        </p:nvSpPr>
        <p:spPr>
          <a:xfrm>
            <a:off x="282605" y="4893286"/>
            <a:ext cx="5993400" cy="177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b="0" i="0" lang="en" sz="700" u="none" cap="none" strike="noStrike">
                <a:solidFill>
                  <a:srgbClr val="13294B"/>
                </a:solidFill>
                <a:latin typeface="Arial"/>
                <a:ea typeface="Arial"/>
                <a:cs typeface="Arial"/>
                <a:sym typeface="Arial"/>
              </a:rPr>
              <a:t>ELECTRICAL &amp; COMPUTER ENGINEERING</a:t>
            </a:r>
            <a:endParaRPr sz="1100"/>
          </a:p>
        </p:txBody>
      </p:sp>
      <p:grpSp>
        <p:nvGrpSpPr>
          <p:cNvPr id="522" name="Google Shape;522;p48"/>
          <p:cNvGrpSpPr/>
          <p:nvPr/>
        </p:nvGrpSpPr>
        <p:grpSpPr>
          <a:xfrm>
            <a:off x="3046069" y="4951153"/>
            <a:ext cx="3929036" cy="52875"/>
            <a:chOff x="4028175" y="6601537"/>
            <a:chExt cx="5238715" cy="70500"/>
          </a:xfrm>
        </p:grpSpPr>
        <p:cxnSp>
          <p:nvCxnSpPr>
            <p:cNvPr id="523" name="Google Shape;523;p48"/>
            <p:cNvCxnSpPr/>
            <p:nvPr/>
          </p:nvCxnSpPr>
          <p:spPr>
            <a:xfrm rot="10800000">
              <a:off x="4028175" y="6639606"/>
              <a:ext cx="5169900" cy="0"/>
            </a:xfrm>
            <a:prstGeom prst="straightConnector1">
              <a:avLst/>
            </a:prstGeom>
            <a:noFill/>
            <a:ln cap="flat" cmpd="sng" w="9525">
              <a:solidFill>
                <a:srgbClr val="13294B"/>
              </a:solidFill>
              <a:prstDash val="solid"/>
              <a:round/>
              <a:headEnd len="sm" w="sm" type="none"/>
              <a:tailEnd len="sm" w="sm" type="none"/>
            </a:ln>
          </p:spPr>
        </p:cxnSp>
        <p:sp>
          <p:nvSpPr>
            <p:cNvPr id="524" name="Google Shape;524;p48"/>
            <p:cNvSpPr/>
            <p:nvPr/>
          </p:nvSpPr>
          <p:spPr>
            <a:xfrm>
              <a:off x="9196390" y="6601537"/>
              <a:ext cx="70500" cy="70500"/>
            </a:xfrm>
            <a:prstGeom prst="ellipse">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t/>
              </a:r>
              <a:endParaRPr b="0" i="0" sz="1100" u="none" cap="none" strike="noStrike">
                <a:solidFill>
                  <a:schemeClr val="lt1"/>
                </a:solidFill>
                <a:latin typeface="Arial"/>
                <a:ea typeface="Arial"/>
                <a:cs typeface="Arial"/>
                <a:sym typeface="Arial"/>
              </a:endParaRPr>
            </a:p>
          </p:txBody>
        </p:sp>
      </p:grpSp>
      <p:pic>
        <p:nvPicPr>
          <p:cNvPr descr="Transparent Film Dressing 4'' x 4.75'', 50 Packs, Waterproof Wound Cover  Bandage, Post Surgical Shower or Tattoo Aftercare Bandage, IV Shield, ..." id="525" name="Google Shape;525;p48"/>
          <p:cNvPicPr preferRelativeResize="0"/>
          <p:nvPr/>
        </p:nvPicPr>
        <p:blipFill>
          <a:blip r:embed="rId4">
            <a:alphaModFix/>
          </a:blip>
          <a:stretch>
            <a:fillRect/>
          </a:stretch>
        </p:blipFill>
        <p:spPr>
          <a:xfrm>
            <a:off x="6335025" y="2335075"/>
            <a:ext cx="2084700" cy="2431000"/>
          </a:xfrm>
          <a:prstGeom prst="rect">
            <a:avLst/>
          </a:prstGeom>
          <a:noFill/>
          <a:ln>
            <a:noFill/>
          </a:ln>
        </p:spPr>
      </p:pic>
      <p:sp>
        <p:nvSpPr>
          <p:cNvPr id="526" name="Google Shape;526;p48"/>
          <p:cNvSpPr txBox="1"/>
          <p:nvPr>
            <p:ph idx="12" type="sldNum"/>
          </p:nvPr>
        </p:nvSpPr>
        <p:spPr>
          <a:xfrm>
            <a:off x="6457950" y="4767263"/>
            <a:ext cx="20574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SzPts val="900"/>
              <a:buFont typeface="Arial"/>
              <a:buNone/>
            </a:pPr>
            <a:fld id="{00000000-1234-1234-1234-123412341234}" type="slidenum">
              <a:rPr lang="en"/>
              <a:t>‹#›</a:t>
            </a:fld>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30" name="Shape 530"/>
        <p:cNvGrpSpPr/>
        <p:nvPr/>
      </p:nvGrpSpPr>
      <p:grpSpPr>
        <a:xfrm>
          <a:off x="0" y="0"/>
          <a:ext cx="0" cy="0"/>
          <a:chOff x="0" y="0"/>
          <a:chExt cx="0" cy="0"/>
        </a:xfrm>
      </p:grpSpPr>
      <p:sp>
        <p:nvSpPr>
          <p:cNvPr id="531" name="Google Shape;531;p49"/>
          <p:cNvSpPr txBox="1"/>
          <p:nvPr/>
        </p:nvSpPr>
        <p:spPr>
          <a:xfrm>
            <a:off x="971550" y="2211368"/>
            <a:ext cx="7200900" cy="808200"/>
          </a:xfrm>
          <a:prstGeom prst="rect">
            <a:avLst/>
          </a:prstGeom>
          <a:noFill/>
          <a:ln>
            <a:noFill/>
          </a:ln>
        </p:spPr>
        <p:txBody>
          <a:bodyPr anchorCtr="0" anchor="ctr"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3400"/>
              <a:buFont typeface="Arial"/>
              <a:buNone/>
            </a:pPr>
            <a:r>
              <a:rPr b="1" lang="en" sz="3400">
                <a:solidFill>
                  <a:srgbClr val="15264B"/>
                </a:solidFill>
              </a:rPr>
              <a:t>Video Demonstration</a:t>
            </a:r>
            <a:endParaRPr sz="1100"/>
          </a:p>
          <a:p>
            <a:pPr indent="0" lvl="0" marL="0" marR="0" rtl="0" algn="l">
              <a:lnSpc>
                <a:spcPct val="100000"/>
              </a:lnSpc>
              <a:spcBef>
                <a:spcPts val="0"/>
              </a:spcBef>
              <a:spcAft>
                <a:spcPts val="0"/>
              </a:spcAft>
              <a:buNone/>
            </a:pPr>
            <a:r>
              <a:t/>
            </a:r>
            <a:endParaRPr b="0" i="0" sz="1400" u="none" cap="none" strike="noStrike">
              <a:solidFill>
                <a:srgbClr val="15264B"/>
              </a:solidFill>
              <a:latin typeface="Arial"/>
              <a:ea typeface="Arial"/>
              <a:cs typeface="Arial"/>
              <a:sym typeface="Arial"/>
            </a:endParaRPr>
          </a:p>
        </p:txBody>
      </p:sp>
      <p:grpSp>
        <p:nvGrpSpPr>
          <p:cNvPr id="532" name="Google Shape;532;p49"/>
          <p:cNvGrpSpPr/>
          <p:nvPr/>
        </p:nvGrpSpPr>
        <p:grpSpPr>
          <a:xfrm>
            <a:off x="2957842" y="2007704"/>
            <a:ext cx="2896227" cy="242134"/>
            <a:chOff x="3943790" y="2676939"/>
            <a:chExt cx="3861636" cy="322845"/>
          </a:xfrm>
        </p:grpSpPr>
        <p:cxnSp>
          <p:nvCxnSpPr>
            <p:cNvPr id="533" name="Google Shape;533;p49"/>
            <p:cNvCxnSpPr/>
            <p:nvPr/>
          </p:nvCxnSpPr>
          <p:spPr>
            <a:xfrm>
              <a:off x="4426226" y="2676939"/>
              <a:ext cx="3379200" cy="0"/>
            </a:xfrm>
            <a:prstGeom prst="straightConnector1">
              <a:avLst/>
            </a:prstGeom>
            <a:noFill/>
            <a:ln cap="flat" cmpd="sng" w="19050">
              <a:solidFill>
                <a:schemeClr val="lt1"/>
              </a:solidFill>
              <a:prstDash val="solid"/>
              <a:round/>
              <a:headEnd len="sm" w="sm" type="none"/>
              <a:tailEnd len="sm" w="sm" type="none"/>
            </a:ln>
          </p:spPr>
        </p:cxnSp>
        <p:cxnSp>
          <p:nvCxnSpPr>
            <p:cNvPr id="534" name="Google Shape;534;p49"/>
            <p:cNvCxnSpPr/>
            <p:nvPr/>
          </p:nvCxnSpPr>
          <p:spPr>
            <a:xfrm flipH="1" rot="10800000">
              <a:off x="3943790" y="2676984"/>
              <a:ext cx="482400" cy="322800"/>
            </a:xfrm>
            <a:prstGeom prst="straightConnector1">
              <a:avLst/>
            </a:prstGeom>
            <a:noFill/>
            <a:ln cap="flat" cmpd="sng" w="19050">
              <a:solidFill>
                <a:schemeClr val="lt1"/>
              </a:solidFill>
              <a:prstDash val="solid"/>
              <a:round/>
              <a:headEnd len="sm" w="sm" type="none"/>
              <a:tailEnd len="sm" w="sm" type="none"/>
            </a:ln>
          </p:spPr>
        </p:cxnSp>
      </p:grpSp>
      <p:pic>
        <p:nvPicPr>
          <p:cNvPr id="535" name="Google Shape;535;p49"/>
          <p:cNvPicPr preferRelativeResize="0"/>
          <p:nvPr/>
        </p:nvPicPr>
        <p:blipFill rotWithShape="1">
          <a:blip r:embed="rId4">
            <a:alphaModFix/>
          </a:blip>
          <a:srcRect b="0" l="0" r="0" t="0"/>
          <a:stretch/>
        </p:blipFill>
        <p:spPr>
          <a:xfrm>
            <a:off x="8668132" y="175364"/>
            <a:ext cx="203481" cy="292358"/>
          </a:xfrm>
          <a:prstGeom prst="rect">
            <a:avLst/>
          </a:prstGeom>
          <a:noFill/>
          <a:ln>
            <a:noFill/>
          </a:ln>
        </p:spPr>
      </p:pic>
      <p:sp>
        <p:nvSpPr>
          <p:cNvPr id="536" name="Google Shape;536;p49"/>
          <p:cNvSpPr txBox="1"/>
          <p:nvPr/>
        </p:nvSpPr>
        <p:spPr>
          <a:xfrm>
            <a:off x="7001698" y="4893286"/>
            <a:ext cx="1855200" cy="1770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None/>
            </a:pPr>
            <a:r>
              <a:rPr b="0" i="0" lang="en" sz="700" u="none" cap="none" strike="noStrike">
                <a:solidFill>
                  <a:srgbClr val="13294B"/>
                </a:solidFill>
                <a:latin typeface="Arial"/>
                <a:ea typeface="Arial"/>
                <a:cs typeface="Arial"/>
                <a:sym typeface="Arial"/>
              </a:rPr>
              <a:t>GRAINGER ENGINEERING</a:t>
            </a:r>
            <a:endParaRPr sz="1100"/>
          </a:p>
        </p:txBody>
      </p:sp>
      <p:sp>
        <p:nvSpPr>
          <p:cNvPr id="537" name="Google Shape;537;p49"/>
          <p:cNvSpPr txBox="1"/>
          <p:nvPr/>
        </p:nvSpPr>
        <p:spPr>
          <a:xfrm>
            <a:off x="282605" y="4893286"/>
            <a:ext cx="5993400" cy="177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b="0" i="0" lang="en" sz="700" u="none" cap="none" strike="noStrike">
                <a:solidFill>
                  <a:srgbClr val="13294B"/>
                </a:solidFill>
                <a:latin typeface="Arial"/>
                <a:ea typeface="Arial"/>
                <a:cs typeface="Arial"/>
                <a:sym typeface="Arial"/>
              </a:rPr>
              <a:t>ELECTRICAL &amp; COMPUTER ENGINEERING</a:t>
            </a:r>
            <a:endParaRPr sz="1100"/>
          </a:p>
        </p:txBody>
      </p:sp>
      <p:grpSp>
        <p:nvGrpSpPr>
          <p:cNvPr id="538" name="Google Shape;538;p49"/>
          <p:cNvGrpSpPr/>
          <p:nvPr/>
        </p:nvGrpSpPr>
        <p:grpSpPr>
          <a:xfrm>
            <a:off x="3046069" y="4951153"/>
            <a:ext cx="3929036" cy="52875"/>
            <a:chOff x="4028175" y="6601537"/>
            <a:chExt cx="5238715" cy="70500"/>
          </a:xfrm>
        </p:grpSpPr>
        <p:cxnSp>
          <p:nvCxnSpPr>
            <p:cNvPr id="539" name="Google Shape;539;p49"/>
            <p:cNvCxnSpPr/>
            <p:nvPr/>
          </p:nvCxnSpPr>
          <p:spPr>
            <a:xfrm rot="10800000">
              <a:off x="4028175" y="6639606"/>
              <a:ext cx="5169900" cy="0"/>
            </a:xfrm>
            <a:prstGeom prst="straightConnector1">
              <a:avLst/>
            </a:prstGeom>
            <a:noFill/>
            <a:ln cap="flat" cmpd="sng" w="9525">
              <a:solidFill>
                <a:srgbClr val="13294B"/>
              </a:solidFill>
              <a:prstDash val="solid"/>
              <a:round/>
              <a:headEnd len="sm" w="sm" type="none"/>
              <a:tailEnd len="sm" w="sm" type="none"/>
            </a:ln>
          </p:spPr>
        </p:cxnSp>
        <p:sp>
          <p:nvSpPr>
            <p:cNvPr id="540" name="Google Shape;540;p49"/>
            <p:cNvSpPr/>
            <p:nvPr/>
          </p:nvSpPr>
          <p:spPr>
            <a:xfrm>
              <a:off x="9196390" y="6601537"/>
              <a:ext cx="70500" cy="70500"/>
            </a:xfrm>
            <a:prstGeom prst="ellipse">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t/>
              </a:r>
              <a:endParaRPr b="0" i="0" sz="1100" u="none" cap="none" strike="noStrike">
                <a:solidFill>
                  <a:schemeClr val="lt1"/>
                </a:solidFill>
                <a:latin typeface="Arial"/>
                <a:ea typeface="Arial"/>
                <a:cs typeface="Arial"/>
                <a:sym typeface="Arial"/>
              </a:endParaRPr>
            </a:p>
          </p:txBody>
        </p:sp>
      </p:grpSp>
      <p:sp>
        <p:nvSpPr>
          <p:cNvPr id="541" name="Google Shape;541;p49"/>
          <p:cNvSpPr txBox="1"/>
          <p:nvPr>
            <p:ph idx="12" type="sldNum"/>
          </p:nvPr>
        </p:nvSpPr>
        <p:spPr>
          <a:xfrm>
            <a:off x="6457950" y="4767263"/>
            <a:ext cx="20574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SzPts val="900"/>
              <a:buFont typeface="Arial"/>
              <a:buNone/>
            </a:pPr>
            <a:fld id="{00000000-1234-1234-1234-123412341234}" type="slidenum">
              <a:rPr lang="en"/>
              <a:t>‹#›</a:t>
            </a:fld>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5" name="Shape 545"/>
        <p:cNvGrpSpPr/>
        <p:nvPr/>
      </p:nvGrpSpPr>
      <p:grpSpPr>
        <a:xfrm>
          <a:off x="0" y="0"/>
          <a:ext cx="0" cy="0"/>
          <a:chOff x="0" y="0"/>
          <a:chExt cx="0" cy="0"/>
        </a:xfrm>
      </p:grpSpPr>
      <p:sp>
        <p:nvSpPr>
          <p:cNvPr id="546" name="Google Shape;546;p50"/>
          <p:cNvSpPr/>
          <p:nvPr/>
        </p:nvSpPr>
        <p:spPr>
          <a:xfrm>
            <a:off x="1700201" y="1093600"/>
            <a:ext cx="5743500" cy="2766300"/>
          </a:xfrm>
          <a:prstGeom prst="rect">
            <a:avLst/>
          </a:prstGeom>
          <a:solidFill>
            <a:srgbClr val="D8D8D8"/>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547" name="Google Shape;547;p50"/>
          <p:cNvSpPr txBox="1"/>
          <p:nvPr/>
        </p:nvSpPr>
        <p:spPr>
          <a:xfrm>
            <a:off x="3411313" y="2342919"/>
            <a:ext cx="2321400" cy="2847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A5A5A5"/>
                </a:solidFill>
                <a:latin typeface="Arial"/>
                <a:ea typeface="Arial"/>
                <a:cs typeface="Arial"/>
                <a:sym typeface="Arial"/>
              </a:rPr>
              <a:t>CHART / GRAPH</a:t>
            </a:r>
            <a:endParaRPr b="0" i="0" sz="1100" u="none" cap="none" strike="noStrike">
              <a:solidFill>
                <a:srgbClr val="000000"/>
              </a:solidFill>
              <a:latin typeface="Arial"/>
              <a:ea typeface="Arial"/>
              <a:cs typeface="Arial"/>
              <a:sym typeface="Arial"/>
            </a:endParaRPr>
          </a:p>
        </p:txBody>
      </p:sp>
      <p:sp>
        <p:nvSpPr>
          <p:cNvPr id="548" name="Google Shape;548;p50"/>
          <p:cNvSpPr/>
          <p:nvPr/>
        </p:nvSpPr>
        <p:spPr>
          <a:xfrm flipH="1" rot="10800000">
            <a:off x="0" y="-135"/>
            <a:ext cx="9144000" cy="651300"/>
          </a:xfrm>
          <a:prstGeom prst="rect">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sp>
        <p:nvSpPr>
          <p:cNvPr id="549" name="Google Shape;549;p50"/>
          <p:cNvSpPr txBox="1"/>
          <p:nvPr/>
        </p:nvSpPr>
        <p:spPr>
          <a:xfrm>
            <a:off x="282607" y="153038"/>
            <a:ext cx="8182500" cy="3462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800"/>
              <a:buFont typeface="Arial"/>
              <a:buNone/>
            </a:pPr>
            <a:r>
              <a:rPr lang="en" sz="1800">
                <a:solidFill>
                  <a:schemeClr val="lt1"/>
                </a:solidFill>
              </a:rPr>
              <a:t>Video Demonstration</a:t>
            </a:r>
            <a:endParaRPr b="0" i="0" sz="1800" u="none" cap="none" strike="noStrike">
              <a:solidFill>
                <a:schemeClr val="lt1"/>
              </a:solidFill>
              <a:latin typeface="Arial"/>
              <a:ea typeface="Arial"/>
              <a:cs typeface="Arial"/>
              <a:sym typeface="Arial"/>
            </a:endParaRPr>
          </a:p>
        </p:txBody>
      </p:sp>
      <p:pic>
        <p:nvPicPr>
          <p:cNvPr id="550" name="Google Shape;550;p50"/>
          <p:cNvPicPr preferRelativeResize="0"/>
          <p:nvPr/>
        </p:nvPicPr>
        <p:blipFill rotWithShape="1">
          <a:blip r:embed="rId3">
            <a:alphaModFix/>
          </a:blip>
          <a:srcRect b="0" l="0" r="0" t="0"/>
          <a:stretch/>
        </p:blipFill>
        <p:spPr>
          <a:xfrm>
            <a:off x="8668132" y="175364"/>
            <a:ext cx="203481" cy="292358"/>
          </a:xfrm>
          <a:prstGeom prst="rect">
            <a:avLst/>
          </a:prstGeom>
          <a:noFill/>
          <a:ln>
            <a:noFill/>
          </a:ln>
        </p:spPr>
      </p:pic>
      <p:sp>
        <p:nvSpPr>
          <p:cNvPr id="551" name="Google Shape;551;p50"/>
          <p:cNvSpPr txBox="1"/>
          <p:nvPr/>
        </p:nvSpPr>
        <p:spPr>
          <a:xfrm>
            <a:off x="7001698" y="4893286"/>
            <a:ext cx="1855200" cy="1770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None/>
            </a:pPr>
            <a:r>
              <a:rPr b="0" i="0" lang="en" sz="700" u="none" cap="none" strike="noStrike">
                <a:solidFill>
                  <a:srgbClr val="13294B"/>
                </a:solidFill>
                <a:latin typeface="Arial"/>
                <a:ea typeface="Arial"/>
                <a:cs typeface="Arial"/>
                <a:sym typeface="Arial"/>
              </a:rPr>
              <a:t>GRAINGER ENGINEERING</a:t>
            </a:r>
            <a:endParaRPr sz="1100"/>
          </a:p>
        </p:txBody>
      </p:sp>
      <p:sp>
        <p:nvSpPr>
          <p:cNvPr id="552" name="Google Shape;552;p50"/>
          <p:cNvSpPr txBox="1"/>
          <p:nvPr/>
        </p:nvSpPr>
        <p:spPr>
          <a:xfrm>
            <a:off x="282605" y="4893286"/>
            <a:ext cx="5993400" cy="177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b="0" i="0" lang="en" sz="700" u="none" cap="none" strike="noStrike">
                <a:solidFill>
                  <a:srgbClr val="13294B"/>
                </a:solidFill>
                <a:latin typeface="Arial"/>
                <a:ea typeface="Arial"/>
                <a:cs typeface="Arial"/>
                <a:sym typeface="Arial"/>
              </a:rPr>
              <a:t>ELECTRICAL &amp; COMPUTER ENGINEERING</a:t>
            </a:r>
            <a:endParaRPr sz="1100"/>
          </a:p>
        </p:txBody>
      </p:sp>
      <p:grpSp>
        <p:nvGrpSpPr>
          <p:cNvPr id="553" name="Google Shape;553;p50"/>
          <p:cNvGrpSpPr/>
          <p:nvPr/>
        </p:nvGrpSpPr>
        <p:grpSpPr>
          <a:xfrm>
            <a:off x="3046069" y="4951153"/>
            <a:ext cx="3929036" cy="52875"/>
            <a:chOff x="4028175" y="6601537"/>
            <a:chExt cx="5238715" cy="70500"/>
          </a:xfrm>
        </p:grpSpPr>
        <p:cxnSp>
          <p:nvCxnSpPr>
            <p:cNvPr id="554" name="Google Shape;554;p50"/>
            <p:cNvCxnSpPr/>
            <p:nvPr/>
          </p:nvCxnSpPr>
          <p:spPr>
            <a:xfrm rot="10800000">
              <a:off x="4028175" y="6639606"/>
              <a:ext cx="5169900" cy="0"/>
            </a:xfrm>
            <a:prstGeom prst="straightConnector1">
              <a:avLst/>
            </a:prstGeom>
            <a:noFill/>
            <a:ln cap="flat" cmpd="sng" w="9525">
              <a:solidFill>
                <a:srgbClr val="13294B"/>
              </a:solidFill>
              <a:prstDash val="solid"/>
              <a:round/>
              <a:headEnd len="sm" w="sm" type="none"/>
              <a:tailEnd len="sm" w="sm" type="none"/>
            </a:ln>
          </p:spPr>
        </p:cxnSp>
        <p:sp>
          <p:nvSpPr>
            <p:cNvPr id="555" name="Google Shape;555;p50"/>
            <p:cNvSpPr/>
            <p:nvPr/>
          </p:nvSpPr>
          <p:spPr>
            <a:xfrm>
              <a:off x="9196390" y="6601537"/>
              <a:ext cx="70500" cy="70500"/>
            </a:xfrm>
            <a:prstGeom prst="ellipse">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t/>
              </a:r>
              <a:endParaRPr b="0" i="0" sz="1100" u="none" cap="none" strike="noStrike">
                <a:solidFill>
                  <a:schemeClr val="lt1"/>
                </a:solidFill>
                <a:latin typeface="Arial"/>
                <a:ea typeface="Arial"/>
                <a:cs typeface="Arial"/>
                <a:sym typeface="Arial"/>
              </a:endParaRPr>
            </a:p>
          </p:txBody>
        </p:sp>
      </p:grpSp>
      <p:pic>
        <p:nvPicPr>
          <p:cNvPr id="556" name="Google Shape;556;p50" title="My Movie 1.mp4">
            <a:hlinkClick r:id="rId4"/>
          </p:cNvPr>
          <p:cNvPicPr preferRelativeResize="0"/>
          <p:nvPr/>
        </p:nvPicPr>
        <p:blipFill>
          <a:blip r:embed="rId5">
            <a:alphaModFix/>
          </a:blip>
          <a:stretch>
            <a:fillRect/>
          </a:stretch>
        </p:blipFill>
        <p:spPr>
          <a:xfrm>
            <a:off x="1743949" y="651175"/>
            <a:ext cx="5656144" cy="4242100"/>
          </a:xfrm>
          <a:prstGeom prst="rect">
            <a:avLst/>
          </a:prstGeom>
          <a:noFill/>
          <a:ln>
            <a:noFill/>
          </a:ln>
        </p:spPr>
      </p:pic>
      <p:sp>
        <p:nvSpPr>
          <p:cNvPr id="557" name="Google Shape;557;p50"/>
          <p:cNvSpPr txBox="1"/>
          <p:nvPr>
            <p:ph idx="12" type="sldNum"/>
          </p:nvPr>
        </p:nvSpPr>
        <p:spPr>
          <a:xfrm>
            <a:off x="6457950" y="4767263"/>
            <a:ext cx="20574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SzPts val="900"/>
              <a:buFont typeface="Arial"/>
              <a:buNone/>
            </a:pPr>
            <a:fld id="{00000000-1234-1234-1234-123412341234}" type="slidenum">
              <a:rPr lang="en"/>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56"/>
                                        </p:tgtEl>
                                        <p:attrNameLst>
                                          <p:attrName>style.visibility</p:attrName>
                                        </p:attrNameLst>
                                      </p:cBhvr>
                                      <p:to>
                                        <p:strVal val="visible"/>
                                      </p:to>
                                    </p:set>
                                    <p:animEffect filter="fade" transition="in">
                                      <p:cBhvr>
                                        <p:cTn dur="1000"/>
                                        <p:tgtEl>
                                          <p:spTgt spid="55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61" name="Shape 561"/>
        <p:cNvGrpSpPr/>
        <p:nvPr/>
      </p:nvGrpSpPr>
      <p:grpSpPr>
        <a:xfrm>
          <a:off x="0" y="0"/>
          <a:ext cx="0" cy="0"/>
          <a:chOff x="0" y="0"/>
          <a:chExt cx="0" cy="0"/>
        </a:xfrm>
      </p:grpSpPr>
      <p:sp>
        <p:nvSpPr>
          <p:cNvPr id="562" name="Google Shape;562;p51"/>
          <p:cNvSpPr txBox="1"/>
          <p:nvPr/>
        </p:nvSpPr>
        <p:spPr>
          <a:xfrm>
            <a:off x="971550" y="2211368"/>
            <a:ext cx="7200900" cy="592500"/>
          </a:xfrm>
          <a:prstGeom prst="rect">
            <a:avLst/>
          </a:prstGeom>
          <a:noFill/>
          <a:ln>
            <a:noFill/>
          </a:ln>
        </p:spPr>
        <p:txBody>
          <a:bodyPr anchorCtr="0" anchor="ctr"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3400"/>
              <a:buFont typeface="Arial"/>
              <a:buNone/>
            </a:pPr>
            <a:r>
              <a:rPr b="1" lang="en" sz="3400">
                <a:solidFill>
                  <a:srgbClr val="15264B"/>
                </a:solidFill>
              </a:rPr>
              <a:t>Discussion</a:t>
            </a:r>
            <a:endParaRPr b="0" i="0" sz="1400" u="none" cap="none" strike="noStrike">
              <a:solidFill>
                <a:srgbClr val="15264B"/>
              </a:solidFill>
              <a:latin typeface="Arial"/>
              <a:ea typeface="Arial"/>
              <a:cs typeface="Arial"/>
              <a:sym typeface="Arial"/>
            </a:endParaRPr>
          </a:p>
        </p:txBody>
      </p:sp>
      <p:grpSp>
        <p:nvGrpSpPr>
          <p:cNvPr id="563" name="Google Shape;563;p51"/>
          <p:cNvGrpSpPr/>
          <p:nvPr/>
        </p:nvGrpSpPr>
        <p:grpSpPr>
          <a:xfrm>
            <a:off x="2957842" y="2007704"/>
            <a:ext cx="2896227" cy="242134"/>
            <a:chOff x="3943790" y="2676939"/>
            <a:chExt cx="3861636" cy="322845"/>
          </a:xfrm>
        </p:grpSpPr>
        <p:cxnSp>
          <p:nvCxnSpPr>
            <p:cNvPr id="564" name="Google Shape;564;p51"/>
            <p:cNvCxnSpPr/>
            <p:nvPr/>
          </p:nvCxnSpPr>
          <p:spPr>
            <a:xfrm>
              <a:off x="4426226" y="2676939"/>
              <a:ext cx="3379200" cy="0"/>
            </a:xfrm>
            <a:prstGeom prst="straightConnector1">
              <a:avLst/>
            </a:prstGeom>
            <a:noFill/>
            <a:ln cap="flat" cmpd="sng" w="19050">
              <a:solidFill>
                <a:schemeClr val="lt1"/>
              </a:solidFill>
              <a:prstDash val="solid"/>
              <a:round/>
              <a:headEnd len="sm" w="sm" type="none"/>
              <a:tailEnd len="sm" w="sm" type="none"/>
            </a:ln>
          </p:spPr>
        </p:cxnSp>
        <p:cxnSp>
          <p:nvCxnSpPr>
            <p:cNvPr id="565" name="Google Shape;565;p51"/>
            <p:cNvCxnSpPr/>
            <p:nvPr/>
          </p:nvCxnSpPr>
          <p:spPr>
            <a:xfrm flipH="1" rot="10800000">
              <a:off x="3943790" y="2676984"/>
              <a:ext cx="482400" cy="322800"/>
            </a:xfrm>
            <a:prstGeom prst="straightConnector1">
              <a:avLst/>
            </a:prstGeom>
            <a:noFill/>
            <a:ln cap="flat" cmpd="sng" w="19050">
              <a:solidFill>
                <a:schemeClr val="lt1"/>
              </a:solidFill>
              <a:prstDash val="solid"/>
              <a:round/>
              <a:headEnd len="sm" w="sm" type="none"/>
              <a:tailEnd len="sm" w="sm" type="none"/>
            </a:ln>
          </p:spPr>
        </p:cxnSp>
      </p:grpSp>
      <p:pic>
        <p:nvPicPr>
          <p:cNvPr id="566" name="Google Shape;566;p51"/>
          <p:cNvPicPr preferRelativeResize="0"/>
          <p:nvPr/>
        </p:nvPicPr>
        <p:blipFill rotWithShape="1">
          <a:blip r:embed="rId4">
            <a:alphaModFix/>
          </a:blip>
          <a:srcRect b="0" l="0" r="0" t="0"/>
          <a:stretch/>
        </p:blipFill>
        <p:spPr>
          <a:xfrm>
            <a:off x="8668132" y="175364"/>
            <a:ext cx="203481" cy="292358"/>
          </a:xfrm>
          <a:prstGeom prst="rect">
            <a:avLst/>
          </a:prstGeom>
          <a:noFill/>
          <a:ln>
            <a:noFill/>
          </a:ln>
        </p:spPr>
      </p:pic>
      <p:sp>
        <p:nvSpPr>
          <p:cNvPr id="567" name="Google Shape;567;p51"/>
          <p:cNvSpPr txBox="1"/>
          <p:nvPr/>
        </p:nvSpPr>
        <p:spPr>
          <a:xfrm>
            <a:off x="7001698" y="4893286"/>
            <a:ext cx="1855200" cy="1770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None/>
            </a:pPr>
            <a:r>
              <a:rPr b="0" i="0" lang="en" sz="700" u="none" cap="none" strike="noStrike">
                <a:solidFill>
                  <a:srgbClr val="13294B"/>
                </a:solidFill>
                <a:latin typeface="Arial"/>
                <a:ea typeface="Arial"/>
                <a:cs typeface="Arial"/>
                <a:sym typeface="Arial"/>
              </a:rPr>
              <a:t>GRAINGER ENGINEERING</a:t>
            </a:r>
            <a:endParaRPr sz="1100"/>
          </a:p>
        </p:txBody>
      </p:sp>
      <p:sp>
        <p:nvSpPr>
          <p:cNvPr id="568" name="Google Shape;568;p51"/>
          <p:cNvSpPr txBox="1"/>
          <p:nvPr/>
        </p:nvSpPr>
        <p:spPr>
          <a:xfrm>
            <a:off x="282605" y="4893286"/>
            <a:ext cx="5993400" cy="177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b="0" i="0" lang="en" sz="700" u="none" cap="none" strike="noStrike">
                <a:solidFill>
                  <a:srgbClr val="13294B"/>
                </a:solidFill>
                <a:latin typeface="Arial"/>
                <a:ea typeface="Arial"/>
                <a:cs typeface="Arial"/>
                <a:sym typeface="Arial"/>
              </a:rPr>
              <a:t>ELECTRICAL &amp; COMPUTER ENGINEERING</a:t>
            </a:r>
            <a:endParaRPr sz="1100"/>
          </a:p>
        </p:txBody>
      </p:sp>
      <p:grpSp>
        <p:nvGrpSpPr>
          <p:cNvPr id="569" name="Google Shape;569;p51"/>
          <p:cNvGrpSpPr/>
          <p:nvPr/>
        </p:nvGrpSpPr>
        <p:grpSpPr>
          <a:xfrm>
            <a:off x="3046069" y="4951153"/>
            <a:ext cx="3929036" cy="52875"/>
            <a:chOff x="4028175" y="6601537"/>
            <a:chExt cx="5238715" cy="70500"/>
          </a:xfrm>
        </p:grpSpPr>
        <p:cxnSp>
          <p:nvCxnSpPr>
            <p:cNvPr id="570" name="Google Shape;570;p51"/>
            <p:cNvCxnSpPr/>
            <p:nvPr/>
          </p:nvCxnSpPr>
          <p:spPr>
            <a:xfrm rot="10800000">
              <a:off x="4028175" y="6639606"/>
              <a:ext cx="5169900" cy="0"/>
            </a:xfrm>
            <a:prstGeom prst="straightConnector1">
              <a:avLst/>
            </a:prstGeom>
            <a:noFill/>
            <a:ln cap="flat" cmpd="sng" w="9525">
              <a:solidFill>
                <a:srgbClr val="13294B"/>
              </a:solidFill>
              <a:prstDash val="solid"/>
              <a:round/>
              <a:headEnd len="sm" w="sm" type="none"/>
              <a:tailEnd len="sm" w="sm" type="none"/>
            </a:ln>
          </p:spPr>
        </p:cxnSp>
        <p:sp>
          <p:nvSpPr>
            <p:cNvPr id="571" name="Google Shape;571;p51"/>
            <p:cNvSpPr/>
            <p:nvPr/>
          </p:nvSpPr>
          <p:spPr>
            <a:xfrm>
              <a:off x="9196390" y="6601537"/>
              <a:ext cx="70500" cy="70500"/>
            </a:xfrm>
            <a:prstGeom prst="ellipse">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t/>
              </a:r>
              <a:endParaRPr b="0" i="0" sz="1100" u="none" cap="none" strike="noStrike">
                <a:solidFill>
                  <a:schemeClr val="lt1"/>
                </a:solidFill>
                <a:latin typeface="Arial"/>
                <a:ea typeface="Arial"/>
                <a:cs typeface="Arial"/>
                <a:sym typeface="Arial"/>
              </a:endParaRPr>
            </a:p>
          </p:txBody>
        </p:sp>
      </p:grpSp>
      <p:sp>
        <p:nvSpPr>
          <p:cNvPr id="572" name="Google Shape;572;p51"/>
          <p:cNvSpPr txBox="1"/>
          <p:nvPr>
            <p:ph idx="12" type="sldNum"/>
          </p:nvPr>
        </p:nvSpPr>
        <p:spPr>
          <a:xfrm>
            <a:off x="6457950" y="4767263"/>
            <a:ext cx="20574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SzPts val="900"/>
              <a:buFont typeface="Arial"/>
              <a:buNone/>
            </a:pPr>
            <a:fld id="{00000000-1234-1234-1234-123412341234}" type="slidenum">
              <a:rPr lang="en"/>
              <a:t>‹#›</a:t>
            </a:fld>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6" name="Shape 576"/>
        <p:cNvGrpSpPr/>
        <p:nvPr/>
      </p:nvGrpSpPr>
      <p:grpSpPr>
        <a:xfrm>
          <a:off x="0" y="0"/>
          <a:ext cx="0" cy="0"/>
          <a:chOff x="0" y="0"/>
          <a:chExt cx="0" cy="0"/>
        </a:xfrm>
      </p:grpSpPr>
      <p:sp>
        <p:nvSpPr>
          <p:cNvPr id="577" name="Google Shape;577;p52"/>
          <p:cNvSpPr txBox="1"/>
          <p:nvPr>
            <p:ph idx="1" type="body"/>
          </p:nvPr>
        </p:nvSpPr>
        <p:spPr>
          <a:xfrm>
            <a:off x="282607" y="1000709"/>
            <a:ext cx="8383200" cy="3615900"/>
          </a:xfrm>
          <a:prstGeom prst="rect">
            <a:avLst/>
          </a:prstGeom>
          <a:noFill/>
          <a:ln>
            <a:noFill/>
          </a:ln>
        </p:spPr>
        <p:txBody>
          <a:bodyPr anchorCtr="0" anchor="t" bIns="34275" lIns="68575" spcFirstLastPara="1" rIns="68575" wrap="square" tIns="34275">
            <a:noAutofit/>
          </a:bodyPr>
          <a:lstStyle/>
          <a:p>
            <a:pPr indent="-317500" lvl="0" marL="457200" rtl="0" algn="l">
              <a:lnSpc>
                <a:spcPct val="100000"/>
              </a:lnSpc>
              <a:spcBef>
                <a:spcPts val="0"/>
              </a:spcBef>
              <a:spcAft>
                <a:spcPts val="0"/>
              </a:spcAft>
              <a:buSzPts val="1400"/>
              <a:buFont typeface="Arial"/>
              <a:buChar char="●"/>
            </a:pPr>
            <a:r>
              <a:rPr lang="en" sz="1400">
                <a:latin typeface="Arial"/>
                <a:ea typeface="Arial"/>
                <a:cs typeface="Arial"/>
                <a:sym typeface="Arial"/>
              </a:rPr>
              <a:t>Noisy Vibration Signal</a:t>
            </a:r>
            <a:endParaRPr sz="1400">
              <a:latin typeface="Arial"/>
              <a:ea typeface="Arial"/>
              <a:cs typeface="Arial"/>
              <a:sym typeface="Arial"/>
            </a:endParaRPr>
          </a:p>
          <a:p>
            <a:pPr indent="-317500" lvl="1" marL="914400" rtl="0" algn="l">
              <a:lnSpc>
                <a:spcPct val="100000"/>
              </a:lnSpc>
              <a:spcBef>
                <a:spcPts val="0"/>
              </a:spcBef>
              <a:spcAft>
                <a:spcPts val="0"/>
              </a:spcAft>
              <a:buSzPts val="1400"/>
              <a:buFont typeface="Arial"/>
              <a:buChar char="○"/>
            </a:pPr>
            <a:r>
              <a:rPr lang="en" sz="1400">
                <a:latin typeface="Arial"/>
                <a:ea typeface="Arial"/>
                <a:cs typeface="Arial"/>
                <a:sym typeface="Arial"/>
              </a:rPr>
              <a:t>Previously, we had a lot of noise on our vibration signal. </a:t>
            </a:r>
            <a:endParaRPr sz="1400">
              <a:latin typeface="Arial"/>
              <a:ea typeface="Arial"/>
              <a:cs typeface="Arial"/>
              <a:sym typeface="Arial"/>
            </a:endParaRPr>
          </a:p>
          <a:p>
            <a:pPr indent="-317500" lvl="1" marL="914400" rtl="0" algn="l">
              <a:lnSpc>
                <a:spcPct val="100000"/>
              </a:lnSpc>
              <a:spcBef>
                <a:spcPts val="0"/>
              </a:spcBef>
              <a:spcAft>
                <a:spcPts val="0"/>
              </a:spcAft>
              <a:buSzPts val="1400"/>
              <a:buFont typeface="Arial"/>
              <a:buChar char="○"/>
            </a:pPr>
            <a:r>
              <a:rPr lang="en" sz="1400">
                <a:latin typeface="Arial"/>
                <a:ea typeface="Arial"/>
                <a:cs typeface="Arial"/>
                <a:sym typeface="Arial"/>
              </a:rPr>
              <a:t>After some debugging, I found that we were using an older version of the PDM filter library. After updating the library, the noise was fixed.</a:t>
            </a:r>
            <a:endParaRPr sz="1400">
              <a:latin typeface="Arial"/>
              <a:ea typeface="Arial"/>
              <a:cs typeface="Arial"/>
              <a:sym typeface="Arial"/>
            </a:endParaRPr>
          </a:p>
          <a:p>
            <a:pPr indent="-317500" lvl="0" marL="457200" rtl="0" algn="l">
              <a:lnSpc>
                <a:spcPct val="100000"/>
              </a:lnSpc>
              <a:spcBef>
                <a:spcPts val="0"/>
              </a:spcBef>
              <a:spcAft>
                <a:spcPts val="0"/>
              </a:spcAft>
              <a:buSzPts val="1400"/>
              <a:buFont typeface="Arial"/>
              <a:buChar char="●"/>
            </a:pPr>
            <a:r>
              <a:rPr lang="en" sz="1400">
                <a:latin typeface="Arial"/>
                <a:ea typeface="Arial"/>
                <a:cs typeface="Arial"/>
                <a:sym typeface="Arial"/>
              </a:rPr>
              <a:t>BLE packet size limit</a:t>
            </a:r>
            <a:endParaRPr sz="1400">
              <a:latin typeface="Arial"/>
              <a:ea typeface="Arial"/>
              <a:cs typeface="Arial"/>
              <a:sym typeface="Arial"/>
            </a:endParaRPr>
          </a:p>
          <a:p>
            <a:pPr indent="-317500" lvl="1" marL="914400" rtl="0" algn="l">
              <a:lnSpc>
                <a:spcPct val="100000"/>
              </a:lnSpc>
              <a:spcBef>
                <a:spcPts val="0"/>
              </a:spcBef>
              <a:spcAft>
                <a:spcPts val="0"/>
              </a:spcAft>
              <a:buSzPts val="1400"/>
              <a:buFont typeface="Arial"/>
              <a:buChar char="○"/>
            </a:pPr>
            <a:r>
              <a:rPr lang="en" sz="1400">
                <a:latin typeface="Arial"/>
                <a:ea typeface="Arial"/>
                <a:cs typeface="Arial"/>
                <a:sym typeface="Arial"/>
              </a:rPr>
              <a:t>BLE allows packets of size 512, but we could only send packets of size 128 due to an inter-core communication issue, which limited our sensor to 8-bit outputs.</a:t>
            </a:r>
            <a:endParaRPr sz="1400">
              <a:latin typeface="Arial"/>
              <a:ea typeface="Arial"/>
              <a:cs typeface="Arial"/>
              <a:sym typeface="Arial"/>
            </a:endParaRPr>
          </a:p>
          <a:p>
            <a:pPr indent="-317500" lvl="0" marL="457200" rtl="0" algn="l">
              <a:lnSpc>
                <a:spcPct val="100000"/>
              </a:lnSpc>
              <a:spcBef>
                <a:spcPts val="0"/>
              </a:spcBef>
              <a:spcAft>
                <a:spcPts val="0"/>
              </a:spcAft>
              <a:buSzPts val="1400"/>
              <a:buFont typeface="Arial"/>
              <a:buChar char="●"/>
            </a:pPr>
            <a:r>
              <a:rPr lang="en" sz="1400">
                <a:latin typeface="Arial"/>
                <a:ea typeface="Arial"/>
                <a:cs typeface="Arial"/>
                <a:sym typeface="Arial"/>
              </a:rPr>
              <a:t>Soldering</a:t>
            </a:r>
            <a:endParaRPr sz="1400">
              <a:latin typeface="Arial"/>
              <a:ea typeface="Arial"/>
              <a:cs typeface="Arial"/>
              <a:sym typeface="Arial"/>
            </a:endParaRPr>
          </a:p>
          <a:p>
            <a:pPr indent="-317500" lvl="1" marL="914400" rtl="0" algn="l">
              <a:lnSpc>
                <a:spcPct val="100000"/>
              </a:lnSpc>
              <a:spcBef>
                <a:spcPts val="0"/>
              </a:spcBef>
              <a:spcAft>
                <a:spcPts val="0"/>
              </a:spcAft>
              <a:buSzPts val="1400"/>
              <a:buFont typeface="Arial"/>
              <a:buChar char="○"/>
            </a:pPr>
            <a:r>
              <a:rPr lang="en" sz="1400">
                <a:latin typeface="Arial"/>
                <a:ea typeface="Arial"/>
                <a:cs typeface="Arial"/>
                <a:sym typeface="Arial"/>
              </a:rPr>
              <a:t>Originally, we chose the BMA580 vibration sensor. But it was too small to hand solder, so we switched to our current sensor.</a:t>
            </a:r>
            <a:endParaRPr sz="1400">
              <a:latin typeface="Arial"/>
              <a:ea typeface="Arial"/>
              <a:cs typeface="Arial"/>
              <a:sym typeface="Arial"/>
            </a:endParaRPr>
          </a:p>
          <a:p>
            <a:pPr indent="-317500" lvl="1" marL="914400" rtl="0" algn="l">
              <a:lnSpc>
                <a:spcPct val="100000"/>
              </a:lnSpc>
              <a:spcBef>
                <a:spcPts val="0"/>
              </a:spcBef>
              <a:spcAft>
                <a:spcPts val="0"/>
              </a:spcAft>
              <a:buSzPts val="1400"/>
              <a:buFont typeface="Arial"/>
              <a:buChar char="○"/>
            </a:pPr>
            <a:r>
              <a:rPr lang="en" sz="1400">
                <a:latin typeface="Arial"/>
                <a:ea typeface="Arial"/>
                <a:cs typeface="Arial"/>
                <a:sym typeface="Arial"/>
              </a:rPr>
              <a:t>Hand soldering the QFN 48 package was tough. We used the oven, but we had to re-solder with hot air due to bridged pins.</a:t>
            </a:r>
            <a:endParaRPr sz="1400">
              <a:latin typeface="Arial"/>
              <a:ea typeface="Arial"/>
              <a:cs typeface="Arial"/>
              <a:sym typeface="Arial"/>
            </a:endParaRPr>
          </a:p>
        </p:txBody>
      </p:sp>
      <p:sp>
        <p:nvSpPr>
          <p:cNvPr id="578" name="Google Shape;578;p52"/>
          <p:cNvSpPr/>
          <p:nvPr/>
        </p:nvSpPr>
        <p:spPr>
          <a:xfrm flipH="1" rot="10800000">
            <a:off x="0" y="-135"/>
            <a:ext cx="9144000" cy="651300"/>
          </a:xfrm>
          <a:prstGeom prst="rect">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sp>
        <p:nvSpPr>
          <p:cNvPr id="579" name="Google Shape;579;p52"/>
          <p:cNvSpPr txBox="1"/>
          <p:nvPr/>
        </p:nvSpPr>
        <p:spPr>
          <a:xfrm>
            <a:off x="282607" y="153038"/>
            <a:ext cx="8182500" cy="3462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800"/>
              <a:buFont typeface="Arial"/>
              <a:buNone/>
            </a:pPr>
            <a:r>
              <a:rPr lang="en" sz="1800">
                <a:solidFill>
                  <a:schemeClr val="lt1"/>
                </a:solidFill>
              </a:rPr>
              <a:t>Major Development Challenges</a:t>
            </a:r>
            <a:endParaRPr sz="1800">
              <a:solidFill>
                <a:schemeClr val="lt1"/>
              </a:solidFill>
            </a:endParaRPr>
          </a:p>
        </p:txBody>
      </p:sp>
      <p:pic>
        <p:nvPicPr>
          <p:cNvPr id="580" name="Google Shape;580;p52"/>
          <p:cNvPicPr preferRelativeResize="0"/>
          <p:nvPr/>
        </p:nvPicPr>
        <p:blipFill rotWithShape="1">
          <a:blip r:embed="rId3">
            <a:alphaModFix/>
          </a:blip>
          <a:srcRect b="0" l="0" r="0" t="0"/>
          <a:stretch/>
        </p:blipFill>
        <p:spPr>
          <a:xfrm>
            <a:off x="8668132" y="175364"/>
            <a:ext cx="203481" cy="292358"/>
          </a:xfrm>
          <a:prstGeom prst="rect">
            <a:avLst/>
          </a:prstGeom>
          <a:noFill/>
          <a:ln>
            <a:noFill/>
          </a:ln>
        </p:spPr>
      </p:pic>
      <p:sp>
        <p:nvSpPr>
          <p:cNvPr id="581" name="Google Shape;581;p52"/>
          <p:cNvSpPr txBox="1"/>
          <p:nvPr/>
        </p:nvSpPr>
        <p:spPr>
          <a:xfrm>
            <a:off x="7001698" y="4893286"/>
            <a:ext cx="1855200" cy="1770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None/>
            </a:pPr>
            <a:r>
              <a:rPr b="0" i="0" lang="en" sz="700" u="none" cap="none" strike="noStrike">
                <a:solidFill>
                  <a:srgbClr val="13294B"/>
                </a:solidFill>
                <a:latin typeface="Arial"/>
                <a:ea typeface="Arial"/>
                <a:cs typeface="Arial"/>
                <a:sym typeface="Arial"/>
              </a:rPr>
              <a:t>GRAINGER ENGINEERING</a:t>
            </a:r>
            <a:endParaRPr sz="1100"/>
          </a:p>
        </p:txBody>
      </p:sp>
      <p:sp>
        <p:nvSpPr>
          <p:cNvPr id="582" name="Google Shape;582;p52"/>
          <p:cNvSpPr txBox="1"/>
          <p:nvPr/>
        </p:nvSpPr>
        <p:spPr>
          <a:xfrm>
            <a:off x="282605" y="4893286"/>
            <a:ext cx="5993400" cy="177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b="0" i="0" lang="en" sz="700" u="none" cap="none" strike="noStrike">
                <a:solidFill>
                  <a:srgbClr val="13294B"/>
                </a:solidFill>
                <a:latin typeface="Arial"/>
                <a:ea typeface="Arial"/>
                <a:cs typeface="Arial"/>
                <a:sym typeface="Arial"/>
              </a:rPr>
              <a:t>ELECTRICAL &amp; COMPUTER ENGINEERING</a:t>
            </a:r>
            <a:endParaRPr sz="1100"/>
          </a:p>
        </p:txBody>
      </p:sp>
      <p:grpSp>
        <p:nvGrpSpPr>
          <p:cNvPr id="583" name="Google Shape;583;p52"/>
          <p:cNvGrpSpPr/>
          <p:nvPr/>
        </p:nvGrpSpPr>
        <p:grpSpPr>
          <a:xfrm>
            <a:off x="3046069" y="4951153"/>
            <a:ext cx="3929036" cy="52875"/>
            <a:chOff x="4028175" y="6601537"/>
            <a:chExt cx="5238715" cy="70500"/>
          </a:xfrm>
        </p:grpSpPr>
        <p:cxnSp>
          <p:nvCxnSpPr>
            <p:cNvPr id="584" name="Google Shape;584;p52"/>
            <p:cNvCxnSpPr/>
            <p:nvPr/>
          </p:nvCxnSpPr>
          <p:spPr>
            <a:xfrm rot="10800000">
              <a:off x="4028175" y="6639606"/>
              <a:ext cx="5169900" cy="0"/>
            </a:xfrm>
            <a:prstGeom prst="straightConnector1">
              <a:avLst/>
            </a:prstGeom>
            <a:noFill/>
            <a:ln cap="flat" cmpd="sng" w="9525">
              <a:solidFill>
                <a:srgbClr val="13294B"/>
              </a:solidFill>
              <a:prstDash val="solid"/>
              <a:round/>
              <a:headEnd len="sm" w="sm" type="none"/>
              <a:tailEnd len="sm" w="sm" type="none"/>
            </a:ln>
          </p:spPr>
        </p:cxnSp>
        <p:sp>
          <p:nvSpPr>
            <p:cNvPr id="585" name="Google Shape;585;p52"/>
            <p:cNvSpPr/>
            <p:nvPr/>
          </p:nvSpPr>
          <p:spPr>
            <a:xfrm>
              <a:off x="9196390" y="6601537"/>
              <a:ext cx="70500" cy="70500"/>
            </a:xfrm>
            <a:prstGeom prst="ellipse">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t/>
              </a:r>
              <a:endParaRPr b="0" i="0" sz="1100" u="none" cap="none" strike="noStrike">
                <a:solidFill>
                  <a:schemeClr val="lt1"/>
                </a:solidFill>
                <a:latin typeface="Arial"/>
                <a:ea typeface="Arial"/>
                <a:cs typeface="Arial"/>
                <a:sym typeface="Arial"/>
              </a:endParaRPr>
            </a:p>
          </p:txBody>
        </p:sp>
      </p:grpSp>
      <p:sp>
        <p:nvSpPr>
          <p:cNvPr id="586" name="Google Shape;586;p52"/>
          <p:cNvSpPr txBox="1"/>
          <p:nvPr>
            <p:ph idx="12" type="sldNum"/>
          </p:nvPr>
        </p:nvSpPr>
        <p:spPr>
          <a:xfrm>
            <a:off x="6457950" y="4767263"/>
            <a:ext cx="20574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SzPts val="900"/>
              <a:buFont typeface="Arial"/>
              <a:buNone/>
            </a:pPr>
            <a:fld id="{00000000-1234-1234-1234-123412341234}" type="slidenum">
              <a:rPr lang="en"/>
              <a:t>‹#›</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 name="Shape 144"/>
        <p:cNvGrpSpPr/>
        <p:nvPr/>
      </p:nvGrpSpPr>
      <p:grpSpPr>
        <a:xfrm>
          <a:off x="0" y="0"/>
          <a:ext cx="0" cy="0"/>
          <a:chOff x="0" y="0"/>
          <a:chExt cx="0" cy="0"/>
        </a:xfrm>
      </p:grpSpPr>
      <p:sp>
        <p:nvSpPr>
          <p:cNvPr id="145" name="Google Shape;145;p26"/>
          <p:cNvSpPr txBox="1"/>
          <p:nvPr/>
        </p:nvSpPr>
        <p:spPr>
          <a:xfrm>
            <a:off x="282598" y="1000700"/>
            <a:ext cx="6373800" cy="36159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None/>
            </a:pPr>
            <a:r>
              <a:rPr b="1" lang="en" sz="1500">
                <a:solidFill>
                  <a:srgbClr val="E84B36"/>
                </a:solidFill>
              </a:rPr>
              <a:t>Professional Voice Users</a:t>
            </a:r>
            <a:endParaRPr b="1" i="0" sz="1500" u="none" cap="none" strike="noStrike">
              <a:solidFill>
                <a:srgbClr val="E84B36"/>
              </a:solidFill>
              <a:latin typeface="Arial"/>
              <a:ea typeface="Arial"/>
              <a:cs typeface="Arial"/>
              <a:sym typeface="Arial"/>
            </a:endParaRPr>
          </a:p>
          <a:p>
            <a:pPr indent="0" lvl="0" marL="0" marR="0" rtl="0" algn="l">
              <a:lnSpc>
                <a:spcPct val="100000"/>
              </a:lnSpc>
              <a:spcBef>
                <a:spcPts val="0"/>
              </a:spcBef>
              <a:spcAft>
                <a:spcPts val="0"/>
              </a:spcAft>
              <a:buNone/>
            </a:pPr>
            <a:r>
              <a:t/>
            </a:r>
            <a:endParaRPr/>
          </a:p>
          <a:p>
            <a:pPr indent="-317500" lvl="0" marL="457200" marR="0" rtl="0" algn="l">
              <a:lnSpc>
                <a:spcPct val="100000"/>
              </a:lnSpc>
              <a:spcBef>
                <a:spcPts val="0"/>
              </a:spcBef>
              <a:spcAft>
                <a:spcPts val="0"/>
              </a:spcAft>
              <a:buSzPts val="1400"/>
              <a:buChar char="●"/>
            </a:pPr>
            <a:r>
              <a:rPr lang="en"/>
              <a:t>Constitutes</a:t>
            </a:r>
            <a:r>
              <a:rPr lang="en"/>
              <a:t> about 30% of working population</a:t>
            </a:r>
            <a:endParaRPr/>
          </a:p>
          <a:p>
            <a:pPr indent="0" lvl="0" marL="457200" marR="0" rtl="0" algn="l">
              <a:lnSpc>
                <a:spcPct val="100000"/>
              </a:lnSpc>
              <a:spcBef>
                <a:spcPts val="0"/>
              </a:spcBef>
              <a:spcAft>
                <a:spcPts val="0"/>
              </a:spcAft>
              <a:buNone/>
            </a:pPr>
            <a:r>
              <a:t/>
            </a:r>
            <a:endParaRPr/>
          </a:p>
          <a:p>
            <a:pPr indent="-317500" lvl="0" marL="457200" marR="0" rtl="0" algn="l">
              <a:lnSpc>
                <a:spcPct val="100000"/>
              </a:lnSpc>
              <a:spcBef>
                <a:spcPts val="0"/>
              </a:spcBef>
              <a:spcAft>
                <a:spcPts val="0"/>
              </a:spcAft>
              <a:buSzPts val="1400"/>
              <a:buChar char="●"/>
            </a:pPr>
            <a:r>
              <a:rPr lang="en"/>
              <a:t>Absenteeism and treatment costs approximately $2.5 billion a year</a:t>
            </a:r>
            <a:endParaRPr/>
          </a:p>
          <a:p>
            <a:pPr indent="0" lvl="0" marL="0" marR="0" rtl="0" algn="l">
              <a:lnSpc>
                <a:spcPct val="100000"/>
              </a:lnSpc>
              <a:spcBef>
                <a:spcPts val="0"/>
              </a:spcBef>
              <a:spcAft>
                <a:spcPts val="0"/>
              </a:spcAft>
              <a:buNone/>
            </a:pPr>
            <a:r>
              <a:t/>
            </a:r>
            <a:endParaRPr>
              <a:solidFill>
                <a:schemeClr val="dk1"/>
              </a:solidFill>
            </a:endParaRPr>
          </a:p>
          <a:p>
            <a:pPr indent="0" lvl="0" marL="0" marR="0" rtl="0" algn="l">
              <a:lnSpc>
                <a:spcPct val="100000"/>
              </a:lnSpc>
              <a:spcBef>
                <a:spcPts val="0"/>
              </a:spcBef>
              <a:spcAft>
                <a:spcPts val="0"/>
              </a:spcAft>
              <a:buNone/>
            </a:pPr>
            <a:r>
              <a:t/>
            </a:r>
            <a:endParaRPr>
              <a:solidFill>
                <a:schemeClr val="dk1"/>
              </a:solidFill>
            </a:endParaRPr>
          </a:p>
          <a:p>
            <a:pPr indent="0" lvl="0" marL="0" marR="0" rtl="0" algn="l">
              <a:lnSpc>
                <a:spcPct val="100000"/>
              </a:lnSpc>
              <a:spcBef>
                <a:spcPts val="0"/>
              </a:spcBef>
              <a:spcAft>
                <a:spcPts val="0"/>
              </a:spcAft>
              <a:buNone/>
            </a:pPr>
            <a:r>
              <a:rPr b="1" lang="en" sz="1500">
                <a:solidFill>
                  <a:srgbClr val="15264B"/>
                </a:solidFill>
              </a:rPr>
              <a:t>Voice Dosimeter</a:t>
            </a:r>
            <a:endParaRPr b="1" i="0" sz="1500" u="none" cap="none" strike="noStrike">
              <a:solidFill>
                <a:srgbClr val="15264B"/>
              </a:solidFill>
              <a:latin typeface="Arial"/>
              <a:ea typeface="Arial"/>
              <a:cs typeface="Arial"/>
              <a:sym typeface="Arial"/>
            </a:endParaRPr>
          </a:p>
          <a:p>
            <a:pPr indent="0" lvl="0" marL="0" marR="0" rtl="0" algn="l">
              <a:lnSpc>
                <a:spcPct val="100000"/>
              </a:lnSpc>
              <a:spcBef>
                <a:spcPts val="0"/>
              </a:spcBef>
              <a:spcAft>
                <a:spcPts val="0"/>
              </a:spcAft>
              <a:buNone/>
            </a:pPr>
            <a:r>
              <a:t/>
            </a:r>
            <a:endParaRPr b="1" i="0" sz="1400" u="none" cap="none" strike="noStrike">
              <a:solidFill>
                <a:schemeClr val="dk1"/>
              </a:solidFill>
              <a:latin typeface="Arial"/>
              <a:ea typeface="Arial"/>
              <a:cs typeface="Arial"/>
              <a:sym typeface="Arial"/>
            </a:endParaRPr>
          </a:p>
          <a:p>
            <a:pPr indent="-317500" lvl="0" marL="457200" marR="0" rtl="0" algn="l">
              <a:lnSpc>
                <a:spcPct val="100000"/>
              </a:lnSpc>
              <a:spcBef>
                <a:spcPts val="0"/>
              </a:spcBef>
              <a:spcAft>
                <a:spcPts val="0"/>
              </a:spcAft>
              <a:buClr>
                <a:schemeClr val="dk1"/>
              </a:buClr>
              <a:buSzPts val="1400"/>
              <a:buChar char="●"/>
            </a:pPr>
            <a:r>
              <a:rPr lang="en">
                <a:solidFill>
                  <a:schemeClr val="dk1"/>
                </a:solidFill>
              </a:rPr>
              <a:t>A device to measure vocal features throughout the day</a:t>
            </a:r>
            <a:endParaRPr>
              <a:solidFill>
                <a:schemeClr val="dk1"/>
              </a:solidFill>
            </a:endParaRPr>
          </a:p>
          <a:p>
            <a:pPr indent="0" lvl="0" marL="457200" marR="0" rtl="0" algn="l">
              <a:lnSpc>
                <a:spcPct val="100000"/>
              </a:lnSpc>
              <a:spcBef>
                <a:spcPts val="0"/>
              </a:spcBef>
              <a:spcAft>
                <a:spcPts val="0"/>
              </a:spcAft>
              <a:buNone/>
            </a:pPr>
            <a:r>
              <a:t/>
            </a:r>
            <a:endParaRPr>
              <a:solidFill>
                <a:schemeClr val="dk1"/>
              </a:solidFill>
            </a:endParaRPr>
          </a:p>
          <a:p>
            <a:pPr indent="-317500" lvl="0" marL="457200" marR="0" rtl="0" algn="l">
              <a:lnSpc>
                <a:spcPct val="100000"/>
              </a:lnSpc>
              <a:spcBef>
                <a:spcPts val="0"/>
              </a:spcBef>
              <a:spcAft>
                <a:spcPts val="0"/>
              </a:spcAft>
              <a:buClr>
                <a:schemeClr val="dk1"/>
              </a:buClr>
              <a:buSzPts val="1400"/>
              <a:buChar char="●"/>
            </a:pPr>
            <a:r>
              <a:rPr lang="en">
                <a:solidFill>
                  <a:schemeClr val="dk1"/>
                </a:solidFill>
              </a:rPr>
              <a:t>No options that are currently commercially available</a:t>
            </a:r>
            <a:endParaRPr>
              <a:solidFill>
                <a:schemeClr val="dk1"/>
              </a:solidFill>
            </a:endParaRPr>
          </a:p>
        </p:txBody>
      </p:sp>
      <p:sp>
        <p:nvSpPr>
          <p:cNvPr id="146" name="Google Shape;146;p26"/>
          <p:cNvSpPr/>
          <p:nvPr/>
        </p:nvSpPr>
        <p:spPr>
          <a:xfrm flipH="1" rot="10800000">
            <a:off x="0" y="-135"/>
            <a:ext cx="9144000" cy="651300"/>
          </a:xfrm>
          <a:prstGeom prst="rect">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sp>
        <p:nvSpPr>
          <p:cNvPr id="147" name="Google Shape;147;p26"/>
          <p:cNvSpPr txBox="1"/>
          <p:nvPr/>
        </p:nvSpPr>
        <p:spPr>
          <a:xfrm>
            <a:off x="282607" y="153038"/>
            <a:ext cx="8182500" cy="3462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800"/>
              <a:buFont typeface="Arial"/>
              <a:buNone/>
            </a:pPr>
            <a:r>
              <a:rPr lang="en" sz="1800">
                <a:solidFill>
                  <a:schemeClr val="lt1"/>
                </a:solidFill>
              </a:rPr>
              <a:t>Background Information</a:t>
            </a:r>
            <a:endParaRPr b="0" i="0" sz="1800" u="none" cap="none" strike="noStrike">
              <a:solidFill>
                <a:schemeClr val="lt1"/>
              </a:solidFill>
              <a:latin typeface="Arial"/>
              <a:ea typeface="Arial"/>
              <a:cs typeface="Arial"/>
              <a:sym typeface="Arial"/>
            </a:endParaRPr>
          </a:p>
        </p:txBody>
      </p:sp>
      <p:pic>
        <p:nvPicPr>
          <p:cNvPr id="148" name="Google Shape;148;p26"/>
          <p:cNvPicPr preferRelativeResize="0"/>
          <p:nvPr/>
        </p:nvPicPr>
        <p:blipFill rotWithShape="1">
          <a:blip r:embed="rId3">
            <a:alphaModFix/>
          </a:blip>
          <a:srcRect b="0" l="0" r="0" t="0"/>
          <a:stretch/>
        </p:blipFill>
        <p:spPr>
          <a:xfrm>
            <a:off x="8668132" y="175364"/>
            <a:ext cx="203481" cy="292358"/>
          </a:xfrm>
          <a:prstGeom prst="rect">
            <a:avLst/>
          </a:prstGeom>
          <a:noFill/>
          <a:ln>
            <a:noFill/>
          </a:ln>
        </p:spPr>
      </p:pic>
      <p:sp>
        <p:nvSpPr>
          <p:cNvPr id="149" name="Google Shape;149;p26"/>
          <p:cNvSpPr txBox="1"/>
          <p:nvPr/>
        </p:nvSpPr>
        <p:spPr>
          <a:xfrm>
            <a:off x="7001698" y="4893286"/>
            <a:ext cx="1855200" cy="1770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None/>
            </a:pPr>
            <a:r>
              <a:rPr b="0" i="0" lang="en" sz="700" u="none" cap="none" strike="noStrike">
                <a:solidFill>
                  <a:srgbClr val="13294B"/>
                </a:solidFill>
                <a:latin typeface="Arial"/>
                <a:ea typeface="Arial"/>
                <a:cs typeface="Arial"/>
                <a:sym typeface="Arial"/>
              </a:rPr>
              <a:t>GRAINGER ENGINEERING</a:t>
            </a:r>
            <a:endParaRPr sz="1100"/>
          </a:p>
        </p:txBody>
      </p:sp>
      <p:sp>
        <p:nvSpPr>
          <p:cNvPr id="150" name="Google Shape;150;p26"/>
          <p:cNvSpPr txBox="1"/>
          <p:nvPr/>
        </p:nvSpPr>
        <p:spPr>
          <a:xfrm>
            <a:off x="282605" y="4893286"/>
            <a:ext cx="5993400" cy="177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b="0" i="0" lang="en" sz="700" u="none" cap="none" strike="noStrike">
                <a:solidFill>
                  <a:srgbClr val="13294B"/>
                </a:solidFill>
                <a:latin typeface="Arial"/>
                <a:ea typeface="Arial"/>
                <a:cs typeface="Arial"/>
                <a:sym typeface="Arial"/>
              </a:rPr>
              <a:t>ELECTRICAL &amp; COMPUTER ENGINEERING</a:t>
            </a:r>
            <a:endParaRPr sz="1100"/>
          </a:p>
        </p:txBody>
      </p:sp>
      <p:grpSp>
        <p:nvGrpSpPr>
          <p:cNvPr id="151" name="Google Shape;151;p26"/>
          <p:cNvGrpSpPr/>
          <p:nvPr/>
        </p:nvGrpSpPr>
        <p:grpSpPr>
          <a:xfrm>
            <a:off x="3046069" y="4951153"/>
            <a:ext cx="3929036" cy="52875"/>
            <a:chOff x="4028175" y="6601537"/>
            <a:chExt cx="5238715" cy="70500"/>
          </a:xfrm>
        </p:grpSpPr>
        <p:cxnSp>
          <p:nvCxnSpPr>
            <p:cNvPr id="152" name="Google Shape;152;p26"/>
            <p:cNvCxnSpPr/>
            <p:nvPr/>
          </p:nvCxnSpPr>
          <p:spPr>
            <a:xfrm rot="10800000">
              <a:off x="4028175" y="6639606"/>
              <a:ext cx="5169900" cy="0"/>
            </a:xfrm>
            <a:prstGeom prst="straightConnector1">
              <a:avLst/>
            </a:prstGeom>
            <a:noFill/>
            <a:ln cap="flat" cmpd="sng" w="9525">
              <a:solidFill>
                <a:srgbClr val="13294B"/>
              </a:solidFill>
              <a:prstDash val="solid"/>
              <a:round/>
              <a:headEnd len="sm" w="sm" type="none"/>
              <a:tailEnd len="sm" w="sm" type="none"/>
            </a:ln>
          </p:spPr>
        </p:cxnSp>
        <p:sp>
          <p:nvSpPr>
            <p:cNvPr id="153" name="Google Shape;153;p26"/>
            <p:cNvSpPr/>
            <p:nvPr/>
          </p:nvSpPr>
          <p:spPr>
            <a:xfrm>
              <a:off x="9196390" y="6601537"/>
              <a:ext cx="70500" cy="70500"/>
            </a:xfrm>
            <a:prstGeom prst="ellipse">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t/>
              </a:r>
              <a:endParaRPr b="0" i="0" sz="1100" u="none" cap="none" strike="noStrike">
                <a:solidFill>
                  <a:schemeClr val="lt1"/>
                </a:solidFill>
                <a:latin typeface="Arial"/>
                <a:ea typeface="Arial"/>
                <a:cs typeface="Arial"/>
                <a:sym typeface="Arial"/>
              </a:endParaRPr>
            </a:p>
          </p:txBody>
        </p:sp>
      </p:grpSp>
      <p:sp>
        <p:nvSpPr>
          <p:cNvPr id="154" name="Google Shape;154;p26"/>
          <p:cNvSpPr txBox="1"/>
          <p:nvPr/>
        </p:nvSpPr>
        <p:spPr>
          <a:xfrm>
            <a:off x="282600" y="4345475"/>
            <a:ext cx="7487100" cy="547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800">
              <a:solidFill>
                <a:schemeClr val="dk1"/>
              </a:solidFill>
            </a:endParaRPr>
          </a:p>
          <a:p>
            <a:pPr indent="0" lvl="0" marL="0" rtl="0" algn="l">
              <a:spcBef>
                <a:spcPts val="0"/>
              </a:spcBef>
              <a:spcAft>
                <a:spcPts val="0"/>
              </a:spcAft>
              <a:buNone/>
            </a:pPr>
            <a:r>
              <a:rPr lang="en" sz="800">
                <a:solidFill>
                  <a:schemeClr val="dk1"/>
                </a:solidFill>
              </a:rPr>
              <a:t>[1] </a:t>
            </a:r>
            <a:r>
              <a:rPr i="1" lang="en" sz="800">
                <a:solidFill>
                  <a:schemeClr val="dk1"/>
                </a:solidFill>
              </a:rPr>
              <a:t>The Journal of the Acoustical Society of America</a:t>
            </a:r>
            <a:r>
              <a:rPr lang="en" sz="800">
                <a:solidFill>
                  <a:schemeClr val="dk1"/>
                </a:solidFill>
              </a:rPr>
              <a:t>, vol. 101, no. 6, pp. 3722–3727.</a:t>
            </a:r>
            <a:endParaRPr sz="800">
              <a:solidFill>
                <a:schemeClr val="dk1"/>
              </a:solidFill>
            </a:endParaRPr>
          </a:p>
          <a:p>
            <a:pPr indent="0" lvl="0" marL="0" rtl="0" algn="l">
              <a:spcBef>
                <a:spcPts val="0"/>
              </a:spcBef>
              <a:spcAft>
                <a:spcPts val="0"/>
              </a:spcAft>
              <a:buNone/>
            </a:pPr>
            <a:r>
              <a:rPr lang="en" sz="800">
                <a:solidFill>
                  <a:schemeClr val="dk1"/>
                </a:solidFill>
              </a:rPr>
              <a:t>[2] </a:t>
            </a:r>
            <a:r>
              <a:rPr i="1" lang="en" sz="800">
                <a:solidFill>
                  <a:schemeClr val="dk1"/>
                </a:solidFill>
                <a:highlight>
                  <a:srgbClr val="FFFFFF"/>
                </a:highlight>
              </a:rPr>
              <a:t>Logopedics Phoniatrics Vocology</a:t>
            </a:r>
            <a:r>
              <a:rPr lang="en" sz="800">
                <a:solidFill>
                  <a:schemeClr val="dk1"/>
                </a:solidFill>
                <a:highlight>
                  <a:srgbClr val="FFFFFF"/>
                </a:highlight>
              </a:rPr>
              <a:t>, vol. 26, no. 1, pp. 37–46.</a:t>
            </a:r>
            <a:endParaRPr sz="800">
              <a:solidFill>
                <a:schemeClr val="dk1"/>
              </a:solidFill>
            </a:endParaRPr>
          </a:p>
        </p:txBody>
      </p:sp>
      <p:sp>
        <p:nvSpPr>
          <p:cNvPr id="155" name="Google Shape;155;p26"/>
          <p:cNvSpPr txBox="1"/>
          <p:nvPr>
            <p:ph idx="12" type="sldNum"/>
          </p:nvPr>
        </p:nvSpPr>
        <p:spPr>
          <a:xfrm>
            <a:off x="6457950" y="4767263"/>
            <a:ext cx="20574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SzPts val="900"/>
              <a:buFont typeface="Arial"/>
              <a:buNone/>
            </a:pPr>
            <a:fld id="{00000000-1234-1234-1234-123412341234}" type="slidenum">
              <a:rPr lang="en"/>
              <a:t>‹#›</a:t>
            </a:fld>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0" name="Shape 590"/>
        <p:cNvGrpSpPr/>
        <p:nvPr/>
      </p:nvGrpSpPr>
      <p:grpSpPr>
        <a:xfrm>
          <a:off x="0" y="0"/>
          <a:ext cx="0" cy="0"/>
          <a:chOff x="0" y="0"/>
          <a:chExt cx="0" cy="0"/>
        </a:xfrm>
      </p:grpSpPr>
      <p:sp>
        <p:nvSpPr>
          <p:cNvPr id="591" name="Google Shape;591;p53"/>
          <p:cNvSpPr/>
          <p:nvPr/>
        </p:nvSpPr>
        <p:spPr>
          <a:xfrm flipH="1" rot="10800000">
            <a:off x="0" y="-135"/>
            <a:ext cx="9144000" cy="651300"/>
          </a:xfrm>
          <a:prstGeom prst="rect">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sp>
        <p:nvSpPr>
          <p:cNvPr id="592" name="Google Shape;592;p53"/>
          <p:cNvSpPr txBox="1"/>
          <p:nvPr/>
        </p:nvSpPr>
        <p:spPr>
          <a:xfrm>
            <a:off x="282608" y="1000709"/>
            <a:ext cx="4081500" cy="36159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None/>
            </a:pPr>
            <a:r>
              <a:rPr b="1" lang="en" sz="1500">
                <a:solidFill>
                  <a:srgbClr val="E84B36"/>
                </a:solidFill>
              </a:rPr>
              <a:t>Successes</a:t>
            </a:r>
            <a:endParaRPr b="1" i="0" sz="1500" u="none" cap="none" strike="noStrike">
              <a:solidFill>
                <a:srgbClr val="E84B36"/>
              </a:solidFill>
              <a:latin typeface="Arial"/>
              <a:ea typeface="Arial"/>
              <a:cs typeface="Arial"/>
              <a:sym typeface="Arial"/>
            </a:endParaRPr>
          </a:p>
          <a:p>
            <a:pPr indent="0" lvl="0" marL="0" marR="0" rtl="0" algn="l">
              <a:lnSpc>
                <a:spcPct val="100000"/>
              </a:lnSpc>
              <a:spcBef>
                <a:spcPts val="0"/>
              </a:spcBef>
              <a:spcAft>
                <a:spcPts val="0"/>
              </a:spcAft>
              <a:buNone/>
            </a:pPr>
            <a:r>
              <a:t/>
            </a:r>
            <a:endParaRPr b="0" i="0" sz="1400" u="none" cap="none" strike="noStrike">
              <a:solidFill>
                <a:schemeClr val="dk1"/>
              </a:solidFill>
              <a:latin typeface="Arial"/>
              <a:ea typeface="Arial"/>
              <a:cs typeface="Arial"/>
              <a:sym typeface="Arial"/>
            </a:endParaRPr>
          </a:p>
          <a:p>
            <a:pPr indent="-317500" lvl="0" marL="457200" marR="0" rtl="0" algn="l">
              <a:lnSpc>
                <a:spcPct val="100000"/>
              </a:lnSpc>
              <a:spcBef>
                <a:spcPts val="0"/>
              </a:spcBef>
              <a:spcAft>
                <a:spcPts val="0"/>
              </a:spcAft>
              <a:buClr>
                <a:schemeClr val="dk1"/>
              </a:buClr>
              <a:buSzPts val="1400"/>
              <a:buChar char="●"/>
            </a:pPr>
            <a:r>
              <a:rPr lang="en">
                <a:solidFill>
                  <a:schemeClr val="dk1"/>
                </a:solidFill>
              </a:rPr>
              <a:t>Small and compact design</a:t>
            </a:r>
            <a:endParaRPr>
              <a:solidFill>
                <a:schemeClr val="dk1"/>
              </a:solidFill>
            </a:endParaRPr>
          </a:p>
          <a:p>
            <a:pPr indent="0" lvl="0" marL="457200" marR="0" rtl="0" algn="l">
              <a:lnSpc>
                <a:spcPct val="100000"/>
              </a:lnSpc>
              <a:spcBef>
                <a:spcPts val="0"/>
              </a:spcBef>
              <a:spcAft>
                <a:spcPts val="0"/>
              </a:spcAft>
              <a:buNone/>
            </a:pPr>
            <a:r>
              <a:t/>
            </a:r>
            <a:endParaRPr>
              <a:solidFill>
                <a:schemeClr val="dk1"/>
              </a:solidFill>
            </a:endParaRPr>
          </a:p>
          <a:p>
            <a:pPr indent="-317500" lvl="0" marL="457200" marR="0" rtl="0" algn="l">
              <a:lnSpc>
                <a:spcPct val="100000"/>
              </a:lnSpc>
              <a:spcBef>
                <a:spcPts val="0"/>
              </a:spcBef>
              <a:spcAft>
                <a:spcPts val="0"/>
              </a:spcAft>
              <a:buClr>
                <a:schemeClr val="dk1"/>
              </a:buClr>
              <a:buSzPts val="1400"/>
              <a:buChar char="●"/>
            </a:pPr>
            <a:r>
              <a:rPr lang="en">
                <a:solidFill>
                  <a:schemeClr val="dk1"/>
                </a:solidFill>
              </a:rPr>
              <a:t>Low-latency data streaming</a:t>
            </a:r>
            <a:endParaRPr>
              <a:solidFill>
                <a:schemeClr val="dk1"/>
              </a:solidFill>
            </a:endParaRPr>
          </a:p>
          <a:p>
            <a:pPr indent="0" lvl="0" marL="457200" marR="0" rtl="0" algn="l">
              <a:lnSpc>
                <a:spcPct val="100000"/>
              </a:lnSpc>
              <a:spcBef>
                <a:spcPts val="0"/>
              </a:spcBef>
              <a:spcAft>
                <a:spcPts val="0"/>
              </a:spcAft>
              <a:buNone/>
            </a:pPr>
            <a:r>
              <a:t/>
            </a:r>
            <a:endParaRPr>
              <a:solidFill>
                <a:schemeClr val="dk1"/>
              </a:solidFill>
            </a:endParaRPr>
          </a:p>
          <a:p>
            <a:pPr indent="-317500" lvl="0" marL="457200" marR="0" rtl="0" algn="l">
              <a:lnSpc>
                <a:spcPct val="100000"/>
              </a:lnSpc>
              <a:spcBef>
                <a:spcPts val="0"/>
              </a:spcBef>
              <a:spcAft>
                <a:spcPts val="0"/>
              </a:spcAft>
              <a:buClr>
                <a:schemeClr val="dk1"/>
              </a:buClr>
              <a:buSzPts val="1400"/>
              <a:buChar char="●"/>
            </a:pPr>
            <a:r>
              <a:rPr lang="en">
                <a:solidFill>
                  <a:schemeClr val="dk1"/>
                </a:solidFill>
              </a:rPr>
              <a:t>Low-noise operation</a:t>
            </a:r>
            <a:endParaRPr>
              <a:solidFill>
                <a:schemeClr val="dk1"/>
              </a:solidFill>
            </a:endParaRPr>
          </a:p>
          <a:p>
            <a:pPr indent="0" lvl="0" marL="457200" marR="0" rtl="0" algn="l">
              <a:lnSpc>
                <a:spcPct val="100000"/>
              </a:lnSpc>
              <a:spcBef>
                <a:spcPts val="0"/>
              </a:spcBef>
              <a:spcAft>
                <a:spcPts val="0"/>
              </a:spcAft>
              <a:buNone/>
            </a:pPr>
            <a:r>
              <a:t/>
            </a:r>
            <a:endParaRPr>
              <a:solidFill>
                <a:schemeClr val="dk1"/>
              </a:solidFill>
            </a:endParaRPr>
          </a:p>
          <a:p>
            <a:pPr indent="-317500" lvl="0" marL="457200" marR="0" rtl="0" algn="l">
              <a:lnSpc>
                <a:spcPct val="100000"/>
              </a:lnSpc>
              <a:spcBef>
                <a:spcPts val="0"/>
              </a:spcBef>
              <a:spcAft>
                <a:spcPts val="0"/>
              </a:spcAft>
              <a:buClr>
                <a:schemeClr val="dk1"/>
              </a:buClr>
              <a:buSzPts val="1400"/>
              <a:buChar char="●"/>
            </a:pPr>
            <a:r>
              <a:rPr lang="en">
                <a:solidFill>
                  <a:schemeClr val="dk1"/>
                </a:solidFill>
              </a:rPr>
              <a:t>Only records the user’s voice</a:t>
            </a:r>
            <a:endParaRPr>
              <a:solidFill>
                <a:schemeClr val="dk1"/>
              </a:solidFill>
            </a:endParaRPr>
          </a:p>
        </p:txBody>
      </p:sp>
      <p:sp>
        <p:nvSpPr>
          <p:cNvPr id="593" name="Google Shape;593;p53"/>
          <p:cNvSpPr txBox="1"/>
          <p:nvPr/>
        </p:nvSpPr>
        <p:spPr>
          <a:xfrm>
            <a:off x="4619080" y="1000709"/>
            <a:ext cx="4081500" cy="36159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None/>
            </a:pPr>
            <a:r>
              <a:rPr b="1" lang="en" sz="1500">
                <a:solidFill>
                  <a:srgbClr val="15264B"/>
                </a:solidFill>
              </a:rPr>
              <a:t>Points of Improvement</a:t>
            </a:r>
            <a:endParaRPr b="1" i="0" sz="1500" u="none" cap="none" strike="noStrike">
              <a:solidFill>
                <a:srgbClr val="15264B"/>
              </a:solidFill>
              <a:latin typeface="Arial"/>
              <a:ea typeface="Arial"/>
              <a:cs typeface="Arial"/>
              <a:sym typeface="Arial"/>
            </a:endParaRPr>
          </a:p>
          <a:p>
            <a:pPr indent="0" lvl="0" marL="0" marR="0" rtl="0" algn="l">
              <a:lnSpc>
                <a:spcPct val="100000"/>
              </a:lnSpc>
              <a:spcBef>
                <a:spcPts val="0"/>
              </a:spcBef>
              <a:spcAft>
                <a:spcPts val="0"/>
              </a:spcAft>
              <a:buNone/>
            </a:pPr>
            <a:r>
              <a:t/>
            </a:r>
            <a:endParaRPr b="0" i="0" sz="1400" u="none" cap="none" strike="noStrike">
              <a:solidFill>
                <a:schemeClr val="dk1"/>
              </a:solidFill>
              <a:latin typeface="Arial"/>
              <a:ea typeface="Arial"/>
              <a:cs typeface="Arial"/>
              <a:sym typeface="Arial"/>
            </a:endParaRPr>
          </a:p>
          <a:p>
            <a:pPr indent="-317500" lvl="0" marL="457200" marR="0" rtl="0" algn="l">
              <a:lnSpc>
                <a:spcPct val="100000"/>
              </a:lnSpc>
              <a:spcBef>
                <a:spcPts val="0"/>
              </a:spcBef>
              <a:spcAft>
                <a:spcPts val="0"/>
              </a:spcAft>
              <a:buClr>
                <a:schemeClr val="dk1"/>
              </a:buClr>
              <a:buSzPts val="1400"/>
              <a:buChar char="●"/>
            </a:pPr>
            <a:r>
              <a:rPr lang="en">
                <a:solidFill>
                  <a:schemeClr val="dk1"/>
                </a:solidFill>
              </a:rPr>
              <a:t>Make device even smaller</a:t>
            </a:r>
            <a:endParaRPr>
              <a:solidFill>
                <a:schemeClr val="dk1"/>
              </a:solidFill>
            </a:endParaRPr>
          </a:p>
          <a:p>
            <a:pPr indent="0" lvl="0" marL="457200" marR="0" rtl="0" algn="l">
              <a:lnSpc>
                <a:spcPct val="100000"/>
              </a:lnSpc>
              <a:spcBef>
                <a:spcPts val="0"/>
              </a:spcBef>
              <a:spcAft>
                <a:spcPts val="0"/>
              </a:spcAft>
              <a:buNone/>
            </a:pPr>
            <a:r>
              <a:t/>
            </a:r>
            <a:endParaRPr>
              <a:solidFill>
                <a:schemeClr val="dk1"/>
              </a:solidFill>
            </a:endParaRPr>
          </a:p>
          <a:p>
            <a:pPr indent="-317500" lvl="0" marL="457200" marR="0" rtl="0" algn="l">
              <a:lnSpc>
                <a:spcPct val="100000"/>
              </a:lnSpc>
              <a:spcBef>
                <a:spcPts val="0"/>
              </a:spcBef>
              <a:spcAft>
                <a:spcPts val="0"/>
              </a:spcAft>
              <a:buClr>
                <a:schemeClr val="dk1"/>
              </a:buClr>
              <a:buSzPts val="1400"/>
              <a:buChar char="●"/>
            </a:pPr>
            <a:r>
              <a:rPr lang="en">
                <a:solidFill>
                  <a:schemeClr val="dk1"/>
                </a:solidFill>
              </a:rPr>
              <a:t>Remove flash memory, and instead, stream and upload data continuously</a:t>
            </a:r>
            <a:endParaRPr>
              <a:solidFill>
                <a:schemeClr val="dk1"/>
              </a:solidFill>
            </a:endParaRPr>
          </a:p>
          <a:p>
            <a:pPr indent="0" lvl="0" marL="457200" marR="0" rtl="0" algn="l">
              <a:lnSpc>
                <a:spcPct val="100000"/>
              </a:lnSpc>
              <a:spcBef>
                <a:spcPts val="0"/>
              </a:spcBef>
              <a:spcAft>
                <a:spcPts val="0"/>
              </a:spcAft>
              <a:buNone/>
            </a:pPr>
            <a:r>
              <a:t/>
            </a:r>
            <a:endParaRPr>
              <a:solidFill>
                <a:schemeClr val="dk1"/>
              </a:solidFill>
            </a:endParaRPr>
          </a:p>
          <a:p>
            <a:pPr indent="-317500" lvl="0" marL="457200" marR="0" rtl="0" algn="l">
              <a:lnSpc>
                <a:spcPct val="100000"/>
              </a:lnSpc>
              <a:spcBef>
                <a:spcPts val="0"/>
              </a:spcBef>
              <a:spcAft>
                <a:spcPts val="0"/>
              </a:spcAft>
              <a:buClr>
                <a:schemeClr val="dk1"/>
              </a:buClr>
              <a:buSzPts val="1400"/>
              <a:buChar char="●"/>
            </a:pPr>
            <a:r>
              <a:rPr lang="en">
                <a:solidFill>
                  <a:schemeClr val="dk1"/>
                </a:solidFill>
              </a:rPr>
              <a:t>Improve comfortability of enclosure</a:t>
            </a:r>
            <a:endParaRPr>
              <a:solidFill>
                <a:schemeClr val="dk1"/>
              </a:solidFill>
            </a:endParaRPr>
          </a:p>
          <a:p>
            <a:pPr indent="0" lvl="0" marL="457200" marR="0" rtl="0" algn="l">
              <a:lnSpc>
                <a:spcPct val="100000"/>
              </a:lnSpc>
              <a:spcBef>
                <a:spcPts val="0"/>
              </a:spcBef>
              <a:spcAft>
                <a:spcPts val="0"/>
              </a:spcAft>
              <a:buNone/>
            </a:pPr>
            <a:r>
              <a:t/>
            </a:r>
            <a:endParaRPr>
              <a:solidFill>
                <a:schemeClr val="dk1"/>
              </a:solidFill>
            </a:endParaRPr>
          </a:p>
          <a:p>
            <a:pPr indent="-317500" lvl="0" marL="457200" marR="0" rtl="0" algn="l">
              <a:lnSpc>
                <a:spcPct val="100000"/>
              </a:lnSpc>
              <a:spcBef>
                <a:spcPts val="0"/>
              </a:spcBef>
              <a:spcAft>
                <a:spcPts val="0"/>
              </a:spcAft>
              <a:buClr>
                <a:schemeClr val="dk1"/>
              </a:buClr>
              <a:buSzPts val="1400"/>
              <a:buChar char="●"/>
            </a:pPr>
            <a:r>
              <a:rPr lang="en">
                <a:solidFill>
                  <a:schemeClr val="dk1"/>
                </a:solidFill>
              </a:rPr>
              <a:t>Cloud data storage</a:t>
            </a:r>
            <a:endParaRPr>
              <a:solidFill>
                <a:schemeClr val="dk1"/>
              </a:solidFill>
            </a:endParaRPr>
          </a:p>
        </p:txBody>
      </p:sp>
      <p:sp>
        <p:nvSpPr>
          <p:cNvPr id="594" name="Google Shape;594;p53"/>
          <p:cNvSpPr txBox="1"/>
          <p:nvPr/>
        </p:nvSpPr>
        <p:spPr>
          <a:xfrm>
            <a:off x="282607" y="153038"/>
            <a:ext cx="8182500" cy="3462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800"/>
              <a:buFont typeface="Arial"/>
              <a:buNone/>
            </a:pPr>
            <a:r>
              <a:rPr lang="en" sz="1800">
                <a:solidFill>
                  <a:schemeClr val="lt1"/>
                </a:solidFill>
              </a:rPr>
              <a:t>Successes and Points of Improvement</a:t>
            </a:r>
            <a:endParaRPr b="0" i="0" sz="1800" u="none" cap="none" strike="noStrike">
              <a:solidFill>
                <a:schemeClr val="lt1"/>
              </a:solidFill>
              <a:latin typeface="Arial"/>
              <a:ea typeface="Arial"/>
              <a:cs typeface="Arial"/>
              <a:sym typeface="Arial"/>
            </a:endParaRPr>
          </a:p>
        </p:txBody>
      </p:sp>
      <p:pic>
        <p:nvPicPr>
          <p:cNvPr id="595" name="Google Shape;595;p53"/>
          <p:cNvPicPr preferRelativeResize="0"/>
          <p:nvPr/>
        </p:nvPicPr>
        <p:blipFill rotWithShape="1">
          <a:blip r:embed="rId3">
            <a:alphaModFix/>
          </a:blip>
          <a:srcRect b="0" l="0" r="0" t="0"/>
          <a:stretch/>
        </p:blipFill>
        <p:spPr>
          <a:xfrm>
            <a:off x="8668132" y="175364"/>
            <a:ext cx="203481" cy="292358"/>
          </a:xfrm>
          <a:prstGeom prst="rect">
            <a:avLst/>
          </a:prstGeom>
          <a:noFill/>
          <a:ln>
            <a:noFill/>
          </a:ln>
        </p:spPr>
      </p:pic>
      <p:sp>
        <p:nvSpPr>
          <p:cNvPr id="596" name="Google Shape;596;p53"/>
          <p:cNvSpPr txBox="1"/>
          <p:nvPr/>
        </p:nvSpPr>
        <p:spPr>
          <a:xfrm>
            <a:off x="7001698" y="4893286"/>
            <a:ext cx="1855200" cy="1770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None/>
            </a:pPr>
            <a:r>
              <a:rPr b="0" i="0" lang="en" sz="700" u="none" cap="none" strike="noStrike">
                <a:solidFill>
                  <a:srgbClr val="13294B"/>
                </a:solidFill>
                <a:latin typeface="Arial"/>
                <a:ea typeface="Arial"/>
                <a:cs typeface="Arial"/>
                <a:sym typeface="Arial"/>
              </a:rPr>
              <a:t>GRAINGER ENGINEERING</a:t>
            </a:r>
            <a:endParaRPr sz="1100"/>
          </a:p>
        </p:txBody>
      </p:sp>
      <p:sp>
        <p:nvSpPr>
          <p:cNvPr id="597" name="Google Shape;597;p53"/>
          <p:cNvSpPr txBox="1"/>
          <p:nvPr/>
        </p:nvSpPr>
        <p:spPr>
          <a:xfrm>
            <a:off x="282605" y="4893286"/>
            <a:ext cx="5993400" cy="177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b="0" i="0" lang="en" sz="700" u="none" cap="none" strike="noStrike">
                <a:solidFill>
                  <a:srgbClr val="13294B"/>
                </a:solidFill>
                <a:latin typeface="Arial"/>
                <a:ea typeface="Arial"/>
                <a:cs typeface="Arial"/>
                <a:sym typeface="Arial"/>
              </a:rPr>
              <a:t>ELECTRICAL &amp; COMPUTER ENGINEERING</a:t>
            </a:r>
            <a:endParaRPr sz="1100"/>
          </a:p>
        </p:txBody>
      </p:sp>
      <p:grpSp>
        <p:nvGrpSpPr>
          <p:cNvPr id="598" name="Google Shape;598;p53"/>
          <p:cNvGrpSpPr/>
          <p:nvPr/>
        </p:nvGrpSpPr>
        <p:grpSpPr>
          <a:xfrm>
            <a:off x="3046069" y="4951153"/>
            <a:ext cx="3929036" cy="52875"/>
            <a:chOff x="4028175" y="6601537"/>
            <a:chExt cx="5238715" cy="70500"/>
          </a:xfrm>
        </p:grpSpPr>
        <p:cxnSp>
          <p:nvCxnSpPr>
            <p:cNvPr id="599" name="Google Shape;599;p53"/>
            <p:cNvCxnSpPr/>
            <p:nvPr/>
          </p:nvCxnSpPr>
          <p:spPr>
            <a:xfrm rot="10800000">
              <a:off x="4028175" y="6639606"/>
              <a:ext cx="5169900" cy="0"/>
            </a:xfrm>
            <a:prstGeom prst="straightConnector1">
              <a:avLst/>
            </a:prstGeom>
            <a:noFill/>
            <a:ln cap="flat" cmpd="sng" w="9525">
              <a:solidFill>
                <a:srgbClr val="13294B"/>
              </a:solidFill>
              <a:prstDash val="solid"/>
              <a:round/>
              <a:headEnd len="sm" w="sm" type="none"/>
              <a:tailEnd len="sm" w="sm" type="none"/>
            </a:ln>
          </p:spPr>
        </p:cxnSp>
        <p:sp>
          <p:nvSpPr>
            <p:cNvPr id="600" name="Google Shape;600;p53"/>
            <p:cNvSpPr/>
            <p:nvPr/>
          </p:nvSpPr>
          <p:spPr>
            <a:xfrm>
              <a:off x="9196390" y="6601537"/>
              <a:ext cx="70500" cy="70500"/>
            </a:xfrm>
            <a:prstGeom prst="ellipse">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t/>
              </a:r>
              <a:endParaRPr b="0" i="0" sz="1100" u="none" cap="none" strike="noStrike">
                <a:solidFill>
                  <a:schemeClr val="lt1"/>
                </a:solidFill>
                <a:latin typeface="Arial"/>
                <a:ea typeface="Arial"/>
                <a:cs typeface="Arial"/>
                <a:sym typeface="Arial"/>
              </a:endParaRPr>
            </a:p>
          </p:txBody>
        </p:sp>
      </p:grpSp>
      <p:sp>
        <p:nvSpPr>
          <p:cNvPr id="601" name="Google Shape;601;p53"/>
          <p:cNvSpPr txBox="1"/>
          <p:nvPr>
            <p:ph idx="12" type="sldNum"/>
          </p:nvPr>
        </p:nvSpPr>
        <p:spPr>
          <a:xfrm>
            <a:off x="6457950" y="4767263"/>
            <a:ext cx="20574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SzPts val="900"/>
              <a:buFont typeface="Arial"/>
              <a:buNone/>
            </a:pPr>
            <a:fld id="{00000000-1234-1234-1234-123412341234}" type="slidenum">
              <a:rPr lang="en"/>
              <a:t>‹#›</a:t>
            </a:fld>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05" name="Shape 605"/>
        <p:cNvGrpSpPr/>
        <p:nvPr/>
      </p:nvGrpSpPr>
      <p:grpSpPr>
        <a:xfrm>
          <a:off x="0" y="0"/>
          <a:ext cx="0" cy="0"/>
          <a:chOff x="0" y="0"/>
          <a:chExt cx="0" cy="0"/>
        </a:xfrm>
      </p:grpSpPr>
      <p:sp>
        <p:nvSpPr>
          <p:cNvPr id="606" name="Google Shape;606;p54"/>
          <p:cNvSpPr txBox="1"/>
          <p:nvPr/>
        </p:nvSpPr>
        <p:spPr>
          <a:xfrm>
            <a:off x="971550" y="2211368"/>
            <a:ext cx="7200900" cy="592500"/>
          </a:xfrm>
          <a:prstGeom prst="rect">
            <a:avLst/>
          </a:prstGeom>
          <a:noFill/>
          <a:ln>
            <a:noFill/>
          </a:ln>
        </p:spPr>
        <p:txBody>
          <a:bodyPr anchorCtr="0" anchor="ctr"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3400"/>
              <a:buFont typeface="Arial"/>
              <a:buNone/>
            </a:pPr>
            <a:r>
              <a:rPr b="1" lang="en" sz="3400">
                <a:solidFill>
                  <a:srgbClr val="15264B"/>
                </a:solidFill>
              </a:rPr>
              <a:t>Q&amp;A</a:t>
            </a:r>
            <a:endParaRPr b="0" i="0" sz="1400" u="none" cap="none" strike="noStrike">
              <a:solidFill>
                <a:srgbClr val="15264B"/>
              </a:solidFill>
              <a:latin typeface="Arial"/>
              <a:ea typeface="Arial"/>
              <a:cs typeface="Arial"/>
              <a:sym typeface="Arial"/>
            </a:endParaRPr>
          </a:p>
        </p:txBody>
      </p:sp>
      <p:grpSp>
        <p:nvGrpSpPr>
          <p:cNvPr id="607" name="Google Shape;607;p54"/>
          <p:cNvGrpSpPr/>
          <p:nvPr/>
        </p:nvGrpSpPr>
        <p:grpSpPr>
          <a:xfrm>
            <a:off x="2957842" y="2007704"/>
            <a:ext cx="2896227" cy="242134"/>
            <a:chOff x="3943790" y="2676939"/>
            <a:chExt cx="3861636" cy="322845"/>
          </a:xfrm>
        </p:grpSpPr>
        <p:cxnSp>
          <p:nvCxnSpPr>
            <p:cNvPr id="608" name="Google Shape;608;p54"/>
            <p:cNvCxnSpPr/>
            <p:nvPr/>
          </p:nvCxnSpPr>
          <p:spPr>
            <a:xfrm>
              <a:off x="4426226" y="2676939"/>
              <a:ext cx="3379200" cy="0"/>
            </a:xfrm>
            <a:prstGeom prst="straightConnector1">
              <a:avLst/>
            </a:prstGeom>
            <a:noFill/>
            <a:ln cap="flat" cmpd="sng" w="19050">
              <a:solidFill>
                <a:schemeClr val="lt1"/>
              </a:solidFill>
              <a:prstDash val="solid"/>
              <a:round/>
              <a:headEnd len="sm" w="sm" type="none"/>
              <a:tailEnd len="sm" w="sm" type="none"/>
            </a:ln>
          </p:spPr>
        </p:cxnSp>
        <p:cxnSp>
          <p:nvCxnSpPr>
            <p:cNvPr id="609" name="Google Shape;609;p54"/>
            <p:cNvCxnSpPr/>
            <p:nvPr/>
          </p:nvCxnSpPr>
          <p:spPr>
            <a:xfrm flipH="1" rot="10800000">
              <a:off x="3943790" y="2676984"/>
              <a:ext cx="482400" cy="322800"/>
            </a:xfrm>
            <a:prstGeom prst="straightConnector1">
              <a:avLst/>
            </a:prstGeom>
            <a:noFill/>
            <a:ln cap="flat" cmpd="sng" w="19050">
              <a:solidFill>
                <a:schemeClr val="lt1"/>
              </a:solidFill>
              <a:prstDash val="solid"/>
              <a:round/>
              <a:headEnd len="sm" w="sm" type="none"/>
              <a:tailEnd len="sm" w="sm" type="none"/>
            </a:ln>
          </p:spPr>
        </p:cxnSp>
      </p:grpSp>
      <p:pic>
        <p:nvPicPr>
          <p:cNvPr id="610" name="Google Shape;610;p54"/>
          <p:cNvPicPr preferRelativeResize="0"/>
          <p:nvPr/>
        </p:nvPicPr>
        <p:blipFill rotWithShape="1">
          <a:blip r:embed="rId4">
            <a:alphaModFix/>
          </a:blip>
          <a:srcRect b="0" l="0" r="0" t="0"/>
          <a:stretch/>
        </p:blipFill>
        <p:spPr>
          <a:xfrm>
            <a:off x="8668132" y="175364"/>
            <a:ext cx="203481" cy="292358"/>
          </a:xfrm>
          <a:prstGeom prst="rect">
            <a:avLst/>
          </a:prstGeom>
          <a:noFill/>
          <a:ln>
            <a:noFill/>
          </a:ln>
        </p:spPr>
      </p:pic>
      <p:sp>
        <p:nvSpPr>
          <p:cNvPr id="611" name="Google Shape;611;p54"/>
          <p:cNvSpPr txBox="1"/>
          <p:nvPr/>
        </p:nvSpPr>
        <p:spPr>
          <a:xfrm>
            <a:off x="7001698" y="4893286"/>
            <a:ext cx="1855200" cy="1770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None/>
            </a:pPr>
            <a:r>
              <a:rPr b="0" i="0" lang="en" sz="700" u="none" cap="none" strike="noStrike">
                <a:solidFill>
                  <a:srgbClr val="13294B"/>
                </a:solidFill>
                <a:latin typeface="Arial"/>
                <a:ea typeface="Arial"/>
                <a:cs typeface="Arial"/>
                <a:sym typeface="Arial"/>
              </a:rPr>
              <a:t>GRAINGER ENGINEERING</a:t>
            </a:r>
            <a:endParaRPr sz="1100"/>
          </a:p>
        </p:txBody>
      </p:sp>
      <p:sp>
        <p:nvSpPr>
          <p:cNvPr id="612" name="Google Shape;612;p54"/>
          <p:cNvSpPr txBox="1"/>
          <p:nvPr/>
        </p:nvSpPr>
        <p:spPr>
          <a:xfrm>
            <a:off x="282605" y="4893286"/>
            <a:ext cx="5993400" cy="177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b="0" i="0" lang="en" sz="700" u="none" cap="none" strike="noStrike">
                <a:solidFill>
                  <a:srgbClr val="13294B"/>
                </a:solidFill>
                <a:latin typeface="Arial"/>
                <a:ea typeface="Arial"/>
                <a:cs typeface="Arial"/>
                <a:sym typeface="Arial"/>
              </a:rPr>
              <a:t>ELECTRICAL &amp; COMPUTER ENGINEERING</a:t>
            </a:r>
            <a:endParaRPr sz="1100"/>
          </a:p>
        </p:txBody>
      </p:sp>
      <p:grpSp>
        <p:nvGrpSpPr>
          <p:cNvPr id="613" name="Google Shape;613;p54"/>
          <p:cNvGrpSpPr/>
          <p:nvPr/>
        </p:nvGrpSpPr>
        <p:grpSpPr>
          <a:xfrm>
            <a:off x="3046069" y="4951153"/>
            <a:ext cx="3929036" cy="52875"/>
            <a:chOff x="4028175" y="6601537"/>
            <a:chExt cx="5238715" cy="70500"/>
          </a:xfrm>
        </p:grpSpPr>
        <p:cxnSp>
          <p:nvCxnSpPr>
            <p:cNvPr id="614" name="Google Shape;614;p54"/>
            <p:cNvCxnSpPr/>
            <p:nvPr/>
          </p:nvCxnSpPr>
          <p:spPr>
            <a:xfrm rot="10800000">
              <a:off x="4028175" y="6639606"/>
              <a:ext cx="5169900" cy="0"/>
            </a:xfrm>
            <a:prstGeom prst="straightConnector1">
              <a:avLst/>
            </a:prstGeom>
            <a:noFill/>
            <a:ln cap="flat" cmpd="sng" w="9525">
              <a:solidFill>
                <a:srgbClr val="13294B"/>
              </a:solidFill>
              <a:prstDash val="solid"/>
              <a:round/>
              <a:headEnd len="sm" w="sm" type="none"/>
              <a:tailEnd len="sm" w="sm" type="none"/>
            </a:ln>
          </p:spPr>
        </p:cxnSp>
        <p:sp>
          <p:nvSpPr>
            <p:cNvPr id="615" name="Google Shape;615;p54"/>
            <p:cNvSpPr/>
            <p:nvPr/>
          </p:nvSpPr>
          <p:spPr>
            <a:xfrm>
              <a:off x="9196390" y="6601537"/>
              <a:ext cx="70500" cy="70500"/>
            </a:xfrm>
            <a:prstGeom prst="ellipse">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t/>
              </a:r>
              <a:endParaRPr b="0" i="0" sz="1100" u="none" cap="none" strike="noStrike">
                <a:solidFill>
                  <a:schemeClr val="lt1"/>
                </a:solidFill>
                <a:latin typeface="Arial"/>
                <a:ea typeface="Arial"/>
                <a:cs typeface="Arial"/>
                <a:sym typeface="Arial"/>
              </a:endParaRPr>
            </a:p>
          </p:txBody>
        </p:sp>
      </p:grpSp>
      <p:sp>
        <p:nvSpPr>
          <p:cNvPr id="616" name="Google Shape;616;p54"/>
          <p:cNvSpPr txBox="1"/>
          <p:nvPr>
            <p:ph idx="12" type="sldNum"/>
          </p:nvPr>
        </p:nvSpPr>
        <p:spPr>
          <a:xfrm>
            <a:off x="6457950" y="4767263"/>
            <a:ext cx="20574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SzPts val="900"/>
              <a:buFont typeface="Arial"/>
              <a:buNone/>
            </a:pPr>
            <a:fld id="{00000000-1234-1234-1234-123412341234}" type="slidenum">
              <a:rPr lang="en"/>
              <a:t>‹#›</a:t>
            </a:fld>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20" name="Shape 620"/>
        <p:cNvGrpSpPr/>
        <p:nvPr/>
      </p:nvGrpSpPr>
      <p:grpSpPr>
        <a:xfrm>
          <a:off x="0" y="0"/>
          <a:ext cx="0" cy="0"/>
          <a:chOff x="0" y="0"/>
          <a:chExt cx="0" cy="0"/>
        </a:xfrm>
      </p:grpSpPr>
      <p:pic>
        <p:nvPicPr>
          <p:cNvPr id="621" name="Google Shape;621;p55"/>
          <p:cNvPicPr preferRelativeResize="0"/>
          <p:nvPr/>
        </p:nvPicPr>
        <p:blipFill rotWithShape="1">
          <a:blip r:embed="rId4">
            <a:alphaModFix/>
          </a:blip>
          <a:srcRect b="0" l="0" r="0" t="0"/>
          <a:stretch/>
        </p:blipFill>
        <p:spPr>
          <a:xfrm>
            <a:off x="1694512" y="2093631"/>
            <a:ext cx="4060646" cy="956238"/>
          </a:xfrm>
          <a:prstGeom prst="rect">
            <a:avLst/>
          </a:prstGeom>
          <a:noFill/>
          <a:ln>
            <a:noFill/>
          </a:ln>
        </p:spPr>
      </p:pic>
      <p:sp>
        <p:nvSpPr>
          <p:cNvPr id="622" name="Google Shape;622;p55"/>
          <p:cNvSpPr txBox="1"/>
          <p:nvPr>
            <p:ph idx="12" type="sldNum"/>
          </p:nvPr>
        </p:nvSpPr>
        <p:spPr>
          <a:xfrm>
            <a:off x="6457950" y="4767263"/>
            <a:ext cx="20574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SzPts val="900"/>
              <a:buFont typeface="Arial"/>
              <a:buNone/>
            </a:pPr>
            <a:fld id="{00000000-1234-1234-1234-123412341234}" type="slidenum">
              <a:rPr lang="en"/>
              <a:t>‹#›</a:t>
            </a:fld>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 name="Shape 159"/>
        <p:cNvGrpSpPr/>
        <p:nvPr/>
      </p:nvGrpSpPr>
      <p:grpSpPr>
        <a:xfrm>
          <a:off x="0" y="0"/>
          <a:ext cx="0" cy="0"/>
          <a:chOff x="0" y="0"/>
          <a:chExt cx="0" cy="0"/>
        </a:xfrm>
      </p:grpSpPr>
      <p:sp>
        <p:nvSpPr>
          <p:cNvPr id="160" name="Google Shape;160;p27"/>
          <p:cNvSpPr txBox="1"/>
          <p:nvPr>
            <p:ph idx="1" type="body"/>
          </p:nvPr>
        </p:nvSpPr>
        <p:spPr>
          <a:xfrm>
            <a:off x="282607" y="1000709"/>
            <a:ext cx="8383200" cy="3615900"/>
          </a:xfrm>
          <a:prstGeom prst="rect">
            <a:avLst/>
          </a:prstGeom>
          <a:noFill/>
          <a:ln>
            <a:noFill/>
          </a:ln>
        </p:spPr>
        <p:txBody>
          <a:bodyPr anchorCtr="0" anchor="t" bIns="34275" lIns="68575" spcFirstLastPara="1" rIns="68575" wrap="square" tIns="34275">
            <a:noAutofit/>
          </a:bodyPr>
          <a:lstStyle/>
          <a:p>
            <a:pPr indent="0" lvl="0" marL="0" rtl="0" algn="l">
              <a:lnSpc>
                <a:spcPct val="100000"/>
              </a:lnSpc>
              <a:spcBef>
                <a:spcPts val="0"/>
              </a:spcBef>
              <a:spcAft>
                <a:spcPts val="0"/>
              </a:spcAft>
              <a:buSzPts val="2300"/>
              <a:buNone/>
            </a:pPr>
            <a:r>
              <a:rPr b="1" lang="en" sz="1500">
                <a:solidFill>
                  <a:srgbClr val="E84B36"/>
                </a:solidFill>
                <a:latin typeface="Arial"/>
                <a:ea typeface="Arial"/>
                <a:cs typeface="Arial"/>
                <a:sym typeface="Arial"/>
              </a:rPr>
              <a:t>Working</a:t>
            </a:r>
            <a:r>
              <a:rPr b="1" lang="en" sz="1500">
                <a:solidFill>
                  <a:srgbClr val="E84B36"/>
                </a:solidFill>
                <a:latin typeface="Arial"/>
                <a:ea typeface="Arial"/>
                <a:cs typeface="Arial"/>
                <a:sym typeface="Arial"/>
              </a:rPr>
              <a:t> with Prof. Bottalico and Charlie Nudelman in the Department of SHS…</a:t>
            </a:r>
            <a:endParaRPr b="1" sz="1500">
              <a:solidFill>
                <a:srgbClr val="E84B36"/>
              </a:solidFill>
              <a:latin typeface="Arial"/>
              <a:ea typeface="Arial"/>
              <a:cs typeface="Arial"/>
              <a:sym typeface="Arial"/>
            </a:endParaRPr>
          </a:p>
          <a:p>
            <a:pPr indent="0" lvl="0" marL="0" rtl="0" algn="l">
              <a:lnSpc>
                <a:spcPct val="100000"/>
              </a:lnSpc>
              <a:spcBef>
                <a:spcPts val="0"/>
              </a:spcBef>
              <a:spcAft>
                <a:spcPts val="0"/>
              </a:spcAft>
              <a:buSzPts val="1500"/>
              <a:buNone/>
            </a:pPr>
            <a:r>
              <a:t/>
            </a:r>
            <a:endParaRPr sz="1400">
              <a:solidFill>
                <a:schemeClr val="dk1"/>
              </a:solidFill>
              <a:latin typeface="Arial"/>
              <a:ea typeface="Arial"/>
              <a:cs typeface="Arial"/>
              <a:sym typeface="Arial"/>
            </a:endParaRPr>
          </a:p>
          <a:p>
            <a:pPr indent="-317500" lvl="0" marL="457200" rtl="0" algn="l">
              <a:lnSpc>
                <a:spcPct val="100000"/>
              </a:lnSpc>
              <a:spcBef>
                <a:spcPts val="0"/>
              </a:spcBef>
              <a:spcAft>
                <a:spcPts val="0"/>
              </a:spcAft>
              <a:buClr>
                <a:schemeClr val="dk1"/>
              </a:buClr>
              <a:buSzPts val="1400"/>
              <a:buFont typeface="Arial"/>
              <a:buChar char="●"/>
            </a:pPr>
            <a:r>
              <a:rPr lang="en" sz="1400">
                <a:latin typeface="Arial"/>
                <a:ea typeface="Arial"/>
                <a:cs typeface="Arial"/>
                <a:sym typeface="Arial"/>
              </a:rPr>
              <a:t> We want to create a device that is…</a:t>
            </a:r>
            <a:endParaRPr sz="1400">
              <a:latin typeface="Arial"/>
              <a:ea typeface="Arial"/>
              <a:cs typeface="Arial"/>
              <a:sym typeface="Arial"/>
            </a:endParaRPr>
          </a:p>
          <a:p>
            <a:pPr indent="0" lvl="0" marL="457200" rtl="0" algn="l">
              <a:lnSpc>
                <a:spcPct val="100000"/>
              </a:lnSpc>
              <a:spcBef>
                <a:spcPts val="0"/>
              </a:spcBef>
              <a:spcAft>
                <a:spcPts val="0"/>
              </a:spcAft>
              <a:buNone/>
            </a:pPr>
            <a:r>
              <a:t/>
            </a:r>
            <a:endParaRPr sz="1400">
              <a:latin typeface="Arial"/>
              <a:ea typeface="Arial"/>
              <a:cs typeface="Arial"/>
              <a:sym typeface="Arial"/>
            </a:endParaRPr>
          </a:p>
          <a:p>
            <a:pPr indent="-317500" lvl="1" marL="914400" rtl="0" algn="l">
              <a:lnSpc>
                <a:spcPct val="100000"/>
              </a:lnSpc>
              <a:spcBef>
                <a:spcPts val="0"/>
              </a:spcBef>
              <a:spcAft>
                <a:spcPts val="0"/>
              </a:spcAft>
              <a:buSzPts val="1400"/>
              <a:buFont typeface="Arial"/>
              <a:buChar char="○"/>
            </a:pPr>
            <a:r>
              <a:rPr lang="en" sz="1400">
                <a:latin typeface="Arial"/>
                <a:ea typeface="Arial"/>
                <a:cs typeface="Arial"/>
                <a:sym typeface="Arial"/>
              </a:rPr>
              <a:t>Small and compact</a:t>
            </a:r>
            <a:endParaRPr sz="1400">
              <a:latin typeface="Arial"/>
              <a:ea typeface="Arial"/>
              <a:cs typeface="Arial"/>
              <a:sym typeface="Arial"/>
            </a:endParaRPr>
          </a:p>
          <a:p>
            <a:pPr indent="0" lvl="0" marL="914400" rtl="0" algn="l">
              <a:lnSpc>
                <a:spcPct val="100000"/>
              </a:lnSpc>
              <a:spcBef>
                <a:spcPts val="0"/>
              </a:spcBef>
              <a:spcAft>
                <a:spcPts val="0"/>
              </a:spcAft>
              <a:buNone/>
            </a:pPr>
            <a:r>
              <a:t/>
            </a:r>
            <a:endParaRPr sz="1400">
              <a:latin typeface="Arial"/>
              <a:ea typeface="Arial"/>
              <a:cs typeface="Arial"/>
              <a:sym typeface="Arial"/>
            </a:endParaRPr>
          </a:p>
          <a:p>
            <a:pPr indent="-317500" lvl="1" marL="914400" rtl="0" algn="l">
              <a:lnSpc>
                <a:spcPct val="100000"/>
              </a:lnSpc>
              <a:spcBef>
                <a:spcPts val="0"/>
              </a:spcBef>
              <a:spcAft>
                <a:spcPts val="0"/>
              </a:spcAft>
              <a:buSzPts val="1400"/>
              <a:buFont typeface="Arial"/>
              <a:buChar char="○"/>
            </a:pPr>
            <a:r>
              <a:rPr lang="en" sz="1400">
                <a:latin typeface="Arial"/>
                <a:ea typeface="Arial"/>
                <a:cs typeface="Arial"/>
                <a:sym typeface="Arial"/>
              </a:rPr>
              <a:t>Battery powered</a:t>
            </a:r>
            <a:endParaRPr sz="1400">
              <a:latin typeface="Arial"/>
              <a:ea typeface="Arial"/>
              <a:cs typeface="Arial"/>
              <a:sym typeface="Arial"/>
            </a:endParaRPr>
          </a:p>
          <a:p>
            <a:pPr indent="0" lvl="0" marL="914400" rtl="0" algn="l">
              <a:lnSpc>
                <a:spcPct val="100000"/>
              </a:lnSpc>
              <a:spcBef>
                <a:spcPts val="0"/>
              </a:spcBef>
              <a:spcAft>
                <a:spcPts val="0"/>
              </a:spcAft>
              <a:buNone/>
            </a:pPr>
            <a:r>
              <a:t/>
            </a:r>
            <a:endParaRPr sz="1400">
              <a:latin typeface="Arial"/>
              <a:ea typeface="Arial"/>
              <a:cs typeface="Arial"/>
              <a:sym typeface="Arial"/>
            </a:endParaRPr>
          </a:p>
          <a:p>
            <a:pPr indent="-317500" lvl="1" marL="914400" rtl="0" algn="l">
              <a:lnSpc>
                <a:spcPct val="100000"/>
              </a:lnSpc>
              <a:spcBef>
                <a:spcPts val="0"/>
              </a:spcBef>
              <a:spcAft>
                <a:spcPts val="0"/>
              </a:spcAft>
              <a:buSzPts val="1400"/>
              <a:buFont typeface="Arial"/>
              <a:buChar char="○"/>
            </a:pPr>
            <a:r>
              <a:rPr lang="en" sz="1400">
                <a:latin typeface="Arial"/>
                <a:ea typeface="Arial"/>
                <a:cs typeface="Arial"/>
                <a:sym typeface="Arial"/>
              </a:rPr>
              <a:t>Capable of recording data for long periods</a:t>
            </a:r>
            <a:endParaRPr sz="1400">
              <a:latin typeface="Arial"/>
              <a:ea typeface="Arial"/>
              <a:cs typeface="Arial"/>
              <a:sym typeface="Arial"/>
            </a:endParaRPr>
          </a:p>
          <a:p>
            <a:pPr indent="0" lvl="0" marL="914400" rtl="0" algn="l">
              <a:lnSpc>
                <a:spcPct val="100000"/>
              </a:lnSpc>
              <a:spcBef>
                <a:spcPts val="0"/>
              </a:spcBef>
              <a:spcAft>
                <a:spcPts val="0"/>
              </a:spcAft>
              <a:buNone/>
            </a:pPr>
            <a:r>
              <a:t/>
            </a:r>
            <a:endParaRPr sz="1400">
              <a:latin typeface="Arial"/>
              <a:ea typeface="Arial"/>
              <a:cs typeface="Arial"/>
              <a:sym typeface="Arial"/>
            </a:endParaRPr>
          </a:p>
          <a:p>
            <a:pPr indent="-317500" lvl="1" marL="914400" rtl="0" algn="l">
              <a:lnSpc>
                <a:spcPct val="100000"/>
              </a:lnSpc>
              <a:spcBef>
                <a:spcPts val="0"/>
              </a:spcBef>
              <a:spcAft>
                <a:spcPts val="0"/>
              </a:spcAft>
              <a:buSzPts val="1400"/>
              <a:buFont typeface="Arial"/>
              <a:buChar char="○"/>
            </a:pPr>
            <a:r>
              <a:rPr lang="en" sz="1400">
                <a:latin typeface="Arial"/>
                <a:ea typeface="Arial"/>
                <a:cs typeface="Arial"/>
                <a:sym typeface="Arial"/>
              </a:rPr>
              <a:t>Able to transfer data wirelessly</a:t>
            </a:r>
            <a:endParaRPr sz="1400">
              <a:latin typeface="Arial"/>
              <a:ea typeface="Arial"/>
              <a:cs typeface="Arial"/>
              <a:sym typeface="Arial"/>
            </a:endParaRPr>
          </a:p>
          <a:p>
            <a:pPr indent="0" lvl="0" marL="914400" rtl="0" algn="l">
              <a:lnSpc>
                <a:spcPct val="100000"/>
              </a:lnSpc>
              <a:spcBef>
                <a:spcPts val="0"/>
              </a:spcBef>
              <a:spcAft>
                <a:spcPts val="0"/>
              </a:spcAft>
              <a:buNone/>
            </a:pPr>
            <a:r>
              <a:t/>
            </a:r>
            <a:endParaRPr sz="1400">
              <a:latin typeface="Arial"/>
              <a:ea typeface="Arial"/>
              <a:cs typeface="Arial"/>
              <a:sym typeface="Arial"/>
            </a:endParaRPr>
          </a:p>
          <a:p>
            <a:pPr indent="-317500" lvl="1" marL="914400" rtl="0" algn="l">
              <a:lnSpc>
                <a:spcPct val="100000"/>
              </a:lnSpc>
              <a:spcBef>
                <a:spcPts val="0"/>
              </a:spcBef>
              <a:spcAft>
                <a:spcPts val="0"/>
              </a:spcAft>
              <a:buSzPts val="1400"/>
              <a:buFont typeface="Arial"/>
              <a:buChar char="○"/>
            </a:pPr>
            <a:r>
              <a:rPr lang="en" sz="1400">
                <a:latin typeface="Arial"/>
                <a:ea typeface="Arial"/>
                <a:cs typeface="Arial"/>
                <a:sym typeface="Arial"/>
              </a:rPr>
              <a:t>Analyze data in real time</a:t>
            </a:r>
            <a:endParaRPr sz="1400">
              <a:latin typeface="Arial"/>
              <a:ea typeface="Arial"/>
              <a:cs typeface="Arial"/>
              <a:sym typeface="Arial"/>
            </a:endParaRPr>
          </a:p>
          <a:p>
            <a:pPr indent="0" lvl="0" marL="0" rtl="0" algn="l">
              <a:lnSpc>
                <a:spcPct val="100000"/>
              </a:lnSpc>
              <a:spcBef>
                <a:spcPts val="0"/>
              </a:spcBef>
              <a:spcAft>
                <a:spcPts val="0"/>
              </a:spcAft>
              <a:buNone/>
            </a:pPr>
            <a:r>
              <a:t/>
            </a:r>
            <a:endParaRPr sz="1400">
              <a:latin typeface="Arial"/>
              <a:ea typeface="Arial"/>
              <a:cs typeface="Arial"/>
              <a:sym typeface="Arial"/>
            </a:endParaRPr>
          </a:p>
        </p:txBody>
      </p:sp>
      <p:sp>
        <p:nvSpPr>
          <p:cNvPr id="161" name="Google Shape;161;p27"/>
          <p:cNvSpPr/>
          <p:nvPr/>
        </p:nvSpPr>
        <p:spPr>
          <a:xfrm flipH="1" rot="10800000">
            <a:off x="0" y="-135"/>
            <a:ext cx="9144000" cy="651300"/>
          </a:xfrm>
          <a:prstGeom prst="rect">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sp>
        <p:nvSpPr>
          <p:cNvPr id="162" name="Google Shape;162;p27"/>
          <p:cNvSpPr txBox="1"/>
          <p:nvPr/>
        </p:nvSpPr>
        <p:spPr>
          <a:xfrm>
            <a:off x="282607" y="153038"/>
            <a:ext cx="8182500" cy="3462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800"/>
              <a:buFont typeface="Arial"/>
              <a:buNone/>
            </a:pPr>
            <a:r>
              <a:rPr lang="en" sz="1800">
                <a:solidFill>
                  <a:schemeClr val="lt1"/>
                </a:solidFill>
              </a:rPr>
              <a:t>Objective</a:t>
            </a:r>
            <a:endParaRPr b="0" i="0" sz="1800" u="none" cap="none" strike="noStrike">
              <a:solidFill>
                <a:schemeClr val="lt1"/>
              </a:solidFill>
              <a:latin typeface="Arial"/>
              <a:ea typeface="Arial"/>
              <a:cs typeface="Arial"/>
              <a:sym typeface="Arial"/>
            </a:endParaRPr>
          </a:p>
        </p:txBody>
      </p:sp>
      <p:pic>
        <p:nvPicPr>
          <p:cNvPr id="163" name="Google Shape;163;p27"/>
          <p:cNvPicPr preferRelativeResize="0"/>
          <p:nvPr/>
        </p:nvPicPr>
        <p:blipFill rotWithShape="1">
          <a:blip r:embed="rId3">
            <a:alphaModFix/>
          </a:blip>
          <a:srcRect b="0" l="0" r="0" t="0"/>
          <a:stretch/>
        </p:blipFill>
        <p:spPr>
          <a:xfrm>
            <a:off x="8668132" y="175364"/>
            <a:ext cx="203481" cy="292358"/>
          </a:xfrm>
          <a:prstGeom prst="rect">
            <a:avLst/>
          </a:prstGeom>
          <a:noFill/>
          <a:ln>
            <a:noFill/>
          </a:ln>
        </p:spPr>
      </p:pic>
      <p:sp>
        <p:nvSpPr>
          <p:cNvPr id="164" name="Google Shape;164;p27"/>
          <p:cNvSpPr txBox="1"/>
          <p:nvPr/>
        </p:nvSpPr>
        <p:spPr>
          <a:xfrm>
            <a:off x="7001698" y="4893286"/>
            <a:ext cx="1855200" cy="1770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None/>
            </a:pPr>
            <a:r>
              <a:rPr b="0" i="0" lang="en" sz="700" u="none" cap="none" strike="noStrike">
                <a:solidFill>
                  <a:srgbClr val="13294B"/>
                </a:solidFill>
                <a:latin typeface="Arial"/>
                <a:ea typeface="Arial"/>
                <a:cs typeface="Arial"/>
                <a:sym typeface="Arial"/>
              </a:rPr>
              <a:t>GRAINGER ENGINEERING</a:t>
            </a:r>
            <a:endParaRPr sz="1100"/>
          </a:p>
        </p:txBody>
      </p:sp>
      <p:sp>
        <p:nvSpPr>
          <p:cNvPr id="165" name="Google Shape;165;p27"/>
          <p:cNvSpPr txBox="1"/>
          <p:nvPr/>
        </p:nvSpPr>
        <p:spPr>
          <a:xfrm>
            <a:off x="282605" y="4893286"/>
            <a:ext cx="5993400" cy="177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b="0" i="0" lang="en" sz="700" u="none" cap="none" strike="noStrike">
                <a:solidFill>
                  <a:srgbClr val="13294B"/>
                </a:solidFill>
                <a:latin typeface="Arial"/>
                <a:ea typeface="Arial"/>
                <a:cs typeface="Arial"/>
                <a:sym typeface="Arial"/>
              </a:rPr>
              <a:t>ELECTRICAL &amp; COMPUTER ENGINEERING</a:t>
            </a:r>
            <a:endParaRPr sz="1100"/>
          </a:p>
        </p:txBody>
      </p:sp>
      <p:grpSp>
        <p:nvGrpSpPr>
          <p:cNvPr id="166" name="Google Shape;166;p27"/>
          <p:cNvGrpSpPr/>
          <p:nvPr/>
        </p:nvGrpSpPr>
        <p:grpSpPr>
          <a:xfrm>
            <a:off x="3046069" y="4951153"/>
            <a:ext cx="3929036" cy="52875"/>
            <a:chOff x="4028175" y="6601537"/>
            <a:chExt cx="5238715" cy="70500"/>
          </a:xfrm>
        </p:grpSpPr>
        <p:cxnSp>
          <p:nvCxnSpPr>
            <p:cNvPr id="167" name="Google Shape;167;p27"/>
            <p:cNvCxnSpPr/>
            <p:nvPr/>
          </p:nvCxnSpPr>
          <p:spPr>
            <a:xfrm rot="10800000">
              <a:off x="4028175" y="6639606"/>
              <a:ext cx="5169900" cy="0"/>
            </a:xfrm>
            <a:prstGeom prst="straightConnector1">
              <a:avLst/>
            </a:prstGeom>
            <a:noFill/>
            <a:ln cap="flat" cmpd="sng" w="9525">
              <a:solidFill>
                <a:srgbClr val="13294B"/>
              </a:solidFill>
              <a:prstDash val="solid"/>
              <a:round/>
              <a:headEnd len="sm" w="sm" type="none"/>
              <a:tailEnd len="sm" w="sm" type="none"/>
            </a:ln>
          </p:spPr>
        </p:cxnSp>
        <p:sp>
          <p:nvSpPr>
            <p:cNvPr id="168" name="Google Shape;168;p27"/>
            <p:cNvSpPr/>
            <p:nvPr/>
          </p:nvSpPr>
          <p:spPr>
            <a:xfrm>
              <a:off x="9196390" y="6601537"/>
              <a:ext cx="70500" cy="70500"/>
            </a:xfrm>
            <a:prstGeom prst="ellipse">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t/>
              </a:r>
              <a:endParaRPr b="0" i="0" sz="1100" u="none" cap="none" strike="noStrike">
                <a:solidFill>
                  <a:schemeClr val="lt1"/>
                </a:solidFill>
                <a:latin typeface="Arial"/>
                <a:ea typeface="Arial"/>
                <a:cs typeface="Arial"/>
                <a:sym typeface="Arial"/>
              </a:endParaRPr>
            </a:p>
          </p:txBody>
        </p:sp>
      </p:grpSp>
      <p:pic>
        <p:nvPicPr>
          <p:cNvPr id="169" name="Google Shape;169;p27" title="Screenshot 2025-05-01 at 10.03.31 PM.png"/>
          <p:cNvPicPr preferRelativeResize="0"/>
          <p:nvPr/>
        </p:nvPicPr>
        <p:blipFill>
          <a:blip r:embed="rId4">
            <a:alphaModFix/>
          </a:blip>
          <a:stretch>
            <a:fillRect/>
          </a:stretch>
        </p:blipFill>
        <p:spPr>
          <a:xfrm>
            <a:off x="5398200" y="1636537"/>
            <a:ext cx="3267600" cy="1870423"/>
          </a:xfrm>
          <a:prstGeom prst="rect">
            <a:avLst/>
          </a:prstGeom>
          <a:solidFill>
            <a:srgbClr val="D8D8D8"/>
          </a:solidFill>
          <a:ln>
            <a:noFill/>
          </a:ln>
        </p:spPr>
      </p:pic>
      <p:sp>
        <p:nvSpPr>
          <p:cNvPr id="170" name="Google Shape;170;p27"/>
          <p:cNvSpPr txBox="1"/>
          <p:nvPr/>
        </p:nvSpPr>
        <p:spPr>
          <a:xfrm>
            <a:off x="282600" y="4600775"/>
            <a:ext cx="5781600" cy="292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800">
                <a:solidFill>
                  <a:schemeClr val="dk1"/>
                </a:solidFill>
              </a:rPr>
              <a:t>[1] </a:t>
            </a:r>
            <a:r>
              <a:rPr i="1" lang="en" sz="800">
                <a:solidFill>
                  <a:schemeClr val="dk1"/>
                </a:solidFill>
              </a:rPr>
              <a:t>Journal of Speech, Language and Hearing Research</a:t>
            </a:r>
            <a:r>
              <a:rPr lang="en" sz="800">
                <a:solidFill>
                  <a:schemeClr val="dk1"/>
                </a:solidFill>
              </a:rPr>
              <a:t>, vol. 66, no. 7, pp. 2149-2163.</a:t>
            </a:r>
            <a:endParaRPr sz="2100">
              <a:solidFill>
                <a:schemeClr val="dk1"/>
              </a:solidFill>
              <a:latin typeface="Calibri"/>
              <a:ea typeface="Calibri"/>
              <a:cs typeface="Calibri"/>
              <a:sym typeface="Calibri"/>
            </a:endParaRPr>
          </a:p>
        </p:txBody>
      </p:sp>
      <p:sp>
        <p:nvSpPr>
          <p:cNvPr id="171" name="Google Shape;171;p27"/>
          <p:cNvSpPr txBox="1"/>
          <p:nvPr>
            <p:ph idx="12" type="sldNum"/>
          </p:nvPr>
        </p:nvSpPr>
        <p:spPr>
          <a:xfrm>
            <a:off x="6457950" y="4767263"/>
            <a:ext cx="20574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SzPts val="900"/>
              <a:buFont typeface="Arial"/>
              <a:buNone/>
            </a:pPr>
            <a:fld id="{00000000-1234-1234-1234-123412341234}" type="slidenum">
              <a:rPr lang="en"/>
              <a:t>‹#›</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 name="Shape 175"/>
        <p:cNvGrpSpPr/>
        <p:nvPr/>
      </p:nvGrpSpPr>
      <p:grpSpPr>
        <a:xfrm>
          <a:off x="0" y="0"/>
          <a:ext cx="0" cy="0"/>
          <a:chOff x="0" y="0"/>
          <a:chExt cx="0" cy="0"/>
        </a:xfrm>
      </p:grpSpPr>
      <p:sp>
        <p:nvSpPr>
          <p:cNvPr id="176" name="Google Shape;176;p28"/>
          <p:cNvSpPr/>
          <p:nvPr/>
        </p:nvSpPr>
        <p:spPr>
          <a:xfrm flipH="1" rot="10800000">
            <a:off x="0" y="-135"/>
            <a:ext cx="9144000" cy="651300"/>
          </a:xfrm>
          <a:prstGeom prst="rect">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sp>
        <p:nvSpPr>
          <p:cNvPr id="177" name="Google Shape;177;p28"/>
          <p:cNvSpPr txBox="1"/>
          <p:nvPr/>
        </p:nvSpPr>
        <p:spPr>
          <a:xfrm>
            <a:off x="282607" y="153038"/>
            <a:ext cx="8182500" cy="3462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800"/>
              <a:buFont typeface="Arial"/>
              <a:buNone/>
            </a:pPr>
            <a:r>
              <a:rPr lang="en" sz="1800">
                <a:solidFill>
                  <a:schemeClr val="lt1"/>
                </a:solidFill>
              </a:rPr>
              <a:t>Hardware Block Diagram</a:t>
            </a:r>
            <a:endParaRPr b="0" i="0" sz="1800" u="none" cap="none" strike="noStrike">
              <a:solidFill>
                <a:schemeClr val="lt1"/>
              </a:solidFill>
              <a:latin typeface="Arial"/>
              <a:ea typeface="Arial"/>
              <a:cs typeface="Arial"/>
              <a:sym typeface="Arial"/>
            </a:endParaRPr>
          </a:p>
        </p:txBody>
      </p:sp>
      <p:pic>
        <p:nvPicPr>
          <p:cNvPr id="178" name="Google Shape;178;p28"/>
          <p:cNvPicPr preferRelativeResize="0"/>
          <p:nvPr/>
        </p:nvPicPr>
        <p:blipFill rotWithShape="1">
          <a:blip r:embed="rId3">
            <a:alphaModFix/>
          </a:blip>
          <a:srcRect b="0" l="0" r="0" t="0"/>
          <a:stretch/>
        </p:blipFill>
        <p:spPr>
          <a:xfrm>
            <a:off x="8668132" y="175364"/>
            <a:ext cx="203481" cy="292358"/>
          </a:xfrm>
          <a:prstGeom prst="rect">
            <a:avLst/>
          </a:prstGeom>
          <a:noFill/>
          <a:ln>
            <a:noFill/>
          </a:ln>
        </p:spPr>
      </p:pic>
      <p:sp>
        <p:nvSpPr>
          <p:cNvPr id="179" name="Google Shape;179;p28"/>
          <p:cNvSpPr txBox="1"/>
          <p:nvPr/>
        </p:nvSpPr>
        <p:spPr>
          <a:xfrm>
            <a:off x="7001698" y="4893286"/>
            <a:ext cx="1855200" cy="1770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None/>
            </a:pPr>
            <a:r>
              <a:rPr b="0" i="0" lang="en" sz="700" u="none" cap="none" strike="noStrike">
                <a:solidFill>
                  <a:srgbClr val="13294B"/>
                </a:solidFill>
                <a:latin typeface="Arial"/>
                <a:ea typeface="Arial"/>
                <a:cs typeface="Arial"/>
                <a:sym typeface="Arial"/>
              </a:rPr>
              <a:t>GRAINGER ENGINEERING</a:t>
            </a:r>
            <a:endParaRPr sz="1100"/>
          </a:p>
        </p:txBody>
      </p:sp>
      <p:sp>
        <p:nvSpPr>
          <p:cNvPr id="180" name="Google Shape;180;p28"/>
          <p:cNvSpPr txBox="1"/>
          <p:nvPr/>
        </p:nvSpPr>
        <p:spPr>
          <a:xfrm>
            <a:off x="282605" y="4893286"/>
            <a:ext cx="5993400" cy="177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b="0" i="0" lang="en" sz="700" u="none" cap="none" strike="noStrike">
                <a:solidFill>
                  <a:srgbClr val="13294B"/>
                </a:solidFill>
                <a:latin typeface="Arial"/>
                <a:ea typeface="Arial"/>
                <a:cs typeface="Arial"/>
                <a:sym typeface="Arial"/>
              </a:rPr>
              <a:t>ELECTRICAL &amp; COMPUTER ENGINEERING</a:t>
            </a:r>
            <a:endParaRPr sz="1100"/>
          </a:p>
        </p:txBody>
      </p:sp>
      <p:grpSp>
        <p:nvGrpSpPr>
          <p:cNvPr id="181" name="Google Shape;181;p28"/>
          <p:cNvGrpSpPr/>
          <p:nvPr/>
        </p:nvGrpSpPr>
        <p:grpSpPr>
          <a:xfrm>
            <a:off x="3046069" y="4951153"/>
            <a:ext cx="3929036" cy="52875"/>
            <a:chOff x="4028175" y="6601537"/>
            <a:chExt cx="5238715" cy="70500"/>
          </a:xfrm>
        </p:grpSpPr>
        <p:cxnSp>
          <p:nvCxnSpPr>
            <p:cNvPr id="182" name="Google Shape;182;p28"/>
            <p:cNvCxnSpPr/>
            <p:nvPr/>
          </p:nvCxnSpPr>
          <p:spPr>
            <a:xfrm rot="10800000">
              <a:off x="4028175" y="6639606"/>
              <a:ext cx="5169900" cy="0"/>
            </a:xfrm>
            <a:prstGeom prst="straightConnector1">
              <a:avLst/>
            </a:prstGeom>
            <a:noFill/>
            <a:ln cap="flat" cmpd="sng" w="9525">
              <a:solidFill>
                <a:srgbClr val="13294B"/>
              </a:solidFill>
              <a:prstDash val="solid"/>
              <a:round/>
              <a:headEnd len="sm" w="sm" type="none"/>
              <a:tailEnd len="sm" w="sm" type="none"/>
            </a:ln>
          </p:spPr>
        </p:cxnSp>
        <p:sp>
          <p:nvSpPr>
            <p:cNvPr id="183" name="Google Shape;183;p28"/>
            <p:cNvSpPr/>
            <p:nvPr/>
          </p:nvSpPr>
          <p:spPr>
            <a:xfrm>
              <a:off x="9196390" y="6601537"/>
              <a:ext cx="70500" cy="70500"/>
            </a:xfrm>
            <a:prstGeom prst="ellipse">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t/>
              </a:r>
              <a:endParaRPr b="0" i="0" sz="1100" u="none" cap="none" strike="noStrike">
                <a:solidFill>
                  <a:schemeClr val="lt1"/>
                </a:solidFill>
                <a:latin typeface="Arial"/>
                <a:ea typeface="Arial"/>
                <a:cs typeface="Arial"/>
                <a:sym typeface="Arial"/>
              </a:endParaRPr>
            </a:p>
          </p:txBody>
        </p:sp>
      </p:grpSp>
      <p:pic>
        <p:nvPicPr>
          <p:cNvPr id="184" name="Google Shape;184;p28"/>
          <p:cNvPicPr preferRelativeResize="0"/>
          <p:nvPr/>
        </p:nvPicPr>
        <p:blipFill>
          <a:blip r:embed="rId4">
            <a:alphaModFix/>
          </a:blip>
          <a:stretch>
            <a:fillRect/>
          </a:stretch>
        </p:blipFill>
        <p:spPr>
          <a:xfrm>
            <a:off x="282600" y="1180884"/>
            <a:ext cx="4762575" cy="3182675"/>
          </a:xfrm>
          <a:prstGeom prst="rect">
            <a:avLst/>
          </a:prstGeom>
          <a:noFill/>
          <a:ln>
            <a:noFill/>
          </a:ln>
        </p:spPr>
      </p:pic>
      <p:sp>
        <p:nvSpPr>
          <p:cNvPr id="185" name="Google Shape;185;p28"/>
          <p:cNvSpPr txBox="1"/>
          <p:nvPr/>
        </p:nvSpPr>
        <p:spPr>
          <a:xfrm>
            <a:off x="5082375" y="757350"/>
            <a:ext cx="3988500" cy="3952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dk1"/>
                </a:solidFill>
              </a:rPr>
              <a:t>High-Level Requirements:</a:t>
            </a:r>
            <a:endParaRPr sz="1200">
              <a:solidFill>
                <a:schemeClr val="dk1"/>
              </a:solidFill>
            </a:endParaRPr>
          </a:p>
          <a:p>
            <a:pPr indent="0" lvl="0" marL="0" rtl="0" algn="l">
              <a:spcBef>
                <a:spcPts val="0"/>
              </a:spcBef>
              <a:spcAft>
                <a:spcPts val="0"/>
              </a:spcAft>
              <a:buNone/>
            </a:pPr>
            <a:r>
              <a:t/>
            </a:r>
            <a:endParaRPr sz="1200">
              <a:solidFill>
                <a:schemeClr val="dk1"/>
              </a:solidFill>
            </a:endParaRPr>
          </a:p>
          <a:p>
            <a:pPr indent="-304800" lvl="0" marL="457200" rtl="0" algn="l">
              <a:lnSpc>
                <a:spcPct val="115000"/>
              </a:lnSpc>
              <a:spcBef>
                <a:spcPts val="0"/>
              </a:spcBef>
              <a:spcAft>
                <a:spcPts val="0"/>
              </a:spcAft>
              <a:buClr>
                <a:schemeClr val="dk1"/>
              </a:buClr>
              <a:buSzPts val="1200"/>
              <a:buAutoNum type="arabicPeriod"/>
            </a:pPr>
            <a:r>
              <a:rPr lang="en" sz="1200">
                <a:solidFill>
                  <a:schemeClr val="dk1"/>
                </a:solidFill>
              </a:rPr>
              <a:t>The device should be </a:t>
            </a:r>
            <a:r>
              <a:rPr lang="en" sz="1200">
                <a:solidFill>
                  <a:schemeClr val="dk1"/>
                </a:solidFill>
              </a:rPr>
              <a:t>capable</a:t>
            </a:r>
            <a:r>
              <a:rPr lang="en" sz="1200">
                <a:solidFill>
                  <a:schemeClr val="dk1"/>
                </a:solidFill>
              </a:rPr>
              <a:t> of measuring sound pressure level to within 2dB, fundamental frequency </a:t>
            </a:r>
            <a:r>
              <a:rPr lang="en" sz="1200">
                <a:solidFill>
                  <a:schemeClr val="dk1"/>
                </a:solidFill>
              </a:rPr>
              <a:t>within</a:t>
            </a:r>
            <a:r>
              <a:rPr lang="en" sz="1200">
                <a:solidFill>
                  <a:schemeClr val="dk1"/>
                </a:solidFill>
              </a:rPr>
              <a:t> 5Hz, and cepstral peak prominence within 2dB</a:t>
            </a:r>
            <a:endParaRPr sz="1200">
              <a:solidFill>
                <a:schemeClr val="dk1"/>
              </a:solidFill>
            </a:endParaRPr>
          </a:p>
          <a:p>
            <a:pPr indent="0" lvl="0" marL="457200" rtl="0" algn="l">
              <a:lnSpc>
                <a:spcPct val="115000"/>
              </a:lnSpc>
              <a:spcBef>
                <a:spcPts val="0"/>
              </a:spcBef>
              <a:spcAft>
                <a:spcPts val="0"/>
              </a:spcAft>
              <a:buNone/>
            </a:pPr>
            <a:r>
              <a:t/>
            </a:r>
            <a:endParaRPr sz="1200">
              <a:solidFill>
                <a:schemeClr val="dk1"/>
              </a:solidFill>
            </a:endParaRPr>
          </a:p>
          <a:p>
            <a:pPr indent="-304800" lvl="0" marL="457200" rtl="0" algn="l">
              <a:lnSpc>
                <a:spcPct val="115000"/>
              </a:lnSpc>
              <a:spcBef>
                <a:spcPts val="0"/>
              </a:spcBef>
              <a:spcAft>
                <a:spcPts val="0"/>
              </a:spcAft>
              <a:buClr>
                <a:schemeClr val="dk1"/>
              </a:buClr>
              <a:buSzPts val="1200"/>
              <a:buAutoNum type="arabicPeriod"/>
            </a:pPr>
            <a:r>
              <a:rPr lang="en" sz="1200">
                <a:solidFill>
                  <a:schemeClr val="dk1"/>
                </a:solidFill>
              </a:rPr>
              <a:t>The website for view voice features in real time should have latency of less than 1 second</a:t>
            </a:r>
            <a:endParaRPr sz="1200">
              <a:solidFill>
                <a:schemeClr val="dk1"/>
              </a:solidFill>
            </a:endParaRPr>
          </a:p>
          <a:p>
            <a:pPr indent="0" lvl="0" marL="0" rtl="0" algn="l">
              <a:lnSpc>
                <a:spcPct val="115000"/>
              </a:lnSpc>
              <a:spcBef>
                <a:spcPts val="0"/>
              </a:spcBef>
              <a:spcAft>
                <a:spcPts val="0"/>
              </a:spcAft>
              <a:buNone/>
            </a:pPr>
            <a:r>
              <a:t/>
            </a:r>
            <a:endParaRPr sz="1200">
              <a:solidFill>
                <a:schemeClr val="dk1"/>
              </a:solidFill>
            </a:endParaRPr>
          </a:p>
          <a:p>
            <a:pPr indent="-304800" lvl="0" marL="457200" rtl="0" algn="l">
              <a:lnSpc>
                <a:spcPct val="115000"/>
              </a:lnSpc>
              <a:spcBef>
                <a:spcPts val="0"/>
              </a:spcBef>
              <a:spcAft>
                <a:spcPts val="0"/>
              </a:spcAft>
              <a:buClr>
                <a:schemeClr val="dk1"/>
              </a:buClr>
              <a:buSzPts val="1200"/>
              <a:buAutoNum type="arabicPeriod"/>
            </a:pPr>
            <a:r>
              <a:rPr lang="en" sz="1200">
                <a:solidFill>
                  <a:schemeClr val="dk1"/>
                </a:solidFill>
              </a:rPr>
              <a:t>The device should have at least 8 hours of battery life to last through a full workday</a:t>
            </a:r>
            <a:endParaRPr sz="1200">
              <a:solidFill>
                <a:schemeClr val="dk1"/>
              </a:solidFill>
            </a:endParaRPr>
          </a:p>
          <a:p>
            <a:pPr indent="0" lvl="0" marL="457200" rtl="0" algn="l">
              <a:lnSpc>
                <a:spcPct val="115000"/>
              </a:lnSpc>
              <a:spcBef>
                <a:spcPts val="0"/>
              </a:spcBef>
              <a:spcAft>
                <a:spcPts val="0"/>
              </a:spcAft>
              <a:buNone/>
            </a:pPr>
            <a:r>
              <a:t/>
            </a:r>
            <a:endParaRPr sz="1200">
              <a:solidFill>
                <a:schemeClr val="dk1"/>
              </a:solidFill>
            </a:endParaRPr>
          </a:p>
        </p:txBody>
      </p:sp>
      <p:sp>
        <p:nvSpPr>
          <p:cNvPr id="186" name="Google Shape;186;p28"/>
          <p:cNvSpPr txBox="1"/>
          <p:nvPr>
            <p:ph idx="12" type="sldNum"/>
          </p:nvPr>
        </p:nvSpPr>
        <p:spPr>
          <a:xfrm>
            <a:off x="6457950" y="4767263"/>
            <a:ext cx="20574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SzPts val="900"/>
              <a:buFont typeface="Arial"/>
              <a:buNone/>
            </a:pPr>
            <a:fld id="{00000000-1234-1234-1234-123412341234}" type="slidenum">
              <a:rPr lang="en"/>
              <a:t>‹#›</a:t>
            </a:fld>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90" name="Shape 190"/>
        <p:cNvGrpSpPr/>
        <p:nvPr/>
      </p:nvGrpSpPr>
      <p:grpSpPr>
        <a:xfrm>
          <a:off x="0" y="0"/>
          <a:ext cx="0" cy="0"/>
          <a:chOff x="0" y="0"/>
          <a:chExt cx="0" cy="0"/>
        </a:xfrm>
      </p:grpSpPr>
      <p:sp>
        <p:nvSpPr>
          <p:cNvPr id="191" name="Google Shape;191;p29"/>
          <p:cNvSpPr txBox="1"/>
          <p:nvPr/>
        </p:nvSpPr>
        <p:spPr>
          <a:xfrm>
            <a:off x="971550" y="2211367"/>
            <a:ext cx="7200900" cy="1116000"/>
          </a:xfrm>
          <a:prstGeom prst="rect">
            <a:avLst/>
          </a:prstGeom>
          <a:noFill/>
          <a:ln>
            <a:noFill/>
          </a:ln>
        </p:spPr>
        <p:txBody>
          <a:bodyPr anchorCtr="0" anchor="ctr"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3400"/>
              <a:buFont typeface="Arial"/>
              <a:buNone/>
            </a:pPr>
            <a:r>
              <a:rPr b="1" lang="en" sz="3400">
                <a:solidFill>
                  <a:srgbClr val="15264B"/>
                </a:solidFill>
              </a:rPr>
              <a:t>Electrical</a:t>
            </a:r>
            <a:endParaRPr b="1" sz="3400">
              <a:solidFill>
                <a:srgbClr val="15264B"/>
              </a:solidFill>
            </a:endParaRPr>
          </a:p>
          <a:p>
            <a:pPr indent="0" lvl="0" marL="0" marR="0" rtl="0" algn="ctr">
              <a:lnSpc>
                <a:spcPct val="100000"/>
              </a:lnSpc>
              <a:spcBef>
                <a:spcPts val="0"/>
              </a:spcBef>
              <a:spcAft>
                <a:spcPts val="0"/>
              </a:spcAft>
              <a:buClr>
                <a:srgbClr val="000000"/>
              </a:buClr>
              <a:buSzPts val="3400"/>
              <a:buFont typeface="Arial"/>
              <a:buNone/>
            </a:pPr>
            <a:r>
              <a:rPr b="1" lang="en" sz="3400">
                <a:solidFill>
                  <a:srgbClr val="15264B"/>
                </a:solidFill>
              </a:rPr>
              <a:t>Hardware Design</a:t>
            </a:r>
            <a:endParaRPr b="0" i="0" sz="1400" u="none" cap="none" strike="noStrike">
              <a:solidFill>
                <a:srgbClr val="15264B"/>
              </a:solidFill>
              <a:latin typeface="Arial"/>
              <a:ea typeface="Arial"/>
              <a:cs typeface="Arial"/>
              <a:sym typeface="Arial"/>
            </a:endParaRPr>
          </a:p>
        </p:txBody>
      </p:sp>
      <p:grpSp>
        <p:nvGrpSpPr>
          <p:cNvPr id="192" name="Google Shape;192;p29"/>
          <p:cNvGrpSpPr/>
          <p:nvPr/>
        </p:nvGrpSpPr>
        <p:grpSpPr>
          <a:xfrm>
            <a:off x="2957843" y="2007704"/>
            <a:ext cx="2896305" cy="242134"/>
            <a:chOff x="3943790" y="2676939"/>
            <a:chExt cx="3861740" cy="322845"/>
          </a:xfrm>
        </p:grpSpPr>
        <p:cxnSp>
          <p:nvCxnSpPr>
            <p:cNvPr id="193" name="Google Shape;193;p29"/>
            <p:cNvCxnSpPr/>
            <p:nvPr/>
          </p:nvCxnSpPr>
          <p:spPr>
            <a:xfrm>
              <a:off x="4426226" y="2676939"/>
              <a:ext cx="3379304" cy="0"/>
            </a:xfrm>
            <a:prstGeom prst="straightConnector1">
              <a:avLst/>
            </a:prstGeom>
            <a:noFill/>
            <a:ln cap="flat" cmpd="sng" w="19050">
              <a:solidFill>
                <a:schemeClr val="lt1"/>
              </a:solidFill>
              <a:prstDash val="solid"/>
              <a:round/>
              <a:headEnd len="sm" w="sm" type="none"/>
              <a:tailEnd len="sm" w="sm" type="none"/>
            </a:ln>
          </p:spPr>
        </p:cxnSp>
        <p:cxnSp>
          <p:nvCxnSpPr>
            <p:cNvPr id="194" name="Google Shape;194;p29"/>
            <p:cNvCxnSpPr/>
            <p:nvPr/>
          </p:nvCxnSpPr>
          <p:spPr>
            <a:xfrm flipH="1" rot="10800000">
              <a:off x="3943790" y="2676939"/>
              <a:ext cx="482436" cy="322845"/>
            </a:xfrm>
            <a:prstGeom prst="straightConnector1">
              <a:avLst/>
            </a:prstGeom>
            <a:noFill/>
            <a:ln cap="flat" cmpd="sng" w="19050">
              <a:solidFill>
                <a:schemeClr val="lt1"/>
              </a:solidFill>
              <a:prstDash val="solid"/>
              <a:round/>
              <a:headEnd len="sm" w="sm" type="none"/>
              <a:tailEnd len="sm" w="sm" type="none"/>
            </a:ln>
          </p:spPr>
        </p:cxnSp>
      </p:grpSp>
      <p:pic>
        <p:nvPicPr>
          <p:cNvPr id="195" name="Google Shape;195;p29"/>
          <p:cNvPicPr preferRelativeResize="0"/>
          <p:nvPr/>
        </p:nvPicPr>
        <p:blipFill rotWithShape="1">
          <a:blip r:embed="rId4">
            <a:alphaModFix/>
          </a:blip>
          <a:srcRect b="0" l="0" r="0" t="0"/>
          <a:stretch/>
        </p:blipFill>
        <p:spPr>
          <a:xfrm>
            <a:off x="8668132" y="175364"/>
            <a:ext cx="203481" cy="292358"/>
          </a:xfrm>
          <a:prstGeom prst="rect">
            <a:avLst/>
          </a:prstGeom>
          <a:noFill/>
          <a:ln>
            <a:noFill/>
          </a:ln>
        </p:spPr>
      </p:pic>
      <p:sp>
        <p:nvSpPr>
          <p:cNvPr id="196" name="Google Shape;196;p29"/>
          <p:cNvSpPr txBox="1"/>
          <p:nvPr/>
        </p:nvSpPr>
        <p:spPr>
          <a:xfrm>
            <a:off x="7001698" y="4893286"/>
            <a:ext cx="1855061" cy="173094"/>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None/>
            </a:pPr>
            <a:r>
              <a:rPr b="0" i="0" lang="en" sz="700" u="none" cap="none" strike="noStrike">
                <a:solidFill>
                  <a:srgbClr val="13294B"/>
                </a:solidFill>
                <a:latin typeface="Arial"/>
                <a:ea typeface="Arial"/>
                <a:cs typeface="Arial"/>
                <a:sym typeface="Arial"/>
              </a:rPr>
              <a:t>GRAINGER ENGINEERING</a:t>
            </a:r>
            <a:endParaRPr sz="1100"/>
          </a:p>
        </p:txBody>
      </p:sp>
      <p:sp>
        <p:nvSpPr>
          <p:cNvPr id="197" name="Google Shape;197;p29"/>
          <p:cNvSpPr txBox="1"/>
          <p:nvPr/>
        </p:nvSpPr>
        <p:spPr>
          <a:xfrm>
            <a:off x="282605" y="4893286"/>
            <a:ext cx="5993503" cy="173094"/>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b="0" i="0" lang="en" sz="700" u="none" cap="none" strike="noStrike">
                <a:solidFill>
                  <a:srgbClr val="13294B"/>
                </a:solidFill>
                <a:latin typeface="Arial"/>
                <a:ea typeface="Arial"/>
                <a:cs typeface="Arial"/>
                <a:sym typeface="Arial"/>
              </a:rPr>
              <a:t>ELECTRICAL &amp; COMPUTER ENGINEERING</a:t>
            </a:r>
            <a:endParaRPr sz="1100"/>
          </a:p>
        </p:txBody>
      </p:sp>
      <p:grpSp>
        <p:nvGrpSpPr>
          <p:cNvPr id="198" name="Google Shape;198;p29"/>
          <p:cNvGrpSpPr/>
          <p:nvPr/>
        </p:nvGrpSpPr>
        <p:grpSpPr>
          <a:xfrm>
            <a:off x="3046021" y="4951153"/>
            <a:ext cx="3929044" cy="52835"/>
            <a:chOff x="4028111" y="6601537"/>
            <a:chExt cx="5238725" cy="70446"/>
          </a:xfrm>
        </p:grpSpPr>
        <p:cxnSp>
          <p:nvCxnSpPr>
            <p:cNvPr id="199" name="Google Shape;199;p29"/>
            <p:cNvCxnSpPr/>
            <p:nvPr/>
          </p:nvCxnSpPr>
          <p:spPr>
            <a:xfrm rot="10800000">
              <a:off x="4028111" y="6639606"/>
              <a:ext cx="5169964" cy="0"/>
            </a:xfrm>
            <a:prstGeom prst="straightConnector1">
              <a:avLst/>
            </a:prstGeom>
            <a:noFill/>
            <a:ln cap="flat" cmpd="sng" w="9525">
              <a:solidFill>
                <a:srgbClr val="13294B"/>
              </a:solidFill>
              <a:prstDash val="solid"/>
              <a:round/>
              <a:headEnd len="sm" w="sm" type="none"/>
              <a:tailEnd len="sm" w="sm" type="none"/>
            </a:ln>
          </p:spPr>
        </p:cxnSp>
        <p:sp>
          <p:nvSpPr>
            <p:cNvPr id="200" name="Google Shape;200;p29"/>
            <p:cNvSpPr/>
            <p:nvPr/>
          </p:nvSpPr>
          <p:spPr>
            <a:xfrm>
              <a:off x="9196390" y="6601537"/>
              <a:ext cx="70446" cy="70446"/>
            </a:xfrm>
            <a:prstGeom prst="ellipse">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t/>
              </a:r>
              <a:endParaRPr b="0" i="0" sz="1100" u="none" cap="none" strike="noStrike">
                <a:solidFill>
                  <a:schemeClr val="lt1"/>
                </a:solidFill>
                <a:latin typeface="Arial"/>
                <a:ea typeface="Arial"/>
                <a:cs typeface="Arial"/>
                <a:sym typeface="Arial"/>
              </a:endParaRPr>
            </a:p>
          </p:txBody>
        </p:sp>
      </p:grpSp>
      <p:sp>
        <p:nvSpPr>
          <p:cNvPr id="201" name="Google Shape;201;p29"/>
          <p:cNvSpPr txBox="1"/>
          <p:nvPr>
            <p:ph idx="12" type="sldNum"/>
          </p:nvPr>
        </p:nvSpPr>
        <p:spPr>
          <a:xfrm>
            <a:off x="6457950" y="4767263"/>
            <a:ext cx="20574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SzPts val="900"/>
              <a:buFont typeface="Arial"/>
              <a:buNone/>
            </a:pPr>
            <a:fld id="{00000000-1234-1234-1234-123412341234}" type="slidenum">
              <a:rPr lang="en"/>
              <a:t>‹#›</a:t>
            </a:fld>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 name="Shape 205"/>
        <p:cNvGrpSpPr/>
        <p:nvPr/>
      </p:nvGrpSpPr>
      <p:grpSpPr>
        <a:xfrm>
          <a:off x="0" y="0"/>
          <a:ext cx="0" cy="0"/>
          <a:chOff x="0" y="0"/>
          <a:chExt cx="0" cy="0"/>
        </a:xfrm>
      </p:grpSpPr>
      <p:sp>
        <p:nvSpPr>
          <p:cNvPr id="206" name="Google Shape;206;p30"/>
          <p:cNvSpPr txBox="1"/>
          <p:nvPr/>
        </p:nvSpPr>
        <p:spPr>
          <a:xfrm>
            <a:off x="1101957" y="2619918"/>
            <a:ext cx="1710300" cy="2847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A5A5A5"/>
                </a:solidFill>
                <a:latin typeface="Arial"/>
                <a:ea typeface="Arial"/>
                <a:cs typeface="Arial"/>
                <a:sym typeface="Arial"/>
              </a:rPr>
              <a:t>IMAGE / GRAPHIC</a:t>
            </a:r>
            <a:endParaRPr b="0" i="0" sz="1100" u="none" cap="none" strike="noStrike">
              <a:solidFill>
                <a:srgbClr val="000000"/>
              </a:solidFill>
              <a:latin typeface="Arial"/>
              <a:ea typeface="Arial"/>
              <a:cs typeface="Arial"/>
              <a:sym typeface="Arial"/>
            </a:endParaRPr>
          </a:p>
        </p:txBody>
      </p:sp>
      <p:sp>
        <p:nvSpPr>
          <p:cNvPr id="207" name="Google Shape;207;p30"/>
          <p:cNvSpPr txBox="1"/>
          <p:nvPr/>
        </p:nvSpPr>
        <p:spPr>
          <a:xfrm>
            <a:off x="3848878" y="1000709"/>
            <a:ext cx="4816800" cy="36159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None/>
            </a:pPr>
            <a:r>
              <a:rPr b="1" lang="en" sz="2000">
                <a:solidFill>
                  <a:srgbClr val="E84B36"/>
                </a:solidFill>
              </a:rPr>
              <a:t>Power</a:t>
            </a:r>
            <a:endParaRPr b="1" i="0" sz="2000" u="none" cap="none" strike="noStrike">
              <a:solidFill>
                <a:srgbClr val="E84B36"/>
              </a:solidFill>
              <a:latin typeface="Arial"/>
              <a:ea typeface="Arial"/>
              <a:cs typeface="Arial"/>
              <a:sym typeface="Arial"/>
            </a:endParaRPr>
          </a:p>
          <a:p>
            <a:pPr indent="0" lvl="0" marL="0" marR="0" rtl="0" algn="l">
              <a:lnSpc>
                <a:spcPct val="100000"/>
              </a:lnSpc>
              <a:spcBef>
                <a:spcPts val="0"/>
              </a:spcBef>
              <a:spcAft>
                <a:spcPts val="0"/>
              </a:spcAft>
              <a:buNone/>
            </a:pPr>
            <a:r>
              <a:t/>
            </a:r>
            <a:endParaRPr b="0" i="0" sz="1400" u="none" cap="none" strike="noStrike">
              <a:solidFill>
                <a:schemeClr val="dk1"/>
              </a:solidFill>
              <a:latin typeface="Arial"/>
              <a:ea typeface="Arial"/>
              <a:cs typeface="Arial"/>
              <a:sym typeface="Arial"/>
            </a:endParaRPr>
          </a:p>
          <a:p>
            <a:pPr indent="-317500" lvl="0" marL="457200" marR="0" rtl="0" algn="l">
              <a:lnSpc>
                <a:spcPct val="100000"/>
              </a:lnSpc>
              <a:spcBef>
                <a:spcPts val="0"/>
              </a:spcBef>
              <a:spcAft>
                <a:spcPts val="0"/>
              </a:spcAft>
              <a:buClr>
                <a:schemeClr val="dk1"/>
              </a:buClr>
              <a:buSzPts val="1400"/>
              <a:buFont typeface="Arial"/>
              <a:buChar char="●"/>
            </a:pPr>
            <a:r>
              <a:rPr lang="en">
                <a:solidFill>
                  <a:schemeClr val="dk1"/>
                </a:solidFill>
              </a:rPr>
              <a:t>CR-2032: Button Battery</a:t>
            </a:r>
            <a:endParaRPr>
              <a:solidFill>
                <a:schemeClr val="dk1"/>
              </a:solidFill>
            </a:endParaRPr>
          </a:p>
          <a:p>
            <a:pPr indent="-317500" lvl="1" marL="914400" marR="0" rtl="0" algn="l">
              <a:lnSpc>
                <a:spcPct val="100000"/>
              </a:lnSpc>
              <a:spcBef>
                <a:spcPts val="0"/>
              </a:spcBef>
              <a:spcAft>
                <a:spcPts val="0"/>
              </a:spcAft>
              <a:buClr>
                <a:schemeClr val="dk1"/>
              </a:buClr>
              <a:buSzPts val="1400"/>
              <a:buChar char="○"/>
            </a:pPr>
            <a:r>
              <a:rPr lang="en">
                <a:solidFill>
                  <a:schemeClr val="dk1"/>
                </a:solidFill>
              </a:rPr>
              <a:t>3V nominal, 225 mAh</a:t>
            </a:r>
            <a:endParaRPr>
              <a:solidFill>
                <a:schemeClr val="dk1"/>
              </a:solidFill>
            </a:endParaRPr>
          </a:p>
          <a:p>
            <a:pPr indent="-317500" lvl="1" marL="914400" marR="0" rtl="0" algn="l">
              <a:lnSpc>
                <a:spcPct val="100000"/>
              </a:lnSpc>
              <a:spcBef>
                <a:spcPts val="0"/>
              </a:spcBef>
              <a:spcAft>
                <a:spcPts val="0"/>
              </a:spcAft>
              <a:buClr>
                <a:schemeClr val="dk1"/>
              </a:buClr>
              <a:buSzPts val="1400"/>
              <a:buChar char="○"/>
            </a:pPr>
            <a:r>
              <a:rPr lang="en">
                <a:solidFill>
                  <a:schemeClr val="dk1"/>
                </a:solidFill>
              </a:rPr>
              <a:t>Battery voltage sent to MCU with voltage divider</a:t>
            </a:r>
            <a:endParaRPr>
              <a:solidFill>
                <a:schemeClr val="dk1"/>
              </a:solidFill>
            </a:endParaRPr>
          </a:p>
          <a:p>
            <a:pPr indent="0" lvl="0" marL="0" marR="0" rtl="0" algn="l">
              <a:lnSpc>
                <a:spcPct val="100000"/>
              </a:lnSpc>
              <a:spcBef>
                <a:spcPts val="0"/>
              </a:spcBef>
              <a:spcAft>
                <a:spcPts val="0"/>
              </a:spcAft>
              <a:buNone/>
            </a:pPr>
            <a:r>
              <a:t/>
            </a:r>
            <a:endParaRPr>
              <a:solidFill>
                <a:schemeClr val="dk1"/>
              </a:solidFill>
            </a:endParaRPr>
          </a:p>
          <a:p>
            <a:pPr indent="-317500" lvl="0" marL="457200" marR="0" rtl="0" algn="l">
              <a:lnSpc>
                <a:spcPct val="100000"/>
              </a:lnSpc>
              <a:spcBef>
                <a:spcPts val="0"/>
              </a:spcBef>
              <a:spcAft>
                <a:spcPts val="0"/>
              </a:spcAft>
              <a:buClr>
                <a:schemeClr val="dk1"/>
              </a:buClr>
              <a:buSzPts val="1400"/>
              <a:buChar char="●"/>
            </a:pPr>
            <a:r>
              <a:rPr lang="en">
                <a:solidFill>
                  <a:schemeClr val="dk1"/>
                </a:solidFill>
              </a:rPr>
              <a:t>TPS631000DRLR: Buck Boost Converter</a:t>
            </a:r>
            <a:endParaRPr>
              <a:solidFill>
                <a:schemeClr val="dk1"/>
              </a:solidFill>
            </a:endParaRPr>
          </a:p>
          <a:p>
            <a:pPr indent="-317500" lvl="1" marL="914400" marR="0" rtl="0" algn="l">
              <a:lnSpc>
                <a:spcPct val="100000"/>
              </a:lnSpc>
              <a:spcBef>
                <a:spcPts val="0"/>
              </a:spcBef>
              <a:spcAft>
                <a:spcPts val="0"/>
              </a:spcAft>
              <a:buClr>
                <a:schemeClr val="dk1"/>
              </a:buClr>
              <a:buSzPts val="1400"/>
              <a:buChar char="○"/>
            </a:pPr>
            <a:r>
              <a:rPr lang="en">
                <a:solidFill>
                  <a:schemeClr val="dk1"/>
                </a:solidFill>
              </a:rPr>
              <a:t>Around 85% efficiency</a:t>
            </a:r>
            <a:endParaRPr>
              <a:solidFill>
                <a:schemeClr val="dk1"/>
              </a:solidFill>
            </a:endParaRPr>
          </a:p>
          <a:p>
            <a:pPr indent="-317500" lvl="1" marL="914400" marR="0" rtl="0" algn="l">
              <a:lnSpc>
                <a:spcPct val="100000"/>
              </a:lnSpc>
              <a:spcBef>
                <a:spcPts val="0"/>
              </a:spcBef>
              <a:spcAft>
                <a:spcPts val="0"/>
              </a:spcAft>
              <a:buClr>
                <a:schemeClr val="dk1"/>
              </a:buClr>
              <a:buSzPts val="1400"/>
              <a:buChar char="○"/>
            </a:pPr>
            <a:r>
              <a:rPr lang="en">
                <a:solidFill>
                  <a:schemeClr val="dk1"/>
                </a:solidFill>
              </a:rPr>
              <a:t>1.9 V output</a:t>
            </a:r>
            <a:endParaRPr>
              <a:solidFill>
                <a:schemeClr val="dk1"/>
              </a:solidFill>
            </a:endParaRPr>
          </a:p>
          <a:p>
            <a:pPr indent="0" lvl="0" marL="914400" marR="0" rtl="0" algn="l">
              <a:lnSpc>
                <a:spcPct val="100000"/>
              </a:lnSpc>
              <a:spcBef>
                <a:spcPts val="0"/>
              </a:spcBef>
              <a:spcAft>
                <a:spcPts val="0"/>
              </a:spcAft>
              <a:buNone/>
            </a:pPr>
            <a:r>
              <a:t/>
            </a:r>
            <a:endParaRPr>
              <a:solidFill>
                <a:schemeClr val="dk1"/>
              </a:solidFill>
            </a:endParaRPr>
          </a:p>
          <a:p>
            <a:pPr indent="-317500" lvl="0" marL="457200" marR="0" rtl="0" algn="l">
              <a:lnSpc>
                <a:spcPct val="100000"/>
              </a:lnSpc>
              <a:spcBef>
                <a:spcPts val="0"/>
              </a:spcBef>
              <a:spcAft>
                <a:spcPts val="0"/>
              </a:spcAft>
              <a:buClr>
                <a:schemeClr val="dk1"/>
              </a:buClr>
              <a:buSzPts val="1400"/>
              <a:buChar char="●"/>
            </a:pPr>
            <a:r>
              <a:rPr lang="en">
                <a:solidFill>
                  <a:schemeClr val="dk1"/>
                </a:solidFill>
              </a:rPr>
              <a:t>TPS72218: 1.8 V LDO</a:t>
            </a:r>
            <a:endParaRPr>
              <a:solidFill>
                <a:schemeClr val="dk1"/>
              </a:solidFill>
            </a:endParaRPr>
          </a:p>
          <a:p>
            <a:pPr indent="-317500" lvl="1" marL="914400" marR="0" rtl="0" algn="l">
              <a:lnSpc>
                <a:spcPct val="100000"/>
              </a:lnSpc>
              <a:spcBef>
                <a:spcPts val="0"/>
              </a:spcBef>
              <a:spcAft>
                <a:spcPts val="0"/>
              </a:spcAft>
              <a:buClr>
                <a:schemeClr val="dk1"/>
              </a:buClr>
              <a:buSzPts val="1400"/>
              <a:buChar char="○"/>
            </a:pPr>
            <a:r>
              <a:rPr lang="en">
                <a:solidFill>
                  <a:schemeClr val="dk1"/>
                </a:solidFill>
              </a:rPr>
              <a:t>50 mV dropout voltage</a:t>
            </a:r>
            <a:endParaRPr>
              <a:solidFill>
                <a:schemeClr val="dk1"/>
              </a:solidFill>
            </a:endParaRPr>
          </a:p>
        </p:txBody>
      </p:sp>
      <p:sp>
        <p:nvSpPr>
          <p:cNvPr id="208" name="Google Shape;208;p30"/>
          <p:cNvSpPr/>
          <p:nvPr/>
        </p:nvSpPr>
        <p:spPr>
          <a:xfrm flipH="1" rot="10800000">
            <a:off x="0" y="-135"/>
            <a:ext cx="9144000" cy="651300"/>
          </a:xfrm>
          <a:prstGeom prst="rect">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sp>
        <p:nvSpPr>
          <p:cNvPr id="209" name="Google Shape;209;p30"/>
          <p:cNvSpPr txBox="1"/>
          <p:nvPr/>
        </p:nvSpPr>
        <p:spPr>
          <a:xfrm>
            <a:off x="282607" y="153038"/>
            <a:ext cx="8182500" cy="3462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800"/>
              <a:buFont typeface="Arial"/>
              <a:buNone/>
            </a:pPr>
            <a:r>
              <a:rPr lang="en" sz="1800">
                <a:solidFill>
                  <a:schemeClr val="lt1"/>
                </a:solidFill>
              </a:rPr>
              <a:t>Hardware Design: Power Subsystem</a:t>
            </a:r>
            <a:endParaRPr b="0" i="0" sz="1800" u="none" cap="none" strike="noStrike">
              <a:solidFill>
                <a:schemeClr val="lt1"/>
              </a:solidFill>
              <a:latin typeface="Arial"/>
              <a:ea typeface="Arial"/>
              <a:cs typeface="Arial"/>
              <a:sym typeface="Arial"/>
            </a:endParaRPr>
          </a:p>
        </p:txBody>
      </p:sp>
      <p:pic>
        <p:nvPicPr>
          <p:cNvPr id="210" name="Google Shape;210;p30"/>
          <p:cNvPicPr preferRelativeResize="0"/>
          <p:nvPr/>
        </p:nvPicPr>
        <p:blipFill rotWithShape="1">
          <a:blip r:embed="rId3">
            <a:alphaModFix/>
          </a:blip>
          <a:srcRect b="0" l="0" r="0" t="0"/>
          <a:stretch/>
        </p:blipFill>
        <p:spPr>
          <a:xfrm>
            <a:off x="8668132" y="175364"/>
            <a:ext cx="203481" cy="292358"/>
          </a:xfrm>
          <a:prstGeom prst="rect">
            <a:avLst/>
          </a:prstGeom>
          <a:noFill/>
          <a:ln>
            <a:noFill/>
          </a:ln>
        </p:spPr>
      </p:pic>
      <p:sp>
        <p:nvSpPr>
          <p:cNvPr id="211" name="Google Shape;211;p30"/>
          <p:cNvSpPr txBox="1"/>
          <p:nvPr/>
        </p:nvSpPr>
        <p:spPr>
          <a:xfrm>
            <a:off x="7001698" y="4893286"/>
            <a:ext cx="1855200" cy="1770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None/>
            </a:pPr>
            <a:r>
              <a:rPr b="0" i="0" lang="en" sz="700" u="none" cap="none" strike="noStrike">
                <a:solidFill>
                  <a:srgbClr val="13294B"/>
                </a:solidFill>
                <a:latin typeface="Arial"/>
                <a:ea typeface="Arial"/>
                <a:cs typeface="Arial"/>
                <a:sym typeface="Arial"/>
              </a:rPr>
              <a:t>GRAINGER ENGINEERING</a:t>
            </a:r>
            <a:endParaRPr sz="1100"/>
          </a:p>
        </p:txBody>
      </p:sp>
      <p:sp>
        <p:nvSpPr>
          <p:cNvPr id="212" name="Google Shape;212;p30"/>
          <p:cNvSpPr txBox="1"/>
          <p:nvPr/>
        </p:nvSpPr>
        <p:spPr>
          <a:xfrm>
            <a:off x="282605" y="4893286"/>
            <a:ext cx="5993400" cy="177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b="0" i="0" lang="en" sz="700" u="none" cap="none" strike="noStrike">
                <a:solidFill>
                  <a:srgbClr val="13294B"/>
                </a:solidFill>
                <a:latin typeface="Arial"/>
                <a:ea typeface="Arial"/>
                <a:cs typeface="Arial"/>
                <a:sym typeface="Arial"/>
              </a:rPr>
              <a:t>ELECTRICAL &amp; COMPUTER ENGINEERING</a:t>
            </a:r>
            <a:endParaRPr sz="1100"/>
          </a:p>
        </p:txBody>
      </p:sp>
      <p:grpSp>
        <p:nvGrpSpPr>
          <p:cNvPr id="213" name="Google Shape;213;p30"/>
          <p:cNvGrpSpPr/>
          <p:nvPr/>
        </p:nvGrpSpPr>
        <p:grpSpPr>
          <a:xfrm>
            <a:off x="3046069" y="4951153"/>
            <a:ext cx="3929036" cy="52875"/>
            <a:chOff x="4028175" y="6601537"/>
            <a:chExt cx="5238715" cy="70500"/>
          </a:xfrm>
        </p:grpSpPr>
        <p:cxnSp>
          <p:nvCxnSpPr>
            <p:cNvPr id="214" name="Google Shape;214;p30"/>
            <p:cNvCxnSpPr/>
            <p:nvPr/>
          </p:nvCxnSpPr>
          <p:spPr>
            <a:xfrm rot="10800000">
              <a:off x="4028175" y="6639606"/>
              <a:ext cx="5169900" cy="0"/>
            </a:xfrm>
            <a:prstGeom prst="straightConnector1">
              <a:avLst/>
            </a:prstGeom>
            <a:noFill/>
            <a:ln cap="flat" cmpd="sng" w="9525">
              <a:solidFill>
                <a:srgbClr val="13294B"/>
              </a:solidFill>
              <a:prstDash val="solid"/>
              <a:round/>
              <a:headEnd len="sm" w="sm" type="none"/>
              <a:tailEnd len="sm" w="sm" type="none"/>
            </a:ln>
          </p:spPr>
        </p:cxnSp>
        <p:sp>
          <p:nvSpPr>
            <p:cNvPr id="215" name="Google Shape;215;p30"/>
            <p:cNvSpPr/>
            <p:nvPr/>
          </p:nvSpPr>
          <p:spPr>
            <a:xfrm>
              <a:off x="9196390" y="6601537"/>
              <a:ext cx="70500" cy="70500"/>
            </a:xfrm>
            <a:prstGeom prst="ellipse">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t/>
              </a:r>
              <a:endParaRPr b="0" i="0" sz="1100" u="none" cap="none" strike="noStrike">
                <a:solidFill>
                  <a:schemeClr val="lt1"/>
                </a:solidFill>
                <a:latin typeface="Arial"/>
                <a:ea typeface="Arial"/>
                <a:cs typeface="Arial"/>
                <a:sym typeface="Arial"/>
              </a:endParaRPr>
            </a:p>
          </p:txBody>
        </p:sp>
      </p:grpSp>
      <p:pic>
        <p:nvPicPr>
          <p:cNvPr id="216" name="Google Shape;216;p30" title="Screenshot 2025-05-01 at 5.36.20 PM.png"/>
          <p:cNvPicPr preferRelativeResize="0"/>
          <p:nvPr/>
        </p:nvPicPr>
        <p:blipFill>
          <a:blip r:embed="rId4">
            <a:alphaModFix/>
          </a:blip>
          <a:stretch>
            <a:fillRect/>
          </a:stretch>
        </p:blipFill>
        <p:spPr>
          <a:xfrm>
            <a:off x="323298" y="1118237"/>
            <a:ext cx="3267600" cy="3380834"/>
          </a:xfrm>
          <a:prstGeom prst="rect">
            <a:avLst/>
          </a:prstGeom>
          <a:noFill/>
          <a:ln>
            <a:noFill/>
          </a:ln>
        </p:spPr>
      </p:pic>
      <p:sp>
        <p:nvSpPr>
          <p:cNvPr id="217" name="Google Shape;217;p30"/>
          <p:cNvSpPr txBox="1"/>
          <p:nvPr>
            <p:ph idx="12" type="sldNum"/>
          </p:nvPr>
        </p:nvSpPr>
        <p:spPr>
          <a:xfrm>
            <a:off x="6457950" y="4767263"/>
            <a:ext cx="20574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SzPts val="900"/>
              <a:buFont typeface="Arial"/>
              <a:buNone/>
            </a:pPr>
            <a:fld id="{00000000-1234-1234-1234-123412341234}" type="slidenum">
              <a:rPr lang="en"/>
              <a:t>‹#›</a:t>
            </a:fld>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 name="Shape 221"/>
        <p:cNvGrpSpPr/>
        <p:nvPr/>
      </p:nvGrpSpPr>
      <p:grpSpPr>
        <a:xfrm>
          <a:off x="0" y="0"/>
          <a:ext cx="0" cy="0"/>
          <a:chOff x="0" y="0"/>
          <a:chExt cx="0" cy="0"/>
        </a:xfrm>
      </p:grpSpPr>
      <p:sp>
        <p:nvSpPr>
          <p:cNvPr id="222" name="Google Shape;222;p31"/>
          <p:cNvSpPr txBox="1"/>
          <p:nvPr/>
        </p:nvSpPr>
        <p:spPr>
          <a:xfrm>
            <a:off x="1101957" y="2619918"/>
            <a:ext cx="1710300" cy="2847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A5A5A5"/>
                </a:solidFill>
                <a:latin typeface="Arial"/>
                <a:ea typeface="Arial"/>
                <a:cs typeface="Arial"/>
                <a:sym typeface="Arial"/>
              </a:rPr>
              <a:t>IMAGE / GRAPHIC</a:t>
            </a:r>
            <a:endParaRPr b="0" i="0" sz="1100" u="none" cap="none" strike="noStrike">
              <a:solidFill>
                <a:srgbClr val="000000"/>
              </a:solidFill>
              <a:latin typeface="Arial"/>
              <a:ea typeface="Arial"/>
              <a:cs typeface="Arial"/>
              <a:sym typeface="Arial"/>
            </a:endParaRPr>
          </a:p>
        </p:txBody>
      </p:sp>
      <p:sp>
        <p:nvSpPr>
          <p:cNvPr id="223" name="Google Shape;223;p31"/>
          <p:cNvSpPr txBox="1"/>
          <p:nvPr/>
        </p:nvSpPr>
        <p:spPr>
          <a:xfrm>
            <a:off x="3848878" y="1000709"/>
            <a:ext cx="4816800" cy="36159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None/>
            </a:pPr>
            <a:r>
              <a:rPr b="1" lang="en" sz="2000">
                <a:solidFill>
                  <a:srgbClr val="E84B36"/>
                </a:solidFill>
              </a:rPr>
              <a:t>Sensor</a:t>
            </a:r>
            <a:endParaRPr b="1" sz="2000">
              <a:solidFill>
                <a:srgbClr val="E84B36"/>
              </a:solidFill>
            </a:endParaRPr>
          </a:p>
          <a:p>
            <a:pPr indent="0" lvl="0" marL="0" marR="0" rtl="0" algn="l">
              <a:lnSpc>
                <a:spcPct val="100000"/>
              </a:lnSpc>
              <a:spcBef>
                <a:spcPts val="0"/>
              </a:spcBef>
              <a:spcAft>
                <a:spcPts val="0"/>
              </a:spcAft>
              <a:buNone/>
            </a:pPr>
            <a:r>
              <a:t/>
            </a:r>
            <a:endParaRPr b="1" sz="2000">
              <a:solidFill>
                <a:srgbClr val="E84B36"/>
              </a:solidFill>
            </a:endParaRPr>
          </a:p>
          <a:p>
            <a:pPr indent="-317500" lvl="0" marL="457200" marR="0" rtl="0" algn="l">
              <a:lnSpc>
                <a:spcPct val="100000"/>
              </a:lnSpc>
              <a:spcBef>
                <a:spcPts val="0"/>
              </a:spcBef>
              <a:spcAft>
                <a:spcPts val="0"/>
              </a:spcAft>
              <a:buClr>
                <a:schemeClr val="dk1"/>
              </a:buClr>
              <a:buSzPts val="1400"/>
              <a:buChar char="●"/>
            </a:pPr>
            <a:r>
              <a:rPr lang="en">
                <a:solidFill>
                  <a:schemeClr val="dk1"/>
                </a:solidFill>
              </a:rPr>
              <a:t>V2S200D</a:t>
            </a:r>
            <a:endParaRPr>
              <a:solidFill>
                <a:schemeClr val="dk1"/>
              </a:solidFill>
            </a:endParaRPr>
          </a:p>
          <a:p>
            <a:pPr indent="-317500" lvl="1" marL="914400" marR="0" rtl="0" algn="l">
              <a:lnSpc>
                <a:spcPct val="100000"/>
              </a:lnSpc>
              <a:spcBef>
                <a:spcPts val="0"/>
              </a:spcBef>
              <a:spcAft>
                <a:spcPts val="0"/>
              </a:spcAft>
              <a:buClr>
                <a:schemeClr val="dk1"/>
              </a:buClr>
              <a:buSzPts val="1400"/>
              <a:buChar char="○"/>
            </a:pPr>
            <a:r>
              <a:rPr lang="en">
                <a:solidFill>
                  <a:schemeClr val="dk1"/>
                </a:solidFill>
              </a:rPr>
              <a:t>Voice vibration sensor with PDM output</a:t>
            </a:r>
            <a:endParaRPr>
              <a:solidFill>
                <a:schemeClr val="dk1"/>
              </a:solidFill>
            </a:endParaRPr>
          </a:p>
          <a:p>
            <a:pPr indent="-317500" lvl="1" marL="914400" marR="0" rtl="0" algn="l">
              <a:lnSpc>
                <a:spcPct val="100000"/>
              </a:lnSpc>
              <a:spcBef>
                <a:spcPts val="0"/>
              </a:spcBef>
              <a:spcAft>
                <a:spcPts val="0"/>
              </a:spcAft>
              <a:buClr>
                <a:schemeClr val="dk1"/>
              </a:buClr>
              <a:buSzPts val="1400"/>
              <a:buChar char="○"/>
            </a:pPr>
            <a:r>
              <a:rPr lang="en">
                <a:solidFill>
                  <a:schemeClr val="dk1"/>
                </a:solidFill>
              </a:rPr>
              <a:t>10 kHz bandwidth</a:t>
            </a:r>
            <a:endParaRPr>
              <a:solidFill>
                <a:schemeClr val="dk1"/>
              </a:solidFill>
            </a:endParaRPr>
          </a:p>
          <a:p>
            <a:pPr indent="-317500" lvl="1" marL="914400" marR="0" rtl="0" algn="l">
              <a:lnSpc>
                <a:spcPct val="100000"/>
              </a:lnSpc>
              <a:spcBef>
                <a:spcPts val="0"/>
              </a:spcBef>
              <a:spcAft>
                <a:spcPts val="0"/>
              </a:spcAft>
              <a:buClr>
                <a:schemeClr val="dk1"/>
              </a:buClr>
              <a:buSzPts val="1400"/>
              <a:buChar char="○"/>
            </a:pPr>
            <a:r>
              <a:rPr lang="en">
                <a:solidFill>
                  <a:schemeClr val="dk1"/>
                </a:solidFill>
              </a:rPr>
              <a:t>550 microamp supply current</a:t>
            </a:r>
            <a:endParaRPr>
              <a:solidFill>
                <a:schemeClr val="dk1"/>
              </a:solidFill>
            </a:endParaRPr>
          </a:p>
          <a:p>
            <a:pPr indent="0" lvl="0" marL="914400" marR="0" rtl="0" algn="l">
              <a:lnSpc>
                <a:spcPct val="100000"/>
              </a:lnSpc>
              <a:spcBef>
                <a:spcPts val="0"/>
              </a:spcBef>
              <a:spcAft>
                <a:spcPts val="0"/>
              </a:spcAft>
              <a:buNone/>
            </a:pPr>
            <a:r>
              <a:t/>
            </a:r>
            <a:endParaRPr>
              <a:solidFill>
                <a:schemeClr val="dk1"/>
              </a:solidFill>
            </a:endParaRPr>
          </a:p>
          <a:p>
            <a:pPr indent="-317500" lvl="0" marL="457200" marR="0" rtl="0" algn="l">
              <a:lnSpc>
                <a:spcPct val="100000"/>
              </a:lnSpc>
              <a:spcBef>
                <a:spcPts val="0"/>
              </a:spcBef>
              <a:spcAft>
                <a:spcPts val="0"/>
              </a:spcAft>
              <a:buClr>
                <a:schemeClr val="dk1"/>
              </a:buClr>
              <a:buSzPts val="1400"/>
              <a:buChar char="●"/>
            </a:pPr>
            <a:r>
              <a:rPr lang="en">
                <a:solidFill>
                  <a:schemeClr val="dk1"/>
                </a:solidFill>
              </a:rPr>
              <a:t>Vibration sensor vs microphone</a:t>
            </a:r>
            <a:endParaRPr>
              <a:solidFill>
                <a:schemeClr val="dk1"/>
              </a:solidFill>
            </a:endParaRPr>
          </a:p>
          <a:p>
            <a:pPr indent="-317500" lvl="1" marL="914400" marR="0" rtl="0" algn="l">
              <a:lnSpc>
                <a:spcPct val="100000"/>
              </a:lnSpc>
              <a:spcBef>
                <a:spcPts val="0"/>
              </a:spcBef>
              <a:spcAft>
                <a:spcPts val="0"/>
              </a:spcAft>
              <a:buClr>
                <a:schemeClr val="dk1"/>
              </a:buClr>
              <a:buSzPts val="1400"/>
              <a:buChar char="○"/>
            </a:pPr>
            <a:r>
              <a:rPr lang="en">
                <a:solidFill>
                  <a:schemeClr val="dk1"/>
                </a:solidFill>
              </a:rPr>
              <a:t>Only records vibrations from vocal cords</a:t>
            </a:r>
            <a:endParaRPr>
              <a:solidFill>
                <a:schemeClr val="dk1"/>
              </a:solidFill>
            </a:endParaRPr>
          </a:p>
          <a:p>
            <a:pPr indent="-317500" lvl="1" marL="914400" marR="0" rtl="0" algn="l">
              <a:lnSpc>
                <a:spcPct val="100000"/>
              </a:lnSpc>
              <a:spcBef>
                <a:spcPts val="0"/>
              </a:spcBef>
              <a:spcAft>
                <a:spcPts val="0"/>
              </a:spcAft>
              <a:buClr>
                <a:schemeClr val="dk1"/>
              </a:buClr>
              <a:buSzPts val="1400"/>
              <a:buChar char="○"/>
            </a:pPr>
            <a:r>
              <a:rPr lang="en">
                <a:solidFill>
                  <a:schemeClr val="dk1"/>
                </a:solidFill>
              </a:rPr>
              <a:t>Does not </a:t>
            </a:r>
            <a:r>
              <a:rPr lang="en">
                <a:solidFill>
                  <a:schemeClr val="dk1"/>
                </a:solidFill>
              </a:rPr>
              <a:t>record</a:t>
            </a:r>
            <a:r>
              <a:rPr lang="en">
                <a:solidFill>
                  <a:schemeClr val="dk1"/>
                </a:solidFill>
              </a:rPr>
              <a:t> external noise or voices</a:t>
            </a:r>
            <a:endParaRPr>
              <a:solidFill>
                <a:schemeClr val="dk1"/>
              </a:solidFill>
            </a:endParaRPr>
          </a:p>
        </p:txBody>
      </p:sp>
      <p:sp>
        <p:nvSpPr>
          <p:cNvPr id="224" name="Google Shape;224;p31"/>
          <p:cNvSpPr/>
          <p:nvPr/>
        </p:nvSpPr>
        <p:spPr>
          <a:xfrm flipH="1" rot="10800000">
            <a:off x="0" y="-135"/>
            <a:ext cx="9144000" cy="651300"/>
          </a:xfrm>
          <a:prstGeom prst="rect">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sp>
        <p:nvSpPr>
          <p:cNvPr id="225" name="Google Shape;225;p31"/>
          <p:cNvSpPr txBox="1"/>
          <p:nvPr/>
        </p:nvSpPr>
        <p:spPr>
          <a:xfrm>
            <a:off x="282607" y="153038"/>
            <a:ext cx="8182500" cy="3462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800"/>
              <a:buFont typeface="Arial"/>
              <a:buNone/>
            </a:pPr>
            <a:r>
              <a:rPr lang="en" sz="1800">
                <a:solidFill>
                  <a:schemeClr val="lt1"/>
                </a:solidFill>
              </a:rPr>
              <a:t>Hardware Design: Sensor</a:t>
            </a:r>
            <a:endParaRPr b="0" i="0" sz="1800" u="none" cap="none" strike="noStrike">
              <a:solidFill>
                <a:schemeClr val="lt1"/>
              </a:solidFill>
              <a:latin typeface="Arial"/>
              <a:ea typeface="Arial"/>
              <a:cs typeface="Arial"/>
              <a:sym typeface="Arial"/>
            </a:endParaRPr>
          </a:p>
        </p:txBody>
      </p:sp>
      <p:pic>
        <p:nvPicPr>
          <p:cNvPr id="226" name="Google Shape;226;p31"/>
          <p:cNvPicPr preferRelativeResize="0"/>
          <p:nvPr/>
        </p:nvPicPr>
        <p:blipFill rotWithShape="1">
          <a:blip r:embed="rId3">
            <a:alphaModFix/>
          </a:blip>
          <a:srcRect b="0" l="0" r="0" t="0"/>
          <a:stretch/>
        </p:blipFill>
        <p:spPr>
          <a:xfrm>
            <a:off x="8668132" y="175364"/>
            <a:ext cx="203481" cy="292358"/>
          </a:xfrm>
          <a:prstGeom prst="rect">
            <a:avLst/>
          </a:prstGeom>
          <a:noFill/>
          <a:ln>
            <a:noFill/>
          </a:ln>
        </p:spPr>
      </p:pic>
      <p:sp>
        <p:nvSpPr>
          <p:cNvPr id="227" name="Google Shape;227;p31"/>
          <p:cNvSpPr txBox="1"/>
          <p:nvPr/>
        </p:nvSpPr>
        <p:spPr>
          <a:xfrm>
            <a:off x="7001698" y="4893286"/>
            <a:ext cx="1855200" cy="1770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None/>
            </a:pPr>
            <a:r>
              <a:rPr b="0" i="0" lang="en" sz="700" u="none" cap="none" strike="noStrike">
                <a:solidFill>
                  <a:srgbClr val="13294B"/>
                </a:solidFill>
                <a:latin typeface="Arial"/>
                <a:ea typeface="Arial"/>
                <a:cs typeface="Arial"/>
                <a:sym typeface="Arial"/>
              </a:rPr>
              <a:t>GRAINGER ENGINEERING</a:t>
            </a:r>
            <a:endParaRPr sz="1100"/>
          </a:p>
        </p:txBody>
      </p:sp>
      <p:sp>
        <p:nvSpPr>
          <p:cNvPr id="228" name="Google Shape;228;p31"/>
          <p:cNvSpPr txBox="1"/>
          <p:nvPr/>
        </p:nvSpPr>
        <p:spPr>
          <a:xfrm>
            <a:off x="282605" y="4893286"/>
            <a:ext cx="5993400" cy="177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b="0" i="0" lang="en" sz="700" u="none" cap="none" strike="noStrike">
                <a:solidFill>
                  <a:srgbClr val="13294B"/>
                </a:solidFill>
                <a:latin typeface="Arial"/>
                <a:ea typeface="Arial"/>
                <a:cs typeface="Arial"/>
                <a:sym typeface="Arial"/>
              </a:rPr>
              <a:t>ELECTRICAL &amp; COMPUTER ENGINEERING</a:t>
            </a:r>
            <a:endParaRPr sz="1100"/>
          </a:p>
        </p:txBody>
      </p:sp>
      <p:grpSp>
        <p:nvGrpSpPr>
          <p:cNvPr id="229" name="Google Shape;229;p31"/>
          <p:cNvGrpSpPr/>
          <p:nvPr/>
        </p:nvGrpSpPr>
        <p:grpSpPr>
          <a:xfrm>
            <a:off x="3046069" y="4951153"/>
            <a:ext cx="3929036" cy="52875"/>
            <a:chOff x="4028175" y="6601537"/>
            <a:chExt cx="5238715" cy="70500"/>
          </a:xfrm>
        </p:grpSpPr>
        <p:cxnSp>
          <p:nvCxnSpPr>
            <p:cNvPr id="230" name="Google Shape;230;p31"/>
            <p:cNvCxnSpPr/>
            <p:nvPr/>
          </p:nvCxnSpPr>
          <p:spPr>
            <a:xfrm rot="10800000">
              <a:off x="4028175" y="6639606"/>
              <a:ext cx="5169900" cy="0"/>
            </a:xfrm>
            <a:prstGeom prst="straightConnector1">
              <a:avLst/>
            </a:prstGeom>
            <a:noFill/>
            <a:ln cap="flat" cmpd="sng" w="9525">
              <a:solidFill>
                <a:srgbClr val="13294B"/>
              </a:solidFill>
              <a:prstDash val="solid"/>
              <a:round/>
              <a:headEnd len="sm" w="sm" type="none"/>
              <a:tailEnd len="sm" w="sm" type="none"/>
            </a:ln>
          </p:spPr>
        </p:cxnSp>
        <p:sp>
          <p:nvSpPr>
            <p:cNvPr id="231" name="Google Shape;231;p31"/>
            <p:cNvSpPr/>
            <p:nvPr/>
          </p:nvSpPr>
          <p:spPr>
            <a:xfrm>
              <a:off x="9196390" y="6601537"/>
              <a:ext cx="70500" cy="70500"/>
            </a:xfrm>
            <a:prstGeom prst="ellipse">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t/>
              </a:r>
              <a:endParaRPr b="0" i="0" sz="1100" u="none" cap="none" strike="noStrike">
                <a:solidFill>
                  <a:schemeClr val="lt1"/>
                </a:solidFill>
                <a:latin typeface="Arial"/>
                <a:ea typeface="Arial"/>
                <a:cs typeface="Arial"/>
                <a:sym typeface="Arial"/>
              </a:endParaRPr>
            </a:p>
          </p:txBody>
        </p:sp>
      </p:grpSp>
      <p:pic>
        <p:nvPicPr>
          <p:cNvPr id="232" name="Google Shape;232;p31" title="Screenshot 2025-05-01 at 5.40.29 PM.png"/>
          <p:cNvPicPr preferRelativeResize="0"/>
          <p:nvPr/>
        </p:nvPicPr>
        <p:blipFill rotWithShape="1">
          <a:blip r:embed="rId4">
            <a:alphaModFix/>
          </a:blip>
          <a:srcRect b="20576" l="8767" r="7808" t="12444"/>
          <a:stretch/>
        </p:blipFill>
        <p:spPr>
          <a:xfrm>
            <a:off x="862063" y="1069907"/>
            <a:ext cx="2190075" cy="1823975"/>
          </a:xfrm>
          <a:prstGeom prst="rect">
            <a:avLst/>
          </a:prstGeom>
          <a:noFill/>
          <a:ln>
            <a:noFill/>
          </a:ln>
        </p:spPr>
      </p:pic>
      <p:pic>
        <p:nvPicPr>
          <p:cNvPr descr="Pulse Density Modulation for software DACs" id="233" name="Google Shape;233;p31"/>
          <p:cNvPicPr preferRelativeResize="0"/>
          <p:nvPr/>
        </p:nvPicPr>
        <p:blipFill>
          <a:blip r:embed="rId5">
            <a:alphaModFix/>
          </a:blip>
          <a:stretch>
            <a:fillRect/>
          </a:stretch>
        </p:blipFill>
        <p:spPr>
          <a:xfrm>
            <a:off x="282600" y="3464525"/>
            <a:ext cx="3810000" cy="1428750"/>
          </a:xfrm>
          <a:prstGeom prst="rect">
            <a:avLst/>
          </a:prstGeom>
          <a:noFill/>
          <a:ln>
            <a:noFill/>
          </a:ln>
        </p:spPr>
      </p:pic>
      <p:sp>
        <p:nvSpPr>
          <p:cNvPr id="234" name="Google Shape;234;p31"/>
          <p:cNvSpPr txBox="1"/>
          <p:nvPr/>
        </p:nvSpPr>
        <p:spPr>
          <a:xfrm>
            <a:off x="1143800" y="3211150"/>
            <a:ext cx="1626600" cy="346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chemeClr val="dk1"/>
                </a:solidFill>
              </a:rPr>
              <a:t>PDM</a:t>
            </a:r>
            <a:endParaRPr>
              <a:solidFill>
                <a:schemeClr val="dk1"/>
              </a:solidFill>
            </a:endParaRPr>
          </a:p>
        </p:txBody>
      </p:sp>
      <p:sp>
        <p:nvSpPr>
          <p:cNvPr id="235" name="Google Shape;235;p31"/>
          <p:cNvSpPr txBox="1"/>
          <p:nvPr>
            <p:ph idx="12" type="sldNum"/>
          </p:nvPr>
        </p:nvSpPr>
        <p:spPr>
          <a:xfrm>
            <a:off x="6457950" y="4767263"/>
            <a:ext cx="20574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SzPts val="900"/>
              <a:buFont typeface="Arial"/>
              <a:buNone/>
            </a:pPr>
            <a:fld id="{00000000-1234-1234-1234-123412341234}" type="slidenum">
              <a:rPr lang="en"/>
              <a:t>‹#›</a:t>
            </a:fld>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9" name="Shape 239"/>
        <p:cNvGrpSpPr/>
        <p:nvPr/>
      </p:nvGrpSpPr>
      <p:grpSpPr>
        <a:xfrm>
          <a:off x="0" y="0"/>
          <a:ext cx="0" cy="0"/>
          <a:chOff x="0" y="0"/>
          <a:chExt cx="0" cy="0"/>
        </a:xfrm>
      </p:grpSpPr>
      <p:sp>
        <p:nvSpPr>
          <p:cNvPr id="240" name="Google Shape;240;p32"/>
          <p:cNvSpPr txBox="1"/>
          <p:nvPr/>
        </p:nvSpPr>
        <p:spPr>
          <a:xfrm>
            <a:off x="517100" y="817100"/>
            <a:ext cx="3162000" cy="17736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None/>
            </a:pPr>
            <a:r>
              <a:rPr b="1" lang="en" sz="2000">
                <a:solidFill>
                  <a:srgbClr val="E84B36"/>
                </a:solidFill>
              </a:rPr>
              <a:t>RF Front end</a:t>
            </a:r>
            <a:endParaRPr b="1" sz="2000">
              <a:solidFill>
                <a:srgbClr val="E84B36"/>
              </a:solidFill>
            </a:endParaRPr>
          </a:p>
          <a:p>
            <a:pPr indent="0" lvl="0" marL="0" marR="0" rtl="0" algn="l">
              <a:lnSpc>
                <a:spcPct val="100000"/>
              </a:lnSpc>
              <a:spcBef>
                <a:spcPts val="0"/>
              </a:spcBef>
              <a:spcAft>
                <a:spcPts val="0"/>
              </a:spcAft>
              <a:buNone/>
            </a:pPr>
            <a:r>
              <a:t/>
            </a:r>
            <a:endParaRPr b="1" sz="2000">
              <a:solidFill>
                <a:srgbClr val="E84B36"/>
              </a:solidFill>
            </a:endParaRPr>
          </a:p>
          <a:p>
            <a:pPr indent="-317500" lvl="0" marL="457200" marR="0" rtl="0" algn="l">
              <a:lnSpc>
                <a:spcPct val="100000"/>
              </a:lnSpc>
              <a:spcBef>
                <a:spcPts val="0"/>
              </a:spcBef>
              <a:spcAft>
                <a:spcPts val="0"/>
              </a:spcAft>
              <a:buClr>
                <a:schemeClr val="dk1"/>
              </a:buClr>
              <a:buSzPts val="1400"/>
              <a:buChar char="●"/>
            </a:pPr>
            <a:r>
              <a:rPr lang="en">
                <a:solidFill>
                  <a:schemeClr val="dk1"/>
                </a:solidFill>
              </a:rPr>
              <a:t>Low Pass</a:t>
            </a:r>
            <a:r>
              <a:rPr lang="en">
                <a:solidFill>
                  <a:schemeClr val="dk1"/>
                </a:solidFill>
              </a:rPr>
              <a:t> Pi Filter</a:t>
            </a:r>
            <a:endParaRPr>
              <a:solidFill>
                <a:schemeClr val="dk1"/>
              </a:solidFill>
            </a:endParaRPr>
          </a:p>
          <a:p>
            <a:pPr indent="-317500" lvl="1" marL="914400" marR="0" rtl="0" algn="l">
              <a:lnSpc>
                <a:spcPct val="100000"/>
              </a:lnSpc>
              <a:spcBef>
                <a:spcPts val="0"/>
              </a:spcBef>
              <a:spcAft>
                <a:spcPts val="0"/>
              </a:spcAft>
              <a:buClr>
                <a:schemeClr val="dk1"/>
              </a:buClr>
              <a:buSzPts val="1400"/>
              <a:buChar char="○"/>
            </a:pPr>
            <a:r>
              <a:rPr lang="en">
                <a:solidFill>
                  <a:schemeClr val="dk1"/>
                </a:solidFill>
              </a:rPr>
              <a:t>Impedance matching from MCU output to 50 ohms</a:t>
            </a:r>
            <a:endParaRPr>
              <a:solidFill>
                <a:schemeClr val="dk1"/>
              </a:solidFill>
            </a:endParaRPr>
          </a:p>
        </p:txBody>
      </p:sp>
      <p:sp>
        <p:nvSpPr>
          <p:cNvPr id="241" name="Google Shape;241;p32"/>
          <p:cNvSpPr/>
          <p:nvPr/>
        </p:nvSpPr>
        <p:spPr>
          <a:xfrm flipH="1" rot="10800000">
            <a:off x="0" y="-135"/>
            <a:ext cx="9144000" cy="651300"/>
          </a:xfrm>
          <a:prstGeom prst="rect">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sp>
        <p:nvSpPr>
          <p:cNvPr id="242" name="Google Shape;242;p32"/>
          <p:cNvSpPr txBox="1"/>
          <p:nvPr/>
        </p:nvSpPr>
        <p:spPr>
          <a:xfrm>
            <a:off x="282607" y="153038"/>
            <a:ext cx="8182500" cy="3462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800"/>
              <a:buFont typeface="Arial"/>
              <a:buNone/>
            </a:pPr>
            <a:r>
              <a:rPr lang="en" sz="1800">
                <a:solidFill>
                  <a:schemeClr val="lt1"/>
                </a:solidFill>
              </a:rPr>
              <a:t>Hardware Design: RF Front end</a:t>
            </a:r>
            <a:endParaRPr b="0" i="0" sz="1800" u="none" cap="none" strike="noStrike">
              <a:solidFill>
                <a:schemeClr val="lt1"/>
              </a:solidFill>
              <a:latin typeface="Arial"/>
              <a:ea typeface="Arial"/>
              <a:cs typeface="Arial"/>
              <a:sym typeface="Arial"/>
            </a:endParaRPr>
          </a:p>
        </p:txBody>
      </p:sp>
      <p:pic>
        <p:nvPicPr>
          <p:cNvPr id="243" name="Google Shape;243;p32"/>
          <p:cNvPicPr preferRelativeResize="0"/>
          <p:nvPr/>
        </p:nvPicPr>
        <p:blipFill rotWithShape="1">
          <a:blip r:embed="rId3">
            <a:alphaModFix/>
          </a:blip>
          <a:srcRect b="0" l="0" r="0" t="0"/>
          <a:stretch/>
        </p:blipFill>
        <p:spPr>
          <a:xfrm>
            <a:off x="8668132" y="175364"/>
            <a:ext cx="203481" cy="292358"/>
          </a:xfrm>
          <a:prstGeom prst="rect">
            <a:avLst/>
          </a:prstGeom>
          <a:noFill/>
          <a:ln>
            <a:noFill/>
          </a:ln>
        </p:spPr>
      </p:pic>
      <p:sp>
        <p:nvSpPr>
          <p:cNvPr id="244" name="Google Shape;244;p32"/>
          <p:cNvSpPr txBox="1"/>
          <p:nvPr/>
        </p:nvSpPr>
        <p:spPr>
          <a:xfrm>
            <a:off x="7001698" y="4893286"/>
            <a:ext cx="1855200" cy="1770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None/>
            </a:pPr>
            <a:r>
              <a:rPr b="0" i="0" lang="en" sz="700" u="none" cap="none" strike="noStrike">
                <a:solidFill>
                  <a:srgbClr val="13294B"/>
                </a:solidFill>
                <a:latin typeface="Arial"/>
                <a:ea typeface="Arial"/>
                <a:cs typeface="Arial"/>
                <a:sym typeface="Arial"/>
              </a:rPr>
              <a:t>GRAINGER ENGINEERING</a:t>
            </a:r>
            <a:endParaRPr sz="1100"/>
          </a:p>
        </p:txBody>
      </p:sp>
      <p:sp>
        <p:nvSpPr>
          <p:cNvPr id="245" name="Google Shape;245;p32"/>
          <p:cNvSpPr txBox="1"/>
          <p:nvPr/>
        </p:nvSpPr>
        <p:spPr>
          <a:xfrm>
            <a:off x="282605" y="4893286"/>
            <a:ext cx="5993400" cy="177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b="0" i="0" lang="en" sz="700" u="none" cap="none" strike="noStrike">
                <a:solidFill>
                  <a:srgbClr val="13294B"/>
                </a:solidFill>
                <a:latin typeface="Arial"/>
                <a:ea typeface="Arial"/>
                <a:cs typeface="Arial"/>
                <a:sym typeface="Arial"/>
              </a:rPr>
              <a:t>ELECTRICAL &amp; COMPUTER ENGINEERING</a:t>
            </a:r>
            <a:endParaRPr sz="1100"/>
          </a:p>
        </p:txBody>
      </p:sp>
      <p:grpSp>
        <p:nvGrpSpPr>
          <p:cNvPr id="246" name="Google Shape;246;p32"/>
          <p:cNvGrpSpPr/>
          <p:nvPr/>
        </p:nvGrpSpPr>
        <p:grpSpPr>
          <a:xfrm>
            <a:off x="3046069" y="4951153"/>
            <a:ext cx="3929036" cy="52875"/>
            <a:chOff x="4028175" y="6601537"/>
            <a:chExt cx="5238715" cy="70500"/>
          </a:xfrm>
        </p:grpSpPr>
        <p:cxnSp>
          <p:nvCxnSpPr>
            <p:cNvPr id="247" name="Google Shape;247;p32"/>
            <p:cNvCxnSpPr/>
            <p:nvPr/>
          </p:nvCxnSpPr>
          <p:spPr>
            <a:xfrm rot="10800000">
              <a:off x="4028175" y="6639606"/>
              <a:ext cx="5169900" cy="0"/>
            </a:xfrm>
            <a:prstGeom prst="straightConnector1">
              <a:avLst/>
            </a:prstGeom>
            <a:noFill/>
            <a:ln cap="flat" cmpd="sng" w="9525">
              <a:solidFill>
                <a:srgbClr val="13294B"/>
              </a:solidFill>
              <a:prstDash val="solid"/>
              <a:round/>
              <a:headEnd len="sm" w="sm" type="none"/>
              <a:tailEnd len="sm" w="sm" type="none"/>
            </a:ln>
          </p:spPr>
        </p:cxnSp>
        <p:sp>
          <p:nvSpPr>
            <p:cNvPr id="248" name="Google Shape;248;p32"/>
            <p:cNvSpPr/>
            <p:nvPr/>
          </p:nvSpPr>
          <p:spPr>
            <a:xfrm>
              <a:off x="9196390" y="6601537"/>
              <a:ext cx="70500" cy="70500"/>
            </a:xfrm>
            <a:prstGeom prst="ellipse">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t/>
              </a:r>
              <a:endParaRPr b="0" i="0" sz="1100" u="none" cap="none" strike="noStrike">
                <a:solidFill>
                  <a:schemeClr val="lt1"/>
                </a:solidFill>
                <a:latin typeface="Arial"/>
                <a:ea typeface="Arial"/>
                <a:cs typeface="Arial"/>
                <a:sym typeface="Arial"/>
              </a:endParaRPr>
            </a:p>
          </p:txBody>
        </p:sp>
      </p:grpSp>
      <p:pic>
        <p:nvPicPr>
          <p:cNvPr id="249" name="Google Shape;249;p32" title="Screenshot 2025-05-01 at 5.47.38 PM.png"/>
          <p:cNvPicPr preferRelativeResize="0"/>
          <p:nvPr/>
        </p:nvPicPr>
        <p:blipFill>
          <a:blip r:embed="rId4">
            <a:alphaModFix/>
          </a:blip>
          <a:stretch>
            <a:fillRect/>
          </a:stretch>
        </p:blipFill>
        <p:spPr>
          <a:xfrm>
            <a:off x="1199663" y="2723925"/>
            <a:ext cx="6348375" cy="1931700"/>
          </a:xfrm>
          <a:prstGeom prst="rect">
            <a:avLst/>
          </a:prstGeom>
          <a:noFill/>
          <a:ln>
            <a:noFill/>
          </a:ln>
        </p:spPr>
      </p:pic>
      <p:sp>
        <p:nvSpPr>
          <p:cNvPr id="250" name="Google Shape;250;p32"/>
          <p:cNvSpPr txBox="1"/>
          <p:nvPr/>
        </p:nvSpPr>
        <p:spPr>
          <a:xfrm>
            <a:off x="3679100" y="826863"/>
            <a:ext cx="2277300" cy="17736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None/>
            </a:pPr>
            <a:r>
              <a:t/>
            </a:r>
            <a:endParaRPr sz="2000">
              <a:solidFill>
                <a:schemeClr val="dk1"/>
              </a:solidFill>
            </a:endParaRPr>
          </a:p>
          <a:p>
            <a:pPr indent="0" lvl="0" marL="0" marR="0" rtl="0" algn="l">
              <a:lnSpc>
                <a:spcPct val="100000"/>
              </a:lnSpc>
              <a:spcBef>
                <a:spcPts val="0"/>
              </a:spcBef>
              <a:spcAft>
                <a:spcPts val="0"/>
              </a:spcAft>
              <a:buNone/>
            </a:pPr>
            <a:r>
              <a:t/>
            </a:r>
            <a:endParaRPr sz="2000">
              <a:solidFill>
                <a:schemeClr val="dk1"/>
              </a:solidFill>
            </a:endParaRPr>
          </a:p>
          <a:p>
            <a:pPr indent="-317500" lvl="0" marL="457200" marR="0" rtl="0" algn="l">
              <a:lnSpc>
                <a:spcPct val="100000"/>
              </a:lnSpc>
              <a:spcBef>
                <a:spcPts val="0"/>
              </a:spcBef>
              <a:spcAft>
                <a:spcPts val="0"/>
              </a:spcAft>
              <a:buClr>
                <a:schemeClr val="dk1"/>
              </a:buClr>
              <a:buSzPts val="1400"/>
              <a:buChar char="●"/>
            </a:pPr>
            <a:r>
              <a:rPr lang="en">
                <a:solidFill>
                  <a:schemeClr val="dk1"/>
                </a:solidFill>
              </a:rPr>
              <a:t>Low Pass Filter</a:t>
            </a:r>
            <a:endParaRPr>
              <a:solidFill>
                <a:schemeClr val="dk1"/>
              </a:solidFill>
            </a:endParaRPr>
          </a:p>
          <a:p>
            <a:pPr indent="-317500" lvl="1" marL="914400" marR="0" rtl="0" algn="l">
              <a:lnSpc>
                <a:spcPct val="100000"/>
              </a:lnSpc>
              <a:spcBef>
                <a:spcPts val="0"/>
              </a:spcBef>
              <a:spcAft>
                <a:spcPts val="0"/>
              </a:spcAft>
              <a:buClr>
                <a:schemeClr val="dk1"/>
              </a:buClr>
              <a:buSzPts val="1400"/>
              <a:buChar char="○"/>
            </a:pPr>
            <a:r>
              <a:rPr lang="en">
                <a:solidFill>
                  <a:schemeClr val="dk1"/>
                </a:solidFill>
              </a:rPr>
              <a:t>2.45GHz LPF</a:t>
            </a:r>
            <a:endParaRPr>
              <a:solidFill>
                <a:schemeClr val="dk1"/>
              </a:solidFill>
            </a:endParaRPr>
          </a:p>
        </p:txBody>
      </p:sp>
      <p:sp>
        <p:nvSpPr>
          <p:cNvPr id="251" name="Google Shape;251;p32"/>
          <p:cNvSpPr txBox="1"/>
          <p:nvPr/>
        </p:nvSpPr>
        <p:spPr>
          <a:xfrm>
            <a:off x="5956400" y="817125"/>
            <a:ext cx="2632200" cy="17736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None/>
            </a:pPr>
            <a:r>
              <a:t/>
            </a:r>
            <a:endParaRPr sz="2000">
              <a:solidFill>
                <a:schemeClr val="dk1"/>
              </a:solidFill>
            </a:endParaRPr>
          </a:p>
          <a:p>
            <a:pPr indent="0" lvl="0" marL="0" marR="0" rtl="0" algn="l">
              <a:lnSpc>
                <a:spcPct val="100000"/>
              </a:lnSpc>
              <a:spcBef>
                <a:spcPts val="0"/>
              </a:spcBef>
              <a:spcAft>
                <a:spcPts val="0"/>
              </a:spcAft>
              <a:buNone/>
            </a:pPr>
            <a:r>
              <a:t/>
            </a:r>
            <a:endParaRPr sz="2000">
              <a:solidFill>
                <a:schemeClr val="dk1"/>
              </a:solidFill>
            </a:endParaRPr>
          </a:p>
          <a:p>
            <a:pPr indent="-317500" lvl="0" marL="457200" marR="0" rtl="0" algn="l">
              <a:lnSpc>
                <a:spcPct val="100000"/>
              </a:lnSpc>
              <a:spcBef>
                <a:spcPts val="0"/>
              </a:spcBef>
              <a:spcAft>
                <a:spcPts val="0"/>
              </a:spcAft>
              <a:buClr>
                <a:schemeClr val="dk1"/>
              </a:buClr>
              <a:buSzPts val="1400"/>
              <a:buChar char="●"/>
            </a:pPr>
            <a:r>
              <a:rPr lang="en">
                <a:solidFill>
                  <a:schemeClr val="dk1"/>
                </a:solidFill>
              </a:rPr>
              <a:t>Antenna</a:t>
            </a:r>
            <a:endParaRPr>
              <a:solidFill>
                <a:schemeClr val="dk1"/>
              </a:solidFill>
            </a:endParaRPr>
          </a:p>
          <a:p>
            <a:pPr indent="-317500" lvl="1" marL="914400" marR="0" rtl="0" algn="l">
              <a:lnSpc>
                <a:spcPct val="100000"/>
              </a:lnSpc>
              <a:spcBef>
                <a:spcPts val="0"/>
              </a:spcBef>
              <a:spcAft>
                <a:spcPts val="0"/>
              </a:spcAft>
              <a:buClr>
                <a:schemeClr val="dk1"/>
              </a:buClr>
              <a:buSzPts val="1400"/>
              <a:buChar char="○"/>
            </a:pPr>
            <a:r>
              <a:rPr lang="en">
                <a:solidFill>
                  <a:schemeClr val="dk1"/>
                </a:solidFill>
              </a:rPr>
              <a:t>Monopole antenna</a:t>
            </a:r>
            <a:endParaRPr>
              <a:solidFill>
                <a:schemeClr val="dk1"/>
              </a:solidFill>
            </a:endParaRPr>
          </a:p>
          <a:p>
            <a:pPr indent="-317500" lvl="1" marL="914400" marR="0" rtl="0" algn="l">
              <a:lnSpc>
                <a:spcPct val="100000"/>
              </a:lnSpc>
              <a:spcBef>
                <a:spcPts val="0"/>
              </a:spcBef>
              <a:spcAft>
                <a:spcPts val="0"/>
              </a:spcAft>
              <a:buClr>
                <a:schemeClr val="dk1"/>
              </a:buClr>
              <a:buSzPts val="1400"/>
              <a:buChar char="○"/>
            </a:pPr>
            <a:r>
              <a:rPr lang="en">
                <a:solidFill>
                  <a:schemeClr val="dk1"/>
                </a:solidFill>
              </a:rPr>
              <a:t>66% efficiency</a:t>
            </a:r>
            <a:endParaRPr>
              <a:solidFill>
                <a:schemeClr val="dk1"/>
              </a:solidFill>
            </a:endParaRPr>
          </a:p>
          <a:p>
            <a:pPr indent="-317500" lvl="1" marL="914400" marR="0" rtl="0" algn="l">
              <a:lnSpc>
                <a:spcPct val="100000"/>
              </a:lnSpc>
              <a:spcBef>
                <a:spcPts val="0"/>
              </a:spcBef>
              <a:spcAft>
                <a:spcPts val="0"/>
              </a:spcAft>
              <a:buClr>
                <a:schemeClr val="dk1"/>
              </a:buClr>
              <a:buSzPts val="1400"/>
              <a:buChar char="○"/>
            </a:pPr>
            <a:r>
              <a:rPr lang="en">
                <a:solidFill>
                  <a:schemeClr val="dk1"/>
                </a:solidFill>
              </a:rPr>
              <a:t>+2.0 dBi peak gain</a:t>
            </a:r>
            <a:endParaRPr>
              <a:solidFill>
                <a:schemeClr val="dk1"/>
              </a:solidFill>
            </a:endParaRPr>
          </a:p>
        </p:txBody>
      </p:sp>
      <p:sp>
        <p:nvSpPr>
          <p:cNvPr id="252" name="Google Shape;252;p32"/>
          <p:cNvSpPr txBox="1"/>
          <p:nvPr>
            <p:ph idx="12" type="sldNum"/>
          </p:nvPr>
        </p:nvSpPr>
        <p:spPr>
          <a:xfrm>
            <a:off x="6457950" y="4767263"/>
            <a:ext cx="20574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SzPts val="900"/>
              <a:buFont typeface="Arial"/>
              <a:buNone/>
            </a:pPr>
            <a:fld id="{00000000-1234-1234-1234-123412341234}" type="slidenum">
              <a:rPr lang="en"/>
              <a:t>‹#›</a:t>
            </a:fld>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