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2" r:id="rId21"/>
    <p:sldId id="280" r:id="rId22"/>
    <p:sldId id="305" r:id="rId23"/>
    <p:sldId id="306" r:id="rId24"/>
    <p:sldId id="307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3" r:id="rId34"/>
    <p:sldId id="294" r:id="rId35"/>
    <p:sldId id="295" r:id="rId36"/>
    <p:sldId id="297" r:id="rId37"/>
    <p:sldId id="298" r:id="rId38"/>
    <p:sldId id="301" r:id="rId39"/>
    <p:sldId id="299" r:id="rId40"/>
    <p:sldId id="300" r:id="rId41"/>
    <p:sldId id="302" r:id="rId42"/>
    <p:sldId id="304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73"/>
  </p:normalViewPr>
  <p:slideViewPr>
    <p:cSldViewPr snapToGrid="0" snapToObjects="1">
      <p:cViewPr varScale="1">
        <p:scale>
          <a:sx n="90" d="100"/>
          <a:sy n="90" d="100"/>
        </p:scale>
        <p:origin x="232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5C4E0-AD41-8746-99DD-7522877F21EE}" type="datetimeFigureOut">
              <a:rPr lang="en-US" smtClean="0"/>
              <a:t>2/6/20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6A39A-89C0-0F4D-81A0-340165A38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53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3577B-C487-7D47-9ADC-94D57DE29A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2EB393-6444-894E-818D-D6D189E2A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A97D9-EDF0-3146-B411-40831B1F3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9084-CFAB-844C-A6F2-2E3231C4FF5C}" type="datetimeFigureOut">
              <a:rPr lang="en-US" smtClean="0"/>
              <a:t>2/6/20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F0959-1BD2-0543-A5EF-39C18B6CD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5E2B6-5CA7-FF4B-81E1-2EBD26A50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5AD7-4777-E14E-A963-C37E58622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554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771F2-E35B-AF4A-A95F-C111EFB2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8DA259-D7A8-E14D-A412-DDE8FC4063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99DA0-E9AA-6146-B10B-D0169BD92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9084-CFAB-844C-A6F2-2E3231C4FF5C}" type="datetimeFigureOut">
              <a:rPr lang="en-US" smtClean="0"/>
              <a:t>2/6/20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8B698-BD7A-3D46-BF96-008B31C2C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B5EB0-CDCF-9B44-A21B-B5EBC0ACB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5AD7-4777-E14E-A963-C37E58622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91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9979F0-EBD1-4C42-995F-E4D3362142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856506-D5BB-914A-BAEC-C028C7BF77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0193A-E0E3-B942-9430-F69B0A0E8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9084-CFAB-844C-A6F2-2E3231C4FF5C}" type="datetimeFigureOut">
              <a:rPr lang="en-US" smtClean="0"/>
              <a:t>2/6/20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3DACD-CCA4-DC40-BEA3-E20892543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12F89-E772-3547-A5BA-C08E9D604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5AD7-4777-E14E-A963-C37E58622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55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D189F-9F37-F140-A8D7-CEB060093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B7538-AE4F-9141-B480-99881173E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ADE66-3713-FE45-BDF6-59027362F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9084-CFAB-844C-A6F2-2E3231C4FF5C}" type="datetimeFigureOut">
              <a:rPr lang="en-US" smtClean="0"/>
              <a:t>2/6/20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42279-B71C-6545-B591-105DE78F5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E1C75-C4A5-7F49-9085-1936C429E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5AD7-4777-E14E-A963-C37E58622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F68B6-06C4-8044-8DC8-90633152B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AA205-A837-7D4E-9098-D113B0EA9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3EB48-F227-D249-93C4-F17D1B78F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9084-CFAB-844C-A6F2-2E3231C4FF5C}" type="datetimeFigureOut">
              <a:rPr lang="en-US" smtClean="0"/>
              <a:t>2/6/20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99953-1D23-084C-8D56-0CFC72C98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8A874-336F-5547-8C69-1A792F1A3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5AD7-4777-E14E-A963-C37E58622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88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93034-073F-8F4E-9512-A0B431804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9BFFB-1577-6341-8240-5D432FC839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73EFB2-7591-2B4D-91B9-EFBB64B81C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C44D97-7288-D544-9FCD-14B141559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9084-CFAB-844C-A6F2-2E3231C4FF5C}" type="datetimeFigureOut">
              <a:rPr lang="en-US" smtClean="0"/>
              <a:t>2/6/20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EFF7CF-0D87-0B45-BB3B-2DF2322F5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95087-3C8C-6542-9470-10F73A637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5AD7-4777-E14E-A963-C37E58622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19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A0A78-37C9-4C4C-8DBE-7AAA0B2B1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A266E-DE2C-5B42-AAFE-3BE7CCC7E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B19F28-5260-5441-8221-171B1B501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50A331-F650-3848-B2ED-71D7777692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188F76-A813-4F43-BBFC-583C03E7B8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A2F5DF-A601-CF49-A4D3-D277BD430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9084-CFAB-844C-A6F2-2E3231C4FF5C}" type="datetimeFigureOut">
              <a:rPr lang="en-US" smtClean="0"/>
              <a:t>2/6/20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0AACA9-729F-1A4C-83CE-3158A2A32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9F080A-9AC4-C347-BAF6-B6CCF2EFA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5AD7-4777-E14E-A963-C37E58622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43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64556-54B3-8C4C-B103-4FC419D8C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1B250F-D7EC-4243-8766-FE8C87116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9084-CFAB-844C-A6F2-2E3231C4FF5C}" type="datetimeFigureOut">
              <a:rPr lang="en-US" smtClean="0"/>
              <a:t>2/6/20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8FC34A-5053-D64D-957A-D131CB623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222A61-F4A9-E04C-8FC1-A58C25776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5AD7-4777-E14E-A963-C37E58622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60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70B409-C25F-A84E-9D5D-B592D51B8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9084-CFAB-844C-A6F2-2E3231C4FF5C}" type="datetimeFigureOut">
              <a:rPr lang="en-US" smtClean="0"/>
              <a:t>2/6/20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61389C-291A-C749-9968-2166535DA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7D37A4-B2AA-6943-AA90-84475C9AF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5AD7-4777-E14E-A963-C37E58622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05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3EF6F-5FDA-0942-9772-C19DB9E8E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8C3E3-42AE-E44C-831F-C84A390FB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F8288E-039E-7A43-A983-A0E46DF59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9D16A6-1087-E14F-B67D-FE5272E40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9084-CFAB-844C-A6F2-2E3231C4FF5C}" type="datetimeFigureOut">
              <a:rPr lang="en-US" smtClean="0"/>
              <a:t>2/6/20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8AAD07-1BDF-EF4A-8432-CCA5C01AE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1C8989-94EA-D146-AA26-08B12254D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5AD7-4777-E14E-A963-C37E58622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67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C34DB-78F4-204A-AF8A-927DFDF6D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D2004B-FD7C-9A4F-BA26-E732B5A75C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69CB0D-960B-D94A-9BE7-87C3A82B0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5AA6B4-8E13-DE45-9D6C-99045C141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9084-CFAB-844C-A6F2-2E3231C4FF5C}" type="datetimeFigureOut">
              <a:rPr lang="en-US" smtClean="0"/>
              <a:t>2/6/20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DC2F32-92CA-9746-9F31-B6444362C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590578-3126-874E-B937-6F872E3E4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5AD7-4777-E14E-A963-C37E58622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45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68D0A8-4F99-0941-98B4-D2EC51D2D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A9BB8-E214-704E-838C-26FDAD53B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59ADF-DF4B-7F4E-A2C1-A08196E7C9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69084-CFAB-844C-A6F2-2E3231C4FF5C}" type="datetimeFigureOut">
              <a:rPr lang="en-US" smtClean="0"/>
              <a:t>2/6/20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0033B-5036-CD42-B3A5-D1D41BBA24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3F6BA-2D9D-024E-81D0-2CF88042A3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15AD7-4777-E14E-A963-C37E58622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99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JzlsvFN_5HI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P2r9U4wkjc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cs.unc.edu/~jeffi/c-space/robot.x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hyperlink" Target="https://www.cs.unc.edu/~jeffi/c-space/robot.x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cs.unc.edu/~jeffi/c-space/robot.x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P2r9U4wkjcc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1581D-C019-6343-B83D-F2E079ED26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CS440/ECE448 Lecture 8: Configuration Space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C305F3-92DD-AD46-AC12-2E1D00D0C5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Mark Hasegawa-Johnson, 2/2020</a:t>
            </a:r>
          </a:p>
          <a:p>
            <a:r>
              <a:rPr lang="en-US" dirty="0">
                <a:hlinkClick r:id="rId2"/>
              </a:rPr>
              <a:t>CC-BY 4.0</a:t>
            </a:r>
            <a:r>
              <a:rPr lang="en-US" dirty="0"/>
              <a:t>: You are free to: copy and redistribute the material in any medium or format, remix, transform, and build upon the material for any purpose, even commercially, if you give appropriate credit.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896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E22D1-449A-8F49-89C4-728BAF701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05338" cy="1325563"/>
          </a:xfrm>
        </p:spPr>
        <p:txBody>
          <a:bodyPr/>
          <a:lstStyle/>
          <a:p>
            <a:r>
              <a:rPr lang="en-US" dirty="0"/>
              <a:t>Planning =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E58A0-2E5A-F94C-AD45-768F8B7082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Step #1: Robot consults his </a:t>
            </a:r>
            <a:r>
              <a:rPr lang="en-US"/>
              <a:t>internal map </a:t>
            </a:r>
            <a:r>
              <a:rPr lang="en-US" dirty="0"/>
              <a:t>and uses BFS or A* to find the best path.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4C9FE0-D425-5649-8129-D4F959F6D370}"/>
              </a:ext>
            </a:extLst>
          </p:cNvPr>
          <p:cNvSpPr/>
          <p:nvPr/>
        </p:nvSpPr>
        <p:spPr>
          <a:xfrm>
            <a:off x="6177776" y="914400"/>
            <a:ext cx="5575609" cy="5062654"/>
          </a:xfrm>
          <a:prstGeom prst="rect">
            <a:avLst/>
          </a:prstGeom>
          <a:pattFill prst="lgGrid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90E318-7A30-CF40-A414-7102EE1B991C}"/>
              </a:ext>
            </a:extLst>
          </p:cNvPr>
          <p:cNvGrpSpPr/>
          <p:nvPr/>
        </p:nvGrpSpPr>
        <p:grpSpPr>
          <a:xfrm>
            <a:off x="7458070" y="2343157"/>
            <a:ext cx="336233" cy="628641"/>
            <a:chOff x="6343644" y="1071563"/>
            <a:chExt cx="336233" cy="628641"/>
          </a:xfrm>
        </p:grpSpPr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D139A99C-A53A-3B4F-9856-3189E834FAC6}"/>
                </a:ext>
              </a:extLst>
            </p:cNvPr>
            <p:cNvSpPr/>
            <p:nvPr/>
          </p:nvSpPr>
          <p:spPr>
            <a:xfrm rot="10800000">
              <a:off x="6372225" y="1071563"/>
              <a:ext cx="257175" cy="24288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5C47CA1-E3C5-9943-8407-8F235C2C1125}"/>
                </a:ext>
              </a:extLst>
            </p:cNvPr>
            <p:cNvSpPr/>
            <p:nvPr/>
          </p:nvSpPr>
          <p:spPr>
            <a:xfrm>
              <a:off x="6429374" y="1100131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AEDEA77-4A20-5046-A05E-EB200425FA53}"/>
                </a:ext>
              </a:extLst>
            </p:cNvPr>
            <p:cNvSpPr/>
            <p:nvPr/>
          </p:nvSpPr>
          <p:spPr>
            <a:xfrm>
              <a:off x="6496046" y="1095367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F7CCBDA-8795-8048-A699-3AFF01068397}"/>
                </a:ext>
              </a:extLst>
            </p:cNvPr>
            <p:cNvSpPr/>
            <p:nvPr/>
          </p:nvSpPr>
          <p:spPr>
            <a:xfrm>
              <a:off x="6403304" y="1319195"/>
              <a:ext cx="194790" cy="2619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E8F924D-A6A2-004B-AA2A-B89F6A2D4FA9}"/>
                </a:ext>
              </a:extLst>
            </p:cNvPr>
            <p:cNvSpPr/>
            <p:nvPr/>
          </p:nvSpPr>
          <p:spPr>
            <a:xfrm>
              <a:off x="6443662" y="1585904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812A42-FCF0-0142-806C-20E0D6ABA9DC}"/>
                </a:ext>
              </a:extLst>
            </p:cNvPr>
            <p:cNvSpPr/>
            <p:nvPr/>
          </p:nvSpPr>
          <p:spPr>
            <a:xfrm>
              <a:off x="6524622" y="1581140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297D56F-1206-9943-B76F-3B3536545C85}"/>
                </a:ext>
              </a:extLst>
            </p:cNvPr>
            <p:cNvSpPr/>
            <p:nvPr/>
          </p:nvSpPr>
          <p:spPr>
            <a:xfrm rot="19166270">
              <a:off x="6634158" y="1362058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EBFC16-6575-B741-B461-BF0BDA0ECEB4}"/>
                </a:ext>
              </a:extLst>
            </p:cNvPr>
            <p:cNvSpPr/>
            <p:nvPr/>
          </p:nvSpPr>
          <p:spPr>
            <a:xfrm rot="1493833">
              <a:off x="6343644" y="1371581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8D36935-885F-A74A-A65B-C0AC6AF1078A}"/>
              </a:ext>
            </a:extLst>
          </p:cNvPr>
          <p:cNvSpPr/>
          <p:nvPr/>
        </p:nvSpPr>
        <p:spPr>
          <a:xfrm>
            <a:off x="6567484" y="2000247"/>
            <a:ext cx="2205041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Counter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5CD767-BC8B-3A4B-9E40-74B4539B8643}"/>
              </a:ext>
            </a:extLst>
          </p:cNvPr>
          <p:cNvSpPr/>
          <p:nvPr/>
        </p:nvSpPr>
        <p:spPr>
          <a:xfrm flipV="1">
            <a:off x="6205531" y="3092769"/>
            <a:ext cx="97061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3D66D1-920E-6A4A-A813-1097AA989285}"/>
              </a:ext>
            </a:extLst>
          </p:cNvPr>
          <p:cNvSpPr/>
          <p:nvPr/>
        </p:nvSpPr>
        <p:spPr>
          <a:xfrm flipV="1">
            <a:off x="7986709" y="3088006"/>
            <a:ext cx="376667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B3A495-805D-BA42-B415-75BE49EE8EC3}"/>
              </a:ext>
            </a:extLst>
          </p:cNvPr>
          <p:cNvSpPr/>
          <p:nvPr/>
        </p:nvSpPr>
        <p:spPr>
          <a:xfrm rot="5400000" flipV="1">
            <a:off x="7636670" y="3466623"/>
            <a:ext cx="749622" cy="45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F92D17-E1F7-3043-B2C0-149DC382B879}"/>
              </a:ext>
            </a:extLst>
          </p:cNvPr>
          <p:cNvSpPr/>
          <p:nvPr/>
        </p:nvSpPr>
        <p:spPr>
          <a:xfrm rot="5400000" flipV="1">
            <a:off x="7348964" y="5280241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B33E1C-AA1A-754E-A37E-06DBC4D56F55}"/>
              </a:ext>
            </a:extLst>
          </p:cNvPr>
          <p:cNvSpPr/>
          <p:nvPr/>
        </p:nvSpPr>
        <p:spPr>
          <a:xfrm flipV="1">
            <a:off x="8046248" y="5362107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87E835-2E95-3945-83A5-17EB01A1981B}"/>
              </a:ext>
            </a:extLst>
          </p:cNvPr>
          <p:cNvSpPr/>
          <p:nvPr/>
        </p:nvSpPr>
        <p:spPr>
          <a:xfrm flipV="1">
            <a:off x="9055904" y="5357339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513507-672A-D44E-A3F6-59307E35CB5E}"/>
              </a:ext>
            </a:extLst>
          </p:cNvPr>
          <p:cNvSpPr/>
          <p:nvPr/>
        </p:nvSpPr>
        <p:spPr>
          <a:xfrm flipV="1">
            <a:off x="10065560" y="5338285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B98945C-3BA7-1641-B666-B0F0BE675911}"/>
              </a:ext>
            </a:extLst>
          </p:cNvPr>
          <p:cNvSpPr/>
          <p:nvPr/>
        </p:nvSpPr>
        <p:spPr>
          <a:xfrm rot="5400000" flipV="1">
            <a:off x="8781528" y="5655532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7BB508D-DB60-F74A-B8C8-CC6B136C179A}"/>
              </a:ext>
            </a:extLst>
          </p:cNvPr>
          <p:cNvSpPr/>
          <p:nvPr/>
        </p:nvSpPr>
        <p:spPr>
          <a:xfrm rot="5400000" flipV="1">
            <a:off x="9805469" y="5650768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091DAAB-82CE-9C45-A518-B0CF10461F8A}"/>
              </a:ext>
            </a:extLst>
          </p:cNvPr>
          <p:cNvSpPr/>
          <p:nvPr/>
        </p:nvSpPr>
        <p:spPr>
          <a:xfrm flipV="1">
            <a:off x="11175226" y="5362096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AE2B555-A771-614C-900C-BFC7877FED09}"/>
              </a:ext>
            </a:extLst>
          </p:cNvPr>
          <p:cNvSpPr/>
          <p:nvPr/>
        </p:nvSpPr>
        <p:spPr>
          <a:xfrm>
            <a:off x="8948742" y="4124333"/>
            <a:ext cx="2205041" cy="593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Food Prep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A58BC5-931B-1D46-84C2-816EA194AF6B}"/>
              </a:ext>
            </a:extLst>
          </p:cNvPr>
          <p:cNvSpPr/>
          <p:nvPr/>
        </p:nvSpPr>
        <p:spPr>
          <a:xfrm rot="5400000" flipV="1">
            <a:off x="6486947" y="4675398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39A6EA5-4F0E-804A-A99B-2466396E22DF}"/>
              </a:ext>
            </a:extLst>
          </p:cNvPr>
          <p:cNvSpPr/>
          <p:nvPr/>
        </p:nvSpPr>
        <p:spPr>
          <a:xfrm flipV="1">
            <a:off x="6184095" y="4928713"/>
            <a:ext cx="949183" cy="45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F4895FA-1D40-EE48-9600-2CBFDCC55CFC}"/>
              </a:ext>
            </a:extLst>
          </p:cNvPr>
          <p:cNvSpPr/>
          <p:nvPr/>
        </p:nvSpPr>
        <p:spPr>
          <a:xfrm rot="5400000" flipV="1">
            <a:off x="6956820" y="3284458"/>
            <a:ext cx="40433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AE8BEA-47C6-A141-9A79-7B1A9564F727}"/>
              </a:ext>
            </a:extLst>
          </p:cNvPr>
          <p:cNvSpPr/>
          <p:nvPr/>
        </p:nvSpPr>
        <p:spPr>
          <a:xfrm rot="5400000" flipV="1">
            <a:off x="7068499" y="5831106"/>
            <a:ext cx="22859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9B9402-3B17-4F48-B680-0B13629610BC}"/>
              </a:ext>
            </a:extLst>
          </p:cNvPr>
          <p:cNvSpPr txBox="1"/>
          <p:nvPr/>
        </p:nvSpPr>
        <p:spPr>
          <a:xfrm>
            <a:off x="9154968" y="3429000"/>
            <a:ext cx="1121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Kitchen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671939-87FB-2343-9BD1-7F488F86F176}"/>
              </a:ext>
            </a:extLst>
          </p:cNvPr>
          <p:cNvSpPr txBox="1"/>
          <p:nvPr/>
        </p:nvSpPr>
        <p:spPr>
          <a:xfrm>
            <a:off x="9307368" y="1495417"/>
            <a:ext cx="1535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Restaurant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BD11A7B-3F2D-5A40-A76A-F7E781EFFFBE}"/>
              </a:ext>
            </a:extLst>
          </p:cNvPr>
          <p:cNvSpPr txBox="1"/>
          <p:nvPr/>
        </p:nvSpPr>
        <p:spPr>
          <a:xfrm>
            <a:off x="10417039" y="5448310"/>
            <a:ext cx="1110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Freezer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2232AAD-DF2F-5849-B4DE-D000E87AB5C4}"/>
              </a:ext>
            </a:extLst>
          </p:cNvPr>
          <p:cNvSpPr txBox="1"/>
          <p:nvPr/>
        </p:nvSpPr>
        <p:spPr>
          <a:xfrm>
            <a:off x="9112102" y="5486406"/>
            <a:ext cx="99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Pantry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172C557-CC37-AF46-9EF5-827CD7E91AEF}"/>
              </a:ext>
            </a:extLst>
          </p:cNvPr>
          <p:cNvSpPr txBox="1"/>
          <p:nvPr/>
        </p:nvSpPr>
        <p:spPr>
          <a:xfrm rot="5400000">
            <a:off x="5935503" y="3838578"/>
            <a:ext cx="1528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Stockroom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2606769-981D-FF45-AAB4-EC6F1213963C}"/>
              </a:ext>
            </a:extLst>
          </p:cNvPr>
          <p:cNvSpPr/>
          <p:nvPr/>
        </p:nvSpPr>
        <p:spPr>
          <a:xfrm>
            <a:off x="6701755" y="2343155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5D50402-B3D5-DD4D-96D2-378BCC25BD92}"/>
              </a:ext>
            </a:extLst>
          </p:cNvPr>
          <p:cNvSpPr/>
          <p:nvPr/>
        </p:nvSpPr>
        <p:spPr>
          <a:xfrm>
            <a:off x="6696989" y="2466979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3A5D9CE-5C4F-F345-B26E-F262B1AC2D01}"/>
              </a:ext>
            </a:extLst>
          </p:cNvPr>
          <p:cNvSpPr/>
          <p:nvPr/>
        </p:nvSpPr>
        <p:spPr>
          <a:xfrm>
            <a:off x="6706511" y="2590804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4EF55EF-C016-B34E-963E-1C27A3164E5D}"/>
              </a:ext>
            </a:extLst>
          </p:cNvPr>
          <p:cNvSpPr/>
          <p:nvPr/>
        </p:nvSpPr>
        <p:spPr>
          <a:xfrm>
            <a:off x="6701747" y="268605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8BA15FA-AE7D-2441-BE0D-FC8E086F21CA}"/>
              </a:ext>
            </a:extLst>
          </p:cNvPr>
          <p:cNvSpPr/>
          <p:nvPr/>
        </p:nvSpPr>
        <p:spPr>
          <a:xfrm>
            <a:off x="6711268" y="2809876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7564086-01B7-E042-BA43-9599D0666D4F}"/>
              </a:ext>
            </a:extLst>
          </p:cNvPr>
          <p:cNvSpPr/>
          <p:nvPr/>
        </p:nvSpPr>
        <p:spPr>
          <a:xfrm>
            <a:off x="6706500" y="291941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EFF3FC6-CDDC-D941-8A47-9F81195D22DB}"/>
              </a:ext>
            </a:extLst>
          </p:cNvPr>
          <p:cNvSpPr/>
          <p:nvPr/>
        </p:nvSpPr>
        <p:spPr>
          <a:xfrm>
            <a:off x="7258955" y="348616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B59E056-3E57-B042-962E-EB6613E28735}"/>
              </a:ext>
            </a:extLst>
          </p:cNvPr>
          <p:cNvSpPr/>
          <p:nvPr/>
        </p:nvSpPr>
        <p:spPr>
          <a:xfrm>
            <a:off x="7825701" y="3495685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D11140C-59F6-8144-9ACE-53D577DD82B0}"/>
              </a:ext>
            </a:extLst>
          </p:cNvPr>
          <p:cNvSpPr/>
          <p:nvPr/>
        </p:nvSpPr>
        <p:spPr>
          <a:xfrm>
            <a:off x="8392445" y="291940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F7866B9-47D8-4A45-9C1D-984AAC3A59DD}"/>
              </a:ext>
            </a:extLst>
          </p:cNvPr>
          <p:cNvSpPr/>
          <p:nvPr/>
        </p:nvSpPr>
        <p:spPr>
          <a:xfrm>
            <a:off x="8387681" y="2800337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45723CF-3AAF-334A-B613-46476789C5FD}"/>
              </a:ext>
            </a:extLst>
          </p:cNvPr>
          <p:cNvSpPr/>
          <p:nvPr/>
        </p:nvSpPr>
        <p:spPr>
          <a:xfrm>
            <a:off x="8397203" y="2681270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343A211-EB3D-B648-A180-5C07DE83ACB8}"/>
              </a:ext>
            </a:extLst>
          </p:cNvPr>
          <p:cNvSpPr/>
          <p:nvPr/>
        </p:nvSpPr>
        <p:spPr>
          <a:xfrm>
            <a:off x="8406725" y="256220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A7342D4-888A-5047-BE5F-C3DFCEB2B374}"/>
              </a:ext>
            </a:extLst>
          </p:cNvPr>
          <p:cNvSpPr/>
          <p:nvPr/>
        </p:nvSpPr>
        <p:spPr>
          <a:xfrm>
            <a:off x="8401959" y="2457425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0021C9C-495E-E54F-A344-AE637C4E0D5E}"/>
              </a:ext>
            </a:extLst>
          </p:cNvPr>
          <p:cNvSpPr/>
          <p:nvPr/>
        </p:nvSpPr>
        <p:spPr>
          <a:xfrm>
            <a:off x="8397192" y="232407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BA4C01E-0594-674E-81FA-6BB75599BFD1}"/>
              </a:ext>
            </a:extLst>
          </p:cNvPr>
          <p:cNvSpPr/>
          <p:nvPr/>
        </p:nvSpPr>
        <p:spPr>
          <a:xfrm>
            <a:off x="6839867" y="2224089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FDF5033-1580-364C-86EC-0B7C2159B19E}"/>
              </a:ext>
            </a:extLst>
          </p:cNvPr>
          <p:cNvSpPr/>
          <p:nvPr/>
        </p:nvSpPr>
        <p:spPr>
          <a:xfrm>
            <a:off x="8263840" y="223358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7437CB7-8151-5640-A969-8A638AB17036}"/>
              </a:ext>
            </a:extLst>
          </p:cNvPr>
          <p:cNvSpPr/>
          <p:nvPr/>
        </p:nvSpPr>
        <p:spPr>
          <a:xfrm>
            <a:off x="7382779" y="3609987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FCB47A85-1A9B-1449-9F2E-1BAA78735797}"/>
              </a:ext>
            </a:extLst>
          </p:cNvPr>
          <p:cNvSpPr/>
          <p:nvPr/>
        </p:nvSpPr>
        <p:spPr>
          <a:xfrm>
            <a:off x="7735208" y="3605220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F7EAACB7-E746-F043-A10C-B35C7EA53F70}"/>
              </a:ext>
            </a:extLst>
          </p:cNvPr>
          <p:cNvSpPr/>
          <p:nvPr/>
        </p:nvSpPr>
        <p:spPr>
          <a:xfrm>
            <a:off x="7506603" y="371952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9280DA87-C3B0-E84F-82EE-F67665912965}"/>
              </a:ext>
            </a:extLst>
          </p:cNvPr>
          <p:cNvSpPr/>
          <p:nvPr/>
        </p:nvSpPr>
        <p:spPr>
          <a:xfrm>
            <a:off x="7616139" y="3714758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05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E22D1-449A-8F49-89C4-728BAF701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05338" cy="1325563"/>
          </a:xfrm>
        </p:spPr>
        <p:txBody>
          <a:bodyPr/>
          <a:lstStyle/>
          <a:p>
            <a:r>
              <a:rPr lang="en-US" dirty="0"/>
              <a:t>Planning =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E58A0-2E5A-F94C-AD45-768F8B7082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Step #1: Robot consults his </a:t>
            </a:r>
            <a:r>
              <a:rPr lang="en-US"/>
              <a:t>internal map </a:t>
            </a:r>
            <a:r>
              <a:rPr lang="en-US" dirty="0"/>
              <a:t>and uses BFS or A* to find the best path.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4C9FE0-D425-5649-8129-D4F959F6D370}"/>
              </a:ext>
            </a:extLst>
          </p:cNvPr>
          <p:cNvSpPr/>
          <p:nvPr/>
        </p:nvSpPr>
        <p:spPr>
          <a:xfrm>
            <a:off x="6177776" y="914400"/>
            <a:ext cx="5575609" cy="5062654"/>
          </a:xfrm>
          <a:prstGeom prst="rect">
            <a:avLst/>
          </a:prstGeom>
          <a:pattFill prst="lgGrid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90E318-7A30-CF40-A414-7102EE1B991C}"/>
              </a:ext>
            </a:extLst>
          </p:cNvPr>
          <p:cNvGrpSpPr/>
          <p:nvPr/>
        </p:nvGrpSpPr>
        <p:grpSpPr>
          <a:xfrm>
            <a:off x="7458070" y="2343157"/>
            <a:ext cx="336233" cy="628641"/>
            <a:chOff x="6343644" y="1071563"/>
            <a:chExt cx="336233" cy="628641"/>
          </a:xfrm>
        </p:grpSpPr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D139A99C-A53A-3B4F-9856-3189E834FAC6}"/>
                </a:ext>
              </a:extLst>
            </p:cNvPr>
            <p:cNvSpPr/>
            <p:nvPr/>
          </p:nvSpPr>
          <p:spPr>
            <a:xfrm rot="10800000">
              <a:off x="6372225" y="1071563"/>
              <a:ext cx="257175" cy="24288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5C47CA1-E3C5-9943-8407-8F235C2C1125}"/>
                </a:ext>
              </a:extLst>
            </p:cNvPr>
            <p:cNvSpPr/>
            <p:nvPr/>
          </p:nvSpPr>
          <p:spPr>
            <a:xfrm>
              <a:off x="6429374" y="1100131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AEDEA77-4A20-5046-A05E-EB200425FA53}"/>
                </a:ext>
              </a:extLst>
            </p:cNvPr>
            <p:cNvSpPr/>
            <p:nvPr/>
          </p:nvSpPr>
          <p:spPr>
            <a:xfrm>
              <a:off x="6496046" y="1095367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F7CCBDA-8795-8048-A699-3AFF01068397}"/>
                </a:ext>
              </a:extLst>
            </p:cNvPr>
            <p:cNvSpPr/>
            <p:nvPr/>
          </p:nvSpPr>
          <p:spPr>
            <a:xfrm>
              <a:off x="6403304" y="1319195"/>
              <a:ext cx="194790" cy="2619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E8F924D-A6A2-004B-AA2A-B89F6A2D4FA9}"/>
                </a:ext>
              </a:extLst>
            </p:cNvPr>
            <p:cNvSpPr/>
            <p:nvPr/>
          </p:nvSpPr>
          <p:spPr>
            <a:xfrm>
              <a:off x="6443662" y="1585904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812A42-FCF0-0142-806C-20E0D6ABA9DC}"/>
                </a:ext>
              </a:extLst>
            </p:cNvPr>
            <p:cNvSpPr/>
            <p:nvPr/>
          </p:nvSpPr>
          <p:spPr>
            <a:xfrm>
              <a:off x="6524622" y="1581140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297D56F-1206-9943-B76F-3B3536545C85}"/>
                </a:ext>
              </a:extLst>
            </p:cNvPr>
            <p:cNvSpPr/>
            <p:nvPr/>
          </p:nvSpPr>
          <p:spPr>
            <a:xfrm rot="19166270">
              <a:off x="6634158" y="1362058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EBFC16-6575-B741-B461-BF0BDA0ECEB4}"/>
                </a:ext>
              </a:extLst>
            </p:cNvPr>
            <p:cNvSpPr/>
            <p:nvPr/>
          </p:nvSpPr>
          <p:spPr>
            <a:xfrm rot="1493833">
              <a:off x="6343644" y="1371581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8D36935-885F-A74A-A65B-C0AC6AF1078A}"/>
              </a:ext>
            </a:extLst>
          </p:cNvPr>
          <p:cNvSpPr/>
          <p:nvPr/>
        </p:nvSpPr>
        <p:spPr>
          <a:xfrm>
            <a:off x="6567484" y="2000247"/>
            <a:ext cx="2205041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Counter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5CD767-BC8B-3A4B-9E40-74B4539B8643}"/>
              </a:ext>
            </a:extLst>
          </p:cNvPr>
          <p:cNvSpPr/>
          <p:nvPr/>
        </p:nvSpPr>
        <p:spPr>
          <a:xfrm flipV="1">
            <a:off x="6205531" y="3092769"/>
            <a:ext cx="97061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3D66D1-920E-6A4A-A813-1097AA989285}"/>
              </a:ext>
            </a:extLst>
          </p:cNvPr>
          <p:cNvSpPr/>
          <p:nvPr/>
        </p:nvSpPr>
        <p:spPr>
          <a:xfrm flipV="1">
            <a:off x="7986709" y="3088006"/>
            <a:ext cx="376667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B3A495-805D-BA42-B415-75BE49EE8EC3}"/>
              </a:ext>
            </a:extLst>
          </p:cNvPr>
          <p:cNvSpPr/>
          <p:nvPr/>
        </p:nvSpPr>
        <p:spPr>
          <a:xfrm rot="5400000" flipV="1">
            <a:off x="7636670" y="3466623"/>
            <a:ext cx="749622" cy="45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F92D17-E1F7-3043-B2C0-149DC382B879}"/>
              </a:ext>
            </a:extLst>
          </p:cNvPr>
          <p:cNvSpPr/>
          <p:nvPr/>
        </p:nvSpPr>
        <p:spPr>
          <a:xfrm rot="5400000" flipV="1">
            <a:off x="7348964" y="5280241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B33E1C-AA1A-754E-A37E-06DBC4D56F55}"/>
              </a:ext>
            </a:extLst>
          </p:cNvPr>
          <p:cNvSpPr/>
          <p:nvPr/>
        </p:nvSpPr>
        <p:spPr>
          <a:xfrm flipV="1">
            <a:off x="8046248" y="5362107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87E835-2E95-3945-83A5-17EB01A1981B}"/>
              </a:ext>
            </a:extLst>
          </p:cNvPr>
          <p:cNvSpPr/>
          <p:nvPr/>
        </p:nvSpPr>
        <p:spPr>
          <a:xfrm flipV="1">
            <a:off x="9055904" y="5357339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513507-672A-D44E-A3F6-59307E35CB5E}"/>
              </a:ext>
            </a:extLst>
          </p:cNvPr>
          <p:cNvSpPr/>
          <p:nvPr/>
        </p:nvSpPr>
        <p:spPr>
          <a:xfrm flipV="1">
            <a:off x="10065560" y="5338285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B98945C-3BA7-1641-B666-B0F0BE675911}"/>
              </a:ext>
            </a:extLst>
          </p:cNvPr>
          <p:cNvSpPr/>
          <p:nvPr/>
        </p:nvSpPr>
        <p:spPr>
          <a:xfrm rot="5400000" flipV="1">
            <a:off x="8781528" y="5655532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7BB508D-DB60-F74A-B8C8-CC6B136C179A}"/>
              </a:ext>
            </a:extLst>
          </p:cNvPr>
          <p:cNvSpPr/>
          <p:nvPr/>
        </p:nvSpPr>
        <p:spPr>
          <a:xfrm rot="5400000" flipV="1">
            <a:off x="9805469" y="5650768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091DAAB-82CE-9C45-A518-B0CF10461F8A}"/>
              </a:ext>
            </a:extLst>
          </p:cNvPr>
          <p:cNvSpPr/>
          <p:nvPr/>
        </p:nvSpPr>
        <p:spPr>
          <a:xfrm flipV="1">
            <a:off x="11175226" y="5362096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AE2B555-A771-614C-900C-BFC7877FED09}"/>
              </a:ext>
            </a:extLst>
          </p:cNvPr>
          <p:cNvSpPr/>
          <p:nvPr/>
        </p:nvSpPr>
        <p:spPr>
          <a:xfrm>
            <a:off x="8948742" y="4124333"/>
            <a:ext cx="2205041" cy="593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Food Prep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A58BC5-931B-1D46-84C2-816EA194AF6B}"/>
              </a:ext>
            </a:extLst>
          </p:cNvPr>
          <p:cNvSpPr/>
          <p:nvPr/>
        </p:nvSpPr>
        <p:spPr>
          <a:xfrm rot="5400000" flipV="1">
            <a:off x="6486947" y="4675406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39A6EA5-4F0E-804A-A99B-2466396E22DF}"/>
              </a:ext>
            </a:extLst>
          </p:cNvPr>
          <p:cNvSpPr/>
          <p:nvPr/>
        </p:nvSpPr>
        <p:spPr>
          <a:xfrm flipV="1">
            <a:off x="6184095" y="4928713"/>
            <a:ext cx="949183" cy="45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F4895FA-1D40-EE48-9600-2CBFDCC55CFC}"/>
              </a:ext>
            </a:extLst>
          </p:cNvPr>
          <p:cNvSpPr/>
          <p:nvPr/>
        </p:nvSpPr>
        <p:spPr>
          <a:xfrm rot="5400000" flipV="1">
            <a:off x="6956820" y="3284448"/>
            <a:ext cx="40433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AE8BEA-47C6-A141-9A79-7B1A9564F727}"/>
              </a:ext>
            </a:extLst>
          </p:cNvPr>
          <p:cNvSpPr/>
          <p:nvPr/>
        </p:nvSpPr>
        <p:spPr>
          <a:xfrm rot="5400000" flipV="1">
            <a:off x="7068499" y="5831106"/>
            <a:ext cx="22859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9B9402-3B17-4F48-B680-0B13629610BC}"/>
              </a:ext>
            </a:extLst>
          </p:cNvPr>
          <p:cNvSpPr txBox="1"/>
          <p:nvPr/>
        </p:nvSpPr>
        <p:spPr>
          <a:xfrm>
            <a:off x="9154968" y="3429000"/>
            <a:ext cx="1121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Kitchen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671939-87FB-2343-9BD1-7F488F86F176}"/>
              </a:ext>
            </a:extLst>
          </p:cNvPr>
          <p:cNvSpPr txBox="1"/>
          <p:nvPr/>
        </p:nvSpPr>
        <p:spPr>
          <a:xfrm>
            <a:off x="9307368" y="1495417"/>
            <a:ext cx="1535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Restaurant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BD11A7B-3F2D-5A40-A76A-F7E781EFFFBE}"/>
              </a:ext>
            </a:extLst>
          </p:cNvPr>
          <p:cNvSpPr txBox="1"/>
          <p:nvPr/>
        </p:nvSpPr>
        <p:spPr>
          <a:xfrm>
            <a:off x="10417039" y="5448310"/>
            <a:ext cx="1110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Freezer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2232AAD-DF2F-5849-B4DE-D000E87AB5C4}"/>
              </a:ext>
            </a:extLst>
          </p:cNvPr>
          <p:cNvSpPr txBox="1"/>
          <p:nvPr/>
        </p:nvSpPr>
        <p:spPr>
          <a:xfrm>
            <a:off x="9112102" y="5486406"/>
            <a:ext cx="99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Pantry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172C557-CC37-AF46-9EF5-827CD7E91AEF}"/>
              </a:ext>
            </a:extLst>
          </p:cNvPr>
          <p:cNvSpPr txBox="1"/>
          <p:nvPr/>
        </p:nvSpPr>
        <p:spPr>
          <a:xfrm rot="5400000">
            <a:off x="5935503" y="3838578"/>
            <a:ext cx="1528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Stockroom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2606769-981D-FF45-AAB4-EC6F1213963C}"/>
              </a:ext>
            </a:extLst>
          </p:cNvPr>
          <p:cNvSpPr/>
          <p:nvPr/>
        </p:nvSpPr>
        <p:spPr>
          <a:xfrm>
            <a:off x="6573165" y="2343155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5D50402-B3D5-DD4D-96D2-378BCC25BD92}"/>
              </a:ext>
            </a:extLst>
          </p:cNvPr>
          <p:cNvSpPr/>
          <p:nvPr/>
        </p:nvSpPr>
        <p:spPr>
          <a:xfrm>
            <a:off x="6568399" y="2466979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3A5D9CE-5C4F-F345-B26E-F262B1AC2D01}"/>
              </a:ext>
            </a:extLst>
          </p:cNvPr>
          <p:cNvSpPr/>
          <p:nvPr/>
        </p:nvSpPr>
        <p:spPr>
          <a:xfrm>
            <a:off x="6577921" y="2590804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4EF55EF-C016-B34E-963E-1C27A3164E5D}"/>
              </a:ext>
            </a:extLst>
          </p:cNvPr>
          <p:cNvSpPr/>
          <p:nvPr/>
        </p:nvSpPr>
        <p:spPr>
          <a:xfrm>
            <a:off x="6573157" y="268605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8BA15FA-AE7D-2441-BE0D-FC8E086F21CA}"/>
              </a:ext>
            </a:extLst>
          </p:cNvPr>
          <p:cNvSpPr/>
          <p:nvPr/>
        </p:nvSpPr>
        <p:spPr>
          <a:xfrm>
            <a:off x="6582678" y="2809876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7564086-01B7-E042-BA43-9599D0666D4F}"/>
              </a:ext>
            </a:extLst>
          </p:cNvPr>
          <p:cNvSpPr/>
          <p:nvPr/>
        </p:nvSpPr>
        <p:spPr>
          <a:xfrm>
            <a:off x="6577910" y="291941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EFF3FC6-CDDC-D941-8A47-9F81195D22DB}"/>
              </a:ext>
            </a:extLst>
          </p:cNvPr>
          <p:cNvSpPr/>
          <p:nvPr/>
        </p:nvSpPr>
        <p:spPr>
          <a:xfrm>
            <a:off x="7258955" y="3586179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B59E056-3E57-B042-962E-EB6613E28735}"/>
              </a:ext>
            </a:extLst>
          </p:cNvPr>
          <p:cNvSpPr/>
          <p:nvPr/>
        </p:nvSpPr>
        <p:spPr>
          <a:xfrm>
            <a:off x="7825701" y="3595701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D11140C-59F6-8144-9ACE-53D577DD82B0}"/>
              </a:ext>
            </a:extLst>
          </p:cNvPr>
          <p:cNvSpPr/>
          <p:nvPr/>
        </p:nvSpPr>
        <p:spPr>
          <a:xfrm>
            <a:off x="8506745" y="291940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F7866B9-47D8-4A45-9C1D-984AAC3A59DD}"/>
              </a:ext>
            </a:extLst>
          </p:cNvPr>
          <p:cNvSpPr/>
          <p:nvPr/>
        </p:nvSpPr>
        <p:spPr>
          <a:xfrm>
            <a:off x="8501981" y="2800337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45723CF-3AAF-334A-B613-46476789C5FD}"/>
              </a:ext>
            </a:extLst>
          </p:cNvPr>
          <p:cNvSpPr/>
          <p:nvPr/>
        </p:nvSpPr>
        <p:spPr>
          <a:xfrm>
            <a:off x="8511503" y="2681270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343A211-EB3D-B648-A180-5C07DE83ACB8}"/>
              </a:ext>
            </a:extLst>
          </p:cNvPr>
          <p:cNvSpPr/>
          <p:nvPr/>
        </p:nvSpPr>
        <p:spPr>
          <a:xfrm>
            <a:off x="8521025" y="256220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A7342D4-888A-5047-BE5F-C3DFCEB2B374}"/>
              </a:ext>
            </a:extLst>
          </p:cNvPr>
          <p:cNvSpPr/>
          <p:nvPr/>
        </p:nvSpPr>
        <p:spPr>
          <a:xfrm>
            <a:off x="8516259" y="2457425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0021C9C-495E-E54F-A344-AE637C4E0D5E}"/>
              </a:ext>
            </a:extLst>
          </p:cNvPr>
          <p:cNvSpPr/>
          <p:nvPr/>
        </p:nvSpPr>
        <p:spPr>
          <a:xfrm>
            <a:off x="8511492" y="232407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BA4C01E-0594-674E-81FA-6BB75599BFD1}"/>
              </a:ext>
            </a:extLst>
          </p:cNvPr>
          <p:cNvSpPr/>
          <p:nvPr/>
        </p:nvSpPr>
        <p:spPr>
          <a:xfrm>
            <a:off x="6711277" y="2224089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FDF5033-1580-364C-86EC-0B7C2159B19E}"/>
              </a:ext>
            </a:extLst>
          </p:cNvPr>
          <p:cNvSpPr/>
          <p:nvPr/>
        </p:nvSpPr>
        <p:spPr>
          <a:xfrm>
            <a:off x="8378140" y="223358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7437CB7-8151-5640-A969-8A638AB17036}"/>
              </a:ext>
            </a:extLst>
          </p:cNvPr>
          <p:cNvSpPr/>
          <p:nvPr/>
        </p:nvSpPr>
        <p:spPr>
          <a:xfrm>
            <a:off x="7382779" y="371000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FCB47A85-1A9B-1449-9F2E-1BAA78735797}"/>
              </a:ext>
            </a:extLst>
          </p:cNvPr>
          <p:cNvSpPr/>
          <p:nvPr/>
        </p:nvSpPr>
        <p:spPr>
          <a:xfrm>
            <a:off x="7735208" y="3705236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F7EAACB7-E746-F043-A10C-B35C7EA53F70}"/>
              </a:ext>
            </a:extLst>
          </p:cNvPr>
          <p:cNvSpPr/>
          <p:nvPr/>
        </p:nvSpPr>
        <p:spPr>
          <a:xfrm>
            <a:off x="7506603" y="3819539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9280DA87-C3B0-E84F-82EE-F67665912965}"/>
              </a:ext>
            </a:extLst>
          </p:cNvPr>
          <p:cNvSpPr/>
          <p:nvPr/>
        </p:nvSpPr>
        <p:spPr>
          <a:xfrm>
            <a:off x="7616139" y="3814774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BCC890B-3188-1048-84CD-CBD981DC659C}"/>
              </a:ext>
            </a:extLst>
          </p:cNvPr>
          <p:cNvSpPr/>
          <p:nvPr/>
        </p:nvSpPr>
        <p:spPr>
          <a:xfrm>
            <a:off x="7154176" y="3481400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61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E22D1-449A-8F49-89C4-728BAF701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05338" cy="1325563"/>
          </a:xfrm>
        </p:spPr>
        <p:txBody>
          <a:bodyPr/>
          <a:lstStyle/>
          <a:p>
            <a:r>
              <a:rPr lang="en-US" dirty="0"/>
              <a:t>Planning =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E58A0-2E5A-F94C-AD45-768F8B7082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Step #1: Robot consults his </a:t>
            </a:r>
            <a:r>
              <a:rPr lang="en-US"/>
              <a:t>internal map </a:t>
            </a:r>
            <a:r>
              <a:rPr lang="en-US" dirty="0"/>
              <a:t>and uses BFS or A* to find the best path.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4C9FE0-D425-5649-8129-D4F959F6D370}"/>
              </a:ext>
            </a:extLst>
          </p:cNvPr>
          <p:cNvSpPr/>
          <p:nvPr/>
        </p:nvSpPr>
        <p:spPr>
          <a:xfrm>
            <a:off x="6177776" y="914400"/>
            <a:ext cx="5575609" cy="5062654"/>
          </a:xfrm>
          <a:prstGeom prst="rect">
            <a:avLst/>
          </a:prstGeom>
          <a:pattFill prst="lgGrid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90E318-7A30-CF40-A414-7102EE1B991C}"/>
              </a:ext>
            </a:extLst>
          </p:cNvPr>
          <p:cNvGrpSpPr/>
          <p:nvPr/>
        </p:nvGrpSpPr>
        <p:grpSpPr>
          <a:xfrm>
            <a:off x="7458070" y="2343157"/>
            <a:ext cx="336233" cy="628641"/>
            <a:chOff x="6343644" y="1071563"/>
            <a:chExt cx="336233" cy="628641"/>
          </a:xfrm>
        </p:grpSpPr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D139A99C-A53A-3B4F-9856-3189E834FAC6}"/>
                </a:ext>
              </a:extLst>
            </p:cNvPr>
            <p:cNvSpPr/>
            <p:nvPr/>
          </p:nvSpPr>
          <p:spPr>
            <a:xfrm rot="10800000">
              <a:off x="6372225" y="1071563"/>
              <a:ext cx="257175" cy="24288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5C47CA1-E3C5-9943-8407-8F235C2C1125}"/>
                </a:ext>
              </a:extLst>
            </p:cNvPr>
            <p:cNvSpPr/>
            <p:nvPr/>
          </p:nvSpPr>
          <p:spPr>
            <a:xfrm>
              <a:off x="6429374" y="1100131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AEDEA77-4A20-5046-A05E-EB200425FA53}"/>
                </a:ext>
              </a:extLst>
            </p:cNvPr>
            <p:cNvSpPr/>
            <p:nvPr/>
          </p:nvSpPr>
          <p:spPr>
            <a:xfrm>
              <a:off x="6496046" y="1095367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F7CCBDA-8795-8048-A699-3AFF01068397}"/>
                </a:ext>
              </a:extLst>
            </p:cNvPr>
            <p:cNvSpPr/>
            <p:nvPr/>
          </p:nvSpPr>
          <p:spPr>
            <a:xfrm>
              <a:off x="6403304" y="1319195"/>
              <a:ext cx="194790" cy="2619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E8F924D-A6A2-004B-AA2A-B89F6A2D4FA9}"/>
                </a:ext>
              </a:extLst>
            </p:cNvPr>
            <p:cNvSpPr/>
            <p:nvPr/>
          </p:nvSpPr>
          <p:spPr>
            <a:xfrm>
              <a:off x="6443662" y="1585904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812A42-FCF0-0142-806C-20E0D6ABA9DC}"/>
                </a:ext>
              </a:extLst>
            </p:cNvPr>
            <p:cNvSpPr/>
            <p:nvPr/>
          </p:nvSpPr>
          <p:spPr>
            <a:xfrm>
              <a:off x="6524622" y="1581140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297D56F-1206-9943-B76F-3B3536545C85}"/>
                </a:ext>
              </a:extLst>
            </p:cNvPr>
            <p:cNvSpPr/>
            <p:nvPr/>
          </p:nvSpPr>
          <p:spPr>
            <a:xfrm rot="19166270">
              <a:off x="6634158" y="1362058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EBFC16-6575-B741-B461-BF0BDA0ECEB4}"/>
                </a:ext>
              </a:extLst>
            </p:cNvPr>
            <p:cNvSpPr/>
            <p:nvPr/>
          </p:nvSpPr>
          <p:spPr>
            <a:xfrm rot="1493833">
              <a:off x="6343644" y="1371581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8D36935-885F-A74A-A65B-C0AC6AF1078A}"/>
              </a:ext>
            </a:extLst>
          </p:cNvPr>
          <p:cNvSpPr/>
          <p:nvPr/>
        </p:nvSpPr>
        <p:spPr>
          <a:xfrm>
            <a:off x="6567484" y="2000247"/>
            <a:ext cx="2205041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Counter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5CD767-BC8B-3A4B-9E40-74B4539B8643}"/>
              </a:ext>
            </a:extLst>
          </p:cNvPr>
          <p:cNvSpPr/>
          <p:nvPr/>
        </p:nvSpPr>
        <p:spPr>
          <a:xfrm flipV="1">
            <a:off x="6205531" y="3092769"/>
            <a:ext cx="97061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3D66D1-920E-6A4A-A813-1097AA989285}"/>
              </a:ext>
            </a:extLst>
          </p:cNvPr>
          <p:cNvSpPr/>
          <p:nvPr/>
        </p:nvSpPr>
        <p:spPr>
          <a:xfrm flipV="1">
            <a:off x="7986709" y="3088006"/>
            <a:ext cx="376667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B3A495-805D-BA42-B415-75BE49EE8EC3}"/>
              </a:ext>
            </a:extLst>
          </p:cNvPr>
          <p:cNvSpPr/>
          <p:nvPr/>
        </p:nvSpPr>
        <p:spPr>
          <a:xfrm rot="5400000" flipV="1">
            <a:off x="7636670" y="3466623"/>
            <a:ext cx="749622" cy="45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F92D17-E1F7-3043-B2C0-149DC382B879}"/>
              </a:ext>
            </a:extLst>
          </p:cNvPr>
          <p:cNvSpPr/>
          <p:nvPr/>
        </p:nvSpPr>
        <p:spPr>
          <a:xfrm rot="5400000" flipV="1">
            <a:off x="7348964" y="5280241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B33E1C-AA1A-754E-A37E-06DBC4D56F55}"/>
              </a:ext>
            </a:extLst>
          </p:cNvPr>
          <p:cNvSpPr/>
          <p:nvPr/>
        </p:nvSpPr>
        <p:spPr>
          <a:xfrm flipV="1">
            <a:off x="8046248" y="5362107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87E835-2E95-3945-83A5-17EB01A1981B}"/>
              </a:ext>
            </a:extLst>
          </p:cNvPr>
          <p:cNvSpPr/>
          <p:nvPr/>
        </p:nvSpPr>
        <p:spPr>
          <a:xfrm flipV="1">
            <a:off x="9055904" y="5357339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513507-672A-D44E-A3F6-59307E35CB5E}"/>
              </a:ext>
            </a:extLst>
          </p:cNvPr>
          <p:cNvSpPr/>
          <p:nvPr/>
        </p:nvSpPr>
        <p:spPr>
          <a:xfrm flipV="1">
            <a:off x="10065560" y="5338285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B98945C-3BA7-1641-B666-B0F0BE675911}"/>
              </a:ext>
            </a:extLst>
          </p:cNvPr>
          <p:cNvSpPr/>
          <p:nvPr/>
        </p:nvSpPr>
        <p:spPr>
          <a:xfrm rot="5400000" flipV="1">
            <a:off x="8781528" y="5655532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7BB508D-DB60-F74A-B8C8-CC6B136C179A}"/>
              </a:ext>
            </a:extLst>
          </p:cNvPr>
          <p:cNvSpPr/>
          <p:nvPr/>
        </p:nvSpPr>
        <p:spPr>
          <a:xfrm rot="5400000" flipV="1">
            <a:off x="9805469" y="5650768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091DAAB-82CE-9C45-A518-B0CF10461F8A}"/>
              </a:ext>
            </a:extLst>
          </p:cNvPr>
          <p:cNvSpPr/>
          <p:nvPr/>
        </p:nvSpPr>
        <p:spPr>
          <a:xfrm flipV="1">
            <a:off x="11175226" y="5362096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AE2B555-A771-614C-900C-BFC7877FED09}"/>
              </a:ext>
            </a:extLst>
          </p:cNvPr>
          <p:cNvSpPr/>
          <p:nvPr/>
        </p:nvSpPr>
        <p:spPr>
          <a:xfrm>
            <a:off x="8948742" y="4124333"/>
            <a:ext cx="2205041" cy="593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Food Prep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A58BC5-931B-1D46-84C2-816EA194AF6B}"/>
              </a:ext>
            </a:extLst>
          </p:cNvPr>
          <p:cNvSpPr/>
          <p:nvPr/>
        </p:nvSpPr>
        <p:spPr>
          <a:xfrm rot="5400000" flipV="1">
            <a:off x="6486947" y="4675402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39A6EA5-4F0E-804A-A99B-2466396E22DF}"/>
              </a:ext>
            </a:extLst>
          </p:cNvPr>
          <p:cNvSpPr/>
          <p:nvPr/>
        </p:nvSpPr>
        <p:spPr>
          <a:xfrm flipV="1">
            <a:off x="6184095" y="4928713"/>
            <a:ext cx="949183" cy="45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F4895FA-1D40-EE48-9600-2CBFDCC55CFC}"/>
              </a:ext>
            </a:extLst>
          </p:cNvPr>
          <p:cNvSpPr/>
          <p:nvPr/>
        </p:nvSpPr>
        <p:spPr>
          <a:xfrm rot="5400000" flipV="1">
            <a:off x="6956820" y="3284454"/>
            <a:ext cx="40433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AE8BEA-47C6-A141-9A79-7B1A9564F727}"/>
              </a:ext>
            </a:extLst>
          </p:cNvPr>
          <p:cNvSpPr/>
          <p:nvPr/>
        </p:nvSpPr>
        <p:spPr>
          <a:xfrm rot="5400000" flipV="1">
            <a:off x="7068499" y="5831106"/>
            <a:ext cx="22859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9B9402-3B17-4F48-B680-0B13629610BC}"/>
              </a:ext>
            </a:extLst>
          </p:cNvPr>
          <p:cNvSpPr txBox="1"/>
          <p:nvPr/>
        </p:nvSpPr>
        <p:spPr>
          <a:xfrm>
            <a:off x="9154968" y="3429000"/>
            <a:ext cx="1121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Kitchen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671939-87FB-2343-9BD1-7F488F86F176}"/>
              </a:ext>
            </a:extLst>
          </p:cNvPr>
          <p:cNvSpPr txBox="1"/>
          <p:nvPr/>
        </p:nvSpPr>
        <p:spPr>
          <a:xfrm>
            <a:off x="9307368" y="1495417"/>
            <a:ext cx="1535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Restaurant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BD11A7B-3F2D-5A40-A76A-F7E781EFFFBE}"/>
              </a:ext>
            </a:extLst>
          </p:cNvPr>
          <p:cNvSpPr txBox="1"/>
          <p:nvPr/>
        </p:nvSpPr>
        <p:spPr>
          <a:xfrm>
            <a:off x="10417039" y="5448310"/>
            <a:ext cx="1110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Freezer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2232AAD-DF2F-5849-B4DE-D000E87AB5C4}"/>
              </a:ext>
            </a:extLst>
          </p:cNvPr>
          <p:cNvSpPr txBox="1"/>
          <p:nvPr/>
        </p:nvSpPr>
        <p:spPr>
          <a:xfrm>
            <a:off x="9112102" y="5486406"/>
            <a:ext cx="99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Pantry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172C557-CC37-AF46-9EF5-827CD7E91AEF}"/>
              </a:ext>
            </a:extLst>
          </p:cNvPr>
          <p:cNvSpPr txBox="1"/>
          <p:nvPr/>
        </p:nvSpPr>
        <p:spPr>
          <a:xfrm rot="5400000">
            <a:off x="5935503" y="3838578"/>
            <a:ext cx="1528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Stockroom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2606769-981D-FF45-AAB4-EC6F1213963C}"/>
              </a:ext>
            </a:extLst>
          </p:cNvPr>
          <p:cNvSpPr/>
          <p:nvPr/>
        </p:nvSpPr>
        <p:spPr>
          <a:xfrm>
            <a:off x="6458863" y="2343155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5D50402-B3D5-DD4D-96D2-378BCC25BD92}"/>
              </a:ext>
            </a:extLst>
          </p:cNvPr>
          <p:cNvSpPr/>
          <p:nvPr/>
        </p:nvSpPr>
        <p:spPr>
          <a:xfrm>
            <a:off x="6454097" y="2466979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3A5D9CE-5C4F-F345-B26E-F262B1AC2D01}"/>
              </a:ext>
            </a:extLst>
          </p:cNvPr>
          <p:cNvSpPr/>
          <p:nvPr/>
        </p:nvSpPr>
        <p:spPr>
          <a:xfrm>
            <a:off x="6463619" y="2590804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4EF55EF-C016-B34E-963E-1C27A3164E5D}"/>
              </a:ext>
            </a:extLst>
          </p:cNvPr>
          <p:cNvSpPr/>
          <p:nvPr/>
        </p:nvSpPr>
        <p:spPr>
          <a:xfrm>
            <a:off x="6458855" y="268605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8BA15FA-AE7D-2441-BE0D-FC8E086F21CA}"/>
              </a:ext>
            </a:extLst>
          </p:cNvPr>
          <p:cNvSpPr/>
          <p:nvPr/>
        </p:nvSpPr>
        <p:spPr>
          <a:xfrm>
            <a:off x="6468376" y="2809876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7564086-01B7-E042-BA43-9599D0666D4F}"/>
              </a:ext>
            </a:extLst>
          </p:cNvPr>
          <p:cNvSpPr/>
          <p:nvPr/>
        </p:nvSpPr>
        <p:spPr>
          <a:xfrm>
            <a:off x="6463608" y="291941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EFF3FC6-CDDC-D941-8A47-9F81195D22DB}"/>
              </a:ext>
            </a:extLst>
          </p:cNvPr>
          <p:cNvSpPr/>
          <p:nvPr/>
        </p:nvSpPr>
        <p:spPr>
          <a:xfrm>
            <a:off x="7258955" y="3714769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B59E056-3E57-B042-962E-EB6613E28735}"/>
              </a:ext>
            </a:extLst>
          </p:cNvPr>
          <p:cNvSpPr/>
          <p:nvPr/>
        </p:nvSpPr>
        <p:spPr>
          <a:xfrm>
            <a:off x="7825701" y="3724291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D11140C-59F6-8144-9ACE-53D577DD82B0}"/>
              </a:ext>
            </a:extLst>
          </p:cNvPr>
          <p:cNvSpPr/>
          <p:nvPr/>
        </p:nvSpPr>
        <p:spPr>
          <a:xfrm>
            <a:off x="8621048" y="291940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F7866B9-47D8-4A45-9C1D-984AAC3A59DD}"/>
              </a:ext>
            </a:extLst>
          </p:cNvPr>
          <p:cNvSpPr/>
          <p:nvPr/>
        </p:nvSpPr>
        <p:spPr>
          <a:xfrm>
            <a:off x="8616284" y="2800337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45723CF-3AAF-334A-B613-46476789C5FD}"/>
              </a:ext>
            </a:extLst>
          </p:cNvPr>
          <p:cNvSpPr/>
          <p:nvPr/>
        </p:nvSpPr>
        <p:spPr>
          <a:xfrm>
            <a:off x="8625806" y="2681270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343A211-EB3D-B648-A180-5C07DE83ACB8}"/>
              </a:ext>
            </a:extLst>
          </p:cNvPr>
          <p:cNvSpPr/>
          <p:nvPr/>
        </p:nvSpPr>
        <p:spPr>
          <a:xfrm>
            <a:off x="8635328" y="256220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A7342D4-888A-5047-BE5F-C3DFCEB2B374}"/>
              </a:ext>
            </a:extLst>
          </p:cNvPr>
          <p:cNvSpPr/>
          <p:nvPr/>
        </p:nvSpPr>
        <p:spPr>
          <a:xfrm>
            <a:off x="8630562" y="2457425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0021C9C-495E-E54F-A344-AE637C4E0D5E}"/>
              </a:ext>
            </a:extLst>
          </p:cNvPr>
          <p:cNvSpPr/>
          <p:nvPr/>
        </p:nvSpPr>
        <p:spPr>
          <a:xfrm>
            <a:off x="8625795" y="232407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BA4C01E-0594-674E-81FA-6BB75599BFD1}"/>
              </a:ext>
            </a:extLst>
          </p:cNvPr>
          <p:cNvSpPr/>
          <p:nvPr/>
        </p:nvSpPr>
        <p:spPr>
          <a:xfrm>
            <a:off x="6596975" y="2224089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FDF5033-1580-364C-86EC-0B7C2159B19E}"/>
              </a:ext>
            </a:extLst>
          </p:cNvPr>
          <p:cNvSpPr/>
          <p:nvPr/>
        </p:nvSpPr>
        <p:spPr>
          <a:xfrm>
            <a:off x="8492443" y="223358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7437CB7-8151-5640-A969-8A638AB17036}"/>
              </a:ext>
            </a:extLst>
          </p:cNvPr>
          <p:cNvSpPr/>
          <p:nvPr/>
        </p:nvSpPr>
        <p:spPr>
          <a:xfrm>
            <a:off x="7382779" y="383859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FCB47A85-1A9B-1449-9F2E-1BAA78735797}"/>
              </a:ext>
            </a:extLst>
          </p:cNvPr>
          <p:cNvSpPr/>
          <p:nvPr/>
        </p:nvSpPr>
        <p:spPr>
          <a:xfrm>
            <a:off x="7735208" y="3833826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F7EAACB7-E746-F043-A10C-B35C7EA53F70}"/>
              </a:ext>
            </a:extLst>
          </p:cNvPr>
          <p:cNvSpPr/>
          <p:nvPr/>
        </p:nvSpPr>
        <p:spPr>
          <a:xfrm>
            <a:off x="7506603" y="3948129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9280DA87-C3B0-E84F-82EE-F67665912965}"/>
              </a:ext>
            </a:extLst>
          </p:cNvPr>
          <p:cNvSpPr/>
          <p:nvPr/>
        </p:nvSpPr>
        <p:spPr>
          <a:xfrm>
            <a:off x="7616139" y="3943364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A3D68A1F-AB59-8C4F-866B-FECACCC686DB}"/>
              </a:ext>
            </a:extLst>
          </p:cNvPr>
          <p:cNvSpPr/>
          <p:nvPr/>
        </p:nvSpPr>
        <p:spPr>
          <a:xfrm>
            <a:off x="7154178" y="359570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FC31D28-9E7F-9D4B-97B1-01A83D29DA26}"/>
              </a:ext>
            </a:extLst>
          </p:cNvPr>
          <p:cNvSpPr/>
          <p:nvPr/>
        </p:nvSpPr>
        <p:spPr>
          <a:xfrm>
            <a:off x="7035112" y="3476636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64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E22D1-449A-8F49-89C4-728BAF701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05338" cy="1325563"/>
          </a:xfrm>
        </p:spPr>
        <p:txBody>
          <a:bodyPr/>
          <a:lstStyle/>
          <a:p>
            <a:r>
              <a:rPr lang="en-US" dirty="0"/>
              <a:t>Planning =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E58A0-2E5A-F94C-AD45-768F8B7082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Step #1: Robot consults his </a:t>
            </a:r>
            <a:r>
              <a:rPr lang="en-US"/>
              <a:t>internal map </a:t>
            </a:r>
            <a:r>
              <a:rPr lang="en-US" dirty="0"/>
              <a:t>and uses BFS or A* to find the best path.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4C9FE0-D425-5649-8129-D4F959F6D370}"/>
              </a:ext>
            </a:extLst>
          </p:cNvPr>
          <p:cNvSpPr/>
          <p:nvPr/>
        </p:nvSpPr>
        <p:spPr>
          <a:xfrm>
            <a:off x="6177776" y="914400"/>
            <a:ext cx="5575609" cy="5062654"/>
          </a:xfrm>
          <a:prstGeom prst="rect">
            <a:avLst/>
          </a:prstGeom>
          <a:pattFill prst="lgGrid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90E318-7A30-CF40-A414-7102EE1B991C}"/>
              </a:ext>
            </a:extLst>
          </p:cNvPr>
          <p:cNvGrpSpPr/>
          <p:nvPr/>
        </p:nvGrpSpPr>
        <p:grpSpPr>
          <a:xfrm>
            <a:off x="7458070" y="2343157"/>
            <a:ext cx="336233" cy="628641"/>
            <a:chOff x="6343644" y="1071563"/>
            <a:chExt cx="336233" cy="628641"/>
          </a:xfrm>
        </p:grpSpPr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D139A99C-A53A-3B4F-9856-3189E834FAC6}"/>
                </a:ext>
              </a:extLst>
            </p:cNvPr>
            <p:cNvSpPr/>
            <p:nvPr/>
          </p:nvSpPr>
          <p:spPr>
            <a:xfrm rot="10800000">
              <a:off x="6372225" y="1071563"/>
              <a:ext cx="257175" cy="24288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5C47CA1-E3C5-9943-8407-8F235C2C1125}"/>
                </a:ext>
              </a:extLst>
            </p:cNvPr>
            <p:cNvSpPr/>
            <p:nvPr/>
          </p:nvSpPr>
          <p:spPr>
            <a:xfrm>
              <a:off x="6429374" y="1100131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AEDEA77-4A20-5046-A05E-EB200425FA53}"/>
                </a:ext>
              </a:extLst>
            </p:cNvPr>
            <p:cNvSpPr/>
            <p:nvPr/>
          </p:nvSpPr>
          <p:spPr>
            <a:xfrm>
              <a:off x="6496046" y="1095367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F7CCBDA-8795-8048-A699-3AFF01068397}"/>
                </a:ext>
              </a:extLst>
            </p:cNvPr>
            <p:cNvSpPr/>
            <p:nvPr/>
          </p:nvSpPr>
          <p:spPr>
            <a:xfrm>
              <a:off x="6403304" y="1319195"/>
              <a:ext cx="194790" cy="2619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E8F924D-A6A2-004B-AA2A-B89F6A2D4FA9}"/>
                </a:ext>
              </a:extLst>
            </p:cNvPr>
            <p:cNvSpPr/>
            <p:nvPr/>
          </p:nvSpPr>
          <p:spPr>
            <a:xfrm>
              <a:off x="6443662" y="1585904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812A42-FCF0-0142-806C-20E0D6ABA9DC}"/>
                </a:ext>
              </a:extLst>
            </p:cNvPr>
            <p:cNvSpPr/>
            <p:nvPr/>
          </p:nvSpPr>
          <p:spPr>
            <a:xfrm>
              <a:off x="6524622" y="1581140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297D56F-1206-9943-B76F-3B3536545C85}"/>
                </a:ext>
              </a:extLst>
            </p:cNvPr>
            <p:cNvSpPr/>
            <p:nvPr/>
          </p:nvSpPr>
          <p:spPr>
            <a:xfrm rot="19166270">
              <a:off x="6634158" y="1362058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EBFC16-6575-B741-B461-BF0BDA0ECEB4}"/>
                </a:ext>
              </a:extLst>
            </p:cNvPr>
            <p:cNvSpPr/>
            <p:nvPr/>
          </p:nvSpPr>
          <p:spPr>
            <a:xfrm rot="1493833">
              <a:off x="6343644" y="1371581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8D36935-885F-A74A-A65B-C0AC6AF1078A}"/>
              </a:ext>
            </a:extLst>
          </p:cNvPr>
          <p:cNvSpPr/>
          <p:nvPr/>
        </p:nvSpPr>
        <p:spPr>
          <a:xfrm>
            <a:off x="6567484" y="2000247"/>
            <a:ext cx="2205041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Counter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5CD767-BC8B-3A4B-9E40-74B4539B8643}"/>
              </a:ext>
            </a:extLst>
          </p:cNvPr>
          <p:cNvSpPr/>
          <p:nvPr/>
        </p:nvSpPr>
        <p:spPr>
          <a:xfrm flipV="1">
            <a:off x="6205531" y="3092769"/>
            <a:ext cx="97061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3D66D1-920E-6A4A-A813-1097AA989285}"/>
              </a:ext>
            </a:extLst>
          </p:cNvPr>
          <p:cNvSpPr/>
          <p:nvPr/>
        </p:nvSpPr>
        <p:spPr>
          <a:xfrm flipV="1">
            <a:off x="7986709" y="3088006"/>
            <a:ext cx="376667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B3A495-805D-BA42-B415-75BE49EE8EC3}"/>
              </a:ext>
            </a:extLst>
          </p:cNvPr>
          <p:cNvSpPr/>
          <p:nvPr/>
        </p:nvSpPr>
        <p:spPr>
          <a:xfrm rot="5400000" flipV="1">
            <a:off x="7636670" y="3466623"/>
            <a:ext cx="749622" cy="45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F92D17-E1F7-3043-B2C0-149DC382B879}"/>
              </a:ext>
            </a:extLst>
          </p:cNvPr>
          <p:cNvSpPr/>
          <p:nvPr/>
        </p:nvSpPr>
        <p:spPr>
          <a:xfrm rot="5400000" flipV="1">
            <a:off x="7348964" y="5280241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B33E1C-AA1A-754E-A37E-06DBC4D56F55}"/>
              </a:ext>
            </a:extLst>
          </p:cNvPr>
          <p:cNvSpPr/>
          <p:nvPr/>
        </p:nvSpPr>
        <p:spPr>
          <a:xfrm flipV="1">
            <a:off x="8046248" y="5362107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87E835-2E95-3945-83A5-17EB01A1981B}"/>
              </a:ext>
            </a:extLst>
          </p:cNvPr>
          <p:cNvSpPr/>
          <p:nvPr/>
        </p:nvSpPr>
        <p:spPr>
          <a:xfrm flipV="1">
            <a:off x="9055904" y="5357339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513507-672A-D44E-A3F6-59307E35CB5E}"/>
              </a:ext>
            </a:extLst>
          </p:cNvPr>
          <p:cNvSpPr/>
          <p:nvPr/>
        </p:nvSpPr>
        <p:spPr>
          <a:xfrm flipV="1">
            <a:off x="10065560" y="5338285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B98945C-3BA7-1641-B666-B0F0BE675911}"/>
              </a:ext>
            </a:extLst>
          </p:cNvPr>
          <p:cNvSpPr/>
          <p:nvPr/>
        </p:nvSpPr>
        <p:spPr>
          <a:xfrm rot="5400000" flipV="1">
            <a:off x="8781528" y="5655532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7BB508D-DB60-F74A-B8C8-CC6B136C179A}"/>
              </a:ext>
            </a:extLst>
          </p:cNvPr>
          <p:cNvSpPr/>
          <p:nvPr/>
        </p:nvSpPr>
        <p:spPr>
          <a:xfrm rot="5400000" flipV="1">
            <a:off x="9805469" y="5650768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091DAAB-82CE-9C45-A518-B0CF10461F8A}"/>
              </a:ext>
            </a:extLst>
          </p:cNvPr>
          <p:cNvSpPr/>
          <p:nvPr/>
        </p:nvSpPr>
        <p:spPr>
          <a:xfrm flipV="1">
            <a:off x="11175226" y="5362096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AE2B555-A771-614C-900C-BFC7877FED09}"/>
              </a:ext>
            </a:extLst>
          </p:cNvPr>
          <p:cNvSpPr/>
          <p:nvPr/>
        </p:nvSpPr>
        <p:spPr>
          <a:xfrm>
            <a:off x="8948742" y="4124333"/>
            <a:ext cx="2205041" cy="593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Food Prep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A58BC5-931B-1D46-84C2-816EA194AF6B}"/>
              </a:ext>
            </a:extLst>
          </p:cNvPr>
          <p:cNvSpPr/>
          <p:nvPr/>
        </p:nvSpPr>
        <p:spPr>
          <a:xfrm rot="5400000" flipV="1">
            <a:off x="6486947" y="4675402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39A6EA5-4F0E-804A-A99B-2466396E22DF}"/>
              </a:ext>
            </a:extLst>
          </p:cNvPr>
          <p:cNvSpPr/>
          <p:nvPr/>
        </p:nvSpPr>
        <p:spPr>
          <a:xfrm flipV="1">
            <a:off x="6184095" y="4928713"/>
            <a:ext cx="949183" cy="45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F4895FA-1D40-EE48-9600-2CBFDCC55CFC}"/>
              </a:ext>
            </a:extLst>
          </p:cNvPr>
          <p:cNvSpPr/>
          <p:nvPr/>
        </p:nvSpPr>
        <p:spPr>
          <a:xfrm rot="5400000" flipV="1">
            <a:off x="6956820" y="3284454"/>
            <a:ext cx="40433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AE8BEA-47C6-A141-9A79-7B1A9564F727}"/>
              </a:ext>
            </a:extLst>
          </p:cNvPr>
          <p:cNvSpPr/>
          <p:nvPr/>
        </p:nvSpPr>
        <p:spPr>
          <a:xfrm rot="5400000" flipV="1">
            <a:off x="7068499" y="5831106"/>
            <a:ext cx="22859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9B9402-3B17-4F48-B680-0B13629610BC}"/>
              </a:ext>
            </a:extLst>
          </p:cNvPr>
          <p:cNvSpPr txBox="1"/>
          <p:nvPr/>
        </p:nvSpPr>
        <p:spPr>
          <a:xfrm>
            <a:off x="9154968" y="3429000"/>
            <a:ext cx="1121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Kitchen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671939-87FB-2343-9BD1-7F488F86F176}"/>
              </a:ext>
            </a:extLst>
          </p:cNvPr>
          <p:cNvSpPr txBox="1"/>
          <p:nvPr/>
        </p:nvSpPr>
        <p:spPr>
          <a:xfrm>
            <a:off x="9307368" y="1495417"/>
            <a:ext cx="1535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Restaurant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BD11A7B-3F2D-5A40-A76A-F7E781EFFFBE}"/>
              </a:ext>
            </a:extLst>
          </p:cNvPr>
          <p:cNvSpPr txBox="1"/>
          <p:nvPr/>
        </p:nvSpPr>
        <p:spPr>
          <a:xfrm>
            <a:off x="10417039" y="5448310"/>
            <a:ext cx="1110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Freezer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2232AAD-DF2F-5849-B4DE-D000E87AB5C4}"/>
              </a:ext>
            </a:extLst>
          </p:cNvPr>
          <p:cNvSpPr txBox="1"/>
          <p:nvPr/>
        </p:nvSpPr>
        <p:spPr>
          <a:xfrm>
            <a:off x="9112102" y="5486406"/>
            <a:ext cx="99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Pantry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172C557-CC37-AF46-9EF5-827CD7E91AEF}"/>
              </a:ext>
            </a:extLst>
          </p:cNvPr>
          <p:cNvSpPr txBox="1"/>
          <p:nvPr/>
        </p:nvSpPr>
        <p:spPr>
          <a:xfrm rot="5400000">
            <a:off x="5935503" y="3838578"/>
            <a:ext cx="1528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Stockroom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FC31D28-9E7F-9D4B-97B1-01A83D29DA26}"/>
              </a:ext>
            </a:extLst>
          </p:cNvPr>
          <p:cNvSpPr/>
          <p:nvPr/>
        </p:nvSpPr>
        <p:spPr>
          <a:xfrm>
            <a:off x="7035112" y="3476636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75082CB-EF48-4544-AB5E-0ED8D285F20F}"/>
              </a:ext>
            </a:extLst>
          </p:cNvPr>
          <p:cNvSpPr/>
          <p:nvPr/>
        </p:nvSpPr>
        <p:spPr>
          <a:xfrm>
            <a:off x="7158936" y="3471870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F84EF7C-6B97-6F41-A46F-2296010C1BCF}"/>
              </a:ext>
            </a:extLst>
          </p:cNvPr>
          <p:cNvSpPr/>
          <p:nvPr/>
        </p:nvSpPr>
        <p:spPr>
          <a:xfrm>
            <a:off x="7268472" y="3481392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FD53E3F4-C829-9148-82F4-BCB989DE07C0}"/>
              </a:ext>
            </a:extLst>
          </p:cNvPr>
          <p:cNvSpPr/>
          <p:nvPr/>
        </p:nvSpPr>
        <p:spPr>
          <a:xfrm>
            <a:off x="7277995" y="3362325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65BF838-0197-1046-9C33-2FF6CBFDE7F0}"/>
              </a:ext>
            </a:extLst>
          </p:cNvPr>
          <p:cNvSpPr/>
          <p:nvPr/>
        </p:nvSpPr>
        <p:spPr>
          <a:xfrm>
            <a:off x="7273230" y="3257547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3933CC1C-5BCD-B547-8540-39FF9BD0C577}"/>
              </a:ext>
            </a:extLst>
          </p:cNvPr>
          <p:cNvSpPr/>
          <p:nvPr/>
        </p:nvSpPr>
        <p:spPr>
          <a:xfrm>
            <a:off x="7397054" y="3252783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BD9E547-7137-F341-BDE8-09E6843C8515}"/>
              </a:ext>
            </a:extLst>
          </p:cNvPr>
          <p:cNvSpPr/>
          <p:nvPr/>
        </p:nvSpPr>
        <p:spPr>
          <a:xfrm>
            <a:off x="7406578" y="3133717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1072B546-19C4-9442-851C-673BDFC22D5F}"/>
              </a:ext>
            </a:extLst>
          </p:cNvPr>
          <p:cNvSpPr/>
          <p:nvPr/>
        </p:nvSpPr>
        <p:spPr>
          <a:xfrm>
            <a:off x="7487540" y="3128952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76D9DB83-E4DF-D84F-8986-90864B89AD11}"/>
              </a:ext>
            </a:extLst>
          </p:cNvPr>
          <p:cNvSpPr/>
          <p:nvPr/>
        </p:nvSpPr>
        <p:spPr>
          <a:xfrm>
            <a:off x="7482775" y="3038461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AFB9C2B-C3CD-1445-9732-6A7F7316134F}"/>
              </a:ext>
            </a:extLst>
          </p:cNvPr>
          <p:cNvSpPr/>
          <p:nvPr/>
        </p:nvSpPr>
        <p:spPr>
          <a:xfrm>
            <a:off x="7492299" y="2919394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66455D6-881F-EA48-8D00-DFAFEA918173}"/>
              </a:ext>
            </a:extLst>
          </p:cNvPr>
          <p:cNvCxnSpPr>
            <a:cxnSpLocks/>
          </p:cNvCxnSpPr>
          <p:nvPr/>
        </p:nvCxnSpPr>
        <p:spPr>
          <a:xfrm flipH="1">
            <a:off x="6930359" y="3527970"/>
            <a:ext cx="434190" cy="100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293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E22D1-449A-8F49-89C4-728BAF701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05338" cy="1325563"/>
          </a:xfrm>
        </p:spPr>
        <p:txBody>
          <a:bodyPr/>
          <a:lstStyle/>
          <a:p>
            <a:r>
              <a:rPr lang="en-US" dirty="0"/>
              <a:t>Planning =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E58A0-2E5A-F94C-AD45-768F8B7082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Step #2: Robot attempts to follow that path.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4C9FE0-D425-5649-8129-D4F959F6D370}"/>
              </a:ext>
            </a:extLst>
          </p:cNvPr>
          <p:cNvSpPr/>
          <p:nvPr/>
        </p:nvSpPr>
        <p:spPr>
          <a:xfrm>
            <a:off x="6177776" y="914400"/>
            <a:ext cx="5575609" cy="5062654"/>
          </a:xfrm>
          <a:prstGeom prst="rect">
            <a:avLst/>
          </a:prstGeom>
          <a:pattFill prst="lgGrid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90E318-7A30-CF40-A414-7102EE1B991C}"/>
              </a:ext>
            </a:extLst>
          </p:cNvPr>
          <p:cNvGrpSpPr/>
          <p:nvPr/>
        </p:nvGrpSpPr>
        <p:grpSpPr>
          <a:xfrm>
            <a:off x="7458070" y="2343157"/>
            <a:ext cx="336233" cy="628641"/>
            <a:chOff x="6343644" y="1071563"/>
            <a:chExt cx="336233" cy="628641"/>
          </a:xfrm>
        </p:grpSpPr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D139A99C-A53A-3B4F-9856-3189E834FAC6}"/>
                </a:ext>
              </a:extLst>
            </p:cNvPr>
            <p:cNvSpPr/>
            <p:nvPr/>
          </p:nvSpPr>
          <p:spPr>
            <a:xfrm rot="10800000">
              <a:off x="6372225" y="1071563"/>
              <a:ext cx="257175" cy="24288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5C47CA1-E3C5-9943-8407-8F235C2C1125}"/>
                </a:ext>
              </a:extLst>
            </p:cNvPr>
            <p:cNvSpPr/>
            <p:nvPr/>
          </p:nvSpPr>
          <p:spPr>
            <a:xfrm>
              <a:off x="6429374" y="1100131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AEDEA77-4A20-5046-A05E-EB200425FA53}"/>
                </a:ext>
              </a:extLst>
            </p:cNvPr>
            <p:cNvSpPr/>
            <p:nvPr/>
          </p:nvSpPr>
          <p:spPr>
            <a:xfrm>
              <a:off x="6496046" y="1095367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F7CCBDA-8795-8048-A699-3AFF01068397}"/>
                </a:ext>
              </a:extLst>
            </p:cNvPr>
            <p:cNvSpPr/>
            <p:nvPr/>
          </p:nvSpPr>
          <p:spPr>
            <a:xfrm>
              <a:off x="6403304" y="1319195"/>
              <a:ext cx="194790" cy="2619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E8F924D-A6A2-004B-AA2A-B89F6A2D4FA9}"/>
                </a:ext>
              </a:extLst>
            </p:cNvPr>
            <p:cNvSpPr/>
            <p:nvPr/>
          </p:nvSpPr>
          <p:spPr>
            <a:xfrm>
              <a:off x="6443662" y="1585904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812A42-FCF0-0142-806C-20E0D6ABA9DC}"/>
                </a:ext>
              </a:extLst>
            </p:cNvPr>
            <p:cNvSpPr/>
            <p:nvPr/>
          </p:nvSpPr>
          <p:spPr>
            <a:xfrm>
              <a:off x="6524622" y="1581140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297D56F-1206-9943-B76F-3B3536545C85}"/>
                </a:ext>
              </a:extLst>
            </p:cNvPr>
            <p:cNvSpPr/>
            <p:nvPr/>
          </p:nvSpPr>
          <p:spPr>
            <a:xfrm rot="19166270">
              <a:off x="6634158" y="1362058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EBFC16-6575-B741-B461-BF0BDA0ECEB4}"/>
                </a:ext>
              </a:extLst>
            </p:cNvPr>
            <p:cNvSpPr/>
            <p:nvPr/>
          </p:nvSpPr>
          <p:spPr>
            <a:xfrm rot="1493833">
              <a:off x="6343644" y="1371581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8D36935-885F-A74A-A65B-C0AC6AF1078A}"/>
              </a:ext>
            </a:extLst>
          </p:cNvPr>
          <p:cNvSpPr/>
          <p:nvPr/>
        </p:nvSpPr>
        <p:spPr>
          <a:xfrm>
            <a:off x="6567484" y="2000247"/>
            <a:ext cx="2205041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Counter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5CD767-BC8B-3A4B-9E40-74B4539B8643}"/>
              </a:ext>
            </a:extLst>
          </p:cNvPr>
          <p:cNvSpPr/>
          <p:nvPr/>
        </p:nvSpPr>
        <p:spPr>
          <a:xfrm flipV="1">
            <a:off x="6205531" y="3092769"/>
            <a:ext cx="97061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3D66D1-920E-6A4A-A813-1097AA989285}"/>
              </a:ext>
            </a:extLst>
          </p:cNvPr>
          <p:cNvSpPr/>
          <p:nvPr/>
        </p:nvSpPr>
        <p:spPr>
          <a:xfrm flipV="1">
            <a:off x="7986709" y="3088006"/>
            <a:ext cx="376667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B3A495-805D-BA42-B415-75BE49EE8EC3}"/>
              </a:ext>
            </a:extLst>
          </p:cNvPr>
          <p:cNvSpPr/>
          <p:nvPr/>
        </p:nvSpPr>
        <p:spPr>
          <a:xfrm rot="5400000" flipV="1">
            <a:off x="7636670" y="3466623"/>
            <a:ext cx="749622" cy="45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F92D17-E1F7-3043-B2C0-149DC382B879}"/>
              </a:ext>
            </a:extLst>
          </p:cNvPr>
          <p:cNvSpPr/>
          <p:nvPr/>
        </p:nvSpPr>
        <p:spPr>
          <a:xfrm rot="5400000" flipV="1">
            <a:off x="7348964" y="5280241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B33E1C-AA1A-754E-A37E-06DBC4D56F55}"/>
              </a:ext>
            </a:extLst>
          </p:cNvPr>
          <p:cNvSpPr/>
          <p:nvPr/>
        </p:nvSpPr>
        <p:spPr>
          <a:xfrm flipV="1">
            <a:off x="8046248" y="5362107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87E835-2E95-3945-83A5-17EB01A1981B}"/>
              </a:ext>
            </a:extLst>
          </p:cNvPr>
          <p:cNvSpPr/>
          <p:nvPr/>
        </p:nvSpPr>
        <p:spPr>
          <a:xfrm flipV="1">
            <a:off x="9055904" y="5357339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513507-672A-D44E-A3F6-59307E35CB5E}"/>
              </a:ext>
            </a:extLst>
          </p:cNvPr>
          <p:cNvSpPr/>
          <p:nvPr/>
        </p:nvSpPr>
        <p:spPr>
          <a:xfrm flipV="1">
            <a:off x="10065560" y="5338285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B98945C-3BA7-1641-B666-B0F0BE675911}"/>
              </a:ext>
            </a:extLst>
          </p:cNvPr>
          <p:cNvSpPr/>
          <p:nvPr/>
        </p:nvSpPr>
        <p:spPr>
          <a:xfrm rot="5400000" flipV="1">
            <a:off x="8781528" y="5655532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7BB508D-DB60-F74A-B8C8-CC6B136C179A}"/>
              </a:ext>
            </a:extLst>
          </p:cNvPr>
          <p:cNvSpPr/>
          <p:nvPr/>
        </p:nvSpPr>
        <p:spPr>
          <a:xfrm rot="5400000" flipV="1">
            <a:off x="9805469" y="5650768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091DAAB-82CE-9C45-A518-B0CF10461F8A}"/>
              </a:ext>
            </a:extLst>
          </p:cNvPr>
          <p:cNvSpPr/>
          <p:nvPr/>
        </p:nvSpPr>
        <p:spPr>
          <a:xfrm flipV="1">
            <a:off x="11175226" y="5362096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AE2B555-A771-614C-900C-BFC7877FED09}"/>
              </a:ext>
            </a:extLst>
          </p:cNvPr>
          <p:cNvSpPr/>
          <p:nvPr/>
        </p:nvSpPr>
        <p:spPr>
          <a:xfrm>
            <a:off x="8948742" y="4124333"/>
            <a:ext cx="2205041" cy="593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Food Prep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A58BC5-931B-1D46-84C2-816EA194AF6B}"/>
              </a:ext>
            </a:extLst>
          </p:cNvPr>
          <p:cNvSpPr/>
          <p:nvPr/>
        </p:nvSpPr>
        <p:spPr>
          <a:xfrm rot="5400000" flipV="1">
            <a:off x="6486947" y="4675402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39A6EA5-4F0E-804A-A99B-2466396E22DF}"/>
              </a:ext>
            </a:extLst>
          </p:cNvPr>
          <p:cNvSpPr/>
          <p:nvPr/>
        </p:nvSpPr>
        <p:spPr>
          <a:xfrm flipV="1">
            <a:off x="6184095" y="4928713"/>
            <a:ext cx="949183" cy="45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F4895FA-1D40-EE48-9600-2CBFDCC55CFC}"/>
              </a:ext>
            </a:extLst>
          </p:cNvPr>
          <p:cNvSpPr/>
          <p:nvPr/>
        </p:nvSpPr>
        <p:spPr>
          <a:xfrm rot="5400000" flipV="1">
            <a:off x="6956820" y="3284454"/>
            <a:ext cx="40433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AE8BEA-47C6-A141-9A79-7B1A9564F727}"/>
              </a:ext>
            </a:extLst>
          </p:cNvPr>
          <p:cNvSpPr/>
          <p:nvPr/>
        </p:nvSpPr>
        <p:spPr>
          <a:xfrm rot="5400000" flipV="1">
            <a:off x="7068499" y="5831106"/>
            <a:ext cx="22859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9B9402-3B17-4F48-B680-0B13629610BC}"/>
              </a:ext>
            </a:extLst>
          </p:cNvPr>
          <p:cNvSpPr txBox="1"/>
          <p:nvPr/>
        </p:nvSpPr>
        <p:spPr>
          <a:xfrm>
            <a:off x="9154968" y="3429000"/>
            <a:ext cx="1121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Kitchen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671939-87FB-2343-9BD1-7F488F86F176}"/>
              </a:ext>
            </a:extLst>
          </p:cNvPr>
          <p:cNvSpPr txBox="1"/>
          <p:nvPr/>
        </p:nvSpPr>
        <p:spPr>
          <a:xfrm>
            <a:off x="9307368" y="1495417"/>
            <a:ext cx="1535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Restaurant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BD11A7B-3F2D-5A40-A76A-F7E781EFFFBE}"/>
              </a:ext>
            </a:extLst>
          </p:cNvPr>
          <p:cNvSpPr txBox="1"/>
          <p:nvPr/>
        </p:nvSpPr>
        <p:spPr>
          <a:xfrm>
            <a:off x="10417039" y="5448310"/>
            <a:ext cx="1110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Freezer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2232AAD-DF2F-5849-B4DE-D000E87AB5C4}"/>
              </a:ext>
            </a:extLst>
          </p:cNvPr>
          <p:cNvSpPr txBox="1"/>
          <p:nvPr/>
        </p:nvSpPr>
        <p:spPr>
          <a:xfrm>
            <a:off x="9112102" y="5486406"/>
            <a:ext cx="99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Pantry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172C557-CC37-AF46-9EF5-827CD7E91AEF}"/>
              </a:ext>
            </a:extLst>
          </p:cNvPr>
          <p:cNvSpPr txBox="1"/>
          <p:nvPr/>
        </p:nvSpPr>
        <p:spPr>
          <a:xfrm rot="5400000">
            <a:off x="5935503" y="3838578"/>
            <a:ext cx="1528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Stockroom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FC31D28-9E7F-9D4B-97B1-01A83D29DA26}"/>
              </a:ext>
            </a:extLst>
          </p:cNvPr>
          <p:cNvSpPr/>
          <p:nvPr/>
        </p:nvSpPr>
        <p:spPr>
          <a:xfrm>
            <a:off x="7035112" y="3476636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75082CB-EF48-4544-AB5E-0ED8D285F20F}"/>
              </a:ext>
            </a:extLst>
          </p:cNvPr>
          <p:cNvSpPr/>
          <p:nvPr/>
        </p:nvSpPr>
        <p:spPr>
          <a:xfrm>
            <a:off x="7158936" y="3471870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F84EF7C-6B97-6F41-A46F-2296010C1BCF}"/>
              </a:ext>
            </a:extLst>
          </p:cNvPr>
          <p:cNvSpPr/>
          <p:nvPr/>
        </p:nvSpPr>
        <p:spPr>
          <a:xfrm>
            <a:off x="7268472" y="3481392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FD53E3F4-C829-9148-82F4-BCB989DE07C0}"/>
              </a:ext>
            </a:extLst>
          </p:cNvPr>
          <p:cNvSpPr/>
          <p:nvPr/>
        </p:nvSpPr>
        <p:spPr>
          <a:xfrm>
            <a:off x="7277995" y="3362325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65BF838-0197-1046-9C33-2FF6CBFDE7F0}"/>
              </a:ext>
            </a:extLst>
          </p:cNvPr>
          <p:cNvSpPr/>
          <p:nvPr/>
        </p:nvSpPr>
        <p:spPr>
          <a:xfrm>
            <a:off x="7273230" y="3257547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3933CC1C-5BCD-B547-8540-39FF9BD0C577}"/>
              </a:ext>
            </a:extLst>
          </p:cNvPr>
          <p:cNvSpPr/>
          <p:nvPr/>
        </p:nvSpPr>
        <p:spPr>
          <a:xfrm>
            <a:off x="7397054" y="3252783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BD9E547-7137-F341-BDE8-09E6843C8515}"/>
              </a:ext>
            </a:extLst>
          </p:cNvPr>
          <p:cNvSpPr/>
          <p:nvPr/>
        </p:nvSpPr>
        <p:spPr>
          <a:xfrm>
            <a:off x="7406578" y="3133717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1072B546-19C4-9442-851C-673BDFC22D5F}"/>
              </a:ext>
            </a:extLst>
          </p:cNvPr>
          <p:cNvSpPr/>
          <p:nvPr/>
        </p:nvSpPr>
        <p:spPr>
          <a:xfrm>
            <a:off x="7487540" y="3128952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76D9DB83-E4DF-D84F-8986-90864B89AD11}"/>
              </a:ext>
            </a:extLst>
          </p:cNvPr>
          <p:cNvSpPr/>
          <p:nvPr/>
        </p:nvSpPr>
        <p:spPr>
          <a:xfrm>
            <a:off x="7482775" y="3038461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AFB9C2B-C3CD-1445-9732-6A7F7316134F}"/>
              </a:ext>
            </a:extLst>
          </p:cNvPr>
          <p:cNvSpPr/>
          <p:nvPr/>
        </p:nvSpPr>
        <p:spPr>
          <a:xfrm>
            <a:off x="7492299" y="2919394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66455D6-881F-EA48-8D00-DFAFEA918173}"/>
              </a:ext>
            </a:extLst>
          </p:cNvPr>
          <p:cNvCxnSpPr>
            <a:cxnSpLocks/>
          </p:cNvCxnSpPr>
          <p:nvPr/>
        </p:nvCxnSpPr>
        <p:spPr>
          <a:xfrm flipH="1">
            <a:off x="6930359" y="3527970"/>
            <a:ext cx="434190" cy="100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982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E22D1-449A-8F49-89C4-728BAF701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05338" cy="1325563"/>
          </a:xfrm>
        </p:spPr>
        <p:txBody>
          <a:bodyPr/>
          <a:lstStyle/>
          <a:p>
            <a:r>
              <a:rPr lang="en-US" dirty="0"/>
              <a:t>Planning =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E58A0-2E5A-F94C-AD45-768F8B7082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Step #2: Robot attempts </a:t>
            </a:r>
            <a:r>
              <a:rPr lang="en-US"/>
              <a:t>to follow that path.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4C9FE0-D425-5649-8129-D4F959F6D370}"/>
              </a:ext>
            </a:extLst>
          </p:cNvPr>
          <p:cNvSpPr/>
          <p:nvPr/>
        </p:nvSpPr>
        <p:spPr>
          <a:xfrm>
            <a:off x="6177776" y="914400"/>
            <a:ext cx="5575609" cy="5062654"/>
          </a:xfrm>
          <a:prstGeom prst="rect">
            <a:avLst/>
          </a:prstGeom>
          <a:pattFill prst="lgGrid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90E318-7A30-CF40-A414-7102EE1B991C}"/>
              </a:ext>
            </a:extLst>
          </p:cNvPr>
          <p:cNvGrpSpPr/>
          <p:nvPr/>
        </p:nvGrpSpPr>
        <p:grpSpPr>
          <a:xfrm>
            <a:off x="7386630" y="2614624"/>
            <a:ext cx="336233" cy="628641"/>
            <a:chOff x="6343644" y="1071563"/>
            <a:chExt cx="336233" cy="628641"/>
          </a:xfrm>
        </p:grpSpPr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D139A99C-A53A-3B4F-9856-3189E834FAC6}"/>
                </a:ext>
              </a:extLst>
            </p:cNvPr>
            <p:cNvSpPr/>
            <p:nvPr/>
          </p:nvSpPr>
          <p:spPr>
            <a:xfrm rot="10800000">
              <a:off x="6372225" y="1071563"/>
              <a:ext cx="257175" cy="24288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5C47CA1-E3C5-9943-8407-8F235C2C1125}"/>
                </a:ext>
              </a:extLst>
            </p:cNvPr>
            <p:cNvSpPr/>
            <p:nvPr/>
          </p:nvSpPr>
          <p:spPr>
            <a:xfrm>
              <a:off x="6429374" y="1100131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AEDEA77-4A20-5046-A05E-EB200425FA53}"/>
                </a:ext>
              </a:extLst>
            </p:cNvPr>
            <p:cNvSpPr/>
            <p:nvPr/>
          </p:nvSpPr>
          <p:spPr>
            <a:xfrm>
              <a:off x="6496046" y="1095367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F7CCBDA-8795-8048-A699-3AFF01068397}"/>
                </a:ext>
              </a:extLst>
            </p:cNvPr>
            <p:cNvSpPr/>
            <p:nvPr/>
          </p:nvSpPr>
          <p:spPr>
            <a:xfrm>
              <a:off x="6403304" y="1319195"/>
              <a:ext cx="194790" cy="2619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E8F924D-A6A2-004B-AA2A-B89F6A2D4FA9}"/>
                </a:ext>
              </a:extLst>
            </p:cNvPr>
            <p:cNvSpPr/>
            <p:nvPr/>
          </p:nvSpPr>
          <p:spPr>
            <a:xfrm>
              <a:off x="6443662" y="1585904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812A42-FCF0-0142-806C-20E0D6ABA9DC}"/>
                </a:ext>
              </a:extLst>
            </p:cNvPr>
            <p:cNvSpPr/>
            <p:nvPr/>
          </p:nvSpPr>
          <p:spPr>
            <a:xfrm>
              <a:off x="6524622" y="1581140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297D56F-1206-9943-B76F-3B3536545C85}"/>
                </a:ext>
              </a:extLst>
            </p:cNvPr>
            <p:cNvSpPr/>
            <p:nvPr/>
          </p:nvSpPr>
          <p:spPr>
            <a:xfrm rot="19166270">
              <a:off x="6634158" y="1362058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EBFC16-6575-B741-B461-BF0BDA0ECEB4}"/>
                </a:ext>
              </a:extLst>
            </p:cNvPr>
            <p:cNvSpPr/>
            <p:nvPr/>
          </p:nvSpPr>
          <p:spPr>
            <a:xfrm rot="1493833">
              <a:off x="6343644" y="1371581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8D36935-885F-A74A-A65B-C0AC6AF1078A}"/>
              </a:ext>
            </a:extLst>
          </p:cNvPr>
          <p:cNvSpPr/>
          <p:nvPr/>
        </p:nvSpPr>
        <p:spPr>
          <a:xfrm>
            <a:off x="6567484" y="2000247"/>
            <a:ext cx="2205041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Counter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5CD767-BC8B-3A4B-9E40-74B4539B8643}"/>
              </a:ext>
            </a:extLst>
          </p:cNvPr>
          <p:cNvSpPr/>
          <p:nvPr/>
        </p:nvSpPr>
        <p:spPr>
          <a:xfrm flipV="1">
            <a:off x="6205531" y="3092769"/>
            <a:ext cx="97061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3D66D1-920E-6A4A-A813-1097AA989285}"/>
              </a:ext>
            </a:extLst>
          </p:cNvPr>
          <p:cNvSpPr/>
          <p:nvPr/>
        </p:nvSpPr>
        <p:spPr>
          <a:xfrm flipV="1">
            <a:off x="7986709" y="3088006"/>
            <a:ext cx="376667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B3A495-805D-BA42-B415-75BE49EE8EC3}"/>
              </a:ext>
            </a:extLst>
          </p:cNvPr>
          <p:cNvSpPr/>
          <p:nvPr/>
        </p:nvSpPr>
        <p:spPr>
          <a:xfrm rot="5400000" flipV="1">
            <a:off x="7636670" y="3466623"/>
            <a:ext cx="749622" cy="45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F92D17-E1F7-3043-B2C0-149DC382B879}"/>
              </a:ext>
            </a:extLst>
          </p:cNvPr>
          <p:cNvSpPr/>
          <p:nvPr/>
        </p:nvSpPr>
        <p:spPr>
          <a:xfrm rot="5400000" flipV="1">
            <a:off x="7348964" y="5280241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B33E1C-AA1A-754E-A37E-06DBC4D56F55}"/>
              </a:ext>
            </a:extLst>
          </p:cNvPr>
          <p:cNvSpPr/>
          <p:nvPr/>
        </p:nvSpPr>
        <p:spPr>
          <a:xfrm flipV="1">
            <a:off x="8046248" y="5362107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87E835-2E95-3945-83A5-17EB01A1981B}"/>
              </a:ext>
            </a:extLst>
          </p:cNvPr>
          <p:cNvSpPr/>
          <p:nvPr/>
        </p:nvSpPr>
        <p:spPr>
          <a:xfrm flipV="1">
            <a:off x="9055904" y="5357339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513507-672A-D44E-A3F6-59307E35CB5E}"/>
              </a:ext>
            </a:extLst>
          </p:cNvPr>
          <p:cNvSpPr/>
          <p:nvPr/>
        </p:nvSpPr>
        <p:spPr>
          <a:xfrm flipV="1">
            <a:off x="10065560" y="5338285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B98945C-3BA7-1641-B666-B0F0BE675911}"/>
              </a:ext>
            </a:extLst>
          </p:cNvPr>
          <p:cNvSpPr/>
          <p:nvPr/>
        </p:nvSpPr>
        <p:spPr>
          <a:xfrm rot="5400000" flipV="1">
            <a:off x="8781528" y="5655532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7BB508D-DB60-F74A-B8C8-CC6B136C179A}"/>
              </a:ext>
            </a:extLst>
          </p:cNvPr>
          <p:cNvSpPr/>
          <p:nvPr/>
        </p:nvSpPr>
        <p:spPr>
          <a:xfrm rot="5400000" flipV="1">
            <a:off x="9805469" y="5650768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091DAAB-82CE-9C45-A518-B0CF10461F8A}"/>
              </a:ext>
            </a:extLst>
          </p:cNvPr>
          <p:cNvSpPr/>
          <p:nvPr/>
        </p:nvSpPr>
        <p:spPr>
          <a:xfrm flipV="1">
            <a:off x="11175226" y="5362096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AE2B555-A771-614C-900C-BFC7877FED09}"/>
              </a:ext>
            </a:extLst>
          </p:cNvPr>
          <p:cNvSpPr/>
          <p:nvPr/>
        </p:nvSpPr>
        <p:spPr>
          <a:xfrm>
            <a:off x="8948742" y="4124333"/>
            <a:ext cx="2205041" cy="593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Food Prep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A58BC5-931B-1D46-84C2-816EA194AF6B}"/>
              </a:ext>
            </a:extLst>
          </p:cNvPr>
          <p:cNvSpPr/>
          <p:nvPr/>
        </p:nvSpPr>
        <p:spPr>
          <a:xfrm rot="5400000" flipV="1">
            <a:off x="6486947" y="4675402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39A6EA5-4F0E-804A-A99B-2466396E22DF}"/>
              </a:ext>
            </a:extLst>
          </p:cNvPr>
          <p:cNvSpPr/>
          <p:nvPr/>
        </p:nvSpPr>
        <p:spPr>
          <a:xfrm flipV="1">
            <a:off x="6184095" y="4928713"/>
            <a:ext cx="949183" cy="45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F4895FA-1D40-EE48-9600-2CBFDCC55CFC}"/>
              </a:ext>
            </a:extLst>
          </p:cNvPr>
          <p:cNvSpPr/>
          <p:nvPr/>
        </p:nvSpPr>
        <p:spPr>
          <a:xfrm rot="5400000" flipV="1">
            <a:off x="6956820" y="3284454"/>
            <a:ext cx="40433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AE8BEA-47C6-A141-9A79-7B1A9564F727}"/>
              </a:ext>
            </a:extLst>
          </p:cNvPr>
          <p:cNvSpPr/>
          <p:nvPr/>
        </p:nvSpPr>
        <p:spPr>
          <a:xfrm rot="5400000" flipV="1">
            <a:off x="7068499" y="5831106"/>
            <a:ext cx="22859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9B9402-3B17-4F48-B680-0B13629610BC}"/>
              </a:ext>
            </a:extLst>
          </p:cNvPr>
          <p:cNvSpPr txBox="1"/>
          <p:nvPr/>
        </p:nvSpPr>
        <p:spPr>
          <a:xfrm>
            <a:off x="9154968" y="3429000"/>
            <a:ext cx="1121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Kitchen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671939-87FB-2343-9BD1-7F488F86F176}"/>
              </a:ext>
            </a:extLst>
          </p:cNvPr>
          <p:cNvSpPr txBox="1"/>
          <p:nvPr/>
        </p:nvSpPr>
        <p:spPr>
          <a:xfrm>
            <a:off x="9307368" y="1495417"/>
            <a:ext cx="1535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Restaurant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BD11A7B-3F2D-5A40-A76A-F7E781EFFFBE}"/>
              </a:ext>
            </a:extLst>
          </p:cNvPr>
          <p:cNvSpPr txBox="1"/>
          <p:nvPr/>
        </p:nvSpPr>
        <p:spPr>
          <a:xfrm>
            <a:off x="10417039" y="5448310"/>
            <a:ext cx="1110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Freezer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2232AAD-DF2F-5849-B4DE-D000E87AB5C4}"/>
              </a:ext>
            </a:extLst>
          </p:cNvPr>
          <p:cNvSpPr txBox="1"/>
          <p:nvPr/>
        </p:nvSpPr>
        <p:spPr>
          <a:xfrm>
            <a:off x="9112102" y="5486406"/>
            <a:ext cx="99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Pantry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172C557-CC37-AF46-9EF5-827CD7E91AEF}"/>
              </a:ext>
            </a:extLst>
          </p:cNvPr>
          <p:cNvSpPr txBox="1"/>
          <p:nvPr/>
        </p:nvSpPr>
        <p:spPr>
          <a:xfrm rot="5400000">
            <a:off x="5935503" y="3838578"/>
            <a:ext cx="1528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Stockroom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FC31D28-9E7F-9D4B-97B1-01A83D29DA26}"/>
              </a:ext>
            </a:extLst>
          </p:cNvPr>
          <p:cNvSpPr/>
          <p:nvPr/>
        </p:nvSpPr>
        <p:spPr>
          <a:xfrm>
            <a:off x="7035112" y="3476636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75082CB-EF48-4544-AB5E-0ED8D285F20F}"/>
              </a:ext>
            </a:extLst>
          </p:cNvPr>
          <p:cNvSpPr/>
          <p:nvPr/>
        </p:nvSpPr>
        <p:spPr>
          <a:xfrm>
            <a:off x="7158936" y="3471870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F84EF7C-6B97-6F41-A46F-2296010C1BCF}"/>
              </a:ext>
            </a:extLst>
          </p:cNvPr>
          <p:cNvSpPr/>
          <p:nvPr/>
        </p:nvSpPr>
        <p:spPr>
          <a:xfrm>
            <a:off x="7268472" y="3481392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FD53E3F4-C829-9148-82F4-BCB989DE07C0}"/>
              </a:ext>
            </a:extLst>
          </p:cNvPr>
          <p:cNvSpPr/>
          <p:nvPr/>
        </p:nvSpPr>
        <p:spPr>
          <a:xfrm>
            <a:off x="7277995" y="3362325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65BF838-0197-1046-9C33-2FF6CBFDE7F0}"/>
              </a:ext>
            </a:extLst>
          </p:cNvPr>
          <p:cNvSpPr/>
          <p:nvPr/>
        </p:nvSpPr>
        <p:spPr>
          <a:xfrm>
            <a:off x="7273230" y="3257547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3933CC1C-5BCD-B547-8540-39FF9BD0C577}"/>
              </a:ext>
            </a:extLst>
          </p:cNvPr>
          <p:cNvSpPr/>
          <p:nvPr/>
        </p:nvSpPr>
        <p:spPr>
          <a:xfrm>
            <a:off x="7397054" y="3252783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BD9E547-7137-F341-BDE8-09E6843C8515}"/>
              </a:ext>
            </a:extLst>
          </p:cNvPr>
          <p:cNvSpPr/>
          <p:nvPr/>
        </p:nvSpPr>
        <p:spPr>
          <a:xfrm>
            <a:off x="7406578" y="3133717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1072B546-19C4-9442-851C-673BDFC22D5F}"/>
              </a:ext>
            </a:extLst>
          </p:cNvPr>
          <p:cNvSpPr/>
          <p:nvPr/>
        </p:nvSpPr>
        <p:spPr>
          <a:xfrm>
            <a:off x="7487540" y="3128952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66455D6-881F-EA48-8D00-DFAFEA918173}"/>
              </a:ext>
            </a:extLst>
          </p:cNvPr>
          <p:cNvCxnSpPr>
            <a:cxnSpLocks/>
          </p:cNvCxnSpPr>
          <p:nvPr/>
        </p:nvCxnSpPr>
        <p:spPr>
          <a:xfrm flipH="1">
            <a:off x="6930359" y="3527970"/>
            <a:ext cx="434190" cy="100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31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E22D1-449A-8F49-89C4-728BAF701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05338" cy="1325563"/>
          </a:xfrm>
        </p:spPr>
        <p:txBody>
          <a:bodyPr/>
          <a:lstStyle/>
          <a:p>
            <a:r>
              <a:rPr lang="en-US" dirty="0"/>
              <a:t>Planning =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E58A0-2E5A-F94C-AD45-768F8B7082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Step #2: Robot attempts </a:t>
            </a:r>
            <a:r>
              <a:rPr lang="en-US"/>
              <a:t>to follow that path.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4C9FE0-D425-5649-8129-D4F959F6D370}"/>
              </a:ext>
            </a:extLst>
          </p:cNvPr>
          <p:cNvSpPr/>
          <p:nvPr/>
        </p:nvSpPr>
        <p:spPr>
          <a:xfrm>
            <a:off x="6177776" y="914400"/>
            <a:ext cx="5575609" cy="5062654"/>
          </a:xfrm>
          <a:prstGeom prst="rect">
            <a:avLst/>
          </a:prstGeom>
          <a:pattFill prst="lgGrid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90E318-7A30-CF40-A414-7102EE1B991C}"/>
              </a:ext>
            </a:extLst>
          </p:cNvPr>
          <p:cNvGrpSpPr/>
          <p:nvPr/>
        </p:nvGrpSpPr>
        <p:grpSpPr>
          <a:xfrm>
            <a:off x="7300904" y="2886091"/>
            <a:ext cx="336233" cy="628641"/>
            <a:chOff x="6343644" y="1071563"/>
            <a:chExt cx="336233" cy="628641"/>
          </a:xfrm>
        </p:grpSpPr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D139A99C-A53A-3B4F-9856-3189E834FAC6}"/>
                </a:ext>
              </a:extLst>
            </p:cNvPr>
            <p:cNvSpPr/>
            <p:nvPr/>
          </p:nvSpPr>
          <p:spPr>
            <a:xfrm rot="10800000">
              <a:off x="6372225" y="1071563"/>
              <a:ext cx="257175" cy="24288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5C47CA1-E3C5-9943-8407-8F235C2C1125}"/>
                </a:ext>
              </a:extLst>
            </p:cNvPr>
            <p:cNvSpPr/>
            <p:nvPr/>
          </p:nvSpPr>
          <p:spPr>
            <a:xfrm>
              <a:off x="6429374" y="1100131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AEDEA77-4A20-5046-A05E-EB200425FA53}"/>
                </a:ext>
              </a:extLst>
            </p:cNvPr>
            <p:cNvSpPr/>
            <p:nvPr/>
          </p:nvSpPr>
          <p:spPr>
            <a:xfrm>
              <a:off x="6496046" y="1095367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F7CCBDA-8795-8048-A699-3AFF01068397}"/>
                </a:ext>
              </a:extLst>
            </p:cNvPr>
            <p:cNvSpPr/>
            <p:nvPr/>
          </p:nvSpPr>
          <p:spPr>
            <a:xfrm>
              <a:off x="6403304" y="1319195"/>
              <a:ext cx="194790" cy="2619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E8F924D-A6A2-004B-AA2A-B89F6A2D4FA9}"/>
                </a:ext>
              </a:extLst>
            </p:cNvPr>
            <p:cNvSpPr/>
            <p:nvPr/>
          </p:nvSpPr>
          <p:spPr>
            <a:xfrm>
              <a:off x="6443662" y="1585904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812A42-FCF0-0142-806C-20E0D6ABA9DC}"/>
                </a:ext>
              </a:extLst>
            </p:cNvPr>
            <p:cNvSpPr/>
            <p:nvPr/>
          </p:nvSpPr>
          <p:spPr>
            <a:xfrm>
              <a:off x="6524622" y="1581140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297D56F-1206-9943-B76F-3B3536545C85}"/>
                </a:ext>
              </a:extLst>
            </p:cNvPr>
            <p:cNvSpPr/>
            <p:nvPr/>
          </p:nvSpPr>
          <p:spPr>
            <a:xfrm rot="19166270">
              <a:off x="6634158" y="1362058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EBFC16-6575-B741-B461-BF0BDA0ECEB4}"/>
                </a:ext>
              </a:extLst>
            </p:cNvPr>
            <p:cNvSpPr/>
            <p:nvPr/>
          </p:nvSpPr>
          <p:spPr>
            <a:xfrm rot="1493833">
              <a:off x="6343644" y="1371581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8D36935-885F-A74A-A65B-C0AC6AF1078A}"/>
              </a:ext>
            </a:extLst>
          </p:cNvPr>
          <p:cNvSpPr/>
          <p:nvPr/>
        </p:nvSpPr>
        <p:spPr>
          <a:xfrm>
            <a:off x="6567484" y="2000247"/>
            <a:ext cx="2205041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Counter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5CD767-BC8B-3A4B-9E40-74B4539B8643}"/>
              </a:ext>
            </a:extLst>
          </p:cNvPr>
          <p:cNvSpPr/>
          <p:nvPr/>
        </p:nvSpPr>
        <p:spPr>
          <a:xfrm flipV="1">
            <a:off x="6205531" y="3092769"/>
            <a:ext cx="97061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3D66D1-920E-6A4A-A813-1097AA989285}"/>
              </a:ext>
            </a:extLst>
          </p:cNvPr>
          <p:cNvSpPr/>
          <p:nvPr/>
        </p:nvSpPr>
        <p:spPr>
          <a:xfrm flipV="1">
            <a:off x="7986709" y="3088006"/>
            <a:ext cx="376667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B3A495-805D-BA42-B415-75BE49EE8EC3}"/>
              </a:ext>
            </a:extLst>
          </p:cNvPr>
          <p:cNvSpPr/>
          <p:nvPr/>
        </p:nvSpPr>
        <p:spPr>
          <a:xfrm rot="5400000" flipV="1">
            <a:off x="7636670" y="3466623"/>
            <a:ext cx="749622" cy="45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F92D17-E1F7-3043-B2C0-149DC382B879}"/>
              </a:ext>
            </a:extLst>
          </p:cNvPr>
          <p:cNvSpPr/>
          <p:nvPr/>
        </p:nvSpPr>
        <p:spPr>
          <a:xfrm rot="5400000" flipV="1">
            <a:off x="7348964" y="5280241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B33E1C-AA1A-754E-A37E-06DBC4D56F55}"/>
              </a:ext>
            </a:extLst>
          </p:cNvPr>
          <p:cNvSpPr/>
          <p:nvPr/>
        </p:nvSpPr>
        <p:spPr>
          <a:xfrm flipV="1">
            <a:off x="8046248" y="5362107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87E835-2E95-3945-83A5-17EB01A1981B}"/>
              </a:ext>
            </a:extLst>
          </p:cNvPr>
          <p:cNvSpPr/>
          <p:nvPr/>
        </p:nvSpPr>
        <p:spPr>
          <a:xfrm flipV="1">
            <a:off x="9055904" y="5357339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513507-672A-D44E-A3F6-59307E35CB5E}"/>
              </a:ext>
            </a:extLst>
          </p:cNvPr>
          <p:cNvSpPr/>
          <p:nvPr/>
        </p:nvSpPr>
        <p:spPr>
          <a:xfrm flipV="1">
            <a:off x="10065560" y="5338285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B98945C-3BA7-1641-B666-B0F0BE675911}"/>
              </a:ext>
            </a:extLst>
          </p:cNvPr>
          <p:cNvSpPr/>
          <p:nvPr/>
        </p:nvSpPr>
        <p:spPr>
          <a:xfrm rot="5400000" flipV="1">
            <a:off x="8781528" y="5655532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7BB508D-DB60-F74A-B8C8-CC6B136C179A}"/>
              </a:ext>
            </a:extLst>
          </p:cNvPr>
          <p:cNvSpPr/>
          <p:nvPr/>
        </p:nvSpPr>
        <p:spPr>
          <a:xfrm rot="5400000" flipV="1">
            <a:off x="9805469" y="5650768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091DAAB-82CE-9C45-A518-B0CF10461F8A}"/>
              </a:ext>
            </a:extLst>
          </p:cNvPr>
          <p:cNvSpPr/>
          <p:nvPr/>
        </p:nvSpPr>
        <p:spPr>
          <a:xfrm flipV="1">
            <a:off x="11175226" y="5362096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AE2B555-A771-614C-900C-BFC7877FED09}"/>
              </a:ext>
            </a:extLst>
          </p:cNvPr>
          <p:cNvSpPr/>
          <p:nvPr/>
        </p:nvSpPr>
        <p:spPr>
          <a:xfrm>
            <a:off x="8948742" y="4124333"/>
            <a:ext cx="2205041" cy="593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Food Prep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A58BC5-931B-1D46-84C2-816EA194AF6B}"/>
              </a:ext>
            </a:extLst>
          </p:cNvPr>
          <p:cNvSpPr/>
          <p:nvPr/>
        </p:nvSpPr>
        <p:spPr>
          <a:xfrm rot="5400000" flipV="1">
            <a:off x="6486947" y="4675402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39A6EA5-4F0E-804A-A99B-2466396E22DF}"/>
              </a:ext>
            </a:extLst>
          </p:cNvPr>
          <p:cNvSpPr/>
          <p:nvPr/>
        </p:nvSpPr>
        <p:spPr>
          <a:xfrm flipV="1">
            <a:off x="6184095" y="4928713"/>
            <a:ext cx="949183" cy="45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F4895FA-1D40-EE48-9600-2CBFDCC55CFC}"/>
              </a:ext>
            </a:extLst>
          </p:cNvPr>
          <p:cNvSpPr/>
          <p:nvPr/>
        </p:nvSpPr>
        <p:spPr>
          <a:xfrm rot="5400000" flipV="1">
            <a:off x="6956820" y="3284454"/>
            <a:ext cx="40433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AE8BEA-47C6-A141-9A79-7B1A9564F727}"/>
              </a:ext>
            </a:extLst>
          </p:cNvPr>
          <p:cNvSpPr/>
          <p:nvPr/>
        </p:nvSpPr>
        <p:spPr>
          <a:xfrm rot="5400000" flipV="1">
            <a:off x="7068499" y="5831106"/>
            <a:ext cx="22859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9B9402-3B17-4F48-B680-0B13629610BC}"/>
              </a:ext>
            </a:extLst>
          </p:cNvPr>
          <p:cNvSpPr txBox="1"/>
          <p:nvPr/>
        </p:nvSpPr>
        <p:spPr>
          <a:xfrm>
            <a:off x="9154968" y="3429000"/>
            <a:ext cx="1121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Kitchen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671939-87FB-2343-9BD1-7F488F86F176}"/>
              </a:ext>
            </a:extLst>
          </p:cNvPr>
          <p:cNvSpPr txBox="1"/>
          <p:nvPr/>
        </p:nvSpPr>
        <p:spPr>
          <a:xfrm>
            <a:off x="9307368" y="1495417"/>
            <a:ext cx="1535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Restaurant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BD11A7B-3F2D-5A40-A76A-F7E781EFFFBE}"/>
              </a:ext>
            </a:extLst>
          </p:cNvPr>
          <p:cNvSpPr txBox="1"/>
          <p:nvPr/>
        </p:nvSpPr>
        <p:spPr>
          <a:xfrm>
            <a:off x="10417039" y="5448310"/>
            <a:ext cx="1110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Freezer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2232AAD-DF2F-5849-B4DE-D000E87AB5C4}"/>
              </a:ext>
            </a:extLst>
          </p:cNvPr>
          <p:cNvSpPr txBox="1"/>
          <p:nvPr/>
        </p:nvSpPr>
        <p:spPr>
          <a:xfrm>
            <a:off x="9112102" y="5486406"/>
            <a:ext cx="99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Pantry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172C557-CC37-AF46-9EF5-827CD7E91AEF}"/>
              </a:ext>
            </a:extLst>
          </p:cNvPr>
          <p:cNvSpPr txBox="1"/>
          <p:nvPr/>
        </p:nvSpPr>
        <p:spPr>
          <a:xfrm rot="5400000">
            <a:off x="5935503" y="3838578"/>
            <a:ext cx="1528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Stockroom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FC31D28-9E7F-9D4B-97B1-01A83D29DA26}"/>
              </a:ext>
            </a:extLst>
          </p:cNvPr>
          <p:cNvSpPr/>
          <p:nvPr/>
        </p:nvSpPr>
        <p:spPr>
          <a:xfrm>
            <a:off x="7035112" y="3476636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75082CB-EF48-4544-AB5E-0ED8D285F20F}"/>
              </a:ext>
            </a:extLst>
          </p:cNvPr>
          <p:cNvSpPr/>
          <p:nvPr/>
        </p:nvSpPr>
        <p:spPr>
          <a:xfrm>
            <a:off x="7158936" y="3471870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F84EF7C-6B97-6F41-A46F-2296010C1BCF}"/>
              </a:ext>
            </a:extLst>
          </p:cNvPr>
          <p:cNvSpPr/>
          <p:nvPr/>
        </p:nvSpPr>
        <p:spPr>
          <a:xfrm>
            <a:off x="7268472" y="3481392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FD53E3F4-C829-9148-82F4-BCB989DE07C0}"/>
              </a:ext>
            </a:extLst>
          </p:cNvPr>
          <p:cNvSpPr/>
          <p:nvPr/>
        </p:nvSpPr>
        <p:spPr>
          <a:xfrm>
            <a:off x="7277995" y="3362325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65BF838-0197-1046-9C33-2FF6CBFDE7F0}"/>
              </a:ext>
            </a:extLst>
          </p:cNvPr>
          <p:cNvSpPr/>
          <p:nvPr/>
        </p:nvSpPr>
        <p:spPr>
          <a:xfrm>
            <a:off x="7273230" y="3257547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3933CC1C-5BCD-B547-8540-39FF9BD0C577}"/>
              </a:ext>
            </a:extLst>
          </p:cNvPr>
          <p:cNvSpPr/>
          <p:nvPr/>
        </p:nvSpPr>
        <p:spPr>
          <a:xfrm>
            <a:off x="7397054" y="3252783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66455D6-881F-EA48-8D00-DFAFEA918173}"/>
              </a:ext>
            </a:extLst>
          </p:cNvPr>
          <p:cNvCxnSpPr>
            <a:cxnSpLocks/>
          </p:cNvCxnSpPr>
          <p:nvPr/>
        </p:nvCxnSpPr>
        <p:spPr>
          <a:xfrm flipH="1">
            <a:off x="6930359" y="3527970"/>
            <a:ext cx="434190" cy="100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215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E22D1-449A-8F49-89C4-728BAF701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05338" cy="1325563"/>
          </a:xfrm>
        </p:spPr>
        <p:txBody>
          <a:bodyPr/>
          <a:lstStyle/>
          <a:p>
            <a:r>
              <a:rPr lang="en-US" dirty="0"/>
              <a:t>Planning =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E58A0-2E5A-F94C-AD45-768F8B7082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Step #2: Robot attempts </a:t>
            </a:r>
            <a:r>
              <a:rPr lang="en-US"/>
              <a:t>to follow that path.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4C9FE0-D425-5649-8129-D4F959F6D370}"/>
              </a:ext>
            </a:extLst>
          </p:cNvPr>
          <p:cNvSpPr/>
          <p:nvPr/>
        </p:nvSpPr>
        <p:spPr>
          <a:xfrm>
            <a:off x="6177776" y="914400"/>
            <a:ext cx="5575609" cy="5062654"/>
          </a:xfrm>
          <a:prstGeom prst="rect">
            <a:avLst/>
          </a:prstGeom>
          <a:pattFill prst="lgGrid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90E318-7A30-CF40-A414-7102EE1B991C}"/>
              </a:ext>
            </a:extLst>
          </p:cNvPr>
          <p:cNvGrpSpPr/>
          <p:nvPr/>
        </p:nvGrpSpPr>
        <p:grpSpPr>
          <a:xfrm>
            <a:off x="7172315" y="3128982"/>
            <a:ext cx="336233" cy="628641"/>
            <a:chOff x="6343644" y="1071563"/>
            <a:chExt cx="336233" cy="628641"/>
          </a:xfrm>
        </p:grpSpPr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D139A99C-A53A-3B4F-9856-3189E834FAC6}"/>
                </a:ext>
              </a:extLst>
            </p:cNvPr>
            <p:cNvSpPr/>
            <p:nvPr/>
          </p:nvSpPr>
          <p:spPr>
            <a:xfrm rot="10800000">
              <a:off x="6372225" y="1071563"/>
              <a:ext cx="257175" cy="24288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5C47CA1-E3C5-9943-8407-8F235C2C1125}"/>
                </a:ext>
              </a:extLst>
            </p:cNvPr>
            <p:cNvSpPr/>
            <p:nvPr/>
          </p:nvSpPr>
          <p:spPr>
            <a:xfrm>
              <a:off x="6429374" y="1100131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AEDEA77-4A20-5046-A05E-EB200425FA53}"/>
                </a:ext>
              </a:extLst>
            </p:cNvPr>
            <p:cNvSpPr/>
            <p:nvPr/>
          </p:nvSpPr>
          <p:spPr>
            <a:xfrm>
              <a:off x="6496046" y="1095367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F7CCBDA-8795-8048-A699-3AFF01068397}"/>
                </a:ext>
              </a:extLst>
            </p:cNvPr>
            <p:cNvSpPr/>
            <p:nvPr/>
          </p:nvSpPr>
          <p:spPr>
            <a:xfrm>
              <a:off x="6403304" y="1319195"/>
              <a:ext cx="194790" cy="2619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E8F924D-A6A2-004B-AA2A-B89F6A2D4FA9}"/>
                </a:ext>
              </a:extLst>
            </p:cNvPr>
            <p:cNvSpPr/>
            <p:nvPr/>
          </p:nvSpPr>
          <p:spPr>
            <a:xfrm>
              <a:off x="6443662" y="1585904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812A42-FCF0-0142-806C-20E0D6ABA9DC}"/>
                </a:ext>
              </a:extLst>
            </p:cNvPr>
            <p:cNvSpPr/>
            <p:nvPr/>
          </p:nvSpPr>
          <p:spPr>
            <a:xfrm>
              <a:off x="6524622" y="1581140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297D56F-1206-9943-B76F-3B3536545C85}"/>
                </a:ext>
              </a:extLst>
            </p:cNvPr>
            <p:cNvSpPr/>
            <p:nvPr/>
          </p:nvSpPr>
          <p:spPr>
            <a:xfrm rot="19166270">
              <a:off x="6634158" y="1362058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EBFC16-6575-B741-B461-BF0BDA0ECEB4}"/>
                </a:ext>
              </a:extLst>
            </p:cNvPr>
            <p:cNvSpPr/>
            <p:nvPr/>
          </p:nvSpPr>
          <p:spPr>
            <a:xfrm rot="1493833">
              <a:off x="6343644" y="1371581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8D36935-885F-A74A-A65B-C0AC6AF1078A}"/>
              </a:ext>
            </a:extLst>
          </p:cNvPr>
          <p:cNvSpPr/>
          <p:nvPr/>
        </p:nvSpPr>
        <p:spPr>
          <a:xfrm>
            <a:off x="6567484" y="2000247"/>
            <a:ext cx="2205041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Counter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5CD767-BC8B-3A4B-9E40-74B4539B8643}"/>
              </a:ext>
            </a:extLst>
          </p:cNvPr>
          <p:cNvSpPr/>
          <p:nvPr/>
        </p:nvSpPr>
        <p:spPr>
          <a:xfrm flipV="1">
            <a:off x="6205531" y="3092769"/>
            <a:ext cx="97061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3D66D1-920E-6A4A-A813-1097AA989285}"/>
              </a:ext>
            </a:extLst>
          </p:cNvPr>
          <p:cNvSpPr/>
          <p:nvPr/>
        </p:nvSpPr>
        <p:spPr>
          <a:xfrm flipV="1">
            <a:off x="7986709" y="3088006"/>
            <a:ext cx="376667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B3A495-805D-BA42-B415-75BE49EE8EC3}"/>
              </a:ext>
            </a:extLst>
          </p:cNvPr>
          <p:cNvSpPr/>
          <p:nvPr/>
        </p:nvSpPr>
        <p:spPr>
          <a:xfrm rot="5400000" flipV="1">
            <a:off x="7636670" y="3466623"/>
            <a:ext cx="749622" cy="45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F92D17-E1F7-3043-B2C0-149DC382B879}"/>
              </a:ext>
            </a:extLst>
          </p:cNvPr>
          <p:cNvSpPr/>
          <p:nvPr/>
        </p:nvSpPr>
        <p:spPr>
          <a:xfrm rot="5400000" flipV="1">
            <a:off x="7348964" y="5280241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B33E1C-AA1A-754E-A37E-06DBC4D56F55}"/>
              </a:ext>
            </a:extLst>
          </p:cNvPr>
          <p:cNvSpPr/>
          <p:nvPr/>
        </p:nvSpPr>
        <p:spPr>
          <a:xfrm flipV="1">
            <a:off x="8046248" y="5362107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87E835-2E95-3945-83A5-17EB01A1981B}"/>
              </a:ext>
            </a:extLst>
          </p:cNvPr>
          <p:cNvSpPr/>
          <p:nvPr/>
        </p:nvSpPr>
        <p:spPr>
          <a:xfrm flipV="1">
            <a:off x="9055904" y="5357339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513507-672A-D44E-A3F6-59307E35CB5E}"/>
              </a:ext>
            </a:extLst>
          </p:cNvPr>
          <p:cNvSpPr/>
          <p:nvPr/>
        </p:nvSpPr>
        <p:spPr>
          <a:xfrm flipV="1">
            <a:off x="10065560" y="5338285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B98945C-3BA7-1641-B666-B0F0BE675911}"/>
              </a:ext>
            </a:extLst>
          </p:cNvPr>
          <p:cNvSpPr/>
          <p:nvPr/>
        </p:nvSpPr>
        <p:spPr>
          <a:xfrm rot="5400000" flipV="1">
            <a:off x="8781528" y="5655532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7BB508D-DB60-F74A-B8C8-CC6B136C179A}"/>
              </a:ext>
            </a:extLst>
          </p:cNvPr>
          <p:cNvSpPr/>
          <p:nvPr/>
        </p:nvSpPr>
        <p:spPr>
          <a:xfrm rot="5400000" flipV="1">
            <a:off x="9805469" y="5650768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091DAAB-82CE-9C45-A518-B0CF10461F8A}"/>
              </a:ext>
            </a:extLst>
          </p:cNvPr>
          <p:cNvSpPr/>
          <p:nvPr/>
        </p:nvSpPr>
        <p:spPr>
          <a:xfrm flipV="1">
            <a:off x="11175226" y="5362096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AE2B555-A771-614C-900C-BFC7877FED09}"/>
              </a:ext>
            </a:extLst>
          </p:cNvPr>
          <p:cNvSpPr/>
          <p:nvPr/>
        </p:nvSpPr>
        <p:spPr>
          <a:xfrm>
            <a:off x="8948742" y="4124333"/>
            <a:ext cx="2205041" cy="593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Food Prep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A58BC5-931B-1D46-84C2-816EA194AF6B}"/>
              </a:ext>
            </a:extLst>
          </p:cNvPr>
          <p:cNvSpPr/>
          <p:nvPr/>
        </p:nvSpPr>
        <p:spPr>
          <a:xfrm rot="5400000" flipV="1">
            <a:off x="6486947" y="4675402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39A6EA5-4F0E-804A-A99B-2466396E22DF}"/>
              </a:ext>
            </a:extLst>
          </p:cNvPr>
          <p:cNvSpPr/>
          <p:nvPr/>
        </p:nvSpPr>
        <p:spPr>
          <a:xfrm flipV="1">
            <a:off x="6184095" y="4928713"/>
            <a:ext cx="949183" cy="45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F4895FA-1D40-EE48-9600-2CBFDCC55CFC}"/>
              </a:ext>
            </a:extLst>
          </p:cNvPr>
          <p:cNvSpPr/>
          <p:nvPr/>
        </p:nvSpPr>
        <p:spPr>
          <a:xfrm rot="5400000" flipV="1">
            <a:off x="6956820" y="3284454"/>
            <a:ext cx="40433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AE8BEA-47C6-A141-9A79-7B1A9564F727}"/>
              </a:ext>
            </a:extLst>
          </p:cNvPr>
          <p:cNvSpPr/>
          <p:nvPr/>
        </p:nvSpPr>
        <p:spPr>
          <a:xfrm rot="5400000" flipV="1">
            <a:off x="7068499" y="5831106"/>
            <a:ext cx="22859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9B9402-3B17-4F48-B680-0B13629610BC}"/>
              </a:ext>
            </a:extLst>
          </p:cNvPr>
          <p:cNvSpPr txBox="1"/>
          <p:nvPr/>
        </p:nvSpPr>
        <p:spPr>
          <a:xfrm>
            <a:off x="9154968" y="3429000"/>
            <a:ext cx="1121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Kitchen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671939-87FB-2343-9BD1-7F488F86F176}"/>
              </a:ext>
            </a:extLst>
          </p:cNvPr>
          <p:cNvSpPr txBox="1"/>
          <p:nvPr/>
        </p:nvSpPr>
        <p:spPr>
          <a:xfrm>
            <a:off x="9307368" y="1495417"/>
            <a:ext cx="1535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Restaurant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BD11A7B-3F2D-5A40-A76A-F7E781EFFFBE}"/>
              </a:ext>
            </a:extLst>
          </p:cNvPr>
          <p:cNvSpPr txBox="1"/>
          <p:nvPr/>
        </p:nvSpPr>
        <p:spPr>
          <a:xfrm>
            <a:off x="10417039" y="5448310"/>
            <a:ext cx="1110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Freezer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2232AAD-DF2F-5849-B4DE-D000E87AB5C4}"/>
              </a:ext>
            </a:extLst>
          </p:cNvPr>
          <p:cNvSpPr txBox="1"/>
          <p:nvPr/>
        </p:nvSpPr>
        <p:spPr>
          <a:xfrm>
            <a:off x="9112102" y="5486406"/>
            <a:ext cx="99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Pantry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172C557-CC37-AF46-9EF5-827CD7E91AEF}"/>
              </a:ext>
            </a:extLst>
          </p:cNvPr>
          <p:cNvSpPr txBox="1"/>
          <p:nvPr/>
        </p:nvSpPr>
        <p:spPr>
          <a:xfrm rot="5400000">
            <a:off x="5935503" y="3838578"/>
            <a:ext cx="1528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Stockroom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FC31D28-9E7F-9D4B-97B1-01A83D29DA26}"/>
              </a:ext>
            </a:extLst>
          </p:cNvPr>
          <p:cNvSpPr/>
          <p:nvPr/>
        </p:nvSpPr>
        <p:spPr>
          <a:xfrm>
            <a:off x="7035112" y="3476636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75082CB-EF48-4544-AB5E-0ED8D285F20F}"/>
              </a:ext>
            </a:extLst>
          </p:cNvPr>
          <p:cNvSpPr/>
          <p:nvPr/>
        </p:nvSpPr>
        <p:spPr>
          <a:xfrm>
            <a:off x="7158936" y="3471870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F84EF7C-6B97-6F41-A46F-2296010C1BCF}"/>
              </a:ext>
            </a:extLst>
          </p:cNvPr>
          <p:cNvSpPr/>
          <p:nvPr/>
        </p:nvSpPr>
        <p:spPr>
          <a:xfrm>
            <a:off x="7268472" y="3481392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66455D6-881F-EA48-8D00-DFAFEA918173}"/>
              </a:ext>
            </a:extLst>
          </p:cNvPr>
          <p:cNvCxnSpPr>
            <a:cxnSpLocks/>
          </p:cNvCxnSpPr>
          <p:nvPr/>
        </p:nvCxnSpPr>
        <p:spPr>
          <a:xfrm flipH="1">
            <a:off x="6930359" y="3527970"/>
            <a:ext cx="434190" cy="100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350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E22D1-449A-8F49-89C4-728BAF701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05338" cy="1325563"/>
          </a:xfrm>
        </p:spPr>
        <p:txBody>
          <a:bodyPr/>
          <a:lstStyle/>
          <a:p>
            <a:r>
              <a:rPr lang="en-US" dirty="0"/>
              <a:t>Planning =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E58A0-2E5A-F94C-AD45-768F8B7082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Step #3: Robot bumps into the doorframe.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Poor robot.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4C9FE0-D425-5649-8129-D4F959F6D370}"/>
              </a:ext>
            </a:extLst>
          </p:cNvPr>
          <p:cNvSpPr/>
          <p:nvPr/>
        </p:nvSpPr>
        <p:spPr>
          <a:xfrm>
            <a:off x="6177776" y="914400"/>
            <a:ext cx="5575609" cy="5062654"/>
          </a:xfrm>
          <a:prstGeom prst="rect">
            <a:avLst/>
          </a:prstGeom>
          <a:pattFill prst="lgGrid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90E318-7A30-CF40-A414-7102EE1B991C}"/>
              </a:ext>
            </a:extLst>
          </p:cNvPr>
          <p:cNvGrpSpPr/>
          <p:nvPr/>
        </p:nvGrpSpPr>
        <p:grpSpPr>
          <a:xfrm>
            <a:off x="7072299" y="3143270"/>
            <a:ext cx="336233" cy="628641"/>
            <a:chOff x="6343644" y="1071563"/>
            <a:chExt cx="336233" cy="628641"/>
          </a:xfrm>
        </p:grpSpPr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D139A99C-A53A-3B4F-9856-3189E834FAC6}"/>
                </a:ext>
              </a:extLst>
            </p:cNvPr>
            <p:cNvSpPr/>
            <p:nvPr/>
          </p:nvSpPr>
          <p:spPr>
            <a:xfrm rot="10800000">
              <a:off x="6372225" y="1071563"/>
              <a:ext cx="257175" cy="24288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5C47CA1-E3C5-9943-8407-8F235C2C1125}"/>
                </a:ext>
              </a:extLst>
            </p:cNvPr>
            <p:cNvSpPr/>
            <p:nvPr/>
          </p:nvSpPr>
          <p:spPr>
            <a:xfrm>
              <a:off x="6429374" y="1100131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AEDEA77-4A20-5046-A05E-EB200425FA53}"/>
                </a:ext>
              </a:extLst>
            </p:cNvPr>
            <p:cNvSpPr/>
            <p:nvPr/>
          </p:nvSpPr>
          <p:spPr>
            <a:xfrm>
              <a:off x="6496046" y="1095367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F7CCBDA-8795-8048-A699-3AFF01068397}"/>
                </a:ext>
              </a:extLst>
            </p:cNvPr>
            <p:cNvSpPr/>
            <p:nvPr/>
          </p:nvSpPr>
          <p:spPr>
            <a:xfrm>
              <a:off x="6403304" y="1319195"/>
              <a:ext cx="194790" cy="2619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E8F924D-A6A2-004B-AA2A-B89F6A2D4FA9}"/>
                </a:ext>
              </a:extLst>
            </p:cNvPr>
            <p:cNvSpPr/>
            <p:nvPr/>
          </p:nvSpPr>
          <p:spPr>
            <a:xfrm>
              <a:off x="6443662" y="1585904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812A42-FCF0-0142-806C-20E0D6ABA9DC}"/>
                </a:ext>
              </a:extLst>
            </p:cNvPr>
            <p:cNvSpPr/>
            <p:nvPr/>
          </p:nvSpPr>
          <p:spPr>
            <a:xfrm>
              <a:off x="6524622" y="1581140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297D56F-1206-9943-B76F-3B3536545C85}"/>
                </a:ext>
              </a:extLst>
            </p:cNvPr>
            <p:cNvSpPr/>
            <p:nvPr/>
          </p:nvSpPr>
          <p:spPr>
            <a:xfrm rot="19166270">
              <a:off x="6634158" y="1362058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EBFC16-6575-B741-B461-BF0BDA0ECEB4}"/>
                </a:ext>
              </a:extLst>
            </p:cNvPr>
            <p:cNvSpPr/>
            <p:nvPr/>
          </p:nvSpPr>
          <p:spPr>
            <a:xfrm rot="1493833">
              <a:off x="6343644" y="1371581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8D36935-885F-A74A-A65B-C0AC6AF1078A}"/>
              </a:ext>
            </a:extLst>
          </p:cNvPr>
          <p:cNvSpPr/>
          <p:nvPr/>
        </p:nvSpPr>
        <p:spPr>
          <a:xfrm>
            <a:off x="6567484" y="2000247"/>
            <a:ext cx="2205041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Counter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5CD767-BC8B-3A4B-9E40-74B4539B8643}"/>
              </a:ext>
            </a:extLst>
          </p:cNvPr>
          <p:cNvSpPr/>
          <p:nvPr/>
        </p:nvSpPr>
        <p:spPr>
          <a:xfrm flipV="1">
            <a:off x="6205531" y="3092769"/>
            <a:ext cx="97061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3D66D1-920E-6A4A-A813-1097AA989285}"/>
              </a:ext>
            </a:extLst>
          </p:cNvPr>
          <p:cNvSpPr/>
          <p:nvPr/>
        </p:nvSpPr>
        <p:spPr>
          <a:xfrm flipV="1">
            <a:off x="7986709" y="3088006"/>
            <a:ext cx="376667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B3A495-805D-BA42-B415-75BE49EE8EC3}"/>
              </a:ext>
            </a:extLst>
          </p:cNvPr>
          <p:cNvSpPr/>
          <p:nvPr/>
        </p:nvSpPr>
        <p:spPr>
          <a:xfrm rot="5400000" flipV="1">
            <a:off x="7636670" y="3466623"/>
            <a:ext cx="749622" cy="45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F92D17-E1F7-3043-B2C0-149DC382B879}"/>
              </a:ext>
            </a:extLst>
          </p:cNvPr>
          <p:cNvSpPr/>
          <p:nvPr/>
        </p:nvSpPr>
        <p:spPr>
          <a:xfrm rot="5400000" flipV="1">
            <a:off x="7348964" y="5280241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B33E1C-AA1A-754E-A37E-06DBC4D56F55}"/>
              </a:ext>
            </a:extLst>
          </p:cNvPr>
          <p:cNvSpPr/>
          <p:nvPr/>
        </p:nvSpPr>
        <p:spPr>
          <a:xfrm flipV="1">
            <a:off x="8046248" y="5362107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87E835-2E95-3945-83A5-17EB01A1981B}"/>
              </a:ext>
            </a:extLst>
          </p:cNvPr>
          <p:cNvSpPr/>
          <p:nvPr/>
        </p:nvSpPr>
        <p:spPr>
          <a:xfrm flipV="1">
            <a:off x="9055904" y="5357339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513507-672A-D44E-A3F6-59307E35CB5E}"/>
              </a:ext>
            </a:extLst>
          </p:cNvPr>
          <p:cNvSpPr/>
          <p:nvPr/>
        </p:nvSpPr>
        <p:spPr>
          <a:xfrm flipV="1">
            <a:off x="10065560" y="5338285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B98945C-3BA7-1641-B666-B0F0BE675911}"/>
              </a:ext>
            </a:extLst>
          </p:cNvPr>
          <p:cNvSpPr/>
          <p:nvPr/>
        </p:nvSpPr>
        <p:spPr>
          <a:xfrm rot="5400000" flipV="1">
            <a:off x="8781528" y="5655532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7BB508D-DB60-F74A-B8C8-CC6B136C179A}"/>
              </a:ext>
            </a:extLst>
          </p:cNvPr>
          <p:cNvSpPr/>
          <p:nvPr/>
        </p:nvSpPr>
        <p:spPr>
          <a:xfrm rot="5400000" flipV="1">
            <a:off x="9805469" y="5650768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091DAAB-82CE-9C45-A518-B0CF10461F8A}"/>
              </a:ext>
            </a:extLst>
          </p:cNvPr>
          <p:cNvSpPr/>
          <p:nvPr/>
        </p:nvSpPr>
        <p:spPr>
          <a:xfrm flipV="1">
            <a:off x="11175226" y="5362096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AE2B555-A771-614C-900C-BFC7877FED09}"/>
              </a:ext>
            </a:extLst>
          </p:cNvPr>
          <p:cNvSpPr/>
          <p:nvPr/>
        </p:nvSpPr>
        <p:spPr>
          <a:xfrm>
            <a:off x="8948742" y="4124333"/>
            <a:ext cx="2205041" cy="593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Food Prep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A58BC5-931B-1D46-84C2-816EA194AF6B}"/>
              </a:ext>
            </a:extLst>
          </p:cNvPr>
          <p:cNvSpPr/>
          <p:nvPr/>
        </p:nvSpPr>
        <p:spPr>
          <a:xfrm rot="5400000" flipV="1">
            <a:off x="6486947" y="4675402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39A6EA5-4F0E-804A-A99B-2466396E22DF}"/>
              </a:ext>
            </a:extLst>
          </p:cNvPr>
          <p:cNvSpPr/>
          <p:nvPr/>
        </p:nvSpPr>
        <p:spPr>
          <a:xfrm flipV="1">
            <a:off x="6184095" y="4928713"/>
            <a:ext cx="949183" cy="45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F4895FA-1D40-EE48-9600-2CBFDCC55CFC}"/>
              </a:ext>
            </a:extLst>
          </p:cNvPr>
          <p:cNvSpPr/>
          <p:nvPr/>
        </p:nvSpPr>
        <p:spPr>
          <a:xfrm rot="5400000" flipV="1">
            <a:off x="6956820" y="3284454"/>
            <a:ext cx="40433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AE8BEA-47C6-A141-9A79-7B1A9564F727}"/>
              </a:ext>
            </a:extLst>
          </p:cNvPr>
          <p:cNvSpPr/>
          <p:nvPr/>
        </p:nvSpPr>
        <p:spPr>
          <a:xfrm rot="5400000" flipV="1">
            <a:off x="7068499" y="5831106"/>
            <a:ext cx="22859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9B9402-3B17-4F48-B680-0B13629610BC}"/>
              </a:ext>
            </a:extLst>
          </p:cNvPr>
          <p:cNvSpPr txBox="1"/>
          <p:nvPr/>
        </p:nvSpPr>
        <p:spPr>
          <a:xfrm>
            <a:off x="9154968" y="3429000"/>
            <a:ext cx="1121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Kitchen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671939-87FB-2343-9BD1-7F488F86F176}"/>
              </a:ext>
            </a:extLst>
          </p:cNvPr>
          <p:cNvSpPr txBox="1"/>
          <p:nvPr/>
        </p:nvSpPr>
        <p:spPr>
          <a:xfrm>
            <a:off x="9307368" y="1495417"/>
            <a:ext cx="1535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Restaurant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BD11A7B-3F2D-5A40-A76A-F7E781EFFFBE}"/>
              </a:ext>
            </a:extLst>
          </p:cNvPr>
          <p:cNvSpPr txBox="1"/>
          <p:nvPr/>
        </p:nvSpPr>
        <p:spPr>
          <a:xfrm>
            <a:off x="10417039" y="5448310"/>
            <a:ext cx="1110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Freezer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2232AAD-DF2F-5849-B4DE-D000E87AB5C4}"/>
              </a:ext>
            </a:extLst>
          </p:cNvPr>
          <p:cNvSpPr txBox="1"/>
          <p:nvPr/>
        </p:nvSpPr>
        <p:spPr>
          <a:xfrm>
            <a:off x="9112102" y="5486406"/>
            <a:ext cx="99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Pantry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172C557-CC37-AF46-9EF5-827CD7E91AEF}"/>
              </a:ext>
            </a:extLst>
          </p:cNvPr>
          <p:cNvSpPr txBox="1"/>
          <p:nvPr/>
        </p:nvSpPr>
        <p:spPr>
          <a:xfrm rot="5400000">
            <a:off x="5935503" y="3838578"/>
            <a:ext cx="1528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Stockroom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FC31D28-9E7F-9D4B-97B1-01A83D29DA26}"/>
              </a:ext>
            </a:extLst>
          </p:cNvPr>
          <p:cNvSpPr/>
          <p:nvPr/>
        </p:nvSpPr>
        <p:spPr>
          <a:xfrm>
            <a:off x="7035112" y="3476636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75082CB-EF48-4544-AB5E-0ED8D285F20F}"/>
              </a:ext>
            </a:extLst>
          </p:cNvPr>
          <p:cNvSpPr/>
          <p:nvPr/>
        </p:nvSpPr>
        <p:spPr>
          <a:xfrm>
            <a:off x="7158936" y="3471870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66455D6-881F-EA48-8D00-DFAFEA918173}"/>
              </a:ext>
            </a:extLst>
          </p:cNvPr>
          <p:cNvCxnSpPr>
            <a:cxnSpLocks/>
          </p:cNvCxnSpPr>
          <p:nvPr/>
        </p:nvCxnSpPr>
        <p:spPr>
          <a:xfrm flipH="1">
            <a:off x="6930359" y="3527970"/>
            <a:ext cx="434190" cy="100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327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EBAAB-A721-F743-B1BD-060953E2E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08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Poor robot</a:t>
            </a:r>
            <a:br>
              <a:rPr lang="en-US" dirty="0"/>
            </a:br>
            <a:r>
              <a:rPr lang="en-US" sz="2700" dirty="0">
                <a:hlinkClick r:id="rId2"/>
              </a:rPr>
              <a:t>https://</a:t>
            </a:r>
            <a:r>
              <a:rPr lang="en-US" sz="2700" dirty="0" err="1">
                <a:hlinkClick r:id="rId2"/>
              </a:rPr>
              <a:t>www.youtube.com</a:t>
            </a:r>
            <a:r>
              <a:rPr lang="en-US" sz="2700" dirty="0">
                <a:hlinkClick r:id="rId2"/>
              </a:rPr>
              <a:t>/</a:t>
            </a:r>
            <a:r>
              <a:rPr lang="en-US" sz="2700" dirty="0" err="1">
                <a:hlinkClick r:id="rId2"/>
              </a:rPr>
              <a:t>watch?v</a:t>
            </a:r>
            <a:r>
              <a:rPr lang="en-US" sz="2700" dirty="0">
                <a:hlinkClick r:id="rId2"/>
              </a:rPr>
              <a:t>=JzlsvFN_5HI</a:t>
            </a:r>
            <a:endParaRPr lang="en-US" sz="2700" dirty="0"/>
          </a:p>
        </p:txBody>
      </p:sp>
      <p:pic>
        <p:nvPicPr>
          <p:cNvPr id="6" name="Content Placeholder 5" descr="A screen shot of a computer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62494767-D326-DB48-918E-0E31C5CFF0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609852" y="1372656"/>
            <a:ext cx="7315199" cy="5417085"/>
          </a:xfrm>
        </p:spPr>
      </p:pic>
    </p:spTree>
    <p:extLst>
      <p:ext uri="{BB962C8B-B14F-4D97-AF65-F5344CB8AC3E}">
        <p14:creationId xmlns:p14="http://schemas.microsoft.com/office/powerpoint/2010/main" val="3189753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13DF9-C722-6349-8D4B-9225D3E9A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3DD2B-58F4-9C49-BFF2-BFAA64B0B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Planning = Search</a:t>
            </a:r>
          </a:p>
          <a:p>
            <a:r>
              <a:rPr lang="en-US" dirty="0"/>
              <a:t>Poor Robot!</a:t>
            </a:r>
          </a:p>
          <a:p>
            <a:r>
              <a:rPr lang="en-US" dirty="0"/>
              <a:t>Configuration Space</a:t>
            </a:r>
          </a:p>
          <a:p>
            <a:r>
              <a:rPr lang="en-US" dirty="0"/>
              <a:t>The Robot Arm Problem</a:t>
            </a:r>
          </a:p>
          <a:p>
            <a:r>
              <a:rPr lang="en-US" dirty="0"/>
              <a:t>Geometry of the Robot Arm Problem</a:t>
            </a:r>
          </a:p>
          <a:p>
            <a:r>
              <a:rPr lang="en-US" dirty="0"/>
              <a:t>Searching for a Solution in Configuration Space</a:t>
            </a:r>
          </a:p>
        </p:txBody>
      </p:sp>
    </p:spTree>
    <p:extLst>
      <p:ext uri="{BB962C8B-B14F-4D97-AF65-F5344CB8AC3E}">
        <p14:creationId xmlns:p14="http://schemas.microsoft.com/office/powerpoint/2010/main" val="2466174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4C9FE0-D425-5649-8129-D4F959F6D370}"/>
              </a:ext>
            </a:extLst>
          </p:cNvPr>
          <p:cNvSpPr/>
          <p:nvPr/>
        </p:nvSpPr>
        <p:spPr>
          <a:xfrm>
            <a:off x="6177776" y="914400"/>
            <a:ext cx="5575609" cy="5062654"/>
          </a:xfrm>
          <a:prstGeom prst="rect">
            <a:avLst/>
          </a:prstGeom>
          <a:pattFill prst="lgGrid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90E318-7A30-CF40-A414-7102EE1B991C}"/>
              </a:ext>
            </a:extLst>
          </p:cNvPr>
          <p:cNvGrpSpPr/>
          <p:nvPr/>
        </p:nvGrpSpPr>
        <p:grpSpPr>
          <a:xfrm>
            <a:off x="7458070" y="2343157"/>
            <a:ext cx="336233" cy="628641"/>
            <a:chOff x="6343644" y="1071563"/>
            <a:chExt cx="336233" cy="628641"/>
          </a:xfrm>
        </p:grpSpPr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D139A99C-A53A-3B4F-9856-3189E834FAC6}"/>
                </a:ext>
              </a:extLst>
            </p:cNvPr>
            <p:cNvSpPr/>
            <p:nvPr/>
          </p:nvSpPr>
          <p:spPr>
            <a:xfrm rot="10800000">
              <a:off x="6372225" y="1071563"/>
              <a:ext cx="257175" cy="24288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5C47CA1-E3C5-9943-8407-8F235C2C1125}"/>
                </a:ext>
              </a:extLst>
            </p:cNvPr>
            <p:cNvSpPr/>
            <p:nvPr/>
          </p:nvSpPr>
          <p:spPr>
            <a:xfrm>
              <a:off x="6429374" y="1100131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AEDEA77-4A20-5046-A05E-EB200425FA53}"/>
                </a:ext>
              </a:extLst>
            </p:cNvPr>
            <p:cNvSpPr/>
            <p:nvPr/>
          </p:nvSpPr>
          <p:spPr>
            <a:xfrm>
              <a:off x="6496046" y="1095367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F7CCBDA-8795-8048-A699-3AFF01068397}"/>
                </a:ext>
              </a:extLst>
            </p:cNvPr>
            <p:cNvSpPr/>
            <p:nvPr/>
          </p:nvSpPr>
          <p:spPr>
            <a:xfrm>
              <a:off x="6403304" y="1319195"/>
              <a:ext cx="194790" cy="2619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E8F924D-A6A2-004B-AA2A-B89F6A2D4FA9}"/>
                </a:ext>
              </a:extLst>
            </p:cNvPr>
            <p:cNvSpPr/>
            <p:nvPr/>
          </p:nvSpPr>
          <p:spPr>
            <a:xfrm>
              <a:off x="6443662" y="1585904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812A42-FCF0-0142-806C-20E0D6ABA9DC}"/>
                </a:ext>
              </a:extLst>
            </p:cNvPr>
            <p:cNvSpPr/>
            <p:nvPr/>
          </p:nvSpPr>
          <p:spPr>
            <a:xfrm>
              <a:off x="6524622" y="1581140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297D56F-1206-9943-B76F-3B3536545C85}"/>
                </a:ext>
              </a:extLst>
            </p:cNvPr>
            <p:cNvSpPr/>
            <p:nvPr/>
          </p:nvSpPr>
          <p:spPr>
            <a:xfrm rot="19166270">
              <a:off x="6634158" y="1362058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EBFC16-6575-B741-B461-BF0BDA0ECEB4}"/>
                </a:ext>
              </a:extLst>
            </p:cNvPr>
            <p:cNvSpPr/>
            <p:nvPr/>
          </p:nvSpPr>
          <p:spPr>
            <a:xfrm rot="1493833">
              <a:off x="6343644" y="1371581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8D36935-885F-A74A-A65B-C0AC6AF1078A}"/>
              </a:ext>
            </a:extLst>
          </p:cNvPr>
          <p:cNvSpPr/>
          <p:nvPr/>
        </p:nvSpPr>
        <p:spPr>
          <a:xfrm>
            <a:off x="6567484" y="2000247"/>
            <a:ext cx="2205041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Counter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5CD767-BC8B-3A4B-9E40-74B4539B8643}"/>
              </a:ext>
            </a:extLst>
          </p:cNvPr>
          <p:cNvSpPr/>
          <p:nvPr/>
        </p:nvSpPr>
        <p:spPr>
          <a:xfrm flipV="1">
            <a:off x="6205531" y="3092769"/>
            <a:ext cx="97061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3D66D1-920E-6A4A-A813-1097AA989285}"/>
              </a:ext>
            </a:extLst>
          </p:cNvPr>
          <p:cNvSpPr/>
          <p:nvPr/>
        </p:nvSpPr>
        <p:spPr>
          <a:xfrm flipV="1">
            <a:off x="7986709" y="3088006"/>
            <a:ext cx="376667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B3A495-805D-BA42-B415-75BE49EE8EC3}"/>
              </a:ext>
            </a:extLst>
          </p:cNvPr>
          <p:cNvSpPr/>
          <p:nvPr/>
        </p:nvSpPr>
        <p:spPr>
          <a:xfrm rot="5400000" flipV="1">
            <a:off x="7636670" y="3466623"/>
            <a:ext cx="749622" cy="45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F92D17-E1F7-3043-B2C0-149DC382B879}"/>
              </a:ext>
            </a:extLst>
          </p:cNvPr>
          <p:cNvSpPr/>
          <p:nvPr/>
        </p:nvSpPr>
        <p:spPr>
          <a:xfrm rot="5400000" flipV="1">
            <a:off x="7348964" y="5280241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B33E1C-AA1A-754E-A37E-06DBC4D56F55}"/>
              </a:ext>
            </a:extLst>
          </p:cNvPr>
          <p:cNvSpPr/>
          <p:nvPr/>
        </p:nvSpPr>
        <p:spPr>
          <a:xfrm flipV="1">
            <a:off x="8046248" y="5362107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87E835-2E95-3945-83A5-17EB01A1981B}"/>
              </a:ext>
            </a:extLst>
          </p:cNvPr>
          <p:cNvSpPr/>
          <p:nvPr/>
        </p:nvSpPr>
        <p:spPr>
          <a:xfrm flipV="1">
            <a:off x="9055904" y="5357339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513507-672A-D44E-A3F6-59307E35CB5E}"/>
              </a:ext>
            </a:extLst>
          </p:cNvPr>
          <p:cNvSpPr/>
          <p:nvPr/>
        </p:nvSpPr>
        <p:spPr>
          <a:xfrm flipV="1">
            <a:off x="10065560" y="5338285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B98945C-3BA7-1641-B666-B0F0BE675911}"/>
              </a:ext>
            </a:extLst>
          </p:cNvPr>
          <p:cNvSpPr/>
          <p:nvPr/>
        </p:nvSpPr>
        <p:spPr>
          <a:xfrm rot="5400000" flipV="1">
            <a:off x="8781528" y="5655532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7BB508D-DB60-F74A-B8C8-CC6B136C179A}"/>
              </a:ext>
            </a:extLst>
          </p:cNvPr>
          <p:cNvSpPr/>
          <p:nvPr/>
        </p:nvSpPr>
        <p:spPr>
          <a:xfrm rot="5400000" flipV="1">
            <a:off x="9805469" y="5650768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091DAAB-82CE-9C45-A518-B0CF10461F8A}"/>
              </a:ext>
            </a:extLst>
          </p:cNvPr>
          <p:cNvSpPr/>
          <p:nvPr/>
        </p:nvSpPr>
        <p:spPr>
          <a:xfrm flipV="1">
            <a:off x="11175226" y="5362096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AE2B555-A771-614C-900C-BFC7877FED09}"/>
              </a:ext>
            </a:extLst>
          </p:cNvPr>
          <p:cNvSpPr/>
          <p:nvPr/>
        </p:nvSpPr>
        <p:spPr>
          <a:xfrm>
            <a:off x="8948742" y="4124333"/>
            <a:ext cx="2205041" cy="593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Food Prep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A58BC5-931B-1D46-84C2-816EA194AF6B}"/>
              </a:ext>
            </a:extLst>
          </p:cNvPr>
          <p:cNvSpPr/>
          <p:nvPr/>
        </p:nvSpPr>
        <p:spPr>
          <a:xfrm rot="5400000" flipV="1">
            <a:off x="6486947" y="4675395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39A6EA5-4F0E-804A-A99B-2466396E22DF}"/>
              </a:ext>
            </a:extLst>
          </p:cNvPr>
          <p:cNvSpPr/>
          <p:nvPr/>
        </p:nvSpPr>
        <p:spPr>
          <a:xfrm flipV="1">
            <a:off x="6184095" y="4928713"/>
            <a:ext cx="949183" cy="45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F4895FA-1D40-EE48-9600-2CBFDCC55CFC}"/>
              </a:ext>
            </a:extLst>
          </p:cNvPr>
          <p:cNvSpPr/>
          <p:nvPr/>
        </p:nvSpPr>
        <p:spPr>
          <a:xfrm rot="5400000" flipV="1">
            <a:off x="6956820" y="3284452"/>
            <a:ext cx="40433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AE8BEA-47C6-A141-9A79-7B1A9564F727}"/>
              </a:ext>
            </a:extLst>
          </p:cNvPr>
          <p:cNvSpPr/>
          <p:nvPr/>
        </p:nvSpPr>
        <p:spPr>
          <a:xfrm rot="5400000" flipV="1">
            <a:off x="7068499" y="5831106"/>
            <a:ext cx="22859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9B9402-3B17-4F48-B680-0B13629610BC}"/>
              </a:ext>
            </a:extLst>
          </p:cNvPr>
          <p:cNvSpPr txBox="1"/>
          <p:nvPr/>
        </p:nvSpPr>
        <p:spPr>
          <a:xfrm>
            <a:off x="9154968" y="3429000"/>
            <a:ext cx="1121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Kitchen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671939-87FB-2343-9BD1-7F488F86F176}"/>
              </a:ext>
            </a:extLst>
          </p:cNvPr>
          <p:cNvSpPr txBox="1"/>
          <p:nvPr/>
        </p:nvSpPr>
        <p:spPr>
          <a:xfrm>
            <a:off x="9307368" y="1495417"/>
            <a:ext cx="1535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Restaurant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BD11A7B-3F2D-5A40-A76A-F7E781EFFFBE}"/>
              </a:ext>
            </a:extLst>
          </p:cNvPr>
          <p:cNvSpPr txBox="1"/>
          <p:nvPr/>
        </p:nvSpPr>
        <p:spPr>
          <a:xfrm>
            <a:off x="10417039" y="5448310"/>
            <a:ext cx="1110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Freezer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2232AAD-DF2F-5849-B4DE-D000E87AB5C4}"/>
              </a:ext>
            </a:extLst>
          </p:cNvPr>
          <p:cNvSpPr txBox="1"/>
          <p:nvPr/>
        </p:nvSpPr>
        <p:spPr>
          <a:xfrm>
            <a:off x="9112102" y="5486406"/>
            <a:ext cx="99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Pantry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172C557-CC37-AF46-9EF5-827CD7E91AEF}"/>
              </a:ext>
            </a:extLst>
          </p:cNvPr>
          <p:cNvSpPr txBox="1"/>
          <p:nvPr/>
        </p:nvSpPr>
        <p:spPr>
          <a:xfrm rot="5400000">
            <a:off x="5935503" y="3838578"/>
            <a:ext cx="1528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Stockroom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2606769-981D-FF45-AAB4-EC6F1213963C}"/>
              </a:ext>
            </a:extLst>
          </p:cNvPr>
          <p:cNvSpPr/>
          <p:nvPr/>
        </p:nvSpPr>
        <p:spPr>
          <a:xfrm>
            <a:off x="7373279" y="2343155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5D50402-B3D5-DD4D-96D2-378BCC25BD92}"/>
              </a:ext>
            </a:extLst>
          </p:cNvPr>
          <p:cNvSpPr/>
          <p:nvPr/>
        </p:nvSpPr>
        <p:spPr>
          <a:xfrm>
            <a:off x="7368513" y="2466979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3A5D9CE-5C4F-F345-B26E-F262B1AC2D01}"/>
              </a:ext>
            </a:extLst>
          </p:cNvPr>
          <p:cNvSpPr/>
          <p:nvPr/>
        </p:nvSpPr>
        <p:spPr>
          <a:xfrm>
            <a:off x="7378035" y="2590804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4EF55EF-C016-B34E-963E-1C27A3164E5D}"/>
              </a:ext>
            </a:extLst>
          </p:cNvPr>
          <p:cNvSpPr/>
          <p:nvPr/>
        </p:nvSpPr>
        <p:spPr>
          <a:xfrm>
            <a:off x="7373271" y="268605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8BA15FA-AE7D-2441-BE0D-FC8E086F21CA}"/>
              </a:ext>
            </a:extLst>
          </p:cNvPr>
          <p:cNvSpPr/>
          <p:nvPr/>
        </p:nvSpPr>
        <p:spPr>
          <a:xfrm>
            <a:off x="7382792" y="2809876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7564086-01B7-E042-BA43-9599D0666D4F}"/>
              </a:ext>
            </a:extLst>
          </p:cNvPr>
          <p:cNvSpPr/>
          <p:nvPr/>
        </p:nvSpPr>
        <p:spPr>
          <a:xfrm>
            <a:off x="7378024" y="291941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EFF3FC6-CDDC-D941-8A47-9F81195D22DB}"/>
              </a:ext>
            </a:extLst>
          </p:cNvPr>
          <p:cNvSpPr/>
          <p:nvPr/>
        </p:nvSpPr>
        <p:spPr>
          <a:xfrm>
            <a:off x="7487560" y="3028948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B59E056-3E57-B042-962E-EB6613E28735}"/>
              </a:ext>
            </a:extLst>
          </p:cNvPr>
          <p:cNvSpPr/>
          <p:nvPr/>
        </p:nvSpPr>
        <p:spPr>
          <a:xfrm>
            <a:off x="7611384" y="3038470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D11140C-59F6-8144-9ACE-53D577DD82B0}"/>
              </a:ext>
            </a:extLst>
          </p:cNvPr>
          <p:cNvSpPr/>
          <p:nvPr/>
        </p:nvSpPr>
        <p:spPr>
          <a:xfrm>
            <a:off x="7720920" y="291940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F7866B9-47D8-4A45-9C1D-984AAC3A59DD}"/>
              </a:ext>
            </a:extLst>
          </p:cNvPr>
          <p:cNvSpPr/>
          <p:nvPr/>
        </p:nvSpPr>
        <p:spPr>
          <a:xfrm>
            <a:off x="7716156" y="2800337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45723CF-3AAF-334A-B613-46476789C5FD}"/>
              </a:ext>
            </a:extLst>
          </p:cNvPr>
          <p:cNvSpPr/>
          <p:nvPr/>
        </p:nvSpPr>
        <p:spPr>
          <a:xfrm>
            <a:off x="7725678" y="2681270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343A211-EB3D-B648-A180-5C07DE83ACB8}"/>
              </a:ext>
            </a:extLst>
          </p:cNvPr>
          <p:cNvSpPr/>
          <p:nvPr/>
        </p:nvSpPr>
        <p:spPr>
          <a:xfrm>
            <a:off x="7735200" y="256220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A7342D4-888A-5047-BE5F-C3DFCEB2B374}"/>
              </a:ext>
            </a:extLst>
          </p:cNvPr>
          <p:cNvSpPr/>
          <p:nvPr/>
        </p:nvSpPr>
        <p:spPr>
          <a:xfrm>
            <a:off x="7730434" y="2457425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0021C9C-495E-E54F-A344-AE637C4E0D5E}"/>
              </a:ext>
            </a:extLst>
          </p:cNvPr>
          <p:cNvSpPr/>
          <p:nvPr/>
        </p:nvSpPr>
        <p:spPr>
          <a:xfrm>
            <a:off x="7725667" y="232407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8FF5B48-DAF2-D64F-A66D-0CAF642ABA91}"/>
              </a:ext>
            </a:extLst>
          </p:cNvPr>
          <p:cNvSpPr/>
          <p:nvPr/>
        </p:nvSpPr>
        <p:spPr>
          <a:xfrm>
            <a:off x="7606603" y="223358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D4ED4132-2BCA-334F-9FDF-1A28D8C2ED97}"/>
              </a:ext>
            </a:extLst>
          </p:cNvPr>
          <p:cNvSpPr/>
          <p:nvPr/>
        </p:nvSpPr>
        <p:spPr>
          <a:xfrm>
            <a:off x="7501825" y="2228817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7FBB319D-F11A-E242-8D7B-2D1F3B5A4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08" y="365125"/>
            <a:ext cx="5761817" cy="1325563"/>
          </a:xfrm>
        </p:spPr>
        <p:txBody>
          <a:bodyPr/>
          <a:lstStyle/>
          <a:p>
            <a:r>
              <a:rPr lang="en-US" dirty="0"/>
              <a:t>How can we help the robot?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103985BB-7DAA-1845-84F3-E72A69BFCB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n-US" dirty="0"/>
              <a:t>Let’s give it more information.</a:t>
            </a:r>
          </a:p>
          <a:p>
            <a:r>
              <a:rPr lang="en-US" dirty="0"/>
              <a:t>Let’s tell it how wide it is.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50755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E22D1-449A-8F49-89C4-728BAF701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08" y="365125"/>
            <a:ext cx="5761817" cy="1325563"/>
          </a:xfrm>
        </p:spPr>
        <p:txBody>
          <a:bodyPr/>
          <a:lstStyle/>
          <a:p>
            <a:r>
              <a:rPr lang="en-US" dirty="0"/>
              <a:t>How can we help the robot?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E58A0-2E5A-F94C-AD45-768F8B7082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Option #1: every node in the search tree carries information about the size of the robot.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4C9FE0-D425-5649-8129-D4F959F6D370}"/>
              </a:ext>
            </a:extLst>
          </p:cNvPr>
          <p:cNvSpPr/>
          <p:nvPr/>
        </p:nvSpPr>
        <p:spPr>
          <a:xfrm>
            <a:off x="6177776" y="914400"/>
            <a:ext cx="5575609" cy="5062654"/>
          </a:xfrm>
          <a:prstGeom prst="rect">
            <a:avLst/>
          </a:prstGeom>
          <a:pattFill prst="lgGrid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90E318-7A30-CF40-A414-7102EE1B991C}"/>
              </a:ext>
            </a:extLst>
          </p:cNvPr>
          <p:cNvGrpSpPr/>
          <p:nvPr/>
        </p:nvGrpSpPr>
        <p:grpSpPr>
          <a:xfrm>
            <a:off x="7458070" y="2343157"/>
            <a:ext cx="336233" cy="628641"/>
            <a:chOff x="6343644" y="1071563"/>
            <a:chExt cx="336233" cy="628641"/>
          </a:xfrm>
        </p:grpSpPr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D139A99C-A53A-3B4F-9856-3189E834FAC6}"/>
                </a:ext>
              </a:extLst>
            </p:cNvPr>
            <p:cNvSpPr/>
            <p:nvPr/>
          </p:nvSpPr>
          <p:spPr>
            <a:xfrm rot="10800000">
              <a:off x="6372225" y="1071563"/>
              <a:ext cx="257175" cy="24288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5C47CA1-E3C5-9943-8407-8F235C2C1125}"/>
                </a:ext>
              </a:extLst>
            </p:cNvPr>
            <p:cNvSpPr/>
            <p:nvPr/>
          </p:nvSpPr>
          <p:spPr>
            <a:xfrm>
              <a:off x="6429374" y="1100131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AEDEA77-4A20-5046-A05E-EB200425FA53}"/>
                </a:ext>
              </a:extLst>
            </p:cNvPr>
            <p:cNvSpPr/>
            <p:nvPr/>
          </p:nvSpPr>
          <p:spPr>
            <a:xfrm>
              <a:off x="6496046" y="1095367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F7CCBDA-8795-8048-A699-3AFF01068397}"/>
                </a:ext>
              </a:extLst>
            </p:cNvPr>
            <p:cNvSpPr/>
            <p:nvPr/>
          </p:nvSpPr>
          <p:spPr>
            <a:xfrm>
              <a:off x="6403304" y="1319195"/>
              <a:ext cx="194790" cy="2619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E8F924D-A6A2-004B-AA2A-B89F6A2D4FA9}"/>
                </a:ext>
              </a:extLst>
            </p:cNvPr>
            <p:cNvSpPr/>
            <p:nvPr/>
          </p:nvSpPr>
          <p:spPr>
            <a:xfrm>
              <a:off x="6443662" y="1585904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812A42-FCF0-0142-806C-20E0D6ABA9DC}"/>
                </a:ext>
              </a:extLst>
            </p:cNvPr>
            <p:cNvSpPr/>
            <p:nvPr/>
          </p:nvSpPr>
          <p:spPr>
            <a:xfrm>
              <a:off x="6524622" y="1581140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297D56F-1206-9943-B76F-3B3536545C85}"/>
                </a:ext>
              </a:extLst>
            </p:cNvPr>
            <p:cNvSpPr/>
            <p:nvPr/>
          </p:nvSpPr>
          <p:spPr>
            <a:xfrm rot="19166270">
              <a:off x="6634158" y="1362058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EBFC16-6575-B741-B461-BF0BDA0ECEB4}"/>
                </a:ext>
              </a:extLst>
            </p:cNvPr>
            <p:cNvSpPr/>
            <p:nvPr/>
          </p:nvSpPr>
          <p:spPr>
            <a:xfrm rot="1493833">
              <a:off x="6343644" y="1371581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8D36935-885F-A74A-A65B-C0AC6AF1078A}"/>
              </a:ext>
            </a:extLst>
          </p:cNvPr>
          <p:cNvSpPr/>
          <p:nvPr/>
        </p:nvSpPr>
        <p:spPr>
          <a:xfrm>
            <a:off x="6567484" y="2000247"/>
            <a:ext cx="2205041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Counter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5CD767-BC8B-3A4B-9E40-74B4539B8643}"/>
              </a:ext>
            </a:extLst>
          </p:cNvPr>
          <p:cNvSpPr/>
          <p:nvPr/>
        </p:nvSpPr>
        <p:spPr>
          <a:xfrm flipV="1">
            <a:off x="6205531" y="3092769"/>
            <a:ext cx="97061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3D66D1-920E-6A4A-A813-1097AA989285}"/>
              </a:ext>
            </a:extLst>
          </p:cNvPr>
          <p:cNvSpPr/>
          <p:nvPr/>
        </p:nvSpPr>
        <p:spPr>
          <a:xfrm flipV="1">
            <a:off x="7986709" y="3088006"/>
            <a:ext cx="376667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B3A495-805D-BA42-B415-75BE49EE8EC3}"/>
              </a:ext>
            </a:extLst>
          </p:cNvPr>
          <p:cNvSpPr/>
          <p:nvPr/>
        </p:nvSpPr>
        <p:spPr>
          <a:xfrm rot="5400000" flipV="1">
            <a:off x="7636670" y="3466623"/>
            <a:ext cx="749622" cy="45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F92D17-E1F7-3043-B2C0-149DC382B879}"/>
              </a:ext>
            </a:extLst>
          </p:cNvPr>
          <p:cNvSpPr/>
          <p:nvPr/>
        </p:nvSpPr>
        <p:spPr>
          <a:xfrm rot="5400000" flipV="1">
            <a:off x="7348964" y="5280241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B33E1C-AA1A-754E-A37E-06DBC4D56F55}"/>
              </a:ext>
            </a:extLst>
          </p:cNvPr>
          <p:cNvSpPr/>
          <p:nvPr/>
        </p:nvSpPr>
        <p:spPr>
          <a:xfrm flipV="1">
            <a:off x="8046248" y="5362107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87E835-2E95-3945-83A5-17EB01A1981B}"/>
              </a:ext>
            </a:extLst>
          </p:cNvPr>
          <p:cNvSpPr/>
          <p:nvPr/>
        </p:nvSpPr>
        <p:spPr>
          <a:xfrm flipV="1">
            <a:off x="9055904" y="5357339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513507-672A-D44E-A3F6-59307E35CB5E}"/>
              </a:ext>
            </a:extLst>
          </p:cNvPr>
          <p:cNvSpPr/>
          <p:nvPr/>
        </p:nvSpPr>
        <p:spPr>
          <a:xfrm flipV="1">
            <a:off x="10065560" y="5338285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B98945C-3BA7-1641-B666-B0F0BE675911}"/>
              </a:ext>
            </a:extLst>
          </p:cNvPr>
          <p:cNvSpPr/>
          <p:nvPr/>
        </p:nvSpPr>
        <p:spPr>
          <a:xfrm rot="5400000" flipV="1">
            <a:off x="8781528" y="5655532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7BB508D-DB60-F74A-B8C8-CC6B136C179A}"/>
              </a:ext>
            </a:extLst>
          </p:cNvPr>
          <p:cNvSpPr/>
          <p:nvPr/>
        </p:nvSpPr>
        <p:spPr>
          <a:xfrm rot="5400000" flipV="1">
            <a:off x="9805469" y="5650768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091DAAB-82CE-9C45-A518-B0CF10461F8A}"/>
              </a:ext>
            </a:extLst>
          </p:cNvPr>
          <p:cNvSpPr/>
          <p:nvPr/>
        </p:nvSpPr>
        <p:spPr>
          <a:xfrm flipV="1">
            <a:off x="11175226" y="5362096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AE2B555-A771-614C-900C-BFC7877FED09}"/>
              </a:ext>
            </a:extLst>
          </p:cNvPr>
          <p:cNvSpPr/>
          <p:nvPr/>
        </p:nvSpPr>
        <p:spPr>
          <a:xfrm>
            <a:off x="8948742" y="4124333"/>
            <a:ext cx="2205041" cy="593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Food Prep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A58BC5-931B-1D46-84C2-816EA194AF6B}"/>
              </a:ext>
            </a:extLst>
          </p:cNvPr>
          <p:cNvSpPr/>
          <p:nvPr/>
        </p:nvSpPr>
        <p:spPr>
          <a:xfrm rot="5400000" flipV="1">
            <a:off x="6486947" y="4675395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39A6EA5-4F0E-804A-A99B-2466396E22DF}"/>
              </a:ext>
            </a:extLst>
          </p:cNvPr>
          <p:cNvSpPr/>
          <p:nvPr/>
        </p:nvSpPr>
        <p:spPr>
          <a:xfrm flipV="1">
            <a:off x="6184095" y="4928713"/>
            <a:ext cx="949183" cy="45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F4895FA-1D40-EE48-9600-2CBFDCC55CFC}"/>
              </a:ext>
            </a:extLst>
          </p:cNvPr>
          <p:cNvSpPr/>
          <p:nvPr/>
        </p:nvSpPr>
        <p:spPr>
          <a:xfrm rot="5400000" flipV="1">
            <a:off x="6956820" y="3284452"/>
            <a:ext cx="40433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AE8BEA-47C6-A141-9A79-7B1A9564F727}"/>
              </a:ext>
            </a:extLst>
          </p:cNvPr>
          <p:cNvSpPr/>
          <p:nvPr/>
        </p:nvSpPr>
        <p:spPr>
          <a:xfrm rot="5400000" flipV="1">
            <a:off x="7068499" y="5831106"/>
            <a:ext cx="22859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9B9402-3B17-4F48-B680-0B13629610BC}"/>
              </a:ext>
            </a:extLst>
          </p:cNvPr>
          <p:cNvSpPr txBox="1"/>
          <p:nvPr/>
        </p:nvSpPr>
        <p:spPr>
          <a:xfrm>
            <a:off x="9154968" y="3429000"/>
            <a:ext cx="1121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Kitchen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671939-87FB-2343-9BD1-7F488F86F176}"/>
              </a:ext>
            </a:extLst>
          </p:cNvPr>
          <p:cNvSpPr txBox="1"/>
          <p:nvPr/>
        </p:nvSpPr>
        <p:spPr>
          <a:xfrm>
            <a:off x="9307368" y="1495417"/>
            <a:ext cx="1535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Restaurant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BD11A7B-3F2D-5A40-A76A-F7E781EFFFBE}"/>
              </a:ext>
            </a:extLst>
          </p:cNvPr>
          <p:cNvSpPr txBox="1"/>
          <p:nvPr/>
        </p:nvSpPr>
        <p:spPr>
          <a:xfrm>
            <a:off x="10417039" y="5448310"/>
            <a:ext cx="1110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Freezer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2232AAD-DF2F-5849-B4DE-D000E87AB5C4}"/>
              </a:ext>
            </a:extLst>
          </p:cNvPr>
          <p:cNvSpPr txBox="1"/>
          <p:nvPr/>
        </p:nvSpPr>
        <p:spPr>
          <a:xfrm>
            <a:off x="9112102" y="5486406"/>
            <a:ext cx="99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Pantry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172C557-CC37-AF46-9EF5-827CD7E91AEF}"/>
              </a:ext>
            </a:extLst>
          </p:cNvPr>
          <p:cNvSpPr txBox="1"/>
          <p:nvPr/>
        </p:nvSpPr>
        <p:spPr>
          <a:xfrm rot="5400000">
            <a:off x="5935503" y="3838578"/>
            <a:ext cx="1528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Stockroom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2606769-981D-FF45-AAB4-EC6F1213963C}"/>
              </a:ext>
            </a:extLst>
          </p:cNvPr>
          <p:cNvSpPr/>
          <p:nvPr/>
        </p:nvSpPr>
        <p:spPr>
          <a:xfrm>
            <a:off x="7373278" y="2343155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5D50402-B3D5-DD4D-96D2-378BCC25BD92}"/>
              </a:ext>
            </a:extLst>
          </p:cNvPr>
          <p:cNvSpPr/>
          <p:nvPr/>
        </p:nvSpPr>
        <p:spPr>
          <a:xfrm>
            <a:off x="7368512" y="2466979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3A5D9CE-5C4F-F345-B26E-F262B1AC2D01}"/>
              </a:ext>
            </a:extLst>
          </p:cNvPr>
          <p:cNvSpPr/>
          <p:nvPr/>
        </p:nvSpPr>
        <p:spPr>
          <a:xfrm>
            <a:off x="7378034" y="2590804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4EF55EF-C016-B34E-963E-1C27A3164E5D}"/>
              </a:ext>
            </a:extLst>
          </p:cNvPr>
          <p:cNvSpPr/>
          <p:nvPr/>
        </p:nvSpPr>
        <p:spPr>
          <a:xfrm>
            <a:off x="7373270" y="2686052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8BA15FA-AE7D-2441-BE0D-FC8E086F21CA}"/>
              </a:ext>
            </a:extLst>
          </p:cNvPr>
          <p:cNvSpPr/>
          <p:nvPr/>
        </p:nvSpPr>
        <p:spPr>
          <a:xfrm>
            <a:off x="7382791" y="2809876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7564086-01B7-E042-BA43-9599D0666D4F}"/>
              </a:ext>
            </a:extLst>
          </p:cNvPr>
          <p:cNvSpPr/>
          <p:nvPr/>
        </p:nvSpPr>
        <p:spPr>
          <a:xfrm>
            <a:off x="7378023" y="2919412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EFF3FC6-CDDC-D941-8A47-9F81195D22DB}"/>
              </a:ext>
            </a:extLst>
          </p:cNvPr>
          <p:cNvSpPr/>
          <p:nvPr/>
        </p:nvSpPr>
        <p:spPr>
          <a:xfrm>
            <a:off x="7487559" y="3028948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B59E056-3E57-B042-962E-EB6613E28735}"/>
              </a:ext>
            </a:extLst>
          </p:cNvPr>
          <p:cNvSpPr/>
          <p:nvPr/>
        </p:nvSpPr>
        <p:spPr>
          <a:xfrm>
            <a:off x="7611383" y="3038470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D11140C-59F6-8144-9ACE-53D577DD82B0}"/>
              </a:ext>
            </a:extLst>
          </p:cNvPr>
          <p:cNvSpPr/>
          <p:nvPr/>
        </p:nvSpPr>
        <p:spPr>
          <a:xfrm>
            <a:off x="7720919" y="2919403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F7866B9-47D8-4A45-9C1D-984AAC3A59DD}"/>
              </a:ext>
            </a:extLst>
          </p:cNvPr>
          <p:cNvSpPr/>
          <p:nvPr/>
        </p:nvSpPr>
        <p:spPr>
          <a:xfrm>
            <a:off x="7716155" y="2800337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45723CF-3AAF-334A-B613-46476789C5FD}"/>
              </a:ext>
            </a:extLst>
          </p:cNvPr>
          <p:cNvSpPr/>
          <p:nvPr/>
        </p:nvSpPr>
        <p:spPr>
          <a:xfrm>
            <a:off x="7725677" y="2681270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343A211-EB3D-B648-A180-5C07DE83ACB8}"/>
              </a:ext>
            </a:extLst>
          </p:cNvPr>
          <p:cNvSpPr/>
          <p:nvPr/>
        </p:nvSpPr>
        <p:spPr>
          <a:xfrm>
            <a:off x="7735199" y="2562203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A7342D4-888A-5047-BE5F-C3DFCEB2B374}"/>
              </a:ext>
            </a:extLst>
          </p:cNvPr>
          <p:cNvSpPr/>
          <p:nvPr/>
        </p:nvSpPr>
        <p:spPr>
          <a:xfrm>
            <a:off x="7730433" y="2457425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0021C9C-495E-E54F-A344-AE637C4E0D5E}"/>
              </a:ext>
            </a:extLst>
          </p:cNvPr>
          <p:cNvSpPr/>
          <p:nvPr/>
        </p:nvSpPr>
        <p:spPr>
          <a:xfrm>
            <a:off x="7725666" y="2324073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8FF5B48-DAF2-D64F-A66D-0CAF642ABA91}"/>
              </a:ext>
            </a:extLst>
          </p:cNvPr>
          <p:cNvSpPr/>
          <p:nvPr/>
        </p:nvSpPr>
        <p:spPr>
          <a:xfrm>
            <a:off x="7606602" y="2233582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D4ED4132-2BCA-334F-9FDF-1A28D8C2ED97}"/>
              </a:ext>
            </a:extLst>
          </p:cNvPr>
          <p:cNvSpPr/>
          <p:nvPr/>
        </p:nvSpPr>
        <p:spPr>
          <a:xfrm>
            <a:off x="7501824" y="2228817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320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4C9FE0-D425-5649-8129-D4F959F6D370}"/>
              </a:ext>
            </a:extLst>
          </p:cNvPr>
          <p:cNvSpPr/>
          <p:nvPr/>
        </p:nvSpPr>
        <p:spPr>
          <a:xfrm>
            <a:off x="6177776" y="914400"/>
            <a:ext cx="5575609" cy="5062654"/>
          </a:xfrm>
          <a:prstGeom prst="rect">
            <a:avLst/>
          </a:prstGeom>
          <a:pattFill prst="lgGrid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90E318-7A30-CF40-A414-7102EE1B991C}"/>
              </a:ext>
            </a:extLst>
          </p:cNvPr>
          <p:cNvGrpSpPr/>
          <p:nvPr/>
        </p:nvGrpSpPr>
        <p:grpSpPr>
          <a:xfrm>
            <a:off x="7458070" y="2343157"/>
            <a:ext cx="336233" cy="628641"/>
            <a:chOff x="6343644" y="1071563"/>
            <a:chExt cx="336233" cy="628641"/>
          </a:xfrm>
        </p:grpSpPr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D139A99C-A53A-3B4F-9856-3189E834FAC6}"/>
                </a:ext>
              </a:extLst>
            </p:cNvPr>
            <p:cNvSpPr/>
            <p:nvPr/>
          </p:nvSpPr>
          <p:spPr>
            <a:xfrm rot="10800000">
              <a:off x="6372225" y="1071563"/>
              <a:ext cx="257175" cy="24288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5C47CA1-E3C5-9943-8407-8F235C2C1125}"/>
                </a:ext>
              </a:extLst>
            </p:cNvPr>
            <p:cNvSpPr/>
            <p:nvPr/>
          </p:nvSpPr>
          <p:spPr>
            <a:xfrm>
              <a:off x="6429374" y="1100131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AEDEA77-4A20-5046-A05E-EB200425FA53}"/>
                </a:ext>
              </a:extLst>
            </p:cNvPr>
            <p:cNvSpPr/>
            <p:nvPr/>
          </p:nvSpPr>
          <p:spPr>
            <a:xfrm>
              <a:off x="6496046" y="1095367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F7CCBDA-8795-8048-A699-3AFF01068397}"/>
                </a:ext>
              </a:extLst>
            </p:cNvPr>
            <p:cNvSpPr/>
            <p:nvPr/>
          </p:nvSpPr>
          <p:spPr>
            <a:xfrm>
              <a:off x="6403304" y="1319195"/>
              <a:ext cx="194790" cy="2619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E8F924D-A6A2-004B-AA2A-B89F6A2D4FA9}"/>
                </a:ext>
              </a:extLst>
            </p:cNvPr>
            <p:cNvSpPr/>
            <p:nvPr/>
          </p:nvSpPr>
          <p:spPr>
            <a:xfrm>
              <a:off x="6443662" y="1585904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812A42-FCF0-0142-806C-20E0D6ABA9DC}"/>
                </a:ext>
              </a:extLst>
            </p:cNvPr>
            <p:cNvSpPr/>
            <p:nvPr/>
          </p:nvSpPr>
          <p:spPr>
            <a:xfrm>
              <a:off x="6524622" y="1581140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297D56F-1206-9943-B76F-3B3536545C85}"/>
                </a:ext>
              </a:extLst>
            </p:cNvPr>
            <p:cNvSpPr/>
            <p:nvPr/>
          </p:nvSpPr>
          <p:spPr>
            <a:xfrm rot="19166270">
              <a:off x="6634158" y="1362058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EBFC16-6575-B741-B461-BF0BDA0ECEB4}"/>
                </a:ext>
              </a:extLst>
            </p:cNvPr>
            <p:cNvSpPr/>
            <p:nvPr/>
          </p:nvSpPr>
          <p:spPr>
            <a:xfrm rot="1493833">
              <a:off x="6343644" y="1371581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8D36935-885F-A74A-A65B-C0AC6AF1078A}"/>
              </a:ext>
            </a:extLst>
          </p:cNvPr>
          <p:cNvSpPr/>
          <p:nvPr/>
        </p:nvSpPr>
        <p:spPr>
          <a:xfrm>
            <a:off x="6567484" y="2000247"/>
            <a:ext cx="2205041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Counter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5CD767-BC8B-3A4B-9E40-74B4539B8643}"/>
              </a:ext>
            </a:extLst>
          </p:cNvPr>
          <p:cNvSpPr/>
          <p:nvPr/>
        </p:nvSpPr>
        <p:spPr>
          <a:xfrm flipV="1">
            <a:off x="6205531" y="3092769"/>
            <a:ext cx="97061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3D66D1-920E-6A4A-A813-1097AA989285}"/>
              </a:ext>
            </a:extLst>
          </p:cNvPr>
          <p:cNvSpPr/>
          <p:nvPr/>
        </p:nvSpPr>
        <p:spPr>
          <a:xfrm flipV="1">
            <a:off x="7986709" y="3088006"/>
            <a:ext cx="376667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B3A495-805D-BA42-B415-75BE49EE8EC3}"/>
              </a:ext>
            </a:extLst>
          </p:cNvPr>
          <p:cNvSpPr/>
          <p:nvPr/>
        </p:nvSpPr>
        <p:spPr>
          <a:xfrm rot="5400000" flipV="1">
            <a:off x="7636670" y="3466623"/>
            <a:ext cx="749622" cy="45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F92D17-E1F7-3043-B2C0-149DC382B879}"/>
              </a:ext>
            </a:extLst>
          </p:cNvPr>
          <p:cNvSpPr/>
          <p:nvPr/>
        </p:nvSpPr>
        <p:spPr>
          <a:xfrm rot="5400000" flipV="1">
            <a:off x="7348964" y="5280241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B33E1C-AA1A-754E-A37E-06DBC4D56F55}"/>
              </a:ext>
            </a:extLst>
          </p:cNvPr>
          <p:cNvSpPr/>
          <p:nvPr/>
        </p:nvSpPr>
        <p:spPr>
          <a:xfrm flipV="1">
            <a:off x="8046248" y="5362107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87E835-2E95-3945-83A5-17EB01A1981B}"/>
              </a:ext>
            </a:extLst>
          </p:cNvPr>
          <p:cNvSpPr/>
          <p:nvPr/>
        </p:nvSpPr>
        <p:spPr>
          <a:xfrm flipV="1">
            <a:off x="9055904" y="5357339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513507-672A-D44E-A3F6-59307E35CB5E}"/>
              </a:ext>
            </a:extLst>
          </p:cNvPr>
          <p:cNvSpPr/>
          <p:nvPr/>
        </p:nvSpPr>
        <p:spPr>
          <a:xfrm flipV="1">
            <a:off x="10065560" y="5338285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B98945C-3BA7-1641-B666-B0F0BE675911}"/>
              </a:ext>
            </a:extLst>
          </p:cNvPr>
          <p:cNvSpPr/>
          <p:nvPr/>
        </p:nvSpPr>
        <p:spPr>
          <a:xfrm rot="5400000" flipV="1">
            <a:off x="8781528" y="5655532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7BB508D-DB60-F74A-B8C8-CC6B136C179A}"/>
              </a:ext>
            </a:extLst>
          </p:cNvPr>
          <p:cNvSpPr/>
          <p:nvPr/>
        </p:nvSpPr>
        <p:spPr>
          <a:xfrm rot="5400000" flipV="1">
            <a:off x="9805469" y="5650768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091DAAB-82CE-9C45-A518-B0CF10461F8A}"/>
              </a:ext>
            </a:extLst>
          </p:cNvPr>
          <p:cNvSpPr/>
          <p:nvPr/>
        </p:nvSpPr>
        <p:spPr>
          <a:xfrm flipV="1">
            <a:off x="11175226" y="5362096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AE2B555-A771-614C-900C-BFC7877FED09}"/>
              </a:ext>
            </a:extLst>
          </p:cNvPr>
          <p:cNvSpPr/>
          <p:nvPr/>
        </p:nvSpPr>
        <p:spPr>
          <a:xfrm>
            <a:off x="8948742" y="4124333"/>
            <a:ext cx="2205041" cy="593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Food Prep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A58BC5-931B-1D46-84C2-816EA194AF6B}"/>
              </a:ext>
            </a:extLst>
          </p:cNvPr>
          <p:cNvSpPr/>
          <p:nvPr/>
        </p:nvSpPr>
        <p:spPr>
          <a:xfrm rot="5400000" flipV="1">
            <a:off x="6486947" y="4675408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39A6EA5-4F0E-804A-A99B-2466396E22DF}"/>
              </a:ext>
            </a:extLst>
          </p:cNvPr>
          <p:cNvSpPr/>
          <p:nvPr/>
        </p:nvSpPr>
        <p:spPr>
          <a:xfrm flipV="1">
            <a:off x="6184095" y="4928713"/>
            <a:ext cx="949183" cy="45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F4895FA-1D40-EE48-9600-2CBFDCC55CFC}"/>
              </a:ext>
            </a:extLst>
          </p:cNvPr>
          <p:cNvSpPr/>
          <p:nvPr/>
        </p:nvSpPr>
        <p:spPr>
          <a:xfrm rot="5400000" flipV="1">
            <a:off x="6956820" y="3284453"/>
            <a:ext cx="40433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AE8BEA-47C6-A141-9A79-7B1A9564F727}"/>
              </a:ext>
            </a:extLst>
          </p:cNvPr>
          <p:cNvSpPr/>
          <p:nvPr/>
        </p:nvSpPr>
        <p:spPr>
          <a:xfrm rot="5400000" flipV="1">
            <a:off x="7068499" y="5831106"/>
            <a:ext cx="22859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9B9402-3B17-4F48-B680-0B13629610BC}"/>
              </a:ext>
            </a:extLst>
          </p:cNvPr>
          <p:cNvSpPr txBox="1"/>
          <p:nvPr/>
        </p:nvSpPr>
        <p:spPr>
          <a:xfrm>
            <a:off x="9154968" y="3429000"/>
            <a:ext cx="1121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Kitchen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671939-87FB-2343-9BD1-7F488F86F176}"/>
              </a:ext>
            </a:extLst>
          </p:cNvPr>
          <p:cNvSpPr txBox="1"/>
          <p:nvPr/>
        </p:nvSpPr>
        <p:spPr>
          <a:xfrm>
            <a:off x="9307368" y="1495417"/>
            <a:ext cx="1535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Restaurant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BD11A7B-3F2D-5A40-A76A-F7E781EFFFBE}"/>
              </a:ext>
            </a:extLst>
          </p:cNvPr>
          <p:cNvSpPr txBox="1"/>
          <p:nvPr/>
        </p:nvSpPr>
        <p:spPr>
          <a:xfrm>
            <a:off x="10417039" y="5448310"/>
            <a:ext cx="1110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Freezer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2232AAD-DF2F-5849-B4DE-D000E87AB5C4}"/>
              </a:ext>
            </a:extLst>
          </p:cNvPr>
          <p:cNvSpPr txBox="1"/>
          <p:nvPr/>
        </p:nvSpPr>
        <p:spPr>
          <a:xfrm>
            <a:off x="9112102" y="5486406"/>
            <a:ext cx="99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Pantry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172C557-CC37-AF46-9EF5-827CD7E91AEF}"/>
              </a:ext>
            </a:extLst>
          </p:cNvPr>
          <p:cNvSpPr txBox="1"/>
          <p:nvPr/>
        </p:nvSpPr>
        <p:spPr>
          <a:xfrm rot="5400000">
            <a:off x="5935503" y="3838578"/>
            <a:ext cx="1528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Stockroom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2606769-981D-FF45-AAB4-EC6F1213963C}"/>
              </a:ext>
            </a:extLst>
          </p:cNvPr>
          <p:cNvSpPr/>
          <p:nvPr/>
        </p:nvSpPr>
        <p:spPr>
          <a:xfrm>
            <a:off x="7258978" y="2343155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5D50402-B3D5-DD4D-96D2-378BCC25BD92}"/>
              </a:ext>
            </a:extLst>
          </p:cNvPr>
          <p:cNvSpPr/>
          <p:nvPr/>
        </p:nvSpPr>
        <p:spPr>
          <a:xfrm>
            <a:off x="7254212" y="2466979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3A5D9CE-5C4F-F345-B26E-F262B1AC2D01}"/>
              </a:ext>
            </a:extLst>
          </p:cNvPr>
          <p:cNvSpPr/>
          <p:nvPr/>
        </p:nvSpPr>
        <p:spPr>
          <a:xfrm>
            <a:off x="7263734" y="2590804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4EF55EF-C016-B34E-963E-1C27A3164E5D}"/>
              </a:ext>
            </a:extLst>
          </p:cNvPr>
          <p:cNvSpPr/>
          <p:nvPr/>
        </p:nvSpPr>
        <p:spPr>
          <a:xfrm>
            <a:off x="7258970" y="2686052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8BA15FA-AE7D-2441-BE0D-FC8E086F21CA}"/>
              </a:ext>
            </a:extLst>
          </p:cNvPr>
          <p:cNvSpPr/>
          <p:nvPr/>
        </p:nvSpPr>
        <p:spPr>
          <a:xfrm>
            <a:off x="7268491" y="2809876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7564086-01B7-E042-BA43-9599D0666D4F}"/>
              </a:ext>
            </a:extLst>
          </p:cNvPr>
          <p:cNvSpPr/>
          <p:nvPr/>
        </p:nvSpPr>
        <p:spPr>
          <a:xfrm>
            <a:off x="7263723" y="2919412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EFF3FC6-CDDC-D941-8A47-9F81195D22DB}"/>
              </a:ext>
            </a:extLst>
          </p:cNvPr>
          <p:cNvSpPr/>
          <p:nvPr/>
        </p:nvSpPr>
        <p:spPr>
          <a:xfrm>
            <a:off x="7487559" y="3143251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B59E056-3E57-B042-962E-EB6613E28735}"/>
              </a:ext>
            </a:extLst>
          </p:cNvPr>
          <p:cNvSpPr/>
          <p:nvPr/>
        </p:nvSpPr>
        <p:spPr>
          <a:xfrm>
            <a:off x="7611383" y="3152773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D11140C-59F6-8144-9ACE-53D577DD82B0}"/>
              </a:ext>
            </a:extLst>
          </p:cNvPr>
          <p:cNvSpPr/>
          <p:nvPr/>
        </p:nvSpPr>
        <p:spPr>
          <a:xfrm>
            <a:off x="7835219" y="2919403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F7866B9-47D8-4A45-9C1D-984AAC3A59DD}"/>
              </a:ext>
            </a:extLst>
          </p:cNvPr>
          <p:cNvSpPr/>
          <p:nvPr/>
        </p:nvSpPr>
        <p:spPr>
          <a:xfrm>
            <a:off x="7830455" y="2800337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45723CF-3AAF-334A-B613-46476789C5FD}"/>
              </a:ext>
            </a:extLst>
          </p:cNvPr>
          <p:cNvSpPr/>
          <p:nvPr/>
        </p:nvSpPr>
        <p:spPr>
          <a:xfrm>
            <a:off x="7839977" y="2681270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343A211-EB3D-B648-A180-5C07DE83ACB8}"/>
              </a:ext>
            </a:extLst>
          </p:cNvPr>
          <p:cNvSpPr/>
          <p:nvPr/>
        </p:nvSpPr>
        <p:spPr>
          <a:xfrm>
            <a:off x="7849499" y="2562203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A7342D4-888A-5047-BE5F-C3DFCEB2B374}"/>
              </a:ext>
            </a:extLst>
          </p:cNvPr>
          <p:cNvSpPr/>
          <p:nvPr/>
        </p:nvSpPr>
        <p:spPr>
          <a:xfrm>
            <a:off x="7844733" y="2457425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0021C9C-495E-E54F-A344-AE637C4E0D5E}"/>
              </a:ext>
            </a:extLst>
          </p:cNvPr>
          <p:cNvSpPr/>
          <p:nvPr/>
        </p:nvSpPr>
        <p:spPr>
          <a:xfrm>
            <a:off x="7839966" y="2324073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BA4C01E-0594-674E-81FA-6BB75599BFD1}"/>
              </a:ext>
            </a:extLst>
          </p:cNvPr>
          <p:cNvSpPr/>
          <p:nvPr/>
        </p:nvSpPr>
        <p:spPr>
          <a:xfrm>
            <a:off x="7397090" y="2224089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FDF5033-1580-364C-86EC-0B7C2159B19E}"/>
              </a:ext>
            </a:extLst>
          </p:cNvPr>
          <p:cNvSpPr/>
          <p:nvPr/>
        </p:nvSpPr>
        <p:spPr>
          <a:xfrm>
            <a:off x="7706614" y="2233582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FC99DB98-18AA-FE4C-8E15-C62BE6D7898F}"/>
              </a:ext>
            </a:extLst>
          </p:cNvPr>
          <p:cNvSpPr/>
          <p:nvPr/>
        </p:nvSpPr>
        <p:spPr>
          <a:xfrm>
            <a:off x="7735207" y="3033706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5B56815-5569-3A40-A10A-C86B093D0ACA}"/>
              </a:ext>
            </a:extLst>
          </p:cNvPr>
          <p:cNvSpPr/>
          <p:nvPr/>
        </p:nvSpPr>
        <p:spPr>
          <a:xfrm>
            <a:off x="7382784" y="3024185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D81E82F9-9ADF-094A-88CF-5B840F728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08" y="365125"/>
            <a:ext cx="5761817" cy="1325563"/>
          </a:xfrm>
        </p:spPr>
        <p:txBody>
          <a:bodyPr/>
          <a:lstStyle/>
          <a:p>
            <a:r>
              <a:rPr lang="en-US" dirty="0"/>
              <a:t>How can we help the robot?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00E89C3A-6858-7E46-AC37-D63773BCBA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n-US" dirty="0"/>
              <a:t>Option #1: every node in the search tree carries information about the size of the robot.  </a:t>
            </a:r>
          </a:p>
        </p:txBody>
      </p:sp>
    </p:spTree>
    <p:extLst>
      <p:ext uri="{BB962C8B-B14F-4D97-AF65-F5344CB8AC3E}">
        <p14:creationId xmlns:p14="http://schemas.microsoft.com/office/powerpoint/2010/main" val="3738599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4C9FE0-D425-5649-8129-D4F959F6D370}"/>
              </a:ext>
            </a:extLst>
          </p:cNvPr>
          <p:cNvSpPr/>
          <p:nvPr/>
        </p:nvSpPr>
        <p:spPr>
          <a:xfrm>
            <a:off x="6177776" y="914400"/>
            <a:ext cx="5575609" cy="5062654"/>
          </a:xfrm>
          <a:prstGeom prst="rect">
            <a:avLst/>
          </a:prstGeom>
          <a:pattFill prst="lgGrid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90E318-7A30-CF40-A414-7102EE1B991C}"/>
              </a:ext>
            </a:extLst>
          </p:cNvPr>
          <p:cNvGrpSpPr/>
          <p:nvPr/>
        </p:nvGrpSpPr>
        <p:grpSpPr>
          <a:xfrm>
            <a:off x="7458070" y="2343157"/>
            <a:ext cx="336233" cy="628641"/>
            <a:chOff x="6343644" y="1071563"/>
            <a:chExt cx="336233" cy="628641"/>
          </a:xfrm>
        </p:grpSpPr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D139A99C-A53A-3B4F-9856-3189E834FAC6}"/>
                </a:ext>
              </a:extLst>
            </p:cNvPr>
            <p:cNvSpPr/>
            <p:nvPr/>
          </p:nvSpPr>
          <p:spPr>
            <a:xfrm rot="10800000">
              <a:off x="6372225" y="1071563"/>
              <a:ext cx="257175" cy="24288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5C47CA1-E3C5-9943-8407-8F235C2C1125}"/>
                </a:ext>
              </a:extLst>
            </p:cNvPr>
            <p:cNvSpPr/>
            <p:nvPr/>
          </p:nvSpPr>
          <p:spPr>
            <a:xfrm>
              <a:off x="6429374" y="1100131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AEDEA77-4A20-5046-A05E-EB200425FA53}"/>
                </a:ext>
              </a:extLst>
            </p:cNvPr>
            <p:cNvSpPr/>
            <p:nvPr/>
          </p:nvSpPr>
          <p:spPr>
            <a:xfrm>
              <a:off x="6496046" y="1095367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F7CCBDA-8795-8048-A699-3AFF01068397}"/>
                </a:ext>
              </a:extLst>
            </p:cNvPr>
            <p:cNvSpPr/>
            <p:nvPr/>
          </p:nvSpPr>
          <p:spPr>
            <a:xfrm>
              <a:off x="6403304" y="1319195"/>
              <a:ext cx="194790" cy="2619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E8F924D-A6A2-004B-AA2A-B89F6A2D4FA9}"/>
                </a:ext>
              </a:extLst>
            </p:cNvPr>
            <p:cNvSpPr/>
            <p:nvPr/>
          </p:nvSpPr>
          <p:spPr>
            <a:xfrm>
              <a:off x="6443662" y="1585904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812A42-FCF0-0142-806C-20E0D6ABA9DC}"/>
                </a:ext>
              </a:extLst>
            </p:cNvPr>
            <p:cNvSpPr/>
            <p:nvPr/>
          </p:nvSpPr>
          <p:spPr>
            <a:xfrm>
              <a:off x="6524622" y="1581140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297D56F-1206-9943-B76F-3B3536545C85}"/>
                </a:ext>
              </a:extLst>
            </p:cNvPr>
            <p:cNvSpPr/>
            <p:nvPr/>
          </p:nvSpPr>
          <p:spPr>
            <a:xfrm rot="19166270">
              <a:off x="6634158" y="1362058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EBFC16-6575-B741-B461-BF0BDA0ECEB4}"/>
                </a:ext>
              </a:extLst>
            </p:cNvPr>
            <p:cNvSpPr/>
            <p:nvPr/>
          </p:nvSpPr>
          <p:spPr>
            <a:xfrm rot="1493833">
              <a:off x="6343644" y="1371581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8D36935-885F-A74A-A65B-C0AC6AF1078A}"/>
              </a:ext>
            </a:extLst>
          </p:cNvPr>
          <p:cNvSpPr/>
          <p:nvPr/>
        </p:nvSpPr>
        <p:spPr>
          <a:xfrm>
            <a:off x="6567484" y="2000247"/>
            <a:ext cx="2205041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Counter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5CD767-BC8B-3A4B-9E40-74B4539B8643}"/>
              </a:ext>
            </a:extLst>
          </p:cNvPr>
          <p:cNvSpPr/>
          <p:nvPr/>
        </p:nvSpPr>
        <p:spPr>
          <a:xfrm flipV="1">
            <a:off x="6205531" y="3092769"/>
            <a:ext cx="97061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3D66D1-920E-6A4A-A813-1097AA989285}"/>
              </a:ext>
            </a:extLst>
          </p:cNvPr>
          <p:cNvSpPr/>
          <p:nvPr/>
        </p:nvSpPr>
        <p:spPr>
          <a:xfrm flipV="1">
            <a:off x="7986709" y="3088006"/>
            <a:ext cx="376667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B3A495-805D-BA42-B415-75BE49EE8EC3}"/>
              </a:ext>
            </a:extLst>
          </p:cNvPr>
          <p:cNvSpPr/>
          <p:nvPr/>
        </p:nvSpPr>
        <p:spPr>
          <a:xfrm rot="5400000" flipV="1">
            <a:off x="7636670" y="3466623"/>
            <a:ext cx="749622" cy="45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F92D17-E1F7-3043-B2C0-149DC382B879}"/>
              </a:ext>
            </a:extLst>
          </p:cNvPr>
          <p:cNvSpPr/>
          <p:nvPr/>
        </p:nvSpPr>
        <p:spPr>
          <a:xfrm rot="5400000" flipV="1">
            <a:off x="7348964" y="5280241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B33E1C-AA1A-754E-A37E-06DBC4D56F55}"/>
              </a:ext>
            </a:extLst>
          </p:cNvPr>
          <p:cNvSpPr/>
          <p:nvPr/>
        </p:nvSpPr>
        <p:spPr>
          <a:xfrm flipV="1">
            <a:off x="8046248" y="5362107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87E835-2E95-3945-83A5-17EB01A1981B}"/>
              </a:ext>
            </a:extLst>
          </p:cNvPr>
          <p:cNvSpPr/>
          <p:nvPr/>
        </p:nvSpPr>
        <p:spPr>
          <a:xfrm flipV="1">
            <a:off x="9055904" y="5357339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513507-672A-D44E-A3F6-59307E35CB5E}"/>
              </a:ext>
            </a:extLst>
          </p:cNvPr>
          <p:cNvSpPr/>
          <p:nvPr/>
        </p:nvSpPr>
        <p:spPr>
          <a:xfrm flipV="1">
            <a:off x="10065560" y="5338285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B98945C-3BA7-1641-B666-B0F0BE675911}"/>
              </a:ext>
            </a:extLst>
          </p:cNvPr>
          <p:cNvSpPr/>
          <p:nvPr/>
        </p:nvSpPr>
        <p:spPr>
          <a:xfrm rot="5400000" flipV="1">
            <a:off x="8781528" y="5655532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7BB508D-DB60-F74A-B8C8-CC6B136C179A}"/>
              </a:ext>
            </a:extLst>
          </p:cNvPr>
          <p:cNvSpPr/>
          <p:nvPr/>
        </p:nvSpPr>
        <p:spPr>
          <a:xfrm rot="5400000" flipV="1">
            <a:off x="9805469" y="5650768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091DAAB-82CE-9C45-A518-B0CF10461F8A}"/>
              </a:ext>
            </a:extLst>
          </p:cNvPr>
          <p:cNvSpPr/>
          <p:nvPr/>
        </p:nvSpPr>
        <p:spPr>
          <a:xfrm flipV="1">
            <a:off x="11175226" y="5362096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AE2B555-A771-614C-900C-BFC7877FED09}"/>
              </a:ext>
            </a:extLst>
          </p:cNvPr>
          <p:cNvSpPr/>
          <p:nvPr/>
        </p:nvSpPr>
        <p:spPr>
          <a:xfrm>
            <a:off x="8948742" y="4124333"/>
            <a:ext cx="2205041" cy="593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Food Prep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A58BC5-931B-1D46-84C2-816EA194AF6B}"/>
              </a:ext>
            </a:extLst>
          </p:cNvPr>
          <p:cNvSpPr/>
          <p:nvPr/>
        </p:nvSpPr>
        <p:spPr>
          <a:xfrm rot="5400000" flipV="1">
            <a:off x="6486947" y="4675405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39A6EA5-4F0E-804A-A99B-2466396E22DF}"/>
              </a:ext>
            </a:extLst>
          </p:cNvPr>
          <p:cNvSpPr/>
          <p:nvPr/>
        </p:nvSpPr>
        <p:spPr>
          <a:xfrm flipV="1">
            <a:off x="6184095" y="4928713"/>
            <a:ext cx="949183" cy="45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F4895FA-1D40-EE48-9600-2CBFDCC55CFC}"/>
              </a:ext>
            </a:extLst>
          </p:cNvPr>
          <p:cNvSpPr/>
          <p:nvPr/>
        </p:nvSpPr>
        <p:spPr>
          <a:xfrm rot="5400000" flipV="1">
            <a:off x="6956820" y="3284453"/>
            <a:ext cx="40433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AE8BEA-47C6-A141-9A79-7B1A9564F727}"/>
              </a:ext>
            </a:extLst>
          </p:cNvPr>
          <p:cNvSpPr/>
          <p:nvPr/>
        </p:nvSpPr>
        <p:spPr>
          <a:xfrm rot="5400000" flipV="1">
            <a:off x="7068499" y="5831106"/>
            <a:ext cx="22859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9B9402-3B17-4F48-B680-0B13629610BC}"/>
              </a:ext>
            </a:extLst>
          </p:cNvPr>
          <p:cNvSpPr txBox="1"/>
          <p:nvPr/>
        </p:nvSpPr>
        <p:spPr>
          <a:xfrm>
            <a:off x="9154968" y="3429000"/>
            <a:ext cx="1121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Kitchen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671939-87FB-2343-9BD1-7F488F86F176}"/>
              </a:ext>
            </a:extLst>
          </p:cNvPr>
          <p:cNvSpPr txBox="1"/>
          <p:nvPr/>
        </p:nvSpPr>
        <p:spPr>
          <a:xfrm>
            <a:off x="9307368" y="1495417"/>
            <a:ext cx="1535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Restaurant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BD11A7B-3F2D-5A40-A76A-F7E781EFFFBE}"/>
              </a:ext>
            </a:extLst>
          </p:cNvPr>
          <p:cNvSpPr txBox="1"/>
          <p:nvPr/>
        </p:nvSpPr>
        <p:spPr>
          <a:xfrm>
            <a:off x="10417039" y="5448310"/>
            <a:ext cx="1110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Freezer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2232AAD-DF2F-5849-B4DE-D000E87AB5C4}"/>
              </a:ext>
            </a:extLst>
          </p:cNvPr>
          <p:cNvSpPr txBox="1"/>
          <p:nvPr/>
        </p:nvSpPr>
        <p:spPr>
          <a:xfrm>
            <a:off x="9112102" y="5486406"/>
            <a:ext cx="99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Pantry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172C557-CC37-AF46-9EF5-827CD7E91AEF}"/>
              </a:ext>
            </a:extLst>
          </p:cNvPr>
          <p:cNvSpPr txBox="1"/>
          <p:nvPr/>
        </p:nvSpPr>
        <p:spPr>
          <a:xfrm rot="5400000">
            <a:off x="5935503" y="3838578"/>
            <a:ext cx="1528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Stockroom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2606769-981D-FF45-AAB4-EC6F1213963C}"/>
              </a:ext>
            </a:extLst>
          </p:cNvPr>
          <p:cNvSpPr/>
          <p:nvPr/>
        </p:nvSpPr>
        <p:spPr>
          <a:xfrm>
            <a:off x="7158965" y="2343155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5D50402-B3D5-DD4D-96D2-378BCC25BD92}"/>
              </a:ext>
            </a:extLst>
          </p:cNvPr>
          <p:cNvSpPr/>
          <p:nvPr/>
        </p:nvSpPr>
        <p:spPr>
          <a:xfrm>
            <a:off x="7154199" y="2466979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3A5D9CE-5C4F-F345-B26E-F262B1AC2D01}"/>
              </a:ext>
            </a:extLst>
          </p:cNvPr>
          <p:cNvSpPr/>
          <p:nvPr/>
        </p:nvSpPr>
        <p:spPr>
          <a:xfrm>
            <a:off x="7163721" y="2590804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4EF55EF-C016-B34E-963E-1C27A3164E5D}"/>
              </a:ext>
            </a:extLst>
          </p:cNvPr>
          <p:cNvSpPr/>
          <p:nvPr/>
        </p:nvSpPr>
        <p:spPr>
          <a:xfrm>
            <a:off x="7158957" y="2686052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8BA15FA-AE7D-2441-BE0D-FC8E086F21CA}"/>
              </a:ext>
            </a:extLst>
          </p:cNvPr>
          <p:cNvSpPr/>
          <p:nvPr/>
        </p:nvSpPr>
        <p:spPr>
          <a:xfrm>
            <a:off x="7168478" y="2809876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7564086-01B7-E042-BA43-9599D0666D4F}"/>
              </a:ext>
            </a:extLst>
          </p:cNvPr>
          <p:cNvSpPr/>
          <p:nvPr/>
        </p:nvSpPr>
        <p:spPr>
          <a:xfrm>
            <a:off x="7163710" y="2919412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EFF3FC6-CDDC-D941-8A47-9F81195D22DB}"/>
              </a:ext>
            </a:extLst>
          </p:cNvPr>
          <p:cNvSpPr/>
          <p:nvPr/>
        </p:nvSpPr>
        <p:spPr>
          <a:xfrm>
            <a:off x="7487559" y="3257555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B59E056-3E57-B042-962E-EB6613E28735}"/>
              </a:ext>
            </a:extLst>
          </p:cNvPr>
          <p:cNvSpPr/>
          <p:nvPr/>
        </p:nvSpPr>
        <p:spPr>
          <a:xfrm>
            <a:off x="7611383" y="3267077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D11140C-59F6-8144-9ACE-53D577DD82B0}"/>
              </a:ext>
            </a:extLst>
          </p:cNvPr>
          <p:cNvSpPr/>
          <p:nvPr/>
        </p:nvSpPr>
        <p:spPr>
          <a:xfrm>
            <a:off x="7949521" y="2919403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F7866B9-47D8-4A45-9C1D-984AAC3A59DD}"/>
              </a:ext>
            </a:extLst>
          </p:cNvPr>
          <p:cNvSpPr/>
          <p:nvPr/>
        </p:nvSpPr>
        <p:spPr>
          <a:xfrm>
            <a:off x="7944757" y="2800337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45723CF-3AAF-334A-B613-46476789C5FD}"/>
              </a:ext>
            </a:extLst>
          </p:cNvPr>
          <p:cNvSpPr/>
          <p:nvPr/>
        </p:nvSpPr>
        <p:spPr>
          <a:xfrm>
            <a:off x="7954279" y="2681270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343A211-EB3D-B648-A180-5C07DE83ACB8}"/>
              </a:ext>
            </a:extLst>
          </p:cNvPr>
          <p:cNvSpPr/>
          <p:nvPr/>
        </p:nvSpPr>
        <p:spPr>
          <a:xfrm>
            <a:off x="7963801" y="2562203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A7342D4-888A-5047-BE5F-C3DFCEB2B374}"/>
              </a:ext>
            </a:extLst>
          </p:cNvPr>
          <p:cNvSpPr/>
          <p:nvPr/>
        </p:nvSpPr>
        <p:spPr>
          <a:xfrm>
            <a:off x="7959035" y="2457425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0021C9C-495E-E54F-A344-AE637C4E0D5E}"/>
              </a:ext>
            </a:extLst>
          </p:cNvPr>
          <p:cNvSpPr/>
          <p:nvPr/>
        </p:nvSpPr>
        <p:spPr>
          <a:xfrm>
            <a:off x="7954268" y="2324073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BA4C01E-0594-674E-81FA-6BB75599BFD1}"/>
              </a:ext>
            </a:extLst>
          </p:cNvPr>
          <p:cNvSpPr/>
          <p:nvPr/>
        </p:nvSpPr>
        <p:spPr>
          <a:xfrm>
            <a:off x="7297077" y="2224089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FDF5033-1580-364C-86EC-0B7C2159B19E}"/>
              </a:ext>
            </a:extLst>
          </p:cNvPr>
          <p:cNvSpPr/>
          <p:nvPr/>
        </p:nvSpPr>
        <p:spPr>
          <a:xfrm>
            <a:off x="7820916" y="2233582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FC99DB98-18AA-FE4C-8E15-C62BE6D7898F}"/>
              </a:ext>
            </a:extLst>
          </p:cNvPr>
          <p:cNvSpPr/>
          <p:nvPr/>
        </p:nvSpPr>
        <p:spPr>
          <a:xfrm>
            <a:off x="7849509" y="3033706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5B56815-5569-3A40-A10A-C86B093D0ACA}"/>
              </a:ext>
            </a:extLst>
          </p:cNvPr>
          <p:cNvSpPr/>
          <p:nvPr/>
        </p:nvSpPr>
        <p:spPr>
          <a:xfrm>
            <a:off x="7282771" y="3024185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FF0E5CD-A07C-114A-A4E8-C622B48187BD}"/>
              </a:ext>
            </a:extLst>
          </p:cNvPr>
          <p:cNvSpPr/>
          <p:nvPr/>
        </p:nvSpPr>
        <p:spPr>
          <a:xfrm>
            <a:off x="7730443" y="3143242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0C6F62D-5B98-1443-8FE2-3FD6E4DE23F2}"/>
              </a:ext>
            </a:extLst>
          </p:cNvPr>
          <p:cNvSpPr/>
          <p:nvPr/>
        </p:nvSpPr>
        <p:spPr>
          <a:xfrm>
            <a:off x="7392307" y="3148009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6B654D8C-D0B7-EB4C-98CA-87F082A33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08" y="365125"/>
            <a:ext cx="5761817" cy="1325563"/>
          </a:xfrm>
        </p:spPr>
        <p:txBody>
          <a:bodyPr/>
          <a:lstStyle/>
          <a:p>
            <a:r>
              <a:rPr lang="en-US" dirty="0"/>
              <a:t>How can we help the robot?</a:t>
            </a:r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73CB7592-9CE0-CF44-BD9C-77B8619677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n-US" dirty="0"/>
              <a:t>Option #1: every node in the search tree carries information about the size of the robot.  </a:t>
            </a:r>
          </a:p>
        </p:txBody>
      </p:sp>
    </p:spTree>
    <p:extLst>
      <p:ext uri="{BB962C8B-B14F-4D97-AF65-F5344CB8AC3E}">
        <p14:creationId xmlns:p14="http://schemas.microsoft.com/office/powerpoint/2010/main" val="30786095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B0F2E-401A-4647-B3A6-0A3AEB905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6560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OK, that’s a little unwieldy…</a:t>
            </a:r>
          </a:p>
        </p:txBody>
      </p:sp>
    </p:spTree>
    <p:extLst>
      <p:ext uri="{BB962C8B-B14F-4D97-AF65-F5344CB8AC3E}">
        <p14:creationId xmlns:p14="http://schemas.microsoft.com/office/powerpoint/2010/main" val="17290736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4C9FE0-D425-5649-8129-D4F959F6D370}"/>
              </a:ext>
            </a:extLst>
          </p:cNvPr>
          <p:cNvSpPr/>
          <p:nvPr/>
        </p:nvSpPr>
        <p:spPr>
          <a:xfrm>
            <a:off x="6177776" y="914400"/>
            <a:ext cx="5575609" cy="5062654"/>
          </a:xfrm>
          <a:prstGeom prst="rect">
            <a:avLst/>
          </a:prstGeom>
          <a:pattFill prst="lgGrid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90E318-7A30-CF40-A414-7102EE1B991C}"/>
              </a:ext>
            </a:extLst>
          </p:cNvPr>
          <p:cNvGrpSpPr/>
          <p:nvPr/>
        </p:nvGrpSpPr>
        <p:grpSpPr>
          <a:xfrm>
            <a:off x="7458070" y="2343157"/>
            <a:ext cx="336233" cy="628641"/>
            <a:chOff x="6343644" y="1071563"/>
            <a:chExt cx="336233" cy="628641"/>
          </a:xfrm>
        </p:grpSpPr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D139A99C-A53A-3B4F-9856-3189E834FAC6}"/>
                </a:ext>
              </a:extLst>
            </p:cNvPr>
            <p:cNvSpPr/>
            <p:nvPr/>
          </p:nvSpPr>
          <p:spPr>
            <a:xfrm rot="10800000">
              <a:off x="6372225" y="1071563"/>
              <a:ext cx="257175" cy="24288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5C47CA1-E3C5-9943-8407-8F235C2C1125}"/>
                </a:ext>
              </a:extLst>
            </p:cNvPr>
            <p:cNvSpPr/>
            <p:nvPr/>
          </p:nvSpPr>
          <p:spPr>
            <a:xfrm>
              <a:off x="6429374" y="1100131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AEDEA77-4A20-5046-A05E-EB200425FA53}"/>
                </a:ext>
              </a:extLst>
            </p:cNvPr>
            <p:cNvSpPr/>
            <p:nvPr/>
          </p:nvSpPr>
          <p:spPr>
            <a:xfrm>
              <a:off x="6496046" y="1095367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F7CCBDA-8795-8048-A699-3AFF01068397}"/>
                </a:ext>
              </a:extLst>
            </p:cNvPr>
            <p:cNvSpPr/>
            <p:nvPr/>
          </p:nvSpPr>
          <p:spPr>
            <a:xfrm>
              <a:off x="6403304" y="1319195"/>
              <a:ext cx="194790" cy="2619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E8F924D-A6A2-004B-AA2A-B89F6A2D4FA9}"/>
                </a:ext>
              </a:extLst>
            </p:cNvPr>
            <p:cNvSpPr/>
            <p:nvPr/>
          </p:nvSpPr>
          <p:spPr>
            <a:xfrm>
              <a:off x="6443662" y="1585904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812A42-FCF0-0142-806C-20E0D6ABA9DC}"/>
                </a:ext>
              </a:extLst>
            </p:cNvPr>
            <p:cNvSpPr/>
            <p:nvPr/>
          </p:nvSpPr>
          <p:spPr>
            <a:xfrm>
              <a:off x="6524622" y="1581140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297D56F-1206-9943-B76F-3B3536545C85}"/>
                </a:ext>
              </a:extLst>
            </p:cNvPr>
            <p:cNvSpPr/>
            <p:nvPr/>
          </p:nvSpPr>
          <p:spPr>
            <a:xfrm rot="19166270">
              <a:off x="6634158" y="1362058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EBFC16-6575-B741-B461-BF0BDA0ECEB4}"/>
                </a:ext>
              </a:extLst>
            </p:cNvPr>
            <p:cNvSpPr/>
            <p:nvPr/>
          </p:nvSpPr>
          <p:spPr>
            <a:xfrm rot="1493833">
              <a:off x="6343644" y="1371581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8D36935-885F-A74A-A65B-C0AC6AF1078A}"/>
              </a:ext>
            </a:extLst>
          </p:cNvPr>
          <p:cNvSpPr/>
          <p:nvPr/>
        </p:nvSpPr>
        <p:spPr>
          <a:xfrm>
            <a:off x="6567484" y="2000247"/>
            <a:ext cx="2205041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5CD767-BC8B-3A4B-9E40-74B4539B8643}"/>
              </a:ext>
            </a:extLst>
          </p:cNvPr>
          <p:cNvSpPr/>
          <p:nvPr/>
        </p:nvSpPr>
        <p:spPr>
          <a:xfrm flipV="1">
            <a:off x="6205531" y="3028948"/>
            <a:ext cx="1104907" cy="2381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12700" dist="88900" dir="5040000" sx="1000" sy="1000" algn="ctr" rotWithShape="0">
              <a:srgbClr val="000000">
                <a:alpha val="6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3D66D1-920E-6A4A-A813-1097AA989285}"/>
              </a:ext>
            </a:extLst>
          </p:cNvPr>
          <p:cNvSpPr/>
          <p:nvPr/>
        </p:nvSpPr>
        <p:spPr>
          <a:xfrm flipV="1">
            <a:off x="7869635" y="2985914"/>
            <a:ext cx="3883750" cy="2906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B3A495-805D-BA42-B415-75BE49EE8EC3}"/>
              </a:ext>
            </a:extLst>
          </p:cNvPr>
          <p:cNvSpPr/>
          <p:nvPr/>
        </p:nvSpPr>
        <p:spPr>
          <a:xfrm rot="5400000" flipV="1">
            <a:off x="7576499" y="3425669"/>
            <a:ext cx="897431" cy="2754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F92D17-E1F7-3043-B2C0-149DC382B879}"/>
              </a:ext>
            </a:extLst>
          </p:cNvPr>
          <p:cNvSpPr/>
          <p:nvPr/>
        </p:nvSpPr>
        <p:spPr>
          <a:xfrm rot="5400000" flipV="1">
            <a:off x="7292513" y="5084590"/>
            <a:ext cx="1481896" cy="299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B33E1C-AA1A-754E-A37E-06DBC4D56F55}"/>
              </a:ext>
            </a:extLst>
          </p:cNvPr>
          <p:cNvSpPr/>
          <p:nvPr/>
        </p:nvSpPr>
        <p:spPr>
          <a:xfrm flipV="1">
            <a:off x="8046248" y="5262092"/>
            <a:ext cx="672137" cy="274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87E835-2E95-3945-83A5-17EB01A1981B}"/>
              </a:ext>
            </a:extLst>
          </p:cNvPr>
          <p:cNvSpPr/>
          <p:nvPr/>
        </p:nvSpPr>
        <p:spPr>
          <a:xfrm flipV="1">
            <a:off x="9055904" y="5257325"/>
            <a:ext cx="680092" cy="274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513507-672A-D44E-A3F6-59307E35CB5E}"/>
              </a:ext>
            </a:extLst>
          </p:cNvPr>
          <p:cNvSpPr/>
          <p:nvPr/>
        </p:nvSpPr>
        <p:spPr>
          <a:xfrm flipV="1">
            <a:off x="10079848" y="5238269"/>
            <a:ext cx="704985" cy="2576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B98945C-3BA7-1641-B666-B0F0BE675911}"/>
              </a:ext>
            </a:extLst>
          </p:cNvPr>
          <p:cNvSpPr/>
          <p:nvPr/>
        </p:nvSpPr>
        <p:spPr>
          <a:xfrm rot="5400000" flipV="1">
            <a:off x="8713908" y="5473610"/>
            <a:ext cx="728758" cy="2743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7BB508D-DB60-F74A-B8C8-CC6B136C179A}"/>
              </a:ext>
            </a:extLst>
          </p:cNvPr>
          <p:cNvSpPr/>
          <p:nvPr/>
        </p:nvSpPr>
        <p:spPr>
          <a:xfrm rot="5400000" flipV="1">
            <a:off x="9739688" y="5456398"/>
            <a:ext cx="728755" cy="299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091DAAB-82CE-9C45-A518-B0CF10461F8A}"/>
              </a:ext>
            </a:extLst>
          </p:cNvPr>
          <p:cNvSpPr/>
          <p:nvPr/>
        </p:nvSpPr>
        <p:spPr>
          <a:xfrm flipV="1">
            <a:off x="11059360" y="5262081"/>
            <a:ext cx="704984" cy="2695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AE2B555-A771-614C-900C-BFC7877FED09}"/>
              </a:ext>
            </a:extLst>
          </p:cNvPr>
          <p:cNvSpPr/>
          <p:nvPr/>
        </p:nvSpPr>
        <p:spPr>
          <a:xfrm>
            <a:off x="8948742" y="4124333"/>
            <a:ext cx="2205041" cy="274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A58BC5-931B-1D46-84C2-816EA194AF6B}"/>
              </a:ext>
            </a:extLst>
          </p:cNvPr>
          <p:cNvSpPr/>
          <p:nvPr/>
        </p:nvSpPr>
        <p:spPr>
          <a:xfrm rot="5400000" flipV="1">
            <a:off x="6350254" y="4545403"/>
            <a:ext cx="1622109" cy="2789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39A6EA5-4F0E-804A-A99B-2466396E22DF}"/>
              </a:ext>
            </a:extLst>
          </p:cNvPr>
          <p:cNvSpPr/>
          <p:nvPr/>
        </p:nvSpPr>
        <p:spPr>
          <a:xfrm flipV="1">
            <a:off x="6184095" y="4828699"/>
            <a:ext cx="949183" cy="274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F4895FA-1D40-EE48-9600-2CBFDCC55CFC}"/>
              </a:ext>
            </a:extLst>
          </p:cNvPr>
          <p:cNvSpPr/>
          <p:nvPr/>
        </p:nvSpPr>
        <p:spPr>
          <a:xfrm rot="5400000" flipV="1">
            <a:off x="6971110" y="3284454"/>
            <a:ext cx="404335" cy="274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AE8BEA-47C6-A141-9A79-7B1A9564F727}"/>
              </a:ext>
            </a:extLst>
          </p:cNvPr>
          <p:cNvSpPr/>
          <p:nvPr/>
        </p:nvSpPr>
        <p:spPr>
          <a:xfrm rot="5400000" flipV="1">
            <a:off x="7033547" y="5653275"/>
            <a:ext cx="355659" cy="2743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671939-87FB-2343-9BD1-7F488F86F176}"/>
              </a:ext>
            </a:extLst>
          </p:cNvPr>
          <p:cNvSpPr txBox="1"/>
          <p:nvPr/>
        </p:nvSpPr>
        <p:spPr>
          <a:xfrm>
            <a:off x="9307368" y="1495417"/>
            <a:ext cx="1535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Restaurant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2606769-981D-FF45-AAB4-EC6F1213963C}"/>
              </a:ext>
            </a:extLst>
          </p:cNvPr>
          <p:cNvSpPr/>
          <p:nvPr/>
        </p:nvSpPr>
        <p:spPr>
          <a:xfrm>
            <a:off x="7373279" y="2343155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5D50402-B3D5-DD4D-96D2-378BCC25BD92}"/>
              </a:ext>
            </a:extLst>
          </p:cNvPr>
          <p:cNvSpPr/>
          <p:nvPr/>
        </p:nvSpPr>
        <p:spPr>
          <a:xfrm>
            <a:off x="7368513" y="2466979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3A5D9CE-5C4F-F345-B26E-F262B1AC2D01}"/>
              </a:ext>
            </a:extLst>
          </p:cNvPr>
          <p:cNvSpPr/>
          <p:nvPr/>
        </p:nvSpPr>
        <p:spPr>
          <a:xfrm>
            <a:off x="7378035" y="2590804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4EF55EF-C016-B34E-963E-1C27A3164E5D}"/>
              </a:ext>
            </a:extLst>
          </p:cNvPr>
          <p:cNvSpPr/>
          <p:nvPr/>
        </p:nvSpPr>
        <p:spPr>
          <a:xfrm>
            <a:off x="7373271" y="268605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8BA15FA-AE7D-2441-BE0D-FC8E086F21CA}"/>
              </a:ext>
            </a:extLst>
          </p:cNvPr>
          <p:cNvSpPr/>
          <p:nvPr/>
        </p:nvSpPr>
        <p:spPr>
          <a:xfrm>
            <a:off x="7382792" y="2809876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7564086-01B7-E042-BA43-9599D0666D4F}"/>
              </a:ext>
            </a:extLst>
          </p:cNvPr>
          <p:cNvSpPr/>
          <p:nvPr/>
        </p:nvSpPr>
        <p:spPr>
          <a:xfrm>
            <a:off x="7378024" y="291941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D11140C-59F6-8144-9ACE-53D577DD82B0}"/>
              </a:ext>
            </a:extLst>
          </p:cNvPr>
          <p:cNvSpPr/>
          <p:nvPr/>
        </p:nvSpPr>
        <p:spPr>
          <a:xfrm>
            <a:off x="7720920" y="291940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F7866B9-47D8-4A45-9C1D-984AAC3A59DD}"/>
              </a:ext>
            </a:extLst>
          </p:cNvPr>
          <p:cNvSpPr/>
          <p:nvPr/>
        </p:nvSpPr>
        <p:spPr>
          <a:xfrm>
            <a:off x="7716156" y="2800337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45723CF-3AAF-334A-B613-46476789C5FD}"/>
              </a:ext>
            </a:extLst>
          </p:cNvPr>
          <p:cNvSpPr/>
          <p:nvPr/>
        </p:nvSpPr>
        <p:spPr>
          <a:xfrm>
            <a:off x="7725678" y="2681270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343A211-EB3D-B648-A180-5C07DE83ACB8}"/>
              </a:ext>
            </a:extLst>
          </p:cNvPr>
          <p:cNvSpPr/>
          <p:nvPr/>
        </p:nvSpPr>
        <p:spPr>
          <a:xfrm>
            <a:off x="7735200" y="256220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A7342D4-888A-5047-BE5F-C3DFCEB2B374}"/>
              </a:ext>
            </a:extLst>
          </p:cNvPr>
          <p:cNvSpPr/>
          <p:nvPr/>
        </p:nvSpPr>
        <p:spPr>
          <a:xfrm>
            <a:off x="7730434" y="2457425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0021C9C-495E-E54F-A344-AE637C4E0D5E}"/>
              </a:ext>
            </a:extLst>
          </p:cNvPr>
          <p:cNvSpPr/>
          <p:nvPr/>
        </p:nvSpPr>
        <p:spPr>
          <a:xfrm>
            <a:off x="7725667" y="232407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8FF5B48-DAF2-D64F-A66D-0CAF642ABA91}"/>
              </a:ext>
            </a:extLst>
          </p:cNvPr>
          <p:cNvSpPr/>
          <p:nvPr/>
        </p:nvSpPr>
        <p:spPr>
          <a:xfrm>
            <a:off x="7606603" y="223358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D4ED4132-2BCA-334F-9FDF-1A28D8C2ED97}"/>
              </a:ext>
            </a:extLst>
          </p:cNvPr>
          <p:cNvSpPr/>
          <p:nvPr/>
        </p:nvSpPr>
        <p:spPr>
          <a:xfrm>
            <a:off x="7501825" y="2228817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7FBB319D-F11A-E242-8D7B-2D1F3B5A4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08" y="365125"/>
            <a:ext cx="5761817" cy="1325563"/>
          </a:xfrm>
        </p:spPr>
        <p:txBody>
          <a:bodyPr/>
          <a:lstStyle/>
          <a:p>
            <a:r>
              <a:rPr lang="en-US" dirty="0"/>
              <a:t>How can we help the robot?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103985BB-7DAA-1845-84F3-E72A69BFCB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n-US" dirty="0"/>
              <a:t>Option #2: the map tells the robot how wide it is.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5A31468-5335-7247-AE4B-FDC0AF1FFDB2}"/>
              </a:ext>
            </a:extLst>
          </p:cNvPr>
          <p:cNvSpPr/>
          <p:nvPr/>
        </p:nvSpPr>
        <p:spPr>
          <a:xfrm flipV="1">
            <a:off x="6215057" y="3102293"/>
            <a:ext cx="970611" cy="45719"/>
          </a:xfrm>
          <a:prstGeom prst="rect">
            <a:avLst/>
          </a:prstGeom>
          <a:effectLst>
            <a:outerShdw blurRad="12700" dist="88900" dir="5040000" sx="1000" sy="1000" algn="ctr" rotWithShape="0">
              <a:srgbClr val="000000">
                <a:alpha val="6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D774662-DFBB-A54E-A632-0CD6F8B686A3}"/>
              </a:ext>
            </a:extLst>
          </p:cNvPr>
          <p:cNvSpPr/>
          <p:nvPr/>
        </p:nvSpPr>
        <p:spPr>
          <a:xfrm flipV="1">
            <a:off x="7996235" y="3097530"/>
            <a:ext cx="376667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6B90EFB-9E5A-214C-92F2-9EC833528F17}"/>
              </a:ext>
            </a:extLst>
          </p:cNvPr>
          <p:cNvSpPr/>
          <p:nvPr/>
        </p:nvSpPr>
        <p:spPr>
          <a:xfrm rot="5400000" flipV="1">
            <a:off x="7646196" y="3476147"/>
            <a:ext cx="749622" cy="45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A622DCA-9747-AB4C-96A9-A0D09C641005}"/>
              </a:ext>
            </a:extLst>
          </p:cNvPr>
          <p:cNvSpPr/>
          <p:nvPr/>
        </p:nvSpPr>
        <p:spPr>
          <a:xfrm rot="5400000" flipV="1">
            <a:off x="7358490" y="5289765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7F9779F-9F74-EC45-BE43-F86891258E75}"/>
              </a:ext>
            </a:extLst>
          </p:cNvPr>
          <p:cNvSpPr/>
          <p:nvPr/>
        </p:nvSpPr>
        <p:spPr>
          <a:xfrm flipV="1">
            <a:off x="8055774" y="5371631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CF564F7-983B-2E47-B66C-5DBE2ED085E6}"/>
              </a:ext>
            </a:extLst>
          </p:cNvPr>
          <p:cNvSpPr/>
          <p:nvPr/>
        </p:nvSpPr>
        <p:spPr>
          <a:xfrm flipV="1">
            <a:off x="9065430" y="5366863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2464D2D-1FD2-A643-BD27-B1F476C9289A}"/>
              </a:ext>
            </a:extLst>
          </p:cNvPr>
          <p:cNvSpPr/>
          <p:nvPr/>
        </p:nvSpPr>
        <p:spPr>
          <a:xfrm flipV="1">
            <a:off x="10075086" y="5347809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CF7D903-8A72-B849-AC67-47DC13075722}"/>
              </a:ext>
            </a:extLst>
          </p:cNvPr>
          <p:cNvSpPr/>
          <p:nvPr/>
        </p:nvSpPr>
        <p:spPr>
          <a:xfrm rot="5400000" flipV="1">
            <a:off x="8791054" y="5665056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E097915-5C1E-4B40-8821-6D162550DD0B}"/>
              </a:ext>
            </a:extLst>
          </p:cNvPr>
          <p:cNvSpPr/>
          <p:nvPr/>
        </p:nvSpPr>
        <p:spPr>
          <a:xfrm rot="5400000" flipV="1">
            <a:off x="9814995" y="5660292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B876C04-F62F-0D4E-8091-8DA84DE9966A}"/>
              </a:ext>
            </a:extLst>
          </p:cNvPr>
          <p:cNvSpPr/>
          <p:nvPr/>
        </p:nvSpPr>
        <p:spPr>
          <a:xfrm flipV="1">
            <a:off x="11184752" y="5371620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BA39F99-BB1D-F543-99F5-BEA8025B6C6E}"/>
              </a:ext>
            </a:extLst>
          </p:cNvPr>
          <p:cNvSpPr/>
          <p:nvPr/>
        </p:nvSpPr>
        <p:spPr>
          <a:xfrm>
            <a:off x="8958268" y="4133857"/>
            <a:ext cx="2205041" cy="593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Food Prep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CCFD762-7239-F440-BAFD-005767120505}"/>
              </a:ext>
            </a:extLst>
          </p:cNvPr>
          <p:cNvSpPr/>
          <p:nvPr/>
        </p:nvSpPr>
        <p:spPr>
          <a:xfrm rot="5400000" flipV="1">
            <a:off x="6496473" y="4684919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5531315-2D55-4644-988E-6C949D14AC84}"/>
              </a:ext>
            </a:extLst>
          </p:cNvPr>
          <p:cNvSpPr/>
          <p:nvPr/>
        </p:nvSpPr>
        <p:spPr>
          <a:xfrm flipV="1">
            <a:off x="6193621" y="4938237"/>
            <a:ext cx="949183" cy="45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1F94F3F-7905-8746-BA5A-CF075E30853D}"/>
              </a:ext>
            </a:extLst>
          </p:cNvPr>
          <p:cNvSpPr/>
          <p:nvPr/>
        </p:nvSpPr>
        <p:spPr>
          <a:xfrm rot="5400000" flipV="1">
            <a:off x="6966346" y="3293976"/>
            <a:ext cx="40433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7AC3858-91BB-B241-B6F2-A7566E4BCE44}"/>
              </a:ext>
            </a:extLst>
          </p:cNvPr>
          <p:cNvSpPr/>
          <p:nvPr/>
        </p:nvSpPr>
        <p:spPr>
          <a:xfrm rot="5400000" flipV="1">
            <a:off x="7078025" y="5840630"/>
            <a:ext cx="22859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42EA310-5A40-D841-9596-F634AFC8FF5E}"/>
              </a:ext>
            </a:extLst>
          </p:cNvPr>
          <p:cNvSpPr txBox="1"/>
          <p:nvPr/>
        </p:nvSpPr>
        <p:spPr>
          <a:xfrm>
            <a:off x="9164494" y="3438524"/>
            <a:ext cx="1121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Kitchen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4A34F44-204F-D647-87C5-E0CF282286B9}"/>
              </a:ext>
            </a:extLst>
          </p:cNvPr>
          <p:cNvSpPr txBox="1"/>
          <p:nvPr/>
        </p:nvSpPr>
        <p:spPr>
          <a:xfrm>
            <a:off x="10426565" y="5457834"/>
            <a:ext cx="1110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Freezer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FDB97A5-3AEE-EF4C-828A-658921FB172C}"/>
              </a:ext>
            </a:extLst>
          </p:cNvPr>
          <p:cNvSpPr txBox="1"/>
          <p:nvPr/>
        </p:nvSpPr>
        <p:spPr>
          <a:xfrm>
            <a:off x="9121628" y="5495930"/>
            <a:ext cx="99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Pantry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2AB750F-34E2-714B-80B7-363CA37E4203}"/>
              </a:ext>
            </a:extLst>
          </p:cNvPr>
          <p:cNvSpPr txBox="1"/>
          <p:nvPr/>
        </p:nvSpPr>
        <p:spPr>
          <a:xfrm rot="5400000">
            <a:off x="5945029" y="3848102"/>
            <a:ext cx="1528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Stockroom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3CDB9A85-05A2-184E-950C-B85D8AEEC46C}"/>
              </a:ext>
            </a:extLst>
          </p:cNvPr>
          <p:cNvSpPr/>
          <p:nvPr/>
        </p:nvSpPr>
        <p:spPr>
          <a:xfrm>
            <a:off x="7387550" y="2928936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4055E9F2-8A57-7E45-9C75-A2F2FECBD4C5}"/>
              </a:ext>
            </a:extLst>
          </p:cNvPr>
          <p:cNvSpPr/>
          <p:nvPr/>
        </p:nvSpPr>
        <p:spPr>
          <a:xfrm>
            <a:off x="7497086" y="303847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9A6064DA-DDA5-4045-A84D-D48ADF1376A7}"/>
              </a:ext>
            </a:extLst>
          </p:cNvPr>
          <p:cNvSpPr/>
          <p:nvPr/>
        </p:nvSpPr>
        <p:spPr>
          <a:xfrm>
            <a:off x="7620910" y="3047994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F020813-DF0F-C64F-80CF-B9A272868EAB}"/>
              </a:ext>
            </a:extLst>
          </p:cNvPr>
          <p:cNvSpPr/>
          <p:nvPr/>
        </p:nvSpPr>
        <p:spPr>
          <a:xfrm>
            <a:off x="7730446" y="2928927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311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4C9FE0-D425-5649-8129-D4F959F6D370}"/>
              </a:ext>
            </a:extLst>
          </p:cNvPr>
          <p:cNvSpPr/>
          <p:nvPr/>
        </p:nvSpPr>
        <p:spPr>
          <a:xfrm>
            <a:off x="6177776" y="914400"/>
            <a:ext cx="5575609" cy="5062654"/>
          </a:xfrm>
          <a:prstGeom prst="rect">
            <a:avLst/>
          </a:prstGeom>
          <a:pattFill prst="lgGrid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90E318-7A30-CF40-A414-7102EE1B991C}"/>
              </a:ext>
            </a:extLst>
          </p:cNvPr>
          <p:cNvGrpSpPr/>
          <p:nvPr/>
        </p:nvGrpSpPr>
        <p:grpSpPr>
          <a:xfrm>
            <a:off x="7458070" y="2343157"/>
            <a:ext cx="336233" cy="628641"/>
            <a:chOff x="6343644" y="1071563"/>
            <a:chExt cx="336233" cy="628641"/>
          </a:xfrm>
        </p:grpSpPr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D139A99C-A53A-3B4F-9856-3189E834FAC6}"/>
                </a:ext>
              </a:extLst>
            </p:cNvPr>
            <p:cNvSpPr/>
            <p:nvPr/>
          </p:nvSpPr>
          <p:spPr>
            <a:xfrm rot="10800000">
              <a:off x="6372225" y="1071563"/>
              <a:ext cx="257175" cy="24288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5C47CA1-E3C5-9943-8407-8F235C2C1125}"/>
                </a:ext>
              </a:extLst>
            </p:cNvPr>
            <p:cNvSpPr/>
            <p:nvPr/>
          </p:nvSpPr>
          <p:spPr>
            <a:xfrm>
              <a:off x="6429374" y="1100131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AEDEA77-4A20-5046-A05E-EB200425FA53}"/>
                </a:ext>
              </a:extLst>
            </p:cNvPr>
            <p:cNvSpPr/>
            <p:nvPr/>
          </p:nvSpPr>
          <p:spPr>
            <a:xfrm>
              <a:off x="6496046" y="1095367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F7CCBDA-8795-8048-A699-3AFF01068397}"/>
                </a:ext>
              </a:extLst>
            </p:cNvPr>
            <p:cNvSpPr/>
            <p:nvPr/>
          </p:nvSpPr>
          <p:spPr>
            <a:xfrm>
              <a:off x="6403304" y="1319195"/>
              <a:ext cx="194790" cy="2619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E8F924D-A6A2-004B-AA2A-B89F6A2D4FA9}"/>
                </a:ext>
              </a:extLst>
            </p:cNvPr>
            <p:cNvSpPr/>
            <p:nvPr/>
          </p:nvSpPr>
          <p:spPr>
            <a:xfrm>
              <a:off x="6443662" y="1585904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812A42-FCF0-0142-806C-20E0D6ABA9DC}"/>
                </a:ext>
              </a:extLst>
            </p:cNvPr>
            <p:cNvSpPr/>
            <p:nvPr/>
          </p:nvSpPr>
          <p:spPr>
            <a:xfrm>
              <a:off x="6524622" y="1581140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297D56F-1206-9943-B76F-3B3536545C85}"/>
                </a:ext>
              </a:extLst>
            </p:cNvPr>
            <p:cNvSpPr/>
            <p:nvPr/>
          </p:nvSpPr>
          <p:spPr>
            <a:xfrm rot="19166270">
              <a:off x="6634158" y="1362058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EBFC16-6575-B741-B461-BF0BDA0ECEB4}"/>
                </a:ext>
              </a:extLst>
            </p:cNvPr>
            <p:cNvSpPr/>
            <p:nvPr/>
          </p:nvSpPr>
          <p:spPr>
            <a:xfrm rot="1493833">
              <a:off x="6343644" y="1371581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8D36935-885F-A74A-A65B-C0AC6AF1078A}"/>
              </a:ext>
            </a:extLst>
          </p:cNvPr>
          <p:cNvSpPr/>
          <p:nvPr/>
        </p:nvSpPr>
        <p:spPr>
          <a:xfrm>
            <a:off x="6567484" y="2000247"/>
            <a:ext cx="2205041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5CD767-BC8B-3A4B-9E40-74B4539B8643}"/>
              </a:ext>
            </a:extLst>
          </p:cNvPr>
          <p:cNvSpPr/>
          <p:nvPr/>
        </p:nvSpPr>
        <p:spPr>
          <a:xfrm flipV="1">
            <a:off x="6205531" y="3028948"/>
            <a:ext cx="1104907" cy="2381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12700" dist="88900" dir="5040000" sx="1000" sy="1000" algn="ctr" rotWithShape="0">
              <a:srgbClr val="000000">
                <a:alpha val="6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3D66D1-920E-6A4A-A813-1097AA989285}"/>
              </a:ext>
            </a:extLst>
          </p:cNvPr>
          <p:cNvSpPr/>
          <p:nvPr/>
        </p:nvSpPr>
        <p:spPr>
          <a:xfrm flipV="1">
            <a:off x="7869635" y="2985914"/>
            <a:ext cx="3883750" cy="2906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B3A495-805D-BA42-B415-75BE49EE8EC3}"/>
              </a:ext>
            </a:extLst>
          </p:cNvPr>
          <p:cNvSpPr/>
          <p:nvPr/>
        </p:nvSpPr>
        <p:spPr>
          <a:xfrm rot="5400000" flipV="1">
            <a:off x="7576499" y="3425669"/>
            <a:ext cx="897431" cy="2754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F92D17-E1F7-3043-B2C0-149DC382B879}"/>
              </a:ext>
            </a:extLst>
          </p:cNvPr>
          <p:cNvSpPr/>
          <p:nvPr/>
        </p:nvSpPr>
        <p:spPr>
          <a:xfrm rot="5400000" flipV="1">
            <a:off x="7292513" y="5084590"/>
            <a:ext cx="1481896" cy="299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B33E1C-AA1A-754E-A37E-06DBC4D56F55}"/>
              </a:ext>
            </a:extLst>
          </p:cNvPr>
          <p:cNvSpPr/>
          <p:nvPr/>
        </p:nvSpPr>
        <p:spPr>
          <a:xfrm flipV="1">
            <a:off x="8046248" y="5262092"/>
            <a:ext cx="672137" cy="274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87E835-2E95-3945-83A5-17EB01A1981B}"/>
              </a:ext>
            </a:extLst>
          </p:cNvPr>
          <p:cNvSpPr/>
          <p:nvPr/>
        </p:nvSpPr>
        <p:spPr>
          <a:xfrm flipV="1">
            <a:off x="9055904" y="5257325"/>
            <a:ext cx="680092" cy="274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513507-672A-D44E-A3F6-59307E35CB5E}"/>
              </a:ext>
            </a:extLst>
          </p:cNvPr>
          <p:cNvSpPr/>
          <p:nvPr/>
        </p:nvSpPr>
        <p:spPr>
          <a:xfrm flipV="1">
            <a:off x="10079848" y="5238269"/>
            <a:ext cx="704985" cy="2576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B98945C-3BA7-1641-B666-B0F0BE675911}"/>
              </a:ext>
            </a:extLst>
          </p:cNvPr>
          <p:cNvSpPr/>
          <p:nvPr/>
        </p:nvSpPr>
        <p:spPr>
          <a:xfrm rot="5400000" flipV="1">
            <a:off x="8713908" y="5473610"/>
            <a:ext cx="728758" cy="2743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7BB508D-DB60-F74A-B8C8-CC6B136C179A}"/>
              </a:ext>
            </a:extLst>
          </p:cNvPr>
          <p:cNvSpPr/>
          <p:nvPr/>
        </p:nvSpPr>
        <p:spPr>
          <a:xfrm rot="5400000" flipV="1">
            <a:off x="9739688" y="5456398"/>
            <a:ext cx="728755" cy="299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091DAAB-82CE-9C45-A518-B0CF10461F8A}"/>
              </a:ext>
            </a:extLst>
          </p:cNvPr>
          <p:cNvSpPr/>
          <p:nvPr/>
        </p:nvSpPr>
        <p:spPr>
          <a:xfrm flipV="1">
            <a:off x="11059360" y="5262081"/>
            <a:ext cx="704984" cy="2695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AE2B555-A771-614C-900C-BFC7877FED09}"/>
              </a:ext>
            </a:extLst>
          </p:cNvPr>
          <p:cNvSpPr/>
          <p:nvPr/>
        </p:nvSpPr>
        <p:spPr>
          <a:xfrm>
            <a:off x="8948742" y="4124333"/>
            <a:ext cx="2205041" cy="274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A58BC5-931B-1D46-84C2-816EA194AF6B}"/>
              </a:ext>
            </a:extLst>
          </p:cNvPr>
          <p:cNvSpPr/>
          <p:nvPr/>
        </p:nvSpPr>
        <p:spPr>
          <a:xfrm rot="5400000" flipV="1">
            <a:off x="6350254" y="4545403"/>
            <a:ext cx="1622109" cy="2789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39A6EA5-4F0E-804A-A99B-2466396E22DF}"/>
              </a:ext>
            </a:extLst>
          </p:cNvPr>
          <p:cNvSpPr/>
          <p:nvPr/>
        </p:nvSpPr>
        <p:spPr>
          <a:xfrm flipV="1">
            <a:off x="6184095" y="4828699"/>
            <a:ext cx="949183" cy="274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F4895FA-1D40-EE48-9600-2CBFDCC55CFC}"/>
              </a:ext>
            </a:extLst>
          </p:cNvPr>
          <p:cNvSpPr/>
          <p:nvPr/>
        </p:nvSpPr>
        <p:spPr>
          <a:xfrm rot="5400000" flipV="1">
            <a:off x="6971110" y="3284454"/>
            <a:ext cx="404335" cy="274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AE8BEA-47C6-A141-9A79-7B1A9564F727}"/>
              </a:ext>
            </a:extLst>
          </p:cNvPr>
          <p:cNvSpPr/>
          <p:nvPr/>
        </p:nvSpPr>
        <p:spPr>
          <a:xfrm rot="5400000" flipV="1">
            <a:off x="7033547" y="5653275"/>
            <a:ext cx="355659" cy="2743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671939-87FB-2343-9BD1-7F488F86F176}"/>
              </a:ext>
            </a:extLst>
          </p:cNvPr>
          <p:cNvSpPr txBox="1"/>
          <p:nvPr/>
        </p:nvSpPr>
        <p:spPr>
          <a:xfrm>
            <a:off x="9307368" y="1495417"/>
            <a:ext cx="1535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Restaurant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2606769-981D-FF45-AAB4-EC6F1213963C}"/>
              </a:ext>
            </a:extLst>
          </p:cNvPr>
          <p:cNvSpPr/>
          <p:nvPr/>
        </p:nvSpPr>
        <p:spPr>
          <a:xfrm>
            <a:off x="7373279" y="2343155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5D50402-B3D5-DD4D-96D2-378BCC25BD92}"/>
              </a:ext>
            </a:extLst>
          </p:cNvPr>
          <p:cNvSpPr/>
          <p:nvPr/>
        </p:nvSpPr>
        <p:spPr>
          <a:xfrm>
            <a:off x="7368513" y="2466979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3A5D9CE-5C4F-F345-B26E-F262B1AC2D01}"/>
              </a:ext>
            </a:extLst>
          </p:cNvPr>
          <p:cNvSpPr/>
          <p:nvPr/>
        </p:nvSpPr>
        <p:spPr>
          <a:xfrm>
            <a:off x="7378035" y="2590804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4EF55EF-C016-B34E-963E-1C27A3164E5D}"/>
              </a:ext>
            </a:extLst>
          </p:cNvPr>
          <p:cNvSpPr/>
          <p:nvPr/>
        </p:nvSpPr>
        <p:spPr>
          <a:xfrm>
            <a:off x="7373271" y="268605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8BA15FA-AE7D-2441-BE0D-FC8E086F21CA}"/>
              </a:ext>
            </a:extLst>
          </p:cNvPr>
          <p:cNvSpPr/>
          <p:nvPr/>
        </p:nvSpPr>
        <p:spPr>
          <a:xfrm>
            <a:off x="7382792" y="2809876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7564086-01B7-E042-BA43-9599D0666D4F}"/>
              </a:ext>
            </a:extLst>
          </p:cNvPr>
          <p:cNvSpPr/>
          <p:nvPr/>
        </p:nvSpPr>
        <p:spPr>
          <a:xfrm>
            <a:off x="7378024" y="291941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D11140C-59F6-8144-9ACE-53D577DD82B0}"/>
              </a:ext>
            </a:extLst>
          </p:cNvPr>
          <p:cNvSpPr/>
          <p:nvPr/>
        </p:nvSpPr>
        <p:spPr>
          <a:xfrm>
            <a:off x="7720920" y="291940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F7866B9-47D8-4A45-9C1D-984AAC3A59DD}"/>
              </a:ext>
            </a:extLst>
          </p:cNvPr>
          <p:cNvSpPr/>
          <p:nvPr/>
        </p:nvSpPr>
        <p:spPr>
          <a:xfrm>
            <a:off x="7716156" y="2800337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45723CF-3AAF-334A-B613-46476789C5FD}"/>
              </a:ext>
            </a:extLst>
          </p:cNvPr>
          <p:cNvSpPr/>
          <p:nvPr/>
        </p:nvSpPr>
        <p:spPr>
          <a:xfrm>
            <a:off x="7725678" y="2681270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343A211-EB3D-B648-A180-5C07DE83ACB8}"/>
              </a:ext>
            </a:extLst>
          </p:cNvPr>
          <p:cNvSpPr/>
          <p:nvPr/>
        </p:nvSpPr>
        <p:spPr>
          <a:xfrm>
            <a:off x="7735200" y="256220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A7342D4-888A-5047-BE5F-C3DFCEB2B374}"/>
              </a:ext>
            </a:extLst>
          </p:cNvPr>
          <p:cNvSpPr/>
          <p:nvPr/>
        </p:nvSpPr>
        <p:spPr>
          <a:xfrm>
            <a:off x="7730434" y="2457425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0021C9C-495E-E54F-A344-AE637C4E0D5E}"/>
              </a:ext>
            </a:extLst>
          </p:cNvPr>
          <p:cNvSpPr/>
          <p:nvPr/>
        </p:nvSpPr>
        <p:spPr>
          <a:xfrm>
            <a:off x="7725667" y="232407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8FF5B48-DAF2-D64F-A66D-0CAF642ABA91}"/>
              </a:ext>
            </a:extLst>
          </p:cNvPr>
          <p:cNvSpPr/>
          <p:nvPr/>
        </p:nvSpPr>
        <p:spPr>
          <a:xfrm>
            <a:off x="7606603" y="223358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D4ED4132-2BCA-334F-9FDF-1A28D8C2ED97}"/>
              </a:ext>
            </a:extLst>
          </p:cNvPr>
          <p:cNvSpPr/>
          <p:nvPr/>
        </p:nvSpPr>
        <p:spPr>
          <a:xfrm>
            <a:off x="7501825" y="2228817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7FBB319D-F11A-E242-8D7B-2D1F3B5A4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08" y="365125"/>
            <a:ext cx="5761817" cy="1325563"/>
          </a:xfrm>
        </p:spPr>
        <p:txBody>
          <a:bodyPr/>
          <a:lstStyle/>
          <a:p>
            <a:r>
              <a:rPr lang="en-US" dirty="0"/>
              <a:t>How can we help the robot?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103985BB-7DAA-1845-84F3-E72A69BFCB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n-US" dirty="0"/>
              <a:t>Option #2: the map tells the robot how wide it is.</a:t>
            </a:r>
          </a:p>
          <a:p>
            <a:r>
              <a:rPr lang="en-US" dirty="0"/>
              <a:t>Now, any optimal path that the robot finds is a path that it can actually use.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5A31468-5335-7247-AE4B-FDC0AF1FFDB2}"/>
              </a:ext>
            </a:extLst>
          </p:cNvPr>
          <p:cNvSpPr/>
          <p:nvPr/>
        </p:nvSpPr>
        <p:spPr>
          <a:xfrm flipV="1">
            <a:off x="6215057" y="3102293"/>
            <a:ext cx="970611" cy="45719"/>
          </a:xfrm>
          <a:prstGeom prst="rect">
            <a:avLst/>
          </a:prstGeom>
          <a:effectLst>
            <a:outerShdw blurRad="12700" dist="88900" dir="5040000" sx="1000" sy="1000" algn="ctr" rotWithShape="0">
              <a:srgbClr val="000000">
                <a:alpha val="6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D774662-DFBB-A54E-A632-0CD6F8B686A3}"/>
              </a:ext>
            </a:extLst>
          </p:cNvPr>
          <p:cNvSpPr/>
          <p:nvPr/>
        </p:nvSpPr>
        <p:spPr>
          <a:xfrm flipV="1">
            <a:off x="7996235" y="3097530"/>
            <a:ext cx="376667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6B90EFB-9E5A-214C-92F2-9EC833528F17}"/>
              </a:ext>
            </a:extLst>
          </p:cNvPr>
          <p:cNvSpPr/>
          <p:nvPr/>
        </p:nvSpPr>
        <p:spPr>
          <a:xfrm rot="5400000" flipV="1">
            <a:off x="7646196" y="3476147"/>
            <a:ext cx="749622" cy="45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A622DCA-9747-AB4C-96A9-A0D09C641005}"/>
              </a:ext>
            </a:extLst>
          </p:cNvPr>
          <p:cNvSpPr/>
          <p:nvPr/>
        </p:nvSpPr>
        <p:spPr>
          <a:xfrm rot="5400000" flipV="1">
            <a:off x="7358490" y="5289765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7F9779F-9F74-EC45-BE43-F86891258E75}"/>
              </a:ext>
            </a:extLst>
          </p:cNvPr>
          <p:cNvSpPr/>
          <p:nvPr/>
        </p:nvSpPr>
        <p:spPr>
          <a:xfrm flipV="1">
            <a:off x="8055774" y="5371631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CF564F7-983B-2E47-B66C-5DBE2ED085E6}"/>
              </a:ext>
            </a:extLst>
          </p:cNvPr>
          <p:cNvSpPr/>
          <p:nvPr/>
        </p:nvSpPr>
        <p:spPr>
          <a:xfrm flipV="1">
            <a:off x="9065430" y="5366863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2464D2D-1FD2-A643-BD27-B1F476C9289A}"/>
              </a:ext>
            </a:extLst>
          </p:cNvPr>
          <p:cNvSpPr/>
          <p:nvPr/>
        </p:nvSpPr>
        <p:spPr>
          <a:xfrm flipV="1">
            <a:off x="10075086" y="5347809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CF7D903-8A72-B849-AC67-47DC13075722}"/>
              </a:ext>
            </a:extLst>
          </p:cNvPr>
          <p:cNvSpPr/>
          <p:nvPr/>
        </p:nvSpPr>
        <p:spPr>
          <a:xfrm rot="5400000" flipV="1">
            <a:off x="8791054" y="5665056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E097915-5C1E-4B40-8821-6D162550DD0B}"/>
              </a:ext>
            </a:extLst>
          </p:cNvPr>
          <p:cNvSpPr/>
          <p:nvPr/>
        </p:nvSpPr>
        <p:spPr>
          <a:xfrm rot="5400000" flipV="1">
            <a:off x="9814995" y="5660292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B876C04-F62F-0D4E-8091-8DA84DE9966A}"/>
              </a:ext>
            </a:extLst>
          </p:cNvPr>
          <p:cNvSpPr/>
          <p:nvPr/>
        </p:nvSpPr>
        <p:spPr>
          <a:xfrm flipV="1">
            <a:off x="11184752" y="5371620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BA39F99-BB1D-F543-99F5-BEA8025B6C6E}"/>
              </a:ext>
            </a:extLst>
          </p:cNvPr>
          <p:cNvSpPr/>
          <p:nvPr/>
        </p:nvSpPr>
        <p:spPr>
          <a:xfrm>
            <a:off x="8958268" y="4133857"/>
            <a:ext cx="2205041" cy="593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Food Prep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CCFD762-7239-F440-BAFD-005767120505}"/>
              </a:ext>
            </a:extLst>
          </p:cNvPr>
          <p:cNvSpPr/>
          <p:nvPr/>
        </p:nvSpPr>
        <p:spPr>
          <a:xfrm rot="5400000" flipV="1">
            <a:off x="6496473" y="4684919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5531315-2D55-4644-988E-6C949D14AC84}"/>
              </a:ext>
            </a:extLst>
          </p:cNvPr>
          <p:cNvSpPr/>
          <p:nvPr/>
        </p:nvSpPr>
        <p:spPr>
          <a:xfrm flipV="1">
            <a:off x="6193621" y="4938237"/>
            <a:ext cx="949183" cy="45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1F94F3F-7905-8746-BA5A-CF075E30853D}"/>
              </a:ext>
            </a:extLst>
          </p:cNvPr>
          <p:cNvSpPr/>
          <p:nvPr/>
        </p:nvSpPr>
        <p:spPr>
          <a:xfrm rot="5400000" flipV="1">
            <a:off x="6966346" y="3293976"/>
            <a:ext cx="40433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7AC3858-91BB-B241-B6F2-A7566E4BCE44}"/>
              </a:ext>
            </a:extLst>
          </p:cNvPr>
          <p:cNvSpPr/>
          <p:nvPr/>
        </p:nvSpPr>
        <p:spPr>
          <a:xfrm rot="5400000" flipV="1">
            <a:off x="7078025" y="5840630"/>
            <a:ext cx="22859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42EA310-5A40-D841-9596-F634AFC8FF5E}"/>
              </a:ext>
            </a:extLst>
          </p:cNvPr>
          <p:cNvSpPr txBox="1"/>
          <p:nvPr/>
        </p:nvSpPr>
        <p:spPr>
          <a:xfrm>
            <a:off x="9164494" y="3438524"/>
            <a:ext cx="1121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Kitchen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4A34F44-204F-D647-87C5-E0CF282286B9}"/>
              </a:ext>
            </a:extLst>
          </p:cNvPr>
          <p:cNvSpPr txBox="1"/>
          <p:nvPr/>
        </p:nvSpPr>
        <p:spPr>
          <a:xfrm>
            <a:off x="10426565" y="5457834"/>
            <a:ext cx="1110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Freezer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FDB97A5-3AEE-EF4C-828A-658921FB172C}"/>
              </a:ext>
            </a:extLst>
          </p:cNvPr>
          <p:cNvSpPr txBox="1"/>
          <p:nvPr/>
        </p:nvSpPr>
        <p:spPr>
          <a:xfrm>
            <a:off x="9121628" y="5495930"/>
            <a:ext cx="99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Pantry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2AB750F-34E2-714B-80B7-363CA37E4203}"/>
              </a:ext>
            </a:extLst>
          </p:cNvPr>
          <p:cNvSpPr txBox="1"/>
          <p:nvPr/>
        </p:nvSpPr>
        <p:spPr>
          <a:xfrm rot="5400000">
            <a:off x="5945029" y="3848102"/>
            <a:ext cx="1528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Stockroom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3CDB9A85-05A2-184E-950C-B85D8AEEC46C}"/>
              </a:ext>
            </a:extLst>
          </p:cNvPr>
          <p:cNvSpPr/>
          <p:nvPr/>
        </p:nvSpPr>
        <p:spPr>
          <a:xfrm>
            <a:off x="7387550" y="2928936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4055E9F2-8A57-7E45-9C75-A2F2FECBD4C5}"/>
              </a:ext>
            </a:extLst>
          </p:cNvPr>
          <p:cNvSpPr/>
          <p:nvPr/>
        </p:nvSpPr>
        <p:spPr>
          <a:xfrm>
            <a:off x="7497086" y="303847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9A6064DA-DDA5-4045-A84D-D48ADF1376A7}"/>
              </a:ext>
            </a:extLst>
          </p:cNvPr>
          <p:cNvSpPr/>
          <p:nvPr/>
        </p:nvSpPr>
        <p:spPr>
          <a:xfrm>
            <a:off x="7620910" y="3047994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F020813-DF0F-C64F-80CF-B9A272868EAB}"/>
              </a:ext>
            </a:extLst>
          </p:cNvPr>
          <p:cNvSpPr/>
          <p:nvPr/>
        </p:nvSpPr>
        <p:spPr>
          <a:xfrm>
            <a:off x="7730446" y="2928927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0A7A9762-11E0-EF4E-8D24-78CBCE57FFE0}"/>
              </a:ext>
            </a:extLst>
          </p:cNvPr>
          <p:cNvSpPr/>
          <p:nvPr/>
        </p:nvSpPr>
        <p:spPr>
          <a:xfrm>
            <a:off x="7035112" y="3705239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6D07E86-33A5-5D40-90E4-94F04F6FC93C}"/>
              </a:ext>
            </a:extLst>
          </p:cNvPr>
          <p:cNvSpPr/>
          <p:nvPr/>
        </p:nvSpPr>
        <p:spPr>
          <a:xfrm>
            <a:off x="7158936" y="3700473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B41747CB-E85F-384D-9B66-639860CF7F18}"/>
              </a:ext>
            </a:extLst>
          </p:cNvPr>
          <p:cNvSpPr/>
          <p:nvPr/>
        </p:nvSpPr>
        <p:spPr>
          <a:xfrm>
            <a:off x="7268472" y="3709995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3D66B69-2E15-7248-A90D-A1706735B198}"/>
              </a:ext>
            </a:extLst>
          </p:cNvPr>
          <p:cNvSpPr/>
          <p:nvPr/>
        </p:nvSpPr>
        <p:spPr>
          <a:xfrm>
            <a:off x="7406585" y="3705229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66A314E3-5CC0-A442-A982-4DDBBE78AB58}"/>
              </a:ext>
            </a:extLst>
          </p:cNvPr>
          <p:cNvSpPr/>
          <p:nvPr/>
        </p:nvSpPr>
        <p:spPr>
          <a:xfrm>
            <a:off x="7401820" y="3571877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94D58458-8A18-2D4A-AC85-B4E00AF4A1F8}"/>
              </a:ext>
            </a:extLst>
          </p:cNvPr>
          <p:cNvSpPr/>
          <p:nvPr/>
        </p:nvSpPr>
        <p:spPr>
          <a:xfrm>
            <a:off x="7397054" y="3481386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DBB2CA0C-CDBC-4F48-8102-866F616625A9}"/>
              </a:ext>
            </a:extLst>
          </p:cNvPr>
          <p:cNvSpPr/>
          <p:nvPr/>
        </p:nvSpPr>
        <p:spPr>
          <a:xfrm>
            <a:off x="7406578" y="3362320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B8234AE1-49D9-514B-9140-48AAE8874116}"/>
              </a:ext>
            </a:extLst>
          </p:cNvPr>
          <p:cNvSpPr/>
          <p:nvPr/>
        </p:nvSpPr>
        <p:spPr>
          <a:xfrm>
            <a:off x="7487540" y="3357555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274F10A9-CC21-AA46-8A27-ADFDF4B9A25C}"/>
              </a:ext>
            </a:extLst>
          </p:cNvPr>
          <p:cNvSpPr/>
          <p:nvPr/>
        </p:nvSpPr>
        <p:spPr>
          <a:xfrm>
            <a:off x="7482775" y="3267064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346A6D75-29A2-564D-9B62-99D9AFA9604D}"/>
              </a:ext>
            </a:extLst>
          </p:cNvPr>
          <p:cNvSpPr/>
          <p:nvPr/>
        </p:nvSpPr>
        <p:spPr>
          <a:xfrm>
            <a:off x="7492299" y="3147997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EE215D2E-6DD1-204A-88C9-A98F25F2444E}"/>
              </a:ext>
            </a:extLst>
          </p:cNvPr>
          <p:cNvCxnSpPr>
            <a:cxnSpLocks/>
          </p:cNvCxnSpPr>
          <p:nvPr/>
        </p:nvCxnSpPr>
        <p:spPr>
          <a:xfrm flipH="1">
            <a:off x="6930359" y="3756573"/>
            <a:ext cx="434190" cy="100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2185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4C9FE0-D425-5649-8129-D4F959F6D370}"/>
              </a:ext>
            </a:extLst>
          </p:cNvPr>
          <p:cNvSpPr/>
          <p:nvPr/>
        </p:nvSpPr>
        <p:spPr>
          <a:xfrm>
            <a:off x="6177776" y="914400"/>
            <a:ext cx="5575609" cy="5062654"/>
          </a:xfrm>
          <a:prstGeom prst="rect">
            <a:avLst/>
          </a:prstGeom>
          <a:pattFill prst="lgGrid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90E318-7A30-CF40-A414-7102EE1B991C}"/>
              </a:ext>
            </a:extLst>
          </p:cNvPr>
          <p:cNvGrpSpPr/>
          <p:nvPr/>
        </p:nvGrpSpPr>
        <p:grpSpPr>
          <a:xfrm>
            <a:off x="7458070" y="2343157"/>
            <a:ext cx="336233" cy="628641"/>
            <a:chOff x="6343644" y="1071563"/>
            <a:chExt cx="336233" cy="628641"/>
          </a:xfrm>
        </p:grpSpPr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D139A99C-A53A-3B4F-9856-3189E834FAC6}"/>
                </a:ext>
              </a:extLst>
            </p:cNvPr>
            <p:cNvSpPr/>
            <p:nvPr/>
          </p:nvSpPr>
          <p:spPr>
            <a:xfrm rot="10800000">
              <a:off x="6372225" y="1071563"/>
              <a:ext cx="257175" cy="24288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5C47CA1-E3C5-9943-8407-8F235C2C1125}"/>
                </a:ext>
              </a:extLst>
            </p:cNvPr>
            <p:cNvSpPr/>
            <p:nvPr/>
          </p:nvSpPr>
          <p:spPr>
            <a:xfrm>
              <a:off x="6429374" y="1100131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AEDEA77-4A20-5046-A05E-EB200425FA53}"/>
                </a:ext>
              </a:extLst>
            </p:cNvPr>
            <p:cNvSpPr/>
            <p:nvPr/>
          </p:nvSpPr>
          <p:spPr>
            <a:xfrm>
              <a:off x="6496046" y="1095367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F7CCBDA-8795-8048-A699-3AFF01068397}"/>
                </a:ext>
              </a:extLst>
            </p:cNvPr>
            <p:cNvSpPr/>
            <p:nvPr/>
          </p:nvSpPr>
          <p:spPr>
            <a:xfrm>
              <a:off x="6403304" y="1319195"/>
              <a:ext cx="194790" cy="2619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E8F924D-A6A2-004B-AA2A-B89F6A2D4FA9}"/>
                </a:ext>
              </a:extLst>
            </p:cNvPr>
            <p:cNvSpPr/>
            <p:nvPr/>
          </p:nvSpPr>
          <p:spPr>
            <a:xfrm>
              <a:off x="6443662" y="1585904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812A42-FCF0-0142-806C-20E0D6ABA9DC}"/>
                </a:ext>
              </a:extLst>
            </p:cNvPr>
            <p:cNvSpPr/>
            <p:nvPr/>
          </p:nvSpPr>
          <p:spPr>
            <a:xfrm>
              <a:off x="6524622" y="1581140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297D56F-1206-9943-B76F-3B3536545C85}"/>
                </a:ext>
              </a:extLst>
            </p:cNvPr>
            <p:cNvSpPr/>
            <p:nvPr/>
          </p:nvSpPr>
          <p:spPr>
            <a:xfrm rot="19166270">
              <a:off x="6634158" y="1362058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EBFC16-6575-B741-B461-BF0BDA0ECEB4}"/>
                </a:ext>
              </a:extLst>
            </p:cNvPr>
            <p:cNvSpPr/>
            <p:nvPr/>
          </p:nvSpPr>
          <p:spPr>
            <a:xfrm rot="1493833">
              <a:off x="6343644" y="1371581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8D36935-885F-A74A-A65B-C0AC6AF1078A}"/>
              </a:ext>
            </a:extLst>
          </p:cNvPr>
          <p:cNvSpPr/>
          <p:nvPr/>
        </p:nvSpPr>
        <p:spPr>
          <a:xfrm>
            <a:off x="6567484" y="2000247"/>
            <a:ext cx="2205041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5CD767-BC8B-3A4B-9E40-74B4539B8643}"/>
              </a:ext>
            </a:extLst>
          </p:cNvPr>
          <p:cNvSpPr/>
          <p:nvPr/>
        </p:nvSpPr>
        <p:spPr>
          <a:xfrm flipV="1">
            <a:off x="6205531" y="3028948"/>
            <a:ext cx="1104907" cy="2381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12700" dist="88900" dir="5040000" sx="1000" sy="1000" algn="ctr" rotWithShape="0">
              <a:srgbClr val="000000">
                <a:alpha val="6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3D66D1-920E-6A4A-A813-1097AA989285}"/>
              </a:ext>
            </a:extLst>
          </p:cNvPr>
          <p:cNvSpPr/>
          <p:nvPr/>
        </p:nvSpPr>
        <p:spPr>
          <a:xfrm flipV="1">
            <a:off x="7869635" y="2985914"/>
            <a:ext cx="3883750" cy="2906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B3A495-805D-BA42-B415-75BE49EE8EC3}"/>
              </a:ext>
            </a:extLst>
          </p:cNvPr>
          <p:cNvSpPr/>
          <p:nvPr/>
        </p:nvSpPr>
        <p:spPr>
          <a:xfrm rot="5400000" flipV="1">
            <a:off x="7576499" y="3425669"/>
            <a:ext cx="897431" cy="2754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F92D17-E1F7-3043-B2C0-149DC382B879}"/>
              </a:ext>
            </a:extLst>
          </p:cNvPr>
          <p:cNvSpPr/>
          <p:nvPr/>
        </p:nvSpPr>
        <p:spPr>
          <a:xfrm rot="5400000" flipV="1">
            <a:off x="7292513" y="5084590"/>
            <a:ext cx="1481896" cy="299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B33E1C-AA1A-754E-A37E-06DBC4D56F55}"/>
              </a:ext>
            </a:extLst>
          </p:cNvPr>
          <p:cNvSpPr/>
          <p:nvPr/>
        </p:nvSpPr>
        <p:spPr>
          <a:xfrm flipV="1">
            <a:off x="8046248" y="5262092"/>
            <a:ext cx="672137" cy="274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87E835-2E95-3945-83A5-17EB01A1981B}"/>
              </a:ext>
            </a:extLst>
          </p:cNvPr>
          <p:cNvSpPr/>
          <p:nvPr/>
        </p:nvSpPr>
        <p:spPr>
          <a:xfrm flipV="1">
            <a:off x="9055904" y="5257325"/>
            <a:ext cx="680092" cy="274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513507-672A-D44E-A3F6-59307E35CB5E}"/>
              </a:ext>
            </a:extLst>
          </p:cNvPr>
          <p:cNvSpPr/>
          <p:nvPr/>
        </p:nvSpPr>
        <p:spPr>
          <a:xfrm flipV="1">
            <a:off x="10079848" y="5238269"/>
            <a:ext cx="704985" cy="2576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B98945C-3BA7-1641-B666-B0F0BE675911}"/>
              </a:ext>
            </a:extLst>
          </p:cNvPr>
          <p:cNvSpPr/>
          <p:nvPr/>
        </p:nvSpPr>
        <p:spPr>
          <a:xfrm rot="5400000" flipV="1">
            <a:off x="8713908" y="5473610"/>
            <a:ext cx="728758" cy="2743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7BB508D-DB60-F74A-B8C8-CC6B136C179A}"/>
              </a:ext>
            </a:extLst>
          </p:cNvPr>
          <p:cNvSpPr/>
          <p:nvPr/>
        </p:nvSpPr>
        <p:spPr>
          <a:xfrm rot="5400000" flipV="1">
            <a:off x="9739688" y="5456398"/>
            <a:ext cx="728755" cy="299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091DAAB-82CE-9C45-A518-B0CF10461F8A}"/>
              </a:ext>
            </a:extLst>
          </p:cNvPr>
          <p:cNvSpPr/>
          <p:nvPr/>
        </p:nvSpPr>
        <p:spPr>
          <a:xfrm flipV="1">
            <a:off x="11059360" y="5262081"/>
            <a:ext cx="704984" cy="2695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AE2B555-A771-614C-900C-BFC7877FED09}"/>
              </a:ext>
            </a:extLst>
          </p:cNvPr>
          <p:cNvSpPr/>
          <p:nvPr/>
        </p:nvSpPr>
        <p:spPr>
          <a:xfrm>
            <a:off x="8948742" y="4124333"/>
            <a:ext cx="2205041" cy="274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A58BC5-931B-1D46-84C2-816EA194AF6B}"/>
              </a:ext>
            </a:extLst>
          </p:cNvPr>
          <p:cNvSpPr/>
          <p:nvPr/>
        </p:nvSpPr>
        <p:spPr>
          <a:xfrm rot="5400000" flipV="1">
            <a:off x="6350254" y="4545403"/>
            <a:ext cx="1622109" cy="2789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39A6EA5-4F0E-804A-A99B-2466396E22DF}"/>
              </a:ext>
            </a:extLst>
          </p:cNvPr>
          <p:cNvSpPr/>
          <p:nvPr/>
        </p:nvSpPr>
        <p:spPr>
          <a:xfrm flipV="1">
            <a:off x="6184095" y="4828699"/>
            <a:ext cx="949183" cy="274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F4895FA-1D40-EE48-9600-2CBFDCC55CFC}"/>
              </a:ext>
            </a:extLst>
          </p:cNvPr>
          <p:cNvSpPr/>
          <p:nvPr/>
        </p:nvSpPr>
        <p:spPr>
          <a:xfrm rot="5400000" flipV="1">
            <a:off x="6971110" y="3284454"/>
            <a:ext cx="404335" cy="274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AE8BEA-47C6-A141-9A79-7B1A9564F727}"/>
              </a:ext>
            </a:extLst>
          </p:cNvPr>
          <p:cNvSpPr/>
          <p:nvPr/>
        </p:nvSpPr>
        <p:spPr>
          <a:xfrm rot="5400000" flipV="1">
            <a:off x="7033547" y="5653275"/>
            <a:ext cx="355659" cy="2743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671939-87FB-2343-9BD1-7F488F86F176}"/>
              </a:ext>
            </a:extLst>
          </p:cNvPr>
          <p:cNvSpPr txBox="1"/>
          <p:nvPr/>
        </p:nvSpPr>
        <p:spPr>
          <a:xfrm>
            <a:off x="9307368" y="1495417"/>
            <a:ext cx="1535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Restaurant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2606769-981D-FF45-AAB4-EC6F1213963C}"/>
              </a:ext>
            </a:extLst>
          </p:cNvPr>
          <p:cNvSpPr/>
          <p:nvPr/>
        </p:nvSpPr>
        <p:spPr>
          <a:xfrm>
            <a:off x="7373279" y="2343155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5D50402-B3D5-DD4D-96D2-378BCC25BD92}"/>
              </a:ext>
            </a:extLst>
          </p:cNvPr>
          <p:cNvSpPr/>
          <p:nvPr/>
        </p:nvSpPr>
        <p:spPr>
          <a:xfrm>
            <a:off x="7368513" y="2466979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3A5D9CE-5C4F-F345-B26E-F262B1AC2D01}"/>
              </a:ext>
            </a:extLst>
          </p:cNvPr>
          <p:cNvSpPr/>
          <p:nvPr/>
        </p:nvSpPr>
        <p:spPr>
          <a:xfrm>
            <a:off x="7378035" y="2590804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4EF55EF-C016-B34E-963E-1C27A3164E5D}"/>
              </a:ext>
            </a:extLst>
          </p:cNvPr>
          <p:cNvSpPr/>
          <p:nvPr/>
        </p:nvSpPr>
        <p:spPr>
          <a:xfrm>
            <a:off x="7373271" y="268605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8BA15FA-AE7D-2441-BE0D-FC8E086F21CA}"/>
              </a:ext>
            </a:extLst>
          </p:cNvPr>
          <p:cNvSpPr/>
          <p:nvPr/>
        </p:nvSpPr>
        <p:spPr>
          <a:xfrm>
            <a:off x="7382792" y="2809876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7564086-01B7-E042-BA43-9599D0666D4F}"/>
              </a:ext>
            </a:extLst>
          </p:cNvPr>
          <p:cNvSpPr/>
          <p:nvPr/>
        </p:nvSpPr>
        <p:spPr>
          <a:xfrm>
            <a:off x="7378024" y="291941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D11140C-59F6-8144-9ACE-53D577DD82B0}"/>
              </a:ext>
            </a:extLst>
          </p:cNvPr>
          <p:cNvSpPr/>
          <p:nvPr/>
        </p:nvSpPr>
        <p:spPr>
          <a:xfrm>
            <a:off x="7720920" y="291940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F7866B9-47D8-4A45-9C1D-984AAC3A59DD}"/>
              </a:ext>
            </a:extLst>
          </p:cNvPr>
          <p:cNvSpPr/>
          <p:nvPr/>
        </p:nvSpPr>
        <p:spPr>
          <a:xfrm>
            <a:off x="7716156" y="2800337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45723CF-3AAF-334A-B613-46476789C5FD}"/>
              </a:ext>
            </a:extLst>
          </p:cNvPr>
          <p:cNvSpPr/>
          <p:nvPr/>
        </p:nvSpPr>
        <p:spPr>
          <a:xfrm>
            <a:off x="7725678" y="2681270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343A211-EB3D-B648-A180-5C07DE83ACB8}"/>
              </a:ext>
            </a:extLst>
          </p:cNvPr>
          <p:cNvSpPr/>
          <p:nvPr/>
        </p:nvSpPr>
        <p:spPr>
          <a:xfrm>
            <a:off x="7735200" y="256220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A7342D4-888A-5047-BE5F-C3DFCEB2B374}"/>
              </a:ext>
            </a:extLst>
          </p:cNvPr>
          <p:cNvSpPr/>
          <p:nvPr/>
        </p:nvSpPr>
        <p:spPr>
          <a:xfrm>
            <a:off x="7730434" y="2457425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0021C9C-495E-E54F-A344-AE637C4E0D5E}"/>
              </a:ext>
            </a:extLst>
          </p:cNvPr>
          <p:cNvSpPr/>
          <p:nvPr/>
        </p:nvSpPr>
        <p:spPr>
          <a:xfrm>
            <a:off x="7725667" y="232407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8FF5B48-DAF2-D64F-A66D-0CAF642ABA91}"/>
              </a:ext>
            </a:extLst>
          </p:cNvPr>
          <p:cNvSpPr/>
          <p:nvPr/>
        </p:nvSpPr>
        <p:spPr>
          <a:xfrm>
            <a:off x="7606603" y="223358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D4ED4132-2BCA-334F-9FDF-1A28D8C2ED97}"/>
              </a:ext>
            </a:extLst>
          </p:cNvPr>
          <p:cNvSpPr/>
          <p:nvPr/>
        </p:nvSpPr>
        <p:spPr>
          <a:xfrm>
            <a:off x="7501825" y="2228817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7FBB319D-F11A-E242-8D7B-2D1F3B5A4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08" y="365125"/>
            <a:ext cx="5761817" cy="1325563"/>
          </a:xfrm>
        </p:spPr>
        <p:txBody>
          <a:bodyPr/>
          <a:lstStyle/>
          <a:p>
            <a:r>
              <a:rPr lang="en-US" dirty="0"/>
              <a:t>Configuration Space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103985BB-7DAA-1845-84F3-E72A69BFCB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n-US" dirty="0"/>
              <a:t>This new search space is called a </a:t>
            </a:r>
            <a:r>
              <a:rPr lang="en-US" b="1" u="sng" dirty="0"/>
              <a:t>configuration space</a:t>
            </a:r>
            <a:r>
              <a:rPr lang="en-US" dirty="0"/>
              <a:t>.</a:t>
            </a:r>
          </a:p>
          <a:p>
            <a:r>
              <a:rPr lang="en-US" dirty="0"/>
              <a:t>It specifies which configurations are possible.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5A31468-5335-7247-AE4B-FDC0AF1FFDB2}"/>
              </a:ext>
            </a:extLst>
          </p:cNvPr>
          <p:cNvSpPr/>
          <p:nvPr/>
        </p:nvSpPr>
        <p:spPr>
          <a:xfrm flipV="1">
            <a:off x="6215057" y="3102293"/>
            <a:ext cx="970611" cy="45719"/>
          </a:xfrm>
          <a:prstGeom prst="rect">
            <a:avLst/>
          </a:prstGeom>
          <a:effectLst>
            <a:outerShdw blurRad="12700" dist="88900" dir="5040000" sx="1000" sy="1000" algn="ctr" rotWithShape="0">
              <a:srgbClr val="000000">
                <a:alpha val="6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D774662-DFBB-A54E-A632-0CD6F8B686A3}"/>
              </a:ext>
            </a:extLst>
          </p:cNvPr>
          <p:cNvSpPr/>
          <p:nvPr/>
        </p:nvSpPr>
        <p:spPr>
          <a:xfrm flipV="1">
            <a:off x="7996235" y="3097530"/>
            <a:ext cx="376667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6B90EFB-9E5A-214C-92F2-9EC833528F17}"/>
              </a:ext>
            </a:extLst>
          </p:cNvPr>
          <p:cNvSpPr/>
          <p:nvPr/>
        </p:nvSpPr>
        <p:spPr>
          <a:xfrm rot="5400000" flipV="1">
            <a:off x="7646196" y="3476147"/>
            <a:ext cx="749622" cy="45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A622DCA-9747-AB4C-96A9-A0D09C641005}"/>
              </a:ext>
            </a:extLst>
          </p:cNvPr>
          <p:cNvSpPr/>
          <p:nvPr/>
        </p:nvSpPr>
        <p:spPr>
          <a:xfrm rot="5400000" flipV="1">
            <a:off x="7358490" y="5289765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7F9779F-9F74-EC45-BE43-F86891258E75}"/>
              </a:ext>
            </a:extLst>
          </p:cNvPr>
          <p:cNvSpPr/>
          <p:nvPr/>
        </p:nvSpPr>
        <p:spPr>
          <a:xfrm flipV="1">
            <a:off x="8055774" y="5371631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CF564F7-983B-2E47-B66C-5DBE2ED085E6}"/>
              </a:ext>
            </a:extLst>
          </p:cNvPr>
          <p:cNvSpPr/>
          <p:nvPr/>
        </p:nvSpPr>
        <p:spPr>
          <a:xfrm flipV="1">
            <a:off x="9065430" y="5366863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2464D2D-1FD2-A643-BD27-B1F476C9289A}"/>
              </a:ext>
            </a:extLst>
          </p:cNvPr>
          <p:cNvSpPr/>
          <p:nvPr/>
        </p:nvSpPr>
        <p:spPr>
          <a:xfrm flipV="1">
            <a:off x="10075086" y="5347809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CF7D903-8A72-B849-AC67-47DC13075722}"/>
              </a:ext>
            </a:extLst>
          </p:cNvPr>
          <p:cNvSpPr/>
          <p:nvPr/>
        </p:nvSpPr>
        <p:spPr>
          <a:xfrm rot="5400000" flipV="1">
            <a:off x="8791054" y="5665056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E097915-5C1E-4B40-8821-6D162550DD0B}"/>
              </a:ext>
            </a:extLst>
          </p:cNvPr>
          <p:cNvSpPr/>
          <p:nvPr/>
        </p:nvSpPr>
        <p:spPr>
          <a:xfrm rot="5400000" flipV="1">
            <a:off x="9814995" y="5660292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B876C04-F62F-0D4E-8091-8DA84DE9966A}"/>
              </a:ext>
            </a:extLst>
          </p:cNvPr>
          <p:cNvSpPr/>
          <p:nvPr/>
        </p:nvSpPr>
        <p:spPr>
          <a:xfrm flipV="1">
            <a:off x="11184752" y="5371620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BA39F99-BB1D-F543-99F5-BEA8025B6C6E}"/>
              </a:ext>
            </a:extLst>
          </p:cNvPr>
          <p:cNvSpPr/>
          <p:nvPr/>
        </p:nvSpPr>
        <p:spPr>
          <a:xfrm>
            <a:off x="8958268" y="4133857"/>
            <a:ext cx="2205041" cy="593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Food Prep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CCFD762-7239-F440-BAFD-005767120505}"/>
              </a:ext>
            </a:extLst>
          </p:cNvPr>
          <p:cNvSpPr/>
          <p:nvPr/>
        </p:nvSpPr>
        <p:spPr>
          <a:xfrm rot="5400000" flipV="1">
            <a:off x="6496473" y="4684919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5531315-2D55-4644-988E-6C949D14AC84}"/>
              </a:ext>
            </a:extLst>
          </p:cNvPr>
          <p:cNvSpPr/>
          <p:nvPr/>
        </p:nvSpPr>
        <p:spPr>
          <a:xfrm flipV="1">
            <a:off x="6193621" y="4938237"/>
            <a:ext cx="949183" cy="45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1F94F3F-7905-8746-BA5A-CF075E30853D}"/>
              </a:ext>
            </a:extLst>
          </p:cNvPr>
          <p:cNvSpPr/>
          <p:nvPr/>
        </p:nvSpPr>
        <p:spPr>
          <a:xfrm rot="5400000" flipV="1">
            <a:off x="6966346" y="3293976"/>
            <a:ext cx="40433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7AC3858-91BB-B241-B6F2-A7566E4BCE44}"/>
              </a:ext>
            </a:extLst>
          </p:cNvPr>
          <p:cNvSpPr/>
          <p:nvPr/>
        </p:nvSpPr>
        <p:spPr>
          <a:xfrm rot="5400000" flipV="1">
            <a:off x="7078025" y="5840630"/>
            <a:ext cx="22859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42EA310-5A40-D841-9596-F634AFC8FF5E}"/>
              </a:ext>
            </a:extLst>
          </p:cNvPr>
          <p:cNvSpPr txBox="1"/>
          <p:nvPr/>
        </p:nvSpPr>
        <p:spPr>
          <a:xfrm>
            <a:off x="9164494" y="3438524"/>
            <a:ext cx="1121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Kitchen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4A34F44-204F-D647-87C5-E0CF282286B9}"/>
              </a:ext>
            </a:extLst>
          </p:cNvPr>
          <p:cNvSpPr txBox="1"/>
          <p:nvPr/>
        </p:nvSpPr>
        <p:spPr>
          <a:xfrm>
            <a:off x="10426565" y="5457834"/>
            <a:ext cx="1110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Freezer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FDB97A5-3AEE-EF4C-828A-658921FB172C}"/>
              </a:ext>
            </a:extLst>
          </p:cNvPr>
          <p:cNvSpPr txBox="1"/>
          <p:nvPr/>
        </p:nvSpPr>
        <p:spPr>
          <a:xfrm>
            <a:off x="9121628" y="5495930"/>
            <a:ext cx="99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Pantry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2AB750F-34E2-714B-80B7-363CA37E4203}"/>
              </a:ext>
            </a:extLst>
          </p:cNvPr>
          <p:cNvSpPr txBox="1"/>
          <p:nvPr/>
        </p:nvSpPr>
        <p:spPr>
          <a:xfrm rot="5400000">
            <a:off x="5945029" y="3848102"/>
            <a:ext cx="1528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Stockroom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3CDB9A85-05A2-184E-950C-B85D8AEEC46C}"/>
              </a:ext>
            </a:extLst>
          </p:cNvPr>
          <p:cNvSpPr/>
          <p:nvPr/>
        </p:nvSpPr>
        <p:spPr>
          <a:xfrm>
            <a:off x="7387550" y="2928936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4055E9F2-8A57-7E45-9C75-A2F2FECBD4C5}"/>
              </a:ext>
            </a:extLst>
          </p:cNvPr>
          <p:cNvSpPr/>
          <p:nvPr/>
        </p:nvSpPr>
        <p:spPr>
          <a:xfrm>
            <a:off x="7497086" y="303847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9A6064DA-DDA5-4045-A84D-D48ADF1376A7}"/>
              </a:ext>
            </a:extLst>
          </p:cNvPr>
          <p:cNvSpPr/>
          <p:nvPr/>
        </p:nvSpPr>
        <p:spPr>
          <a:xfrm>
            <a:off x="7620910" y="3047994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F020813-DF0F-C64F-80CF-B9A272868EAB}"/>
              </a:ext>
            </a:extLst>
          </p:cNvPr>
          <p:cNvSpPr/>
          <p:nvPr/>
        </p:nvSpPr>
        <p:spPr>
          <a:xfrm>
            <a:off x="7730446" y="2928927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0A7A9762-11E0-EF4E-8D24-78CBCE57FFE0}"/>
              </a:ext>
            </a:extLst>
          </p:cNvPr>
          <p:cNvSpPr/>
          <p:nvPr/>
        </p:nvSpPr>
        <p:spPr>
          <a:xfrm>
            <a:off x="7035112" y="3705239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6D07E86-33A5-5D40-90E4-94F04F6FC93C}"/>
              </a:ext>
            </a:extLst>
          </p:cNvPr>
          <p:cNvSpPr/>
          <p:nvPr/>
        </p:nvSpPr>
        <p:spPr>
          <a:xfrm>
            <a:off x="7158936" y="3700473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B41747CB-E85F-384D-9B66-639860CF7F18}"/>
              </a:ext>
            </a:extLst>
          </p:cNvPr>
          <p:cNvSpPr/>
          <p:nvPr/>
        </p:nvSpPr>
        <p:spPr>
          <a:xfrm>
            <a:off x="7268472" y="3709995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3D66B69-2E15-7248-A90D-A1706735B198}"/>
              </a:ext>
            </a:extLst>
          </p:cNvPr>
          <p:cNvSpPr/>
          <p:nvPr/>
        </p:nvSpPr>
        <p:spPr>
          <a:xfrm>
            <a:off x="7406587" y="3705232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66A314E3-5CC0-A442-A982-4DDBBE78AB58}"/>
              </a:ext>
            </a:extLst>
          </p:cNvPr>
          <p:cNvSpPr/>
          <p:nvPr/>
        </p:nvSpPr>
        <p:spPr>
          <a:xfrm>
            <a:off x="7401819" y="3586166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94D58458-8A18-2D4A-AC85-B4E00AF4A1F8}"/>
              </a:ext>
            </a:extLst>
          </p:cNvPr>
          <p:cNvSpPr/>
          <p:nvPr/>
        </p:nvSpPr>
        <p:spPr>
          <a:xfrm>
            <a:off x="7397054" y="3481386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DBB2CA0C-CDBC-4F48-8102-866F616625A9}"/>
              </a:ext>
            </a:extLst>
          </p:cNvPr>
          <p:cNvSpPr/>
          <p:nvPr/>
        </p:nvSpPr>
        <p:spPr>
          <a:xfrm>
            <a:off x="7406578" y="3362320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B8234AE1-49D9-514B-9140-48AAE8874116}"/>
              </a:ext>
            </a:extLst>
          </p:cNvPr>
          <p:cNvSpPr/>
          <p:nvPr/>
        </p:nvSpPr>
        <p:spPr>
          <a:xfrm>
            <a:off x="7487540" y="3357555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274F10A9-CC21-AA46-8A27-ADFDF4B9A25C}"/>
              </a:ext>
            </a:extLst>
          </p:cNvPr>
          <p:cNvSpPr/>
          <p:nvPr/>
        </p:nvSpPr>
        <p:spPr>
          <a:xfrm>
            <a:off x="7482775" y="3267064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346A6D75-29A2-564D-9B62-99D9AFA9604D}"/>
              </a:ext>
            </a:extLst>
          </p:cNvPr>
          <p:cNvSpPr/>
          <p:nvPr/>
        </p:nvSpPr>
        <p:spPr>
          <a:xfrm>
            <a:off x="7492299" y="3147997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EE215D2E-6DD1-204A-88C9-A98F25F2444E}"/>
              </a:ext>
            </a:extLst>
          </p:cNvPr>
          <p:cNvCxnSpPr>
            <a:cxnSpLocks/>
          </p:cNvCxnSpPr>
          <p:nvPr/>
        </p:nvCxnSpPr>
        <p:spPr>
          <a:xfrm flipH="1">
            <a:off x="6930359" y="3756573"/>
            <a:ext cx="434190" cy="100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1136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697E2-4AD6-0947-915A-734D3C168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Configuration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B1458-269C-3747-84B2-84D268AEC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classical mechanics,</a:t>
            </a:r>
          </a:p>
          <a:p>
            <a:r>
              <a:rPr lang="en-US" dirty="0"/>
              <a:t>the parameters that define the configuration of a system are called </a:t>
            </a:r>
            <a:r>
              <a:rPr lang="en-US" b="1" u="sng" dirty="0"/>
              <a:t>generalized coordinates</a:t>
            </a:r>
            <a:r>
              <a:rPr lang="en-US" dirty="0"/>
              <a:t>, and</a:t>
            </a:r>
          </a:p>
          <a:p>
            <a:r>
              <a:rPr lang="en-US" dirty="0"/>
              <a:t>the vector space defined by these coordinates is called the </a:t>
            </a:r>
            <a:r>
              <a:rPr lang="en-US" b="1" u="sng" dirty="0"/>
              <a:t>configuration space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			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Configuration_space</a:t>
            </a:r>
            <a:r>
              <a:rPr lang="en-US" dirty="0"/>
              <a:t>_(physics)</a:t>
            </a:r>
          </a:p>
        </p:txBody>
      </p:sp>
    </p:spTree>
    <p:extLst>
      <p:ext uri="{BB962C8B-B14F-4D97-AF65-F5344CB8AC3E}">
        <p14:creationId xmlns:p14="http://schemas.microsoft.com/office/powerpoint/2010/main" val="15240279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B4EEF-0A14-3748-95AF-8A83BE415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Configuration Space Example: Robot Arm</a:t>
            </a:r>
            <a:br>
              <a:rPr lang="en-US" dirty="0"/>
            </a:br>
            <a:r>
              <a:rPr lang="en-US" sz="2700" dirty="0">
                <a:hlinkClick r:id="rId2"/>
              </a:rPr>
              <a:t>https://</a:t>
            </a:r>
            <a:r>
              <a:rPr lang="en-US" sz="2700" dirty="0" err="1">
                <a:hlinkClick r:id="rId2"/>
              </a:rPr>
              <a:t>www.youtube.com</a:t>
            </a:r>
            <a:r>
              <a:rPr lang="en-US" sz="2700" dirty="0">
                <a:hlinkClick r:id="rId2"/>
              </a:rPr>
              <a:t>/</a:t>
            </a:r>
            <a:r>
              <a:rPr lang="en-US" sz="2700" dirty="0" err="1">
                <a:hlinkClick r:id="rId2"/>
              </a:rPr>
              <a:t>watch?v</a:t>
            </a:r>
            <a:r>
              <a:rPr lang="en-US" sz="2700" dirty="0">
                <a:hlinkClick r:id="rId2"/>
              </a:rPr>
              <a:t>=P2r9U4wkjcc</a:t>
            </a:r>
            <a:endParaRPr lang="en-US" sz="2700" dirty="0"/>
          </a:p>
        </p:txBody>
      </p:sp>
      <p:pic>
        <p:nvPicPr>
          <p:cNvPr id="5" name="Content Placeholder 4" descr="A screenshot of a cell phon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1FED9BD1-017D-8445-ABFC-6DD1F527FE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86542" y="1825625"/>
            <a:ext cx="6018916" cy="4351338"/>
          </a:xfrm>
        </p:spPr>
      </p:pic>
    </p:spTree>
    <p:extLst>
      <p:ext uri="{BB962C8B-B14F-4D97-AF65-F5344CB8AC3E}">
        <p14:creationId xmlns:p14="http://schemas.microsoft.com/office/powerpoint/2010/main" val="1796643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E22D1-449A-8F49-89C4-728BAF701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=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E58A0-2E5A-F94C-AD45-768F8B7082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problem: robot needs to get to the stockroom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4C9FE0-D425-5649-8129-D4F959F6D370}"/>
              </a:ext>
            </a:extLst>
          </p:cNvPr>
          <p:cNvSpPr/>
          <p:nvPr/>
        </p:nvSpPr>
        <p:spPr>
          <a:xfrm>
            <a:off x="6177776" y="914400"/>
            <a:ext cx="5575609" cy="50626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90E318-7A30-CF40-A414-7102EE1B991C}"/>
              </a:ext>
            </a:extLst>
          </p:cNvPr>
          <p:cNvGrpSpPr/>
          <p:nvPr/>
        </p:nvGrpSpPr>
        <p:grpSpPr>
          <a:xfrm>
            <a:off x="7458070" y="2343157"/>
            <a:ext cx="336233" cy="628641"/>
            <a:chOff x="6343644" y="1071563"/>
            <a:chExt cx="336233" cy="628641"/>
          </a:xfrm>
        </p:grpSpPr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D139A99C-A53A-3B4F-9856-3189E834FAC6}"/>
                </a:ext>
              </a:extLst>
            </p:cNvPr>
            <p:cNvSpPr/>
            <p:nvPr/>
          </p:nvSpPr>
          <p:spPr>
            <a:xfrm rot="10800000">
              <a:off x="6372225" y="1071563"/>
              <a:ext cx="257175" cy="24288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5C47CA1-E3C5-9943-8407-8F235C2C1125}"/>
                </a:ext>
              </a:extLst>
            </p:cNvPr>
            <p:cNvSpPr/>
            <p:nvPr/>
          </p:nvSpPr>
          <p:spPr>
            <a:xfrm>
              <a:off x="6429374" y="1100131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AEDEA77-4A20-5046-A05E-EB200425FA53}"/>
                </a:ext>
              </a:extLst>
            </p:cNvPr>
            <p:cNvSpPr/>
            <p:nvPr/>
          </p:nvSpPr>
          <p:spPr>
            <a:xfrm>
              <a:off x="6496046" y="1095367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F7CCBDA-8795-8048-A699-3AFF01068397}"/>
                </a:ext>
              </a:extLst>
            </p:cNvPr>
            <p:cNvSpPr/>
            <p:nvPr/>
          </p:nvSpPr>
          <p:spPr>
            <a:xfrm>
              <a:off x="6403304" y="1319195"/>
              <a:ext cx="194790" cy="2619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E8F924D-A6A2-004B-AA2A-B89F6A2D4FA9}"/>
                </a:ext>
              </a:extLst>
            </p:cNvPr>
            <p:cNvSpPr/>
            <p:nvPr/>
          </p:nvSpPr>
          <p:spPr>
            <a:xfrm>
              <a:off x="6443662" y="1585904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812A42-FCF0-0142-806C-20E0D6ABA9DC}"/>
                </a:ext>
              </a:extLst>
            </p:cNvPr>
            <p:cNvSpPr/>
            <p:nvPr/>
          </p:nvSpPr>
          <p:spPr>
            <a:xfrm>
              <a:off x="6524622" y="1581140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297D56F-1206-9943-B76F-3B3536545C85}"/>
                </a:ext>
              </a:extLst>
            </p:cNvPr>
            <p:cNvSpPr/>
            <p:nvPr/>
          </p:nvSpPr>
          <p:spPr>
            <a:xfrm rot="19166270">
              <a:off x="6634158" y="1362058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EBFC16-6575-B741-B461-BF0BDA0ECEB4}"/>
                </a:ext>
              </a:extLst>
            </p:cNvPr>
            <p:cNvSpPr/>
            <p:nvPr/>
          </p:nvSpPr>
          <p:spPr>
            <a:xfrm rot="1493833">
              <a:off x="6343644" y="1371581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8D36935-885F-A74A-A65B-C0AC6AF1078A}"/>
              </a:ext>
            </a:extLst>
          </p:cNvPr>
          <p:cNvSpPr/>
          <p:nvPr/>
        </p:nvSpPr>
        <p:spPr>
          <a:xfrm>
            <a:off x="6567484" y="2000247"/>
            <a:ext cx="2205041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Counter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5CD767-BC8B-3A4B-9E40-74B4539B8643}"/>
              </a:ext>
            </a:extLst>
          </p:cNvPr>
          <p:cNvSpPr/>
          <p:nvPr/>
        </p:nvSpPr>
        <p:spPr>
          <a:xfrm flipV="1">
            <a:off x="6205531" y="3092769"/>
            <a:ext cx="97061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3D66D1-920E-6A4A-A813-1097AA989285}"/>
              </a:ext>
            </a:extLst>
          </p:cNvPr>
          <p:cNvSpPr/>
          <p:nvPr/>
        </p:nvSpPr>
        <p:spPr>
          <a:xfrm flipV="1">
            <a:off x="7986709" y="3088006"/>
            <a:ext cx="376667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B3A495-805D-BA42-B415-75BE49EE8EC3}"/>
              </a:ext>
            </a:extLst>
          </p:cNvPr>
          <p:cNvSpPr/>
          <p:nvPr/>
        </p:nvSpPr>
        <p:spPr>
          <a:xfrm rot="5400000" flipV="1">
            <a:off x="7636670" y="3466623"/>
            <a:ext cx="749622" cy="45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F92D17-E1F7-3043-B2C0-149DC382B879}"/>
              </a:ext>
            </a:extLst>
          </p:cNvPr>
          <p:cNvSpPr/>
          <p:nvPr/>
        </p:nvSpPr>
        <p:spPr>
          <a:xfrm rot="5400000" flipV="1">
            <a:off x="7348964" y="5280241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B33E1C-AA1A-754E-A37E-06DBC4D56F55}"/>
              </a:ext>
            </a:extLst>
          </p:cNvPr>
          <p:cNvSpPr/>
          <p:nvPr/>
        </p:nvSpPr>
        <p:spPr>
          <a:xfrm flipV="1">
            <a:off x="8046248" y="5362107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87E835-2E95-3945-83A5-17EB01A1981B}"/>
              </a:ext>
            </a:extLst>
          </p:cNvPr>
          <p:cNvSpPr/>
          <p:nvPr/>
        </p:nvSpPr>
        <p:spPr>
          <a:xfrm flipV="1">
            <a:off x="9055904" y="5357339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513507-672A-D44E-A3F6-59307E35CB5E}"/>
              </a:ext>
            </a:extLst>
          </p:cNvPr>
          <p:cNvSpPr/>
          <p:nvPr/>
        </p:nvSpPr>
        <p:spPr>
          <a:xfrm flipV="1">
            <a:off x="10065560" y="5338285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B98945C-3BA7-1641-B666-B0F0BE675911}"/>
              </a:ext>
            </a:extLst>
          </p:cNvPr>
          <p:cNvSpPr/>
          <p:nvPr/>
        </p:nvSpPr>
        <p:spPr>
          <a:xfrm rot="5400000" flipV="1">
            <a:off x="8781528" y="5655532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7BB508D-DB60-F74A-B8C8-CC6B136C179A}"/>
              </a:ext>
            </a:extLst>
          </p:cNvPr>
          <p:cNvSpPr/>
          <p:nvPr/>
        </p:nvSpPr>
        <p:spPr>
          <a:xfrm rot="5400000" flipV="1">
            <a:off x="9805469" y="5650768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091DAAB-82CE-9C45-A518-B0CF10461F8A}"/>
              </a:ext>
            </a:extLst>
          </p:cNvPr>
          <p:cNvSpPr/>
          <p:nvPr/>
        </p:nvSpPr>
        <p:spPr>
          <a:xfrm flipV="1">
            <a:off x="11175226" y="5362096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AE2B555-A771-614C-900C-BFC7877FED09}"/>
              </a:ext>
            </a:extLst>
          </p:cNvPr>
          <p:cNvSpPr/>
          <p:nvPr/>
        </p:nvSpPr>
        <p:spPr>
          <a:xfrm>
            <a:off x="8948742" y="4124333"/>
            <a:ext cx="2205041" cy="593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Food Prep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A58BC5-931B-1D46-84C2-816EA194AF6B}"/>
              </a:ext>
            </a:extLst>
          </p:cNvPr>
          <p:cNvSpPr/>
          <p:nvPr/>
        </p:nvSpPr>
        <p:spPr>
          <a:xfrm rot="5400000" flipV="1">
            <a:off x="6486947" y="4675397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39A6EA5-4F0E-804A-A99B-2466396E22DF}"/>
              </a:ext>
            </a:extLst>
          </p:cNvPr>
          <p:cNvSpPr/>
          <p:nvPr/>
        </p:nvSpPr>
        <p:spPr>
          <a:xfrm flipV="1">
            <a:off x="6184095" y="4928713"/>
            <a:ext cx="949183" cy="45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F4895FA-1D40-EE48-9600-2CBFDCC55CFC}"/>
              </a:ext>
            </a:extLst>
          </p:cNvPr>
          <p:cNvSpPr/>
          <p:nvPr/>
        </p:nvSpPr>
        <p:spPr>
          <a:xfrm rot="5400000" flipV="1">
            <a:off x="6956820" y="3298744"/>
            <a:ext cx="40433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AE8BEA-47C6-A141-9A79-7B1A9564F727}"/>
              </a:ext>
            </a:extLst>
          </p:cNvPr>
          <p:cNvSpPr/>
          <p:nvPr/>
        </p:nvSpPr>
        <p:spPr>
          <a:xfrm rot="5400000" flipV="1">
            <a:off x="7068499" y="5831106"/>
            <a:ext cx="22859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9B9402-3B17-4F48-B680-0B13629610BC}"/>
              </a:ext>
            </a:extLst>
          </p:cNvPr>
          <p:cNvSpPr txBox="1"/>
          <p:nvPr/>
        </p:nvSpPr>
        <p:spPr>
          <a:xfrm>
            <a:off x="9154968" y="3429000"/>
            <a:ext cx="1121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Kitchen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671939-87FB-2343-9BD1-7F488F86F176}"/>
              </a:ext>
            </a:extLst>
          </p:cNvPr>
          <p:cNvSpPr txBox="1"/>
          <p:nvPr/>
        </p:nvSpPr>
        <p:spPr>
          <a:xfrm>
            <a:off x="9307368" y="1495417"/>
            <a:ext cx="1535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Restaurant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BD11A7B-3F2D-5A40-A76A-F7E781EFFFBE}"/>
              </a:ext>
            </a:extLst>
          </p:cNvPr>
          <p:cNvSpPr txBox="1"/>
          <p:nvPr/>
        </p:nvSpPr>
        <p:spPr>
          <a:xfrm>
            <a:off x="10417039" y="5448310"/>
            <a:ext cx="1110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Freezer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2232AAD-DF2F-5849-B4DE-D000E87AB5C4}"/>
              </a:ext>
            </a:extLst>
          </p:cNvPr>
          <p:cNvSpPr txBox="1"/>
          <p:nvPr/>
        </p:nvSpPr>
        <p:spPr>
          <a:xfrm>
            <a:off x="9112102" y="5486406"/>
            <a:ext cx="99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Pantry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172C557-CC37-AF46-9EF5-827CD7E91AEF}"/>
              </a:ext>
            </a:extLst>
          </p:cNvPr>
          <p:cNvSpPr txBox="1"/>
          <p:nvPr/>
        </p:nvSpPr>
        <p:spPr>
          <a:xfrm rot="5400000">
            <a:off x="5935503" y="3838578"/>
            <a:ext cx="1528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Stockroom</a:t>
            </a:r>
          </a:p>
        </p:txBody>
      </p:sp>
    </p:spTree>
    <p:extLst>
      <p:ext uri="{BB962C8B-B14F-4D97-AF65-F5344CB8AC3E}">
        <p14:creationId xmlns:p14="http://schemas.microsoft.com/office/powerpoint/2010/main" val="42383208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01D73-61FA-1049-8343-A2F9019F69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654" y="1825625"/>
            <a:ext cx="5529146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Configuration space: </a:t>
            </a:r>
          </a:p>
          <a:p>
            <a:pPr marL="0" indent="0">
              <a:buNone/>
            </a:pPr>
            <a:r>
              <a:rPr lang="en-US" dirty="0"/>
              <a:t>4 coordinates</a:t>
            </a:r>
          </a:p>
          <a:p>
            <a:pPr marL="0" indent="0">
              <a:buNone/>
            </a:pPr>
            <a:endParaRPr lang="en-US" dirty="0"/>
          </a:p>
          <a:p>
            <a:pPr marL="3657600" indent="-514350">
              <a:buFont typeface="+mj-lt"/>
              <a:buAutoNum type="arabicPeriod"/>
            </a:pPr>
            <a:r>
              <a:rPr lang="en-US" dirty="0"/>
              <a:t>Grip</a:t>
            </a:r>
          </a:p>
          <a:p>
            <a:pPr marL="3657600" indent="-514350">
              <a:buFont typeface="+mj-lt"/>
              <a:buAutoNum type="arabicPeriod"/>
            </a:pPr>
            <a:endParaRPr lang="en-US" dirty="0"/>
          </a:p>
          <a:p>
            <a:pPr marL="3657600" indent="-514350">
              <a:buFont typeface="+mj-lt"/>
              <a:buAutoNum type="arabicPeriod"/>
            </a:pPr>
            <a:r>
              <a:rPr lang="en-US" dirty="0"/>
              <a:t>Elbow</a:t>
            </a:r>
          </a:p>
          <a:p>
            <a:pPr marL="3657600" indent="-514350">
              <a:buFont typeface="+mj-lt"/>
              <a:buAutoNum type="arabicPeriod"/>
            </a:pPr>
            <a:endParaRPr lang="en-US" dirty="0"/>
          </a:p>
          <a:p>
            <a:pPr marL="3657600" indent="-514350">
              <a:buFont typeface="+mj-lt"/>
              <a:buAutoNum type="arabicPeriod"/>
            </a:pPr>
            <a:r>
              <a:rPr lang="en-US" dirty="0"/>
              <a:t>Shoulder</a:t>
            </a:r>
          </a:p>
          <a:p>
            <a:pPr marL="3657600" indent="-514350">
              <a:buFont typeface="+mj-lt"/>
              <a:buAutoNum type="arabicPeriod"/>
            </a:pPr>
            <a:endParaRPr lang="en-US" dirty="0"/>
          </a:p>
          <a:p>
            <a:pPr marL="3657600" indent="-514350">
              <a:buFont typeface="+mj-lt"/>
              <a:buAutoNum type="arabicPeriod"/>
            </a:pPr>
            <a:r>
              <a:rPr lang="en-US" dirty="0"/>
              <a:t>Rotation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AE082C6-B7BB-1B4C-9669-86CAA32F61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28961" y="2891619"/>
            <a:ext cx="3016405" cy="2525362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BF06DF2-7572-CC48-85A4-EE9AD9D11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63" y="365126"/>
            <a:ext cx="5862637" cy="806450"/>
          </a:xfrm>
        </p:spPr>
        <p:txBody>
          <a:bodyPr>
            <a:normAutofit/>
          </a:bodyPr>
          <a:lstStyle/>
          <a:p>
            <a:r>
              <a:rPr lang="en-US" sz="3200" dirty="0"/>
              <a:t>Configuration Space Example</a:t>
            </a:r>
          </a:p>
        </p:txBody>
      </p:sp>
      <p:pic>
        <p:nvPicPr>
          <p:cNvPr id="10" name="Picture 9" descr="A picture containing screenshot, computer, monitor, screen&#10;&#10;Description automatically generated">
            <a:extLst>
              <a:ext uri="{FF2B5EF4-FFF2-40B4-BE49-F238E27FC236}">
                <a16:creationId xmlns:a16="http://schemas.microsoft.com/office/drawing/2014/main" id="{9B5C1AE7-ECAF-5045-906D-26C6454C4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153" y="0"/>
            <a:ext cx="2339933" cy="1691640"/>
          </a:xfrm>
          <a:prstGeom prst="rect">
            <a:avLst/>
          </a:prstGeom>
        </p:spPr>
      </p:pic>
      <p:pic>
        <p:nvPicPr>
          <p:cNvPr id="12" name="Picture 11" descr="A picture containing screenshot, computer, monitor, laptop&#10;&#10;Description automatically generated">
            <a:extLst>
              <a:ext uri="{FF2B5EF4-FFF2-40B4-BE49-F238E27FC236}">
                <a16:creationId xmlns:a16="http://schemas.microsoft.com/office/drawing/2014/main" id="{12FB46CA-BC6D-804D-A6D2-3FFB3F42A6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353" y="0"/>
            <a:ext cx="2339933" cy="1691640"/>
          </a:xfrm>
          <a:prstGeom prst="rect">
            <a:avLst/>
          </a:prstGeom>
        </p:spPr>
      </p:pic>
      <p:pic>
        <p:nvPicPr>
          <p:cNvPr id="15" name="Picture 14" descr="A picture containing screenshot, table, holding, man&#10;&#10;Description automatically generated">
            <a:extLst>
              <a:ext uri="{FF2B5EF4-FFF2-40B4-BE49-F238E27FC236}">
                <a16:creationId xmlns:a16="http://schemas.microsoft.com/office/drawing/2014/main" id="{A477123A-D54D-0B4C-BC74-FFE760A6F9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5153" y="1691640"/>
            <a:ext cx="2339933" cy="1691640"/>
          </a:xfrm>
          <a:prstGeom prst="rect">
            <a:avLst/>
          </a:prstGeom>
        </p:spPr>
      </p:pic>
      <p:pic>
        <p:nvPicPr>
          <p:cNvPr id="17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E3D1FAD2-1CCA-B44C-852F-E9B5ED0A0F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8352" y="1691640"/>
            <a:ext cx="2339932" cy="1691640"/>
          </a:xfrm>
          <a:prstGeom prst="rect">
            <a:avLst/>
          </a:prstGeom>
        </p:spPr>
      </p:pic>
      <p:pic>
        <p:nvPicPr>
          <p:cNvPr id="19" name="Picture 18" descr="A screenshot of a cell phone&#10;&#10;Description automatically generated">
            <a:extLst>
              <a:ext uri="{FF2B5EF4-FFF2-40B4-BE49-F238E27FC236}">
                <a16:creationId xmlns:a16="http://schemas.microsoft.com/office/drawing/2014/main" id="{958FA2D1-136B-6842-8F67-A30D6B1889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5153" y="3383280"/>
            <a:ext cx="2339933" cy="169164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5602012-E57E-4F48-AFB5-DECAB4A4ED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58353" y="3383280"/>
            <a:ext cx="2339933" cy="169164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19005F4-C4EB-1D43-ABC9-833CACFA9F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15152" y="5074920"/>
            <a:ext cx="2339933" cy="169164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76AB581-A9F4-4C4F-B259-E93D3086E7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58352" y="5074920"/>
            <a:ext cx="2339933" cy="1691640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7BBEFF4-7944-FB49-8EB7-5041D0EFFAAC}"/>
              </a:ext>
            </a:extLst>
          </p:cNvPr>
          <p:cNvCxnSpPr/>
          <p:nvPr/>
        </p:nvCxnSpPr>
        <p:spPr>
          <a:xfrm flipV="1">
            <a:off x="4886325" y="1171576"/>
            <a:ext cx="3198793" cy="2014537"/>
          </a:xfrm>
          <a:prstGeom prst="straightConnector1">
            <a:avLst/>
          </a:prstGeom>
          <a:ln w="889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5001C63-C77B-5747-87F2-54FB565A3CB4}"/>
              </a:ext>
            </a:extLst>
          </p:cNvPr>
          <p:cNvCxnSpPr>
            <a:cxnSpLocks/>
          </p:cNvCxnSpPr>
          <p:nvPr/>
        </p:nvCxnSpPr>
        <p:spPr>
          <a:xfrm flipV="1">
            <a:off x="5114123" y="2178844"/>
            <a:ext cx="2982531" cy="1813719"/>
          </a:xfrm>
          <a:prstGeom prst="straightConnector1">
            <a:avLst/>
          </a:prstGeom>
          <a:ln w="889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CAA762C-666D-C542-823A-8FF53C0650D8}"/>
              </a:ext>
            </a:extLst>
          </p:cNvPr>
          <p:cNvCxnSpPr>
            <a:cxnSpLocks/>
          </p:cNvCxnSpPr>
          <p:nvPr/>
        </p:nvCxnSpPr>
        <p:spPr>
          <a:xfrm flipV="1">
            <a:off x="5403396" y="4154301"/>
            <a:ext cx="2640739" cy="723452"/>
          </a:xfrm>
          <a:prstGeom prst="straightConnector1">
            <a:avLst/>
          </a:prstGeom>
          <a:ln w="88900">
            <a:solidFill>
              <a:schemeClr val="accent4">
                <a:lumMod val="60000"/>
                <a:lumOff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5DCD509-C4F2-3147-B644-1B6A4BFA0DEC}"/>
              </a:ext>
            </a:extLst>
          </p:cNvPr>
          <p:cNvCxnSpPr>
            <a:cxnSpLocks/>
          </p:cNvCxnSpPr>
          <p:nvPr/>
        </p:nvCxnSpPr>
        <p:spPr>
          <a:xfrm>
            <a:off x="5403396" y="5684203"/>
            <a:ext cx="2640739" cy="345188"/>
          </a:xfrm>
          <a:prstGeom prst="straightConnector1">
            <a:avLst/>
          </a:prstGeom>
          <a:ln w="889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8993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AE082C6-B7BB-1B4C-9669-86CAA32F61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28961" y="2891619"/>
            <a:ext cx="3016405" cy="2525362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BF06DF2-7572-CC48-85A4-EE9AD9D11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63" y="365126"/>
            <a:ext cx="3500437" cy="2092324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The MP2 Configuration Space: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Just 2 coordinates</a:t>
            </a:r>
          </a:p>
        </p:txBody>
      </p:sp>
      <p:pic>
        <p:nvPicPr>
          <p:cNvPr id="15" name="Picture 14" descr="A picture containing screenshot, table, holding, man&#10;&#10;Description automatically generated">
            <a:extLst>
              <a:ext uri="{FF2B5EF4-FFF2-40B4-BE49-F238E27FC236}">
                <a16:creationId xmlns:a16="http://schemas.microsoft.com/office/drawing/2014/main" id="{A477123A-D54D-0B4C-BC74-FFE760A6F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342" y="820100"/>
            <a:ext cx="3794486" cy="2743200"/>
          </a:xfrm>
          <a:prstGeom prst="rect">
            <a:avLst/>
          </a:prstGeom>
        </p:spPr>
      </p:pic>
      <p:pic>
        <p:nvPicPr>
          <p:cNvPr id="17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E3D1FAD2-1CCA-B44C-852F-E9B5ED0A0F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1024" y="820100"/>
            <a:ext cx="3794484" cy="2743200"/>
          </a:xfrm>
          <a:prstGeom prst="rect">
            <a:avLst/>
          </a:prstGeom>
        </p:spPr>
      </p:pic>
      <p:pic>
        <p:nvPicPr>
          <p:cNvPr id="19" name="Picture 18" descr="A screenshot of a cell phone&#10;&#10;Description automatically generated">
            <a:extLst>
              <a:ext uri="{FF2B5EF4-FFF2-40B4-BE49-F238E27FC236}">
                <a16:creationId xmlns:a16="http://schemas.microsoft.com/office/drawing/2014/main" id="{958FA2D1-136B-6842-8F67-A30D6B1889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054" y="4097669"/>
            <a:ext cx="3794486" cy="2743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5602012-E57E-4F48-AFB5-DECAB4A4ED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3872" y="4097669"/>
            <a:ext cx="3794486" cy="2743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itle 1">
                <a:extLst>
                  <a:ext uri="{FF2B5EF4-FFF2-40B4-BE49-F238E27FC236}">
                    <a16:creationId xmlns:a16="http://schemas.microsoft.com/office/drawing/2014/main" id="{45EE3FE0-79EE-C14A-B0C9-5859561601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95764" y="379414"/>
                <a:ext cx="2362190" cy="45497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200" dirty="0"/>
                  <a:t>Elbow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120</m:t>
                        </m:r>
                      </m:e>
                      <m:sup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itle 1">
                <a:extLst>
                  <a:ext uri="{FF2B5EF4-FFF2-40B4-BE49-F238E27FC236}">
                    <a16:creationId xmlns:a16="http://schemas.microsoft.com/office/drawing/2014/main" id="{45EE3FE0-79EE-C14A-B0C9-585956160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764" y="379414"/>
                <a:ext cx="2362190" cy="454974"/>
              </a:xfrm>
              <a:prstGeom prst="rect">
                <a:avLst/>
              </a:prstGeom>
              <a:blipFill>
                <a:blip r:embed="rId7"/>
                <a:stretch>
                  <a:fillRect l="-5882" t="-35135" b="-35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itle 1">
                <a:extLst>
                  <a:ext uri="{FF2B5EF4-FFF2-40B4-BE49-F238E27FC236}">
                    <a16:creationId xmlns:a16="http://schemas.microsoft.com/office/drawing/2014/main" id="{EDA9ABD1-FFA5-A647-87E9-75E597E36D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91673" y="403225"/>
                <a:ext cx="2362190" cy="45497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200" dirty="0"/>
                  <a:t>Elbow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itle 1">
                <a:extLst>
                  <a:ext uri="{FF2B5EF4-FFF2-40B4-BE49-F238E27FC236}">
                    <a16:creationId xmlns:a16="http://schemas.microsoft.com/office/drawing/2014/main" id="{EDA9ABD1-FFA5-A647-87E9-75E597E36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1673" y="403225"/>
                <a:ext cx="2362190" cy="454974"/>
              </a:xfrm>
              <a:prstGeom prst="rect">
                <a:avLst/>
              </a:prstGeom>
              <a:blipFill>
                <a:blip r:embed="rId8"/>
                <a:stretch>
                  <a:fillRect l="-5348" t="-35135" b="-35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itle 1">
                <a:extLst>
                  <a:ext uri="{FF2B5EF4-FFF2-40B4-BE49-F238E27FC236}">
                    <a16:creationId xmlns:a16="http://schemas.microsoft.com/office/drawing/2014/main" id="{80753516-3D72-AB48-8BE6-9511BF87A86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01184" y="3684590"/>
                <a:ext cx="2647954" cy="45497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200" dirty="0"/>
                  <a:t>Shoulder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45</m:t>
                        </m:r>
                      </m:e>
                      <m:sup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Title 1">
                <a:extLst>
                  <a:ext uri="{FF2B5EF4-FFF2-40B4-BE49-F238E27FC236}">
                    <a16:creationId xmlns:a16="http://schemas.microsoft.com/office/drawing/2014/main" id="{80753516-3D72-AB48-8BE6-9511BF87A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1184" y="3684590"/>
                <a:ext cx="2647954" cy="454974"/>
              </a:xfrm>
              <a:prstGeom prst="rect">
                <a:avLst/>
              </a:prstGeom>
              <a:blipFill>
                <a:blip r:embed="rId9"/>
                <a:stretch>
                  <a:fillRect l="-4762" t="-35135" b="-35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itle 1">
                <a:extLst>
                  <a:ext uri="{FF2B5EF4-FFF2-40B4-BE49-F238E27FC236}">
                    <a16:creationId xmlns:a16="http://schemas.microsoft.com/office/drawing/2014/main" id="{F4EC1186-7C12-1544-8B05-7DBE3241148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38567" y="3736977"/>
                <a:ext cx="2647954" cy="45497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200" dirty="0"/>
                  <a:t>Shoulder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Title 1">
                <a:extLst>
                  <a:ext uri="{FF2B5EF4-FFF2-40B4-BE49-F238E27FC236}">
                    <a16:creationId xmlns:a16="http://schemas.microsoft.com/office/drawing/2014/main" id="{F4EC1186-7C12-1544-8B05-7DBE324114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8567" y="3736977"/>
                <a:ext cx="2647954" cy="454974"/>
              </a:xfrm>
              <a:prstGeom prst="rect">
                <a:avLst/>
              </a:prstGeom>
              <a:blipFill>
                <a:blip r:embed="rId10"/>
                <a:stretch>
                  <a:fillRect l="-4762" t="-35135" b="-37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B18E083-A8A8-254C-8665-955388C12513}"/>
              </a:ext>
            </a:extLst>
          </p:cNvPr>
          <p:cNvCxnSpPr/>
          <p:nvPr/>
        </p:nvCxnSpPr>
        <p:spPr>
          <a:xfrm>
            <a:off x="3700464" y="820100"/>
            <a:ext cx="8491538" cy="0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8003BFA-3132-9B4F-AB72-D3D9E594B3E2}"/>
              </a:ext>
            </a:extLst>
          </p:cNvPr>
          <p:cNvCxnSpPr/>
          <p:nvPr/>
        </p:nvCxnSpPr>
        <p:spPr>
          <a:xfrm>
            <a:off x="3695700" y="4115755"/>
            <a:ext cx="8491538" cy="0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1736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156B0-0BF9-FD4C-BE34-179308FF1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71" y="50797"/>
            <a:ext cx="11608419" cy="1325563"/>
          </a:xfrm>
        </p:spPr>
        <p:txBody>
          <a:bodyPr>
            <a:normAutofit/>
          </a:bodyPr>
          <a:lstStyle/>
          <a:p>
            <a:r>
              <a:rPr lang="en-US" dirty="0"/>
              <a:t>The Robot Arm Reaching Problem</a:t>
            </a:r>
            <a:br>
              <a:rPr lang="en-US" dirty="0"/>
            </a:br>
            <a:r>
              <a:rPr lang="en-US" sz="2000" dirty="0"/>
              <a:t>Jeff </a:t>
            </a:r>
            <a:r>
              <a:rPr lang="en-US" sz="2000" dirty="0" err="1"/>
              <a:t>Ichnowski</a:t>
            </a:r>
            <a:r>
              <a:rPr lang="en-US" sz="2000" dirty="0"/>
              <a:t>, University of North Carolina, </a:t>
            </a:r>
            <a:r>
              <a:rPr lang="en-US" sz="2000" dirty="0">
                <a:hlinkClick r:id="rId2"/>
              </a:rPr>
              <a:t>https://www.cs.unc.edu/~jeffi/c-space/robot.xhtml</a:t>
            </a:r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F8F85E-1BDB-1D46-94A6-985E90557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515" y="1468430"/>
            <a:ext cx="10968037" cy="1103322"/>
          </a:xfrm>
        </p:spPr>
        <p:txBody>
          <a:bodyPr>
            <a:normAutofit/>
          </a:bodyPr>
          <a:lstStyle/>
          <a:p>
            <a:r>
              <a:rPr lang="en-US" dirty="0"/>
              <a:t>Given a robot arm in START, </a:t>
            </a:r>
          </a:p>
          <a:p>
            <a:r>
              <a:rPr lang="en-US" dirty="0"/>
              <a:t>how should I adjust ELBOW and SHOULDER to most quickly reach GOAL?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21C4F5-163B-3041-8549-6689D8DD1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972" y="2614610"/>
            <a:ext cx="3518923" cy="3657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12EC98-79F1-4C45-9479-5DB3F55114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907" y="2614610"/>
            <a:ext cx="3500846" cy="3657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0974F9-CB4B-E64C-A0C3-68A3AF14007E}"/>
              </a:ext>
            </a:extLst>
          </p:cNvPr>
          <p:cNvSpPr txBox="1"/>
          <p:nvPr/>
        </p:nvSpPr>
        <p:spPr>
          <a:xfrm>
            <a:off x="2414588" y="6172194"/>
            <a:ext cx="1319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START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1296F4-4517-2145-BC3A-C2A8204C95D1}"/>
              </a:ext>
            </a:extLst>
          </p:cNvPr>
          <p:cNvSpPr txBox="1"/>
          <p:nvPr/>
        </p:nvSpPr>
        <p:spPr>
          <a:xfrm>
            <a:off x="8310576" y="6153142"/>
            <a:ext cx="1239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GOAL</a:t>
            </a:r>
          </a:p>
        </p:txBody>
      </p:sp>
    </p:spTree>
    <p:extLst>
      <p:ext uri="{BB962C8B-B14F-4D97-AF65-F5344CB8AC3E}">
        <p14:creationId xmlns:p14="http://schemas.microsoft.com/office/powerpoint/2010/main" val="8568419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156B0-0BF9-FD4C-BE34-179308FF1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71" y="50797"/>
            <a:ext cx="11608419" cy="1325563"/>
          </a:xfrm>
        </p:spPr>
        <p:txBody>
          <a:bodyPr>
            <a:normAutofit/>
          </a:bodyPr>
          <a:lstStyle/>
          <a:p>
            <a:r>
              <a:rPr lang="en-US" dirty="0"/>
              <a:t>The Robot Arm Reaching Problem</a:t>
            </a:r>
            <a:br>
              <a:rPr lang="en-US" dirty="0"/>
            </a:br>
            <a:r>
              <a:rPr lang="en-US" sz="2000" dirty="0"/>
              <a:t>Jeff </a:t>
            </a:r>
            <a:r>
              <a:rPr lang="en-US" sz="2000" dirty="0" err="1"/>
              <a:t>Ichnowski</a:t>
            </a:r>
            <a:r>
              <a:rPr lang="en-US" sz="2000" dirty="0"/>
              <a:t>, University of North Carolina, </a:t>
            </a:r>
            <a:r>
              <a:rPr lang="en-US" sz="2000" dirty="0">
                <a:hlinkClick r:id="rId2"/>
              </a:rPr>
              <a:t>https://www.cs.unc.edu/~jeffi/c-space/robot.xhtml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CF8F85E-1BDB-1D46-94A6-985E90557B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5763" y="1468429"/>
                <a:ext cx="5915025" cy="480377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Define some variables: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shoulder angle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length of upper arm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elbow angle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length of lower arm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CF8F85E-1BDB-1D46-94A6-985E90557B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5763" y="1468429"/>
                <a:ext cx="5915025" cy="4803773"/>
              </a:xfrm>
              <a:blipFill>
                <a:blip r:embed="rId3"/>
                <a:stretch>
                  <a:fillRect l="-1927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2812EC98-79F1-4C45-9479-5DB3F55114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907" y="2614610"/>
            <a:ext cx="3500846" cy="3657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8971E5B-0DEA-EB4A-8114-10E2CD7B4F9E}"/>
                  </a:ext>
                </a:extLst>
              </p:cNvPr>
              <p:cNvSpPr txBox="1"/>
              <p:nvPr/>
            </p:nvSpPr>
            <p:spPr>
              <a:xfrm>
                <a:off x="11601467" y="4143364"/>
                <a:ext cx="54809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8971E5B-0DEA-EB4A-8114-10E2CD7B4F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1467" y="4143364"/>
                <a:ext cx="548099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CB9FE32-222B-9D4E-B15A-C0D0729CCF2A}"/>
              </a:ext>
            </a:extLst>
          </p:cNvPr>
          <p:cNvCxnSpPr>
            <a:cxnSpLocks/>
          </p:cNvCxnSpPr>
          <p:nvPr/>
        </p:nvCxnSpPr>
        <p:spPr>
          <a:xfrm>
            <a:off x="6415088" y="4529131"/>
            <a:ext cx="5224464" cy="0"/>
          </a:xfrm>
          <a:prstGeom prst="straightConnector1">
            <a:avLst/>
          </a:prstGeom>
          <a:ln w="635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F108804-C798-384F-BC16-341D95622BDD}"/>
              </a:ext>
            </a:extLst>
          </p:cNvPr>
          <p:cNvCxnSpPr>
            <a:cxnSpLocks/>
          </p:cNvCxnSpPr>
          <p:nvPr/>
        </p:nvCxnSpPr>
        <p:spPr>
          <a:xfrm flipV="1">
            <a:off x="8743951" y="2185988"/>
            <a:ext cx="0" cy="4500563"/>
          </a:xfrm>
          <a:prstGeom prst="straightConnector1">
            <a:avLst/>
          </a:prstGeom>
          <a:ln w="635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27E2713-06BC-8543-B9C7-7957B862626D}"/>
                  </a:ext>
                </a:extLst>
              </p:cNvPr>
              <p:cNvSpPr txBox="1"/>
              <p:nvPr/>
            </p:nvSpPr>
            <p:spPr>
              <a:xfrm>
                <a:off x="8467728" y="1623989"/>
                <a:ext cx="55483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27E2713-06BC-8543-B9C7-7957B8626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7728" y="1623989"/>
                <a:ext cx="554832" cy="646331"/>
              </a:xfrm>
              <a:prstGeom prst="rect">
                <a:avLst/>
              </a:prstGeom>
              <a:blipFill>
                <a:blip r:embed="rId6"/>
                <a:stretch>
                  <a:fillRect l="-2273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09F7E43-5E58-9844-A18E-93B426927D40}"/>
              </a:ext>
            </a:extLst>
          </p:cNvPr>
          <p:cNvCxnSpPr>
            <a:cxnSpLocks/>
          </p:cNvCxnSpPr>
          <p:nvPr/>
        </p:nvCxnSpPr>
        <p:spPr>
          <a:xfrm flipV="1">
            <a:off x="8743951" y="3729038"/>
            <a:ext cx="2895601" cy="800093"/>
          </a:xfrm>
          <a:prstGeom prst="straightConnector1">
            <a:avLst/>
          </a:prstGeom>
          <a:ln w="63500">
            <a:solidFill>
              <a:schemeClr val="tx1"/>
            </a:solidFill>
            <a:prstDash val="sys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ACE7A72-1CD4-4D4F-B102-147EB03460AC}"/>
              </a:ext>
            </a:extLst>
          </p:cNvPr>
          <p:cNvCxnSpPr>
            <a:cxnSpLocks/>
          </p:cNvCxnSpPr>
          <p:nvPr/>
        </p:nvCxnSpPr>
        <p:spPr>
          <a:xfrm flipH="1" flipV="1">
            <a:off x="7529513" y="2270320"/>
            <a:ext cx="1857375" cy="2087369"/>
          </a:xfrm>
          <a:prstGeom prst="straightConnector1">
            <a:avLst/>
          </a:prstGeom>
          <a:ln w="63500">
            <a:solidFill>
              <a:schemeClr val="tx1"/>
            </a:solidFill>
            <a:prstDash val="sys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23">
            <a:extLst>
              <a:ext uri="{FF2B5EF4-FFF2-40B4-BE49-F238E27FC236}">
                <a16:creationId xmlns:a16="http://schemas.microsoft.com/office/drawing/2014/main" id="{B0C1A336-3A44-0C46-83DE-B6890AFD8B89}"/>
              </a:ext>
            </a:extLst>
          </p:cNvPr>
          <p:cNvSpPr/>
          <p:nvPr/>
        </p:nvSpPr>
        <p:spPr>
          <a:xfrm>
            <a:off x="10472738" y="4043363"/>
            <a:ext cx="300037" cy="500062"/>
          </a:xfrm>
          <a:custGeom>
            <a:avLst/>
            <a:gdLst>
              <a:gd name="connsiteX0" fmla="*/ 0 w 300037"/>
              <a:gd name="connsiteY0" fmla="*/ 0 h 500062"/>
              <a:gd name="connsiteX1" fmla="*/ 242887 w 300037"/>
              <a:gd name="connsiteY1" fmla="*/ 242887 h 500062"/>
              <a:gd name="connsiteX2" fmla="*/ 300037 w 300037"/>
              <a:gd name="connsiteY2" fmla="*/ 500062 h 500062"/>
              <a:gd name="connsiteX3" fmla="*/ 300037 w 300037"/>
              <a:gd name="connsiteY3" fmla="*/ 500062 h 50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037" h="500062">
                <a:moveTo>
                  <a:pt x="0" y="0"/>
                </a:moveTo>
                <a:cubicBezTo>
                  <a:pt x="96440" y="79772"/>
                  <a:pt x="192881" y="159544"/>
                  <a:pt x="242887" y="242887"/>
                </a:cubicBezTo>
                <a:cubicBezTo>
                  <a:pt x="292893" y="326230"/>
                  <a:pt x="300037" y="500062"/>
                  <a:pt x="300037" y="500062"/>
                </a:cubicBezTo>
                <a:lnTo>
                  <a:pt x="300037" y="500062"/>
                </a:lnTo>
              </a:path>
            </a:pathLst>
          </a:cu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F8A541A-6E5E-A940-B6C0-D0E74438C19A}"/>
                  </a:ext>
                </a:extLst>
              </p:cNvPr>
              <p:cNvSpPr txBox="1"/>
              <p:nvPr/>
            </p:nvSpPr>
            <p:spPr>
              <a:xfrm>
                <a:off x="10725163" y="3881422"/>
                <a:ext cx="73635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F8A541A-6E5E-A940-B6C0-D0E74438C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5163" y="3881422"/>
                <a:ext cx="736355" cy="646331"/>
              </a:xfrm>
              <a:prstGeom prst="rect">
                <a:avLst/>
              </a:prstGeom>
              <a:blipFill>
                <a:blip r:embed="rId7"/>
                <a:stretch>
                  <a:fillRect l="-1724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C24AA14-5F52-6E45-907B-3B8E298DAB6A}"/>
                  </a:ext>
                </a:extLst>
              </p:cNvPr>
              <p:cNvSpPr txBox="1"/>
              <p:nvPr/>
            </p:nvSpPr>
            <p:spPr>
              <a:xfrm>
                <a:off x="9334506" y="3419458"/>
                <a:ext cx="74706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C24AA14-5F52-6E45-907B-3B8E298DAB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4506" y="3419458"/>
                <a:ext cx="747063" cy="646331"/>
              </a:xfrm>
              <a:prstGeom prst="rect">
                <a:avLst/>
              </a:prstGeom>
              <a:blipFill>
                <a:blip r:embed="rId8"/>
                <a:stretch>
                  <a:fillRect l="-1667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reeform 26">
            <a:extLst>
              <a:ext uri="{FF2B5EF4-FFF2-40B4-BE49-F238E27FC236}">
                <a16:creationId xmlns:a16="http://schemas.microsoft.com/office/drawing/2014/main" id="{504D4F99-7B40-7D41-83F4-33586D24E212}"/>
              </a:ext>
            </a:extLst>
          </p:cNvPr>
          <p:cNvSpPr/>
          <p:nvPr/>
        </p:nvSpPr>
        <p:spPr>
          <a:xfrm>
            <a:off x="9129713" y="3971926"/>
            <a:ext cx="642937" cy="271462"/>
          </a:xfrm>
          <a:custGeom>
            <a:avLst/>
            <a:gdLst>
              <a:gd name="connsiteX0" fmla="*/ 0 w 642937"/>
              <a:gd name="connsiteY0" fmla="*/ 14287 h 271462"/>
              <a:gd name="connsiteX1" fmla="*/ 314325 w 642937"/>
              <a:gd name="connsiteY1" fmla="*/ 28574 h 271462"/>
              <a:gd name="connsiteX2" fmla="*/ 642937 w 642937"/>
              <a:gd name="connsiteY2" fmla="*/ 271462 h 271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2937" h="271462">
                <a:moveTo>
                  <a:pt x="0" y="14287"/>
                </a:moveTo>
                <a:cubicBezTo>
                  <a:pt x="103584" y="-1"/>
                  <a:pt x="207169" y="-14288"/>
                  <a:pt x="314325" y="28574"/>
                </a:cubicBezTo>
                <a:cubicBezTo>
                  <a:pt x="421481" y="71436"/>
                  <a:pt x="532209" y="171449"/>
                  <a:pt x="642937" y="271462"/>
                </a:cubicBezTo>
              </a:path>
            </a:pathLst>
          </a:cu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5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156B0-0BF9-FD4C-BE34-179308FF1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71" y="50797"/>
            <a:ext cx="11608419" cy="1325563"/>
          </a:xfrm>
        </p:spPr>
        <p:txBody>
          <a:bodyPr>
            <a:normAutofit/>
          </a:bodyPr>
          <a:lstStyle/>
          <a:p>
            <a:r>
              <a:rPr lang="en-US" dirty="0"/>
              <a:t>The Robot Arm Reaching Problem</a:t>
            </a:r>
            <a:br>
              <a:rPr lang="en-US" dirty="0"/>
            </a:br>
            <a:r>
              <a:rPr lang="en-US" sz="2000" dirty="0"/>
              <a:t>Jeff </a:t>
            </a:r>
            <a:r>
              <a:rPr lang="en-US" sz="2000" dirty="0" err="1"/>
              <a:t>Ichnowski</a:t>
            </a:r>
            <a:r>
              <a:rPr lang="en-US" sz="2000" dirty="0"/>
              <a:t>, University of North Carolina, </a:t>
            </a:r>
            <a:r>
              <a:rPr lang="en-US" sz="2000" dirty="0">
                <a:hlinkClick r:id="rId2"/>
              </a:rPr>
              <a:t>https://www.cs.unc.edu/~jeffi/c-space/robot.xhtml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CF8F85E-1BDB-1D46-94A6-985E90557B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1515" y="1468430"/>
                <a:ext cx="10968037" cy="1103322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Given a robot arm in STARTING VALUES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</a:t>
                </a:r>
              </a:p>
              <a:p>
                <a:r>
                  <a:rPr lang="en-US" dirty="0"/>
                  <a:t>how should I adjust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to most quickly reach GOAL VALUES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CF8F85E-1BDB-1D46-94A6-985E90557B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1515" y="1468430"/>
                <a:ext cx="10968037" cy="1103322"/>
              </a:xfrm>
              <a:blipFill>
                <a:blip r:embed="rId3"/>
                <a:stretch>
                  <a:fillRect l="-809" t="-7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4121C4F5-163B-3041-8549-6689D8DD1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3972" y="2614610"/>
            <a:ext cx="3518923" cy="3657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12EC98-79F1-4C45-9479-5DB3F55114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5907" y="2614610"/>
            <a:ext cx="3500846" cy="3657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0974F9-CB4B-E64C-A0C3-68A3AF14007E}"/>
              </a:ext>
            </a:extLst>
          </p:cNvPr>
          <p:cNvSpPr txBox="1"/>
          <p:nvPr/>
        </p:nvSpPr>
        <p:spPr>
          <a:xfrm>
            <a:off x="2414588" y="6172194"/>
            <a:ext cx="1319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START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1296F4-4517-2145-BC3A-C2A8204C95D1}"/>
              </a:ext>
            </a:extLst>
          </p:cNvPr>
          <p:cNvSpPr txBox="1"/>
          <p:nvPr/>
        </p:nvSpPr>
        <p:spPr>
          <a:xfrm>
            <a:off x="8310576" y="6153142"/>
            <a:ext cx="1239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GOAL</a:t>
            </a:r>
          </a:p>
        </p:txBody>
      </p:sp>
    </p:spTree>
    <p:extLst>
      <p:ext uri="{BB962C8B-B14F-4D97-AF65-F5344CB8AC3E}">
        <p14:creationId xmlns:p14="http://schemas.microsoft.com/office/powerpoint/2010/main" val="19684616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21C4F5-163B-3041-8549-6689D8DD1A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2073" y="971544"/>
            <a:ext cx="8930486" cy="5083007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A1B6BA8-A31A-364E-B452-C4E2DD119E25}"/>
              </a:ext>
            </a:extLst>
          </p:cNvPr>
          <p:cNvCxnSpPr>
            <a:cxnSpLocks/>
          </p:cNvCxnSpPr>
          <p:nvPr/>
        </p:nvCxnSpPr>
        <p:spPr>
          <a:xfrm>
            <a:off x="4114790" y="3829038"/>
            <a:ext cx="5472123" cy="0"/>
          </a:xfrm>
          <a:prstGeom prst="straightConnector1">
            <a:avLst/>
          </a:prstGeom>
          <a:ln w="635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B4C57FC-114C-1841-81E4-70860D74326A}"/>
                  </a:ext>
                </a:extLst>
              </p:cNvPr>
              <p:cNvSpPr txBox="1"/>
              <p:nvPr/>
            </p:nvSpPr>
            <p:spPr>
              <a:xfrm>
                <a:off x="9496429" y="3495654"/>
                <a:ext cx="73635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B4C57FC-114C-1841-81E4-70860D7432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6429" y="3495654"/>
                <a:ext cx="736355" cy="646331"/>
              </a:xfrm>
              <a:prstGeom prst="rect">
                <a:avLst/>
              </a:prstGeom>
              <a:blipFill>
                <a:blip r:embed="rId3"/>
                <a:stretch>
                  <a:fillRect l="-1695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2809BDD-5D4E-4C48-B711-C3CBE262CDA7}"/>
                  </a:ext>
                </a:extLst>
              </p:cNvPr>
              <p:cNvSpPr txBox="1"/>
              <p:nvPr/>
            </p:nvSpPr>
            <p:spPr>
              <a:xfrm>
                <a:off x="6848476" y="147595"/>
                <a:ext cx="74706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2809BDD-5D4E-4C48-B711-C3CBE262C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8476" y="147595"/>
                <a:ext cx="747063" cy="646331"/>
              </a:xfrm>
              <a:prstGeom prst="rect">
                <a:avLst/>
              </a:prstGeom>
              <a:blipFill>
                <a:blip r:embed="rId4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B934C44-23D7-A241-8B5A-0CD3F045C78E}"/>
              </a:ext>
            </a:extLst>
          </p:cNvPr>
          <p:cNvCxnSpPr>
            <a:cxnSpLocks/>
          </p:cNvCxnSpPr>
          <p:nvPr/>
        </p:nvCxnSpPr>
        <p:spPr>
          <a:xfrm flipV="1">
            <a:off x="6843715" y="257172"/>
            <a:ext cx="0" cy="6329363"/>
          </a:xfrm>
          <a:prstGeom prst="straightConnector1">
            <a:avLst/>
          </a:prstGeom>
          <a:ln w="635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5-Point Star 21">
            <a:extLst>
              <a:ext uri="{FF2B5EF4-FFF2-40B4-BE49-F238E27FC236}">
                <a16:creationId xmlns:a16="http://schemas.microsoft.com/office/drawing/2014/main" id="{A428D443-F7CF-0D4A-A2FA-E1E26604DA81}"/>
              </a:ext>
            </a:extLst>
          </p:cNvPr>
          <p:cNvSpPr/>
          <p:nvPr/>
        </p:nvSpPr>
        <p:spPr>
          <a:xfrm>
            <a:off x="8515347" y="4171948"/>
            <a:ext cx="514349" cy="47148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>
            <a:extLst>
              <a:ext uri="{FF2B5EF4-FFF2-40B4-BE49-F238E27FC236}">
                <a16:creationId xmlns:a16="http://schemas.microsoft.com/office/drawing/2014/main" id="{7AF71FE7-ABE8-C943-A6FC-9F55EB315558}"/>
              </a:ext>
            </a:extLst>
          </p:cNvPr>
          <p:cNvSpPr/>
          <p:nvPr/>
        </p:nvSpPr>
        <p:spPr>
          <a:xfrm>
            <a:off x="7353291" y="2581264"/>
            <a:ext cx="514349" cy="47148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987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21C4F5-163B-3041-8549-6689D8DD1A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2073" y="971544"/>
            <a:ext cx="8930486" cy="5083007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A1B6BA8-A31A-364E-B452-C4E2DD119E25}"/>
              </a:ext>
            </a:extLst>
          </p:cNvPr>
          <p:cNvCxnSpPr>
            <a:cxnSpLocks/>
          </p:cNvCxnSpPr>
          <p:nvPr/>
        </p:nvCxnSpPr>
        <p:spPr>
          <a:xfrm>
            <a:off x="4114790" y="3829038"/>
            <a:ext cx="5472123" cy="0"/>
          </a:xfrm>
          <a:prstGeom prst="straightConnector1">
            <a:avLst/>
          </a:prstGeom>
          <a:ln w="635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B4C57FC-114C-1841-81E4-70860D74326A}"/>
                  </a:ext>
                </a:extLst>
              </p:cNvPr>
              <p:cNvSpPr txBox="1"/>
              <p:nvPr/>
            </p:nvSpPr>
            <p:spPr>
              <a:xfrm>
                <a:off x="9496429" y="3495654"/>
                <a:ext cx="73635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B4C57FC-114C-1841-81E4-70860D7432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6429" y="3495654"/>
                <a:ext cx="736355" cy="646331"/>
              </a:xfrm>
              <a:prstGeom prst="rect">
                <a:avLst/>
              </a:prstGeom>
              <a:blipFill>
                <a:blip r:embed="rId3"/>
                <a:stretch>
                  <a:fillRect l="-1695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2809BDD-5D4E-4C48-B711-C3CBE262CDA7}"/>
                  </a:ext>
                </a:extLst>
              </p:cNvPr>
              <p:cNvSpPr txBox="1"/>
              <p:nvPr/>
            </p:nvSpPr>
            <p:spPr>
              <a:xfrm>
                <a:off x="6848476" y="147595"/>
                <a:ext cx="74706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2809BDD-5D4E-4C48-B711-C3CBE262C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8476" y="147595"/>
                <a:ext cx="747063" cy="646331"/>
              </a:xfrm>
              <a:prstGeom prst="rect">
                <a:avLst/>
              </a:prstGeom>
              <a:blipFill>
                <a:blip r:embed="rId4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B934C44-23D7-A241-8B5A-0CD3F045C78E}"/>
              </a:ext>
            </a:extLst>
          </p:cNvPr>
          <p:cNvCxnSpPr>
            <a:cxnSpLocks/>
          </p:cNvCxnSpPr>
          <p:nvPr/>
        </p:nvCxnSpPr>
        <p:spPr>
          <a:xfrm flipV="1">
            <a:off x="6843715" y="257172"/>
            <a:ext cx="0" cy="6329363"/>
          </a:xfrm>
          <a:prstGeom prst="straightConnector1">
            <a:avLst/>
          </a:prstGeom>
          <a:ln w="635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D19E528-7C34-8B49-AFCA-9FDB9AB999C9}"/>
                  </a:ext>
                </a:extLst>
              </p:cNvPr>
              <p:cNvSpPr/>
              <p:nvPr/>
            </p:nvSpPr>
            <p:spPr>
              <a:xfrm>
                <a:off x="10130396" y="5130294"/>
                <a:ext cx="1971124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STARTING VALUES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D19E528-7C34-8B49-AFCA-9FDB9AB999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0396" y="5130294"/>
                <a:ext cx="1971124" cy="1384995"/>
              </a:xfrm>
              <a:prstGeom prst="rect">
                <a:avLst/>
              </a:prstGeom>
              <a:blipFill>
                <a:blip r:embed="rId5"/>
                <a:stretch>
                  <a:fillRect l="-6410" t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80D4C8A-7646-9B4F-A863-F1E9B7DF24BA}"/>
              </a:ext>
            </a:extLst>
          </p:cNvPr>
          <p:cNvCxnSpPr/>
          <p:nvPr/>
        </p:nvCxnSpPr>
        <p:spPr>
          <a:xfrm flipH="1">
            <a:off x="8915400" y="5786438"/>
            <a:ext cx="1057275" cy="0"/>
          </a:xfrm>
          <a:prstGeom prst="straightConnector1">
            <a:avLst/>
          </a:prstGeom>
          <a:ln w="889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5-Point Star 9">
            <a:extLst>
              <a:ext uri="{FF2B5EF4-FFF2-40B4-BE49-F238E27FC236}">
                <a16:creationId xmlns:a16="http://schemas.microsoft.com/office/drawing/2014/main" id="{F86517C9-927F-A949-8690-F45B4AF2CDC0}"/>
              </a:ext>
            </a:extLst>
          </p:cNvPr>
          <p:cNvSpPr/>
          <p:nvPr/>
        </p:nvSpPr>
        <p:spPr>
          <a:xfrm>
            <a:off x="8515347" y="4171948"/>
            <a:ext cx="514349" cy="47148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>
            <a:extLst>
              <a:ext uri="{FF2B5EF4-FFF2-40B4-BE49-F238E27FC236}">
                <a16:creationId xmlns:a16="http://schemas.microsoft.com/office/drawing/2014/main" id="{9A264C29-7600-9B42-BC9C-CF45B3261C04}"/>
              </a:ext>
            </a:extLst>
          </p:cNvPr>
          <p:cNvSpPr/>
          <p:nvPr/>
        </p:nvSpPr>
        <p:spPr>
          <a:xfrm>
            <a:off x="7353291" y="2581264"/>
            <a:ext cx="514349" cy="47148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225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21C4F5-163B-3041-8549-6689D8DD1A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2073" y="971544"/>
            <a:ext cx="8930486" cy="5083007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A1B6BA8-A31A-364E-B452-C4E2DD119E25}"/>
              </a:ext>
            </a:extLst>
          </p:cNvPr>
          <p:cNvCxnSpPr>
            <a:cxnSpLocks/>
          </p:cNvCxnSpPr>
          <p:nvPr/>
        </p:nvCxnSpPr>
        <p:spPr>
          <a:xfrm>
            <a:off x="4114790" y="3829038"/>
            <a:ext cx="5472123" cy="0"/>
          </a:xfrm>
          <a:prstGeom prst="straightConnector1">
            <a:avLst/>
          </a:prstGeom>
          <a:ln w="635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B4C57FC-114C-1841-81E4-70860D74326A}"/>
                  </a:ext>
                </a:extLst>
              </p:cNvPr>
              <p:cNvSpPr txBox="1"/>
              <p:nvPr/>
            </p:nvSpPr>
            <p:spPr>
              <a:xfrm>
                <a:off x="9496429" y="3495654"/>
                <a:ext cx="73635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B4C57FC-114C-1841-81E4-70860D7432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6429" y="3495654"/>
                <a:ext cx="736355" cy="646331"/>
              </a:xfrm>
              <a:prstGeom prst="rect">
                <a:avLst/>
              </a:prstGeom>
              <a:blipFill>
                <a:blip r:embed="rId3"/>
                <a:stretch>
                  <a:fillRect l="-1695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2809BDD-5D4E-4C48-B711-C3CBE262CDA7}"/>
                  </a:ext>
                </a:extLst>
              </p:cNvPr>
              <p:cNvSpPr txBox="1"/>
              <p:nvPr/>
            </p:nvSpPr>
            <p:spPr>
              <a:xfrm>
                <a:off x="6848476" y="147595"/>
                <a:ext cx="74706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2809BDD-5D4E-4C48-B711-C3CBE262C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8476" y="147595"/>
                <a:ext cx="747063" cy="646331"/>
              </a:xfrm>
              <a:prstGeom prst="rect">
                <a:avLst/>
              </a:prstGeom>
              <a:blipFill>
                <a:blip r:embed="rId4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B934C44-23D7-A241-8B5A-0CD3F045C78E}"/>
              </a:ext>
            </a:extLst>
          </p:cNvPr>
          <p:cNvCxnSpPr>
            <a:cxnSpLocks/>
          </p:cNvCxnSpPr>
          <p:nvPr/>
        </p:nvCxnSpPr>
        <p:spPr>
          <a:xfrm flipV="1">
            <a:off x="6843715" y="257172"/>
            <a:ext cx="0" cy="6329363"/>
          </a:xfrm>
          <a:prstGeom prst="straightConnector1">
            <a:avLst/>
          </a:prstGeom>
          <a:ln w="635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D19E528-7C34-8B49-AFCA-9FDB9AB999C9}"/>
                  </a:ext>
                </a:extLst>
              </p:cNvPr>
              <p:cNvSpPr/>
              <p:nvPr/>
            </p:nvSpPr>
            <p:spPr>
              <a:xfrm>
                <a:off x="10130396" y="5130294"/>
                <a:ext cx="1971124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STARTING VALUES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D19E528-7C34-8B49-AFCA-9FDB9AB999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0396" y="5130294"/>
                <a:ext cx="1971124" cy="1384995"/>
              </a:xfrm>
              <a:prstGeom prst="rect">
                <a:avLst/>
              </a:prstGeom>
              <a:blipFill>
                <a:blip r:embed="rId5"/>
                <a:stretch>
                  <a:fillRect l="-6410" t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80D4C8A-7646-9B4F-A863-F1E9B7DF24BA}"/>
              </a:ext>
            </a:extLst>
          </p:cNvPr>
          <p:cNvCxnSpPr/>
          <p:nvPr/>
        </p:nvCxnSpPr>
        <p:spPr>
          <a:xfrm flipH="1">
            <a:off x="8915400" y="5786438"/>
            <a:ext cx="1057275" cy="0"/>
          </a:xfrm>
          <a:prstGeom prst="straightConnector1">
            <a:avLst/>
          </a:prstGeom>
          <a:ln w="889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31816D0-FF74-A243-9462-D3D69C80C29F}"/>
                  </a:ext>
                </a:extLst>
              </p:cNvPr>
              <p:cNvSpPr/>
              <p:nvPr/>
            </p:nvSpPr>
            <p:spPr>
              <a:xfrm>
                <a:off x="9682715" y="496377"/>
                <a:ext cx="2367207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THESE VALUES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/>
              </a:p>
              <a:p>
                <a:r>
                  <a:rPr lang="en-US" sz="2800" dirty="0"/>
                  <a:t>CORRESPOND TO REACHING THE GOAL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31816D0-FF74-A243-9462-D3D69C80C2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2715" y="496377"/>
                <a:ext cx="2367207" cy="2246769"/>
              </a:xfrm>
              <a:prstGeom prst="rect">
                <a:avLst/>
              </a:prstGeom>
              <a:blipFill>
                <a:blip r:embed="rId6"/>
                <a:stretch>
                  <a:fillRect l="-4787" t="-2247" r="-3723" b="-6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B72ABBF-52AA-E341-9907-50A57C776BBE}"/>
              </a:ext>
            </a:extLst>
          </p:cNvPr>
          <p:cNvCxnSpPr>
            <a:cxnSpLocks/>
          </p:cNvCxnSpPr>
          <p:nvPr/>
        </p:nvCxnSpPr>
        <p:spPr>
          <a:xfrm flipH="1">
            <a:off x="7595539" y="1428750"/>
            <a:ext cx="1991374" cy="1528763"/>
          </a:xfrm>
          <a:prstGeom prst="straightConnector1">
            <a:avLst/>
          </a:prstGeom>
          <a:ln w="889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C89576A-79A9-DF41-99B4-52CFA13DB8C5}"/>
              </a:ext>
            </a:extLst>
          </p:cNvPr>
          <p:cNvCxnSpPr>
            <a:cxnSpLocks/>
          </p:cNvCxnSpPr>
          <p:nvPr/>
        </p:nvCxnSpPr>
        <p:spPr>
          <a:xfrm flipH="1">
            <a:off x="8729663" y="1428750"/>
            <a:ext cx="857250" cy="3028950"/>
          </a:xfrm>
          <a:prstGeom prst="straightConnector1">
            <a:avLst/>
          </a:prstGeom>
          <a:ln w="889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5-Point Star 15">
            <a:extLst>
              <a:ext uri="{FF2B5EF4-FFF2-40B4-BE49-F238E27FC236}">
                <a16:creationId xmlns:a16="http://schemas.microsoft.com/office/drawing/2014/main" id="{89092B24-D684-BE4D-8574-5A35503CA012}"/>
              </a:ext>
            </a:extLst>
          </p:cNvPr>
          <p:cNvSpPr/>
          <p:nvPr/>
        </p:nvSpPr>
        <p:spPr>
          <a:xfrm>
            <a:off x="8515347" y="4171948"/>
            <a:ext cx="514349" cy="47148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>
            <a:extLst>
              <a:ext uri="{FF2B5EF4-FFF2-40B4-BE49-F238E27FC236}">
                <a16:creationId xmlns:a16="http://schemas.microsoft.com/office/drawing/2014/main" id="{2037356D-DCCF-E14B-ACA7-416A462EE73F}"/>
              </a:ext>
            </a:extLst>
          </p:cNvPr>
          <p:cNvSpPr/>
          <p:nvPr/>
        </p:nvSpPr>
        <p:spPr>
          <a:xfrm>
            <a:off x="7353291" y="2581264"/>
            <a:ext cx="514349" cy="47148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357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21C4F5-163B-3041-8549-6689D8DD1A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2073" y="971544"/>
            <a:ext cx="8930486" cy="5083007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A1B6BA8-A31A-364E-B452-C4E2DD119E25}"/>
              </a:ext>
            </a:extLst>
          </p:cNvPr>
          <p:cNvCxnSpPr>
            <a:cxnSpLocks/>
          </p:cNvCxnSpPr>
          <p:nvPr/>
        </p:nvCxnSpPr>
        <p:spPr>
          <a:xfrm>
            <a:off x="4114790" y="3829038"/>
            <a:ext cx="5472123" cy="0"/>
          </a:xfrm>
          <a:prstGeom prst="straightConnector1">
            <a:avLst/>
          </a:prstGeom>
          <a:ln w="635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2809BDD-5D4E-4C48-B711-C3CBE262CDA7}"/>
                  </a:ext>
                </a:extLst>
              </p:cNvPr>
              <p:cNvSpPr txBox="1"/>
              <p:nvPr/>
            </p:nvSpPr>
            <p:spPr>
              <a:xfrm>
                <a:off x="6848476" y="147595"/>
                <a:ext cx="74706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2809BDD-5D4E-4C48-B711-C3CBE262C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8476" y="147595"/>
                <a:ext cx="747063" cy="646331"/>
              </a:xfrm>
              <a:prstGeom prst="rect">
                <a:avLst/>
              </a:prstGeom>
              <a:blipFill>
                <a:blip r:embed="rId3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B934C44-23D7-A241-8B5A-0CD3F045C78E}"/>
              </a:ext>
            </a:extLst>
          </p:cNvPr>
          <p:cNvCxnSpPr>
            <a:cxnSpLocks/>
          </p:cNvCxnSpPr>
          <p:nvPr/>
        </p:nvCxnSpPr>
        <p:spPr>
          <a:xfrm flipV="1">
            <a:off x="6843715" y="257172"/>
            <a:ext cx="0" cy="6329363"/>
          </a:xfrm>
          <a:prstGeom prst="straightConnector1">
            <a:avLst/>
          </a:prstGeom>
          <a:ln w="635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D19E528-7C34-8B49-AFCA-9FDB9AB999C9}"/>
                  </a:ext>
                </a:extLst>
              </p:cNvPr>
              <p:cNvSpPr/>
              <p:nvPr/>
            </p:nvSpPr>
            <p:spPr>
              <a:xfrm>
                <a:off x="10130396" y="5130294"/>
                <a:ext cx="1971124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STARTING VALUES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D19E528-7C34-8B49-AFCA-9FDB9AB999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0396" y="5130294"/>
                <a:ext cx="1971124" cy="1384995"/>
              </a:xfrm>
              <a:prstGeom prst="rect">
                <a:avLst/>
              </a:prstGeom>
              <a:blipFill>
                <a:blip r:embed="rId4"/>
                <a:stretch>
                  <a:fillRect l="-6410" t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80D4C8A-7646-9B4F-A863-F1E9B7DF24BA}"/>
              </a:ext>
            </a:extLst>
          </p:cNvPr>
          <p:cNvCxnSpPr/>
          <p:nvPr/>
        </p:nvCxnSpPr>
        <p:spPr>
          <a:xfrm flipH="1">
            <a:off x="8915400" y="5786438"/>
            <a:ext cx="1057275" cy="0"/>
          </a:xfrm>
          <a:prstGeom prst="straightConnector1">
            <a:avLst/>
          </a:prstGeom>
          <a:ln w="889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931816D0-FF74-A243-9462-D3D69C80C29F}"/>
              </a:ext>
            </a:extLst>
          </p:cNvPr>
          <p:cNvSpPr/>
          <p:nvPr/>
        </p:nvSpPr>
        <p:spPr>
          <a:xfrm>
            <a:off x="9625564" y="282057"/>
            <a:ext cx="236720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Bumping anywhere else on the orange bar means that the upper or lower arm collides, not the hand.  Call these regions OBSTACLES.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C89576A-79A9-DF41-99B4-52CFA13DB8C5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8377216" y="2482660"/>
            <a:ext cx="1248348" cy="1689288"/>
          </a:xfrm>
          <a:prstGeom prst="straightConnector1">
            <a:avLst/>
          </a:prstGeom>
          <a:ln w="889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5-Point Star 15">
            <a:extLst>
              <a:ext uri="{FF2B5EF4-FFF2-40B4-BE49-F238E27FC236}">
                <a16:creationId xmlns:a16="http://schemas.microsoft.com/office/drawing/2014/main" id="{BAF7F254-2805-FD49-B096-1CEEB635823D}"/>
              </a:ext>
            </a:extLst>
          </p:cNvPr>
          <p:cNvSpPr/>
          <p:nvPr/>
        </p:nvSpPr>
        <p:spPr>
          <a:xfrm>
            <a:off x="8515347" y="4171948"/>
            <a:ext cx="514349" cy="47148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>
            <a:extLst>
              <a:ext uri="{FF2B5EF4-FFF2-40B4-BE49-F238E27FC236}">
                <a16:creationId xmlns:a16="http://schemas.microsoft.com/office/drawing/2014/main" id="{B62E5E46-A99C-344C-ADAB-15C1AA9360E8}"/>
              </a:ext>
            </a:extLst>
          </p:cNvPr>
          <p:cNvSpPr/>
          <p:nvPr/>
        </p:nvSpPr>
        <p:spPr>
          <a:xfrm>
            <a:off x="7353291" y="2581264"/>
            <a:ext cx="514349" cy="47148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27A6B1F-DBF8-DC4C-8B2C-AF51CEF8C57E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8215313" y="2482660"/>
            <a:ext cx="1410251" cy="1157304"/>
          </a:xfrm>
          <a:prstGeom prst="straightConnector1">
            <a:avLst/>
          </a:prstGeom>
          <a:ln w="889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B98C5BB-9715-544E-991D-70AAAEA95C21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8215313" y="2482660"/>
            <a:ext cx="1410251" cy="634774"/>
          </a:xfrm>
          <a:prstGeom prst="straightConnector1">
            <a:avLst/>
          </a:prstGeom>
          <a:ln w="889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6248849-2B05-474A-9FD2-482B1FD123A2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8215313" y="2482660"/>
            <a:ext cx="1410251" cy="197233"/>
          </a:xfrm>
          <a:prstGeom prst="straightConnector1">
            <a:avLst/>
          </a:prstGeom>
          <a:ln w="889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5C7287D-2E37-B14F-8F1A-B76B8FDCB81B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8215313" y="2213307"/>
            <a:ext cx="1410251" cy="269353"/>
          </a:xfrm>
          <a:prstGeom prst="straightConnector1">
            <a:avLst/>
          </a:prstGeom>
          <a:ln w="889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51212FE-BFC8-874C-BBCD-EA0EF905C9B3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8215313" y="1797645"/>
            <a:ext cx="1410251" cy="685015"/>
          </a:xfrm>
          <a:prstGeom prst="straightConnector1">
            <a:avLst/>
          </a:prstGeom>
          <a:ln w="889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4D5873C-B04B-B146-9C57-53B19098667A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8215313" y="1529533"/>
            <a:ext cx="1410251" cy="953127"/>
          </a:xfrm>
          <a:prstGeom prst="straightConnector1">
            <a:avLst/>
          </a:prstGeom>
          <a:ln w="889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1280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21C4F5-163B-3041-8549-6689D8DD1A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2073" y="971544"/>
            <a:ext cx="8930486" cy="5083007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A1B6BA8-A31A-364E-B452-C4E2DD119E25}"/>
              </a:ext>
            </a:extLst>
          </p:cNvPr>
          <p:cNvCxnSpPr>
            <a:cxnSpLocks/>
          </p:cNvCxnSpPr>
          <p:nvPr/>
        </p:nvCxnSpPr>
        <p:spPr>
          <a:xfrm>
            <a:off x="4114790" y="3829038"/>
            <a:ext cx="4957769" cy="0"/>
          </a:xfrm>
          <a:prstGeom prst="straightConnector1">
            <a:avLst/>
          </a:prstGeom>
          <a:ln w="635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2809BDD-5D4E-4C48-B711-C3CBE262CDA7}"/>
                  </a:ext>
                </a:extLst>
              </p:cNvPr>
              <p:cNvSpPr txBox="1"/>
              <p:nvPr/>
            </p:nvSpPr>
            <p:spPr>
              <a:xfrm>
                <a:off x="6848476" y="147595"/>
                <a:ext cx="74706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2809BDD-5D4E-4C48-B711-C3CBE262C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8476" y="147595"/>
                <a:ext cx="747063" cy="646331"/>
              </a:xfrm>
              <a:prstGeom prst="rect">
                <a:avLst/>
              </a:prstGeom>
              <a:blipFill>
                <a:blip r:embed="rId3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B934C44-23D7-A241-8B5A-0CD3F045C78E}"/>
              </a:ext>
            </a:extLst>
          </p:cNvPr>
          <p:cNvCxnSpPr>
            <a:cxnSpLocks/>
          </p:cNvCxnSpPr>
          <p:nvPr/>
        </p:nvCxnSpPr>
        <p:spPr>
          <a:xfrm flipV="1">
            <a:off x="6843715" y="257172"/>
            <a:ext cx="0" cy="6329363"/>
          </a:xfrm>
          <a:prstGeom prst="straightConnector1">
            <a:avLst/>
          </a:prstGeom>
          <a:ln w="635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D19E528-7C34-8B49-AFCA-9FDB9AB999C9}"/>
                  </a:ext>
                </a:extLst>
              </p:cNvPr>
              <p:cNvSpPr/>
              <p:nvPr/>
            </p:nvSpPr>
            <p:spPr>
              <a:xfrm>
                <a:off x="10130396" y="5130294"/>
                <a:ext cx="1971124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STARTING VALUES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D19E528-7C34-8B49-AFCA-9FDB9AB999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0396" y="5130294"/>
                <a:ext cx="1971124" cy="1384995"/>
              </a:xfrm>
              <a:prstGeom prst="rect">
                <a:avLst/>
              </a:prstGeom>
              <a:blipFill>
                <a:blip r:embed="rId4"/>
                <a:stretch>
                  <a:fillRect l="-6410" t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80D4C8A-7646-9B4F-A863-F1E9B7DF24BA}"/>
              </a:ext>
            </a:extLst>
          </p:cNvPr>
          <p:cNvCxnSpPr/>
          <p:nvPr/>
        </p:nvCxnSpPr>
        <p:spPr>
          <a:xfrm flipH="1">
            <a:off x="8915400" y="5786438"/>
            <a:ext cx="1057275" cy="0"/>
          </a:xfrm>
          <a:prstGeom prst="straightConnector1">
            <a:avLst/>
          </a:prstGeom>
          <a:ln w="889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1AC1466-674F-764B-8F62-FBE41AD0CBE9}"/>
              </a:ext>
            </a:extLst>
          </p:cNvPr>
          <p:cNvCxnSpPr>
            <a:cxnSpLocks/>
          </p:cNvCxnSpPr>
          <p:nvPr/>
        </p:nvCxnSpPr>
        <p:spPr>
          <a:xfrm flipH="1" flipV="1">
            <a:off x="8729664" y="4457700"/>
            <a:ext cx="185736" cy="1328738"/>
          </a:xfrm>
          <a:prstGeom prst="straightConnector1">
            <a:avLst/>
          </a:prstGeom>
          <a:ln w="190500">
            <a:solidFill>
              <a:srgbClr val="0070C0"/>
            </a:solidFill>
            <a:prstDash val="sys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4380914-B25B-7042-9D70-353BA4EFDFC2}"/>
              </a:ext>
            </a:extLst>
          </p:cNvPr>
          <p:cNvSpPr/>
          <p:nvPr/>
        </p:nvSpPr>
        <p:spPr>
          <a:xfrm>
            <a:off x="10097056" y="1453630"/>
            <a:ext cx="19711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This is the shortest path from START to GOAL avoiding all OBSTACLES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ED05E9F-2179-4B48-B9D6-002A026C72DB}"/>
              </a:ext>
            </a:extLst>
          </p:cNvPr>
          <p:cNvCxnSpPr>
            <a:cxnSpLocks/>
          </p:cNvCxnSpPr>
          <p:nvPr/>
        </p:nvCxnSpPr>
        <p:spPr>
          <a:xfrm flipH="1">
            <a:off x="8915402" y="2581264"/>
            <a:ext cx="1214994" cy="2319349"/>
          </a:xfrm>
          <a:prstGeom prst="straightConnector1">
            <a:avLst/>
          </a:prstGeom>
          <a:ln w="889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5-Point Star 19">
            <a:extLst>
              <a:ext uri="{FF2B5EF4-FFF2-40B4-BE49-F238E27FC236}">
                <a16:creationId xmlns:a16="http://schemas.microsoft.com/office/drawing/2014/main" id="{B56FC41A-E8A1-F24A-99C8-EE4C6ECBB1FF}"/>
              </a:ext>
            </a:extLst>
          </p:cNvPr>
          <p:cNvSpPr/>
          <p:nvPr/>
        </p:nvSpPr>
        <p:spPr>
          <a:xfrm>
            <a:off x="8515347" y="4171948"/>
            <a:ext cx="514349" cy="47148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>
            <a:extLst>
              <a:ext uri="{FF2B5EF4-FFF2-40B4-BE49-F238E27FC236}">
                <a16:creationId xmlns:a16="http://schemas.microsoft.com/office/drawing/2014/main" id="{4E00194D-FD91-AA44-82F4-94F85C1CA549}"/>
              </a:ext>
            </a:extLst>
          </p:cNvPr>
          <p:cNvSpPr/>
          <p:nvPr/>
        </p:nvSpPr>
        <p:spPr>
          <a:xfrm>
            <a:off x="7353291" y="2581264"/>
            <a:ext cx="514349" cy="47148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78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E22D1-449A-8F49-89C4-728BAF701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=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E58A0-2E5A-F94C-AD45-768F8B7082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Step #1: Robot consults his internal map and uses BFS or A* to find the best path.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4C9FE0-D425-5649-8129-D4F959F6D370}"/>
              </a:ext>
            </a:extLst>
          </p:cNvPr>
          <p:cNvSpPr/>
          <p:nvPr/>
        </p:nvSpPr>
        <p:spPr>
          <a:xfrm>
            <a:off x="6177776" y="914400"/>
            <a:ext cx="5575609" cy="5062654"/>
          </a:xfrm>
          <a:prstGeom prst="rect">
            <a:avLst/>
          </a:prstGeom>
          <a:pattFill prst="lgGrid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90E318-7A30-CF40-A414-7102EE1B991C}"/>
              </a:ext>
            </a:extLst>
          </p:cNvPr>
          <p:cNvGrpSpPr/>
          <p:nvPr/>
        </p:nvGrpSpPr>
        <p:grpSpPr>
          <a:xfrm>
            <a:off x="7458070" y="2343157"/>
            <a:ext cx="336233" cy="628641"/>
            <a:chOff x="6343644" y="1071563"/>
            <a:chExt cx="336233" cy="628641"/>
          </a:xfrm>
        </p:grpSpPr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D139A99C-A53A-3B4F-9856-3189E834FAC6}"/>
                </a:ext>
              </a:extLst>
            </p:cNvPr>
            <p:cNvSpPr/>
            <p:nvPr/>
          </p:nvSpPr>
          <p:spPr>
            <a:xfrm rot="10800000">
              <a:off x="6372225" y="1071563"/>
              <a:ext cx="257175" cy="24288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5C47CA1-E3C5-9943-8407-8F235C2C1125}"/>
                </a:ext>
              </a:extLst>
            </p:cNvPr>
            <p:cNvSpPr/>
            <p:nvPr/>
          </p:nvSpPr>
          <p:spPr>
            <a:xfrm>
              <a:off x="6429374" y="1100131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AEDEA77-4A20-5046-A05E-EB200425FA53}"/>
                </a:ext>
              </a:extLst>
            </p:cNvPr>
            <p:cNvSpPr/>
            <p:nvPr/>
          </p:nvSpPr>
          <p:spPr>
            <a:xfrm>
              <a:off x="6496046" y="1095367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F7CCBDA-8795-8048-A699-3AFF01068397}"/>
                </a:ext>
              </a:extLst>
            </p:cNvPr>
            <p:cNvSpPr/>
            <p:nvPr/>
          </p:nvSpPr>
          <p:spPr>
            <a:xfrm>
              <a:off x="6403304" y="1319195"/>
              <a:ext cx="194790" cy="2619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E8F924D-A6A2-004B-AA2A-B89F6A2D4FA9}"/>
                </a:ext>
              </a:extLst>
            </p:cNvPr>
            <p:cNvSpPr/>
            <p:nvPr/>
          </p:nvSpPr>
          <p:spPr>
            <a:xfrm>
              <a:off x="6443662" y="1585904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812A42-FCF0-0142-806C-20E0D6ABA9DC}"/>
                </a:ext>
              </a:extLst>
            </p:cNvPr>
            <p:cNvSpPr/>
            <p:nvPr/>
          </p:nvSpPr>
          <p:spPr>
            <a:xfrm>
              <a:off x="6524622" y="1581140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297D56F-1206-9943-B76F-3B3536545C85}"/>
                </a:ext>
              </a:extLst>
            </p:cNvPr>
            <p:cNvSpPr/>
            <p:nvPr/>
          </p:nvSpPr>
          <p:spPr>
            <a:xfrm rot="19166270">
              <a:off x="6634158" y="1362058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EBFC16-6575-B741-B461-BF0BDA0ECEB4}"/>
                </a:ext>
              </a:extLst>
            </p:cNvPr>
            <p:cNvSpPr/>
            <p:nvPr/>
          </p:nvSpPr>
          <p:spPr>
            <a:xfrm rot="1493833">
              <a:off x="6343644" y="1371581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8D36935-885F-A74A-A65B-C0AC6AF1078A}"/>
              </a:ext>
            </a:extLst>
          </p:cNvPr>
          <p:cNvSpPr/>
          <p:nvPr/>
        </p:nvSpPr>
        <p:spPr>
          <a:xfrm>
            <a:off x="6567484" y="2000247"/>
            <a:ext cx="2205041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Counter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5CD767-BC8B-3A4B-9E40-74B4539B8643}"/>
              </a:ext>
            </a:extLst>
          </p:cNvPr>
          <p:cNvSpPr/>
          <p:nvPr/>
        </p:nvSpPr>
        <p:spPr>
          <a:xfrm flipV="1">
            <a:off x="6205531" y="3092769"/>
            <a:ext cx="97061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3D66D1-920E-6A4A-A813-1097AA989285}"/>
              </a:ext>
            </a:extLst>
          </p:cNvPr>
          <p:cNvSpPr/>
          <p:nvPr/>
        </p:nvSpPr>
        <p:spPr>
          <a:xfrm flipV="1">
            <a:off x="7986709" y="3088006"/>
            <a:ext cx="376667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B3A495-805D-BA42-B415-75BE49EE8EC3}"/>
              </a:ext>
            </a:extLst>
          </p:cNvPr>
          <p:cNvSpPr/>
          <p:nvPr/>
        </p:nvSpPr>
        <p:spPr>
          <a:xfrm rot="5400000" flipV="1">
            <a:off x="7636670" y="3466623"/>
            <a:ext cx="749622" cy="45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F92D17-E1F7-3043-B2C0-149DC382B879}"/>
              </a:ext>
            </a:extLst>
          </p:cNvPr>
          <p:cNvSpPr/>
          <p:nvPr/>
        </p:nvSpPr>
        <p:spPr>
          <a:xfrm rot="5400000" flipV="1">
            <a:off x="7348964" y="5280241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B33E1C-AA1A-754E-A37E-06DBC4D56F55}"/>
              </a:ext>
            </a:extLst>
          </p:cNvPr>
          <p:cNvSpPr/>
          <p:nvPr/>
        </p:nvSpPr>
        <p:spPr>
          <a:xfrm flipV="1">
            <a:off x="8046248" y="5362107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87E835-2E95-3945-83A5-17EB01A1981B}"/>
              </a:ext>
            </a:extLst>
          </p:cNvPr>
          <p:cNvSpPr/>
          <p:nvPr/>
        </p:nvSpPr>
        <p:spPr>
          <a:xfrm flipV="1">
            <a:off x="9055904" y="5357339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513507-672A-D44E-A3F6-59307E35CB5E}"/>
              </a:ext>
            </a:extLst>
          </p:cNvPr>
          <p:cNvSpPr/>
          <p:nvPr/>
        </p:nvSpPr>
        <p:spPr>
          <a:xfrm flipV="1">
            <a:off x="10065560" y="5338285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B98945C-3BA7-1641-B666-B0F0BE675911}"/>
              </a:ext>
            </a:extLst>
          </p:cNvPr>
          <p:cNvSpPr/>
          <p:nvPr/>
        </p:nvSpPr>
        <p:spPr>
          <a:xfrm rot="5400000" flipV="1">
            <a:off x="8781528" y="5655532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7BB508D-DB60-F74A-B8C8-CC6B136C179A}"/>
              </a:ext>
            </a:extLst>
          </p:cNvPr>
          <p:cNvSpPr/>
          <p:nvPr/>
        </p:nvSpPr>
        <p:spPr>
          <a:xfrm rot="5400000" flipV="1">
            <a:off x="9805469" y="5650768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091DAAB-82CE-9C45-A518-B0CF10461F8A}"/>
              </a:ext>
            </a:extLst>
          </p:cNvPr>
          <p:cNvSpPr/>
          <p:nvPr/>
        </p:nvSpPr>
        <p:spPr>
          <a:xfrm flipV="1">
            <a:off x="11175226" y="5362096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AE2B555-A771-614C-900C-BFC7877FED09}"/>
              </a:ext>
            </a:extLst>
          </p:cNvPr>
          <p:cNvSpPr/>
          <p:nvPr/>
        </p:nvSpPr>
        <p:spPr>
          <a:xfrm>
            <a:off x="8948742" y="4124333"/>
            <a:ext cx="2205041" cy="593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Food Prep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A58BC5-931B-1D46-84C2-816EA194AF6B}"/>
              </a:ext>
            </a:extLst>
          </p:cNvPr>
          <p:cNvSpPr/>
          <p:nvPr/>
        </p:nvSpPr>
        <p:spPr>
          <a:xfrm rot="5400000" flipV="1">
            <a:off x="6486947" y="4675395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39A6EA5-4F0E-804A-A99B-2466396E22DF}"/>
              </a:ext>
            </a:extLst>
          </p:cNvPr>
          <p:cNvSpPr/>
          <p:nvPr/>
        </p:nvSpPr>
        <p:spPr>
          <a:xfrm flipV="1">
            <a:off x="6184095" y="4928713"/>
            <a:ext cx="949183" cy="45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F4895FA-1D40-EE48-9600-2CBFDCC55CFC}"/>
              </a:ext>
            </a:extLst>
          </p:cNvPr>
          <p:cNvSpPr/>
          <p:nvPr/>
        </p:nvSpPr>
        <p:spPr>
          <a:xfrm rot="5400000" flipV="1">
            <a:off x="6956820" y="3284452"/>
            <a:ext cx="40433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AE8BEA-47C6-A141-9A79-7B1A9564F727}"/>
              </a:ext>
            </a:extLst>
          </p:cNvPr>
          <p:cNvSpPr/>
          <p:nvPr/>
        </p:nvSpPr>
        <p:spPr>
          <a:xfrm rot="5400000" flipV="1">
            <a:off x="7068499" y="5831106"/>
            <a:ext cx="22859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9B9402-3B17-4F48-B680-0B13629610BC}"/>
              </a:ext>
            </a:extLst>
          </p:cNvPr>
          <p:cNvSpPr txBox="1"/>
          <p:nvPr/>
        </p:nvSpPr>
        <p:spPr>
          <a:xfrm>
            <a:off x="9154968" y="3429000"/>
            <a:ext cx="1121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Kitchen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671939-87FB-2343-9BD1-7F488F86F176}"/>
              </a:ext>
            </a:extLst>
          </p:cNvPr>
          <p:cNvSpPr txBox="1"/>
          <p:nvPr/>
        </p:nvSpPr>
        <p:spPr>
          <a:xfrm>
            <a:off x="9307368" y="1495417"/>
            <a:ext cx="1535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Restaurant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BD11A7B-3F2D-5A40-A76A-F7E781EFFFBE}"/>
              </a:ext>
            </a:extLst>
          </p:cNvPr>
          <p:cNvSpPr txBox="1"/>
          <p:nvPr/>
        </p:nvSpPr>
        <p:spPr>
          <a:xfrm>
            <a:off x="10417039" y="5448310"/>
            <a:ext cx="1110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Freezer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2232AAD-DF2F-5849-B4DE-D000E87AB5C4}"/>
              </a:ext>
            </a:extLst>
          </p:cNvPr>
          <p:cNvSpPr txBox="1"/>
          <p:nvPr/>
        </p:nvSpPr>
        <p:spPr>
          <a:xfrm>
            <a:off x="9112102" y="5486406"/>
            <a:ext cx="99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Pantry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172C557-CC37-AF46-9EF5-827CD7E91AEF}"/>
              </a:ext>
            </a:extLst>
          </p:cNvPr>
          <p:cNvSpPr txBox="1"/>
          <p:nvPr/>
        </p:nvSpPr>
        <p:spPr>
          <a:xfrm rot="5400000">
            <a:off x="5935503" y="3838578"/>
            <a:ext cx="1528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Stockroom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2606769-981D-FF45-AAB4-EC6F1213963C}"/>
              </a:ext>
            </a:extLst>
          </p:cNvPr>
          <p:cNvSpPr/>
          <p:nvPr/>
        </p:nvSpPr>
        <p:spPr>
          <a:xfrm>
            <a:off x="7373279" y="2343155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5D50402-B3D5-DD4D-96D2-378BCC25BD92}"/>
              </a:ext>
            </a:extLst>
          </p:cNvPr>
          <p:cNvSpPr/>
          <p:nvPr/>
        </p:nvSpPr>
        <p:spPr>
          <a:xfrm>
            <a:off x="7368513" y="2466979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3A5D9CE-5C4F-F345-B26E-F262B1AC2D01}"/>
              </a:ext>
            </a:extLst>
          </p:cNvPr>
          <p:cNvSpPr/>
          <p:nvPr/>
        </p:nvSpPr>
        <p:spPr>
          <a:xfrm>
            <a:off x="7378035" y="2590804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4EF55EF-C016-B34E-963E-1C27A3164E5D}"/>
              </a:ext>
            </a:extLst>
          </p:cNvPr>
          <p:cNvSpPr/>
          <p:nvPr/>
        </p:nvSpPr>
        <p:spPr>
          <a:xfrm>
            <a:off x="7373271" y="268605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8BA15FA-AE7D-2441-BE0D-FC8E086F21CA}"/>
              </a:ext>
            </a:extLst>
          </p:cNvPr>
          <p:cNvSpPr/>
          <p:nvPr/>
        </p:nvSpPr>
        <p:spPr>
          <a:xfrm>
            <a:off x="7382792" y="2809876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7564086-01B7-E042-BA43-9599D0666D4F}"/>
              </a:ext>
            </a:extLst>
          </p:cNvPr>
          <p:cNvSpPr/>
          <p:nvPr/>
        </p:nvSpPr>
        <p:spPr>
          <a:xfrm>
            <a:off x="7378024" y="291941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EFF3FC6-CDDC-D941-8A47-9F81195D22DB}"/>
              </a:ext>
            </a:extLst>
          </p:cNvPr>
          <p:cNvSpPr/>
          <p:nvPr/>
        </p:nvSpPr>
        <p:spPr>
          <a:xfrm>
            <a:off x="7487560" y="3028948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B59E056-3E57-B042-962E-EB6613E28735}"/>
              </a:ext>
            </a:extLst>
          </p:cNvPr>
          <p:cNvSpPr/>
          <p:nvPr/>
        </p:nvSpPr>
        <p:spPr>
          <a:xfrm>
            <a:off x="7611384" y="3038470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D11140C-59F6-8144-9ACE-53D577DD82B0}"/>
              </a:ext>
            </a:extLst>
          </p:cNvPr>
          <p:cNvSpPr/>
          <p:nvPr/>
        </p:nvSpPr>
        <p:spPr>
          <a:xfrm>
            <a:off x="7720920" y="291940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F7866B9-47D8-4A45-9C1D-984AAC3A59DD}"/>
              </a:ext>
            </a:extLst>
          </p:cNvPr>
          <p:cNvSpPr/>
          <p:nvPr/>
        </p:nvSpPr>
        <p:spPr>
          <a:xfrm>
            <a:off x="7716156" y="2800337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45723CF-3AAF-334A-B613-46476789C5FD}"/>
              </a:ext>
            </a:extLst>
          </p:cNvPr>
          <p:cNvSpPr/>
          <p:nvPr/>
        </p:nvSpPr>
        <p:spPr>
          <a:xfrm>
            <a:off x="7725678" y="2681270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343A211-EB3D-B648-A180-5C07DE83ACB8}"/>
              </a:ext>
            </a:extLst>
          </p:cNvPr>
          <p:cNvSpPr/>
          <p:nvPr/>
        </p:nvSpPr>
        <p:spPr>
          <a:xfrm>
            <a:off x="7735200" y="256220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A7342D4-888A-5047-BE5F-C3DFCEB2B374}"/>
              </a:ext>
            </a:extLst>
          </p:cNvPr>
          <p:cNvSpPr/>
          <p:nvPr/>
        </p:nvSpPr>
        <p:spPr>
          <a:xfrm>
            <a:off x="7730434" y="2457425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0021C9C-495E-E54F-A344-AE637C4E0D5E}"/>
              </a:ext>
            </a:extLst>
          </p:cNvPr>
          <p:cNvSpPr/>
          <p:nvPr/>
        </p:nvSpPr>
        <p:spPr>
          <a:xfrm>
            <a:off x="7725667" y="232407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8FF5B48-DAF2-D64F-A66D-0CAF642ABA91}"/>
              </a:ext>
            </a:extLst>
          </p:cNvPr>
          <p:cNvSpPr/>
          <p:nvPr/>
        </p:nvSpPr>
        <p:spPr>
          <a:xfrm>
            <a:off x="7606603" y="223358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D4ED4132-2BCA-334F-9FDF-1A28D8C2ED97}"/>
              </a:ext>
            </a:extLst>
          </p:cNvPr>
          <p:cNvSpPr/>
          <p:nvPr/>
        </p:nvSpPr>
        <p:spPr>
          <a:xfrm>
            <a:off x="7501825" y="2228817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3384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21C4F5-163B-3041-8549-6689D8DD1A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2073" y="971544"/>
            <a:ext cx="8930485" cy="5083007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A1B6BA8-A31A-364E-B452-C4E2DD119E25}"/>
              </a:ext>
            </a:extLst>
          </p:cNvPr>
          <p:cNvCxnSpPr>
            <a:cxnSpLocks/>
          </p:cNvCxnSpPr>
          <p:nvPr/>
        </p:nvCxnSpPr>
        <p:spPr>
          <a:xfrm>
            <a:off x="4114790" y="3829038"/>
            <a:ext cx="5472123" cy="0"/>
          </a:xfrm>
          <a:prstGeom prst="straightConnector1">
            <a:avLst/>
          </a:prstGeom>
          <a:ln w="635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B4C57FC-114C-1841-81E4-70860D74326A}"/>
                  </a:ext>
                </a:extLst>
              </p:cNvPr>
              <p:cNvSpPr txBox="1"/>
              <p:nvPr/>
            </p:nvSpPr>
            <p:spPr>
              <a:xfrm>
                <a:off x="9496429" y="3495654"/>
                <a:ext cx="73635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B4C57FC-114C-1841-81E4-70860D7432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6429" y="3495654"/>
                <a:ext cx="736355" cy="646331"/>
              </a:xfrm>
              <a:prstGeom prst="rect">
                <a:avLst/>
              </a:prstGeom>
              <a:blipFill>
                <a:blip r:embed="rId3"/>
                <a:stretch>
                  <a:fillRect l="-1695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2809BDD-5D4E-4C48-B711-C3CBE262CDA7}"/>
                  </a:ext>
                </a:extLst>
              </p:cNvPr>
              <p:cNvSpPr txBox="1"/>
              <p:nvPr/>
            </p:nvSpPr>
            <p:spPr>
              <a:xfrm>
                <a:off x="6848476" y="147595"/>
                <a:ext cx="74706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2809BDD-5D4E-4C48-B711-C3CBE262C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8476" y="147595"/>
                <a:ext cx="747063" cy="646331"/>
              </a:xfrm>
              <a:prstGeom prst="rect">
                <a:avLst/>
              </a:prstGeom>
              <a:blipFill>
                <a:blip r:embed="rId4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B934C44-23D7-A241-8B5A-0CD3F045C78E}"/>
              </a:ext>
            </a:extLst>
          </p:cNvPr>
          <p:cNvCxnSpPr>
            <a:cxnSpLocks/>
          </p:cNvCxnSpPr>
          <p:nvPr/>
        </p:nvCxnSpPr>
        <p:spPr>
          <a:xfrm flipV="1">
            <a:off x="6843715" y="257172"/>
            <a:ext cx="0" cy="6329363"/>
          </a:xfrm>
          <a:prstGeom prst="straightConnector1">
            <a:avLst/>
          </a:prstGeom>
          <a:ln w="635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931816D0-FF74-A243-9462-D3D69C80C29F}"/>
              </a:ext>
            </a:extLst>
          </p:cNvPr>
          <p:cNvSpPr/>
          <p:nvPr/>
        </p:nvSpPr>
        <p:spPr>
          <a:xfrm>
            <a:off x="9682715" y="496377"/>
            <a:ext cx="23672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DONE!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1AC1466-674F-764B-8F62-FBE41AD0CBE9}"/>
              </a:ext>
            </a:extLst>
          </p:cNvPr>
          <p:cNvCxnSpPr>
            <a:cxnSpLocks/>
          </p:cNvCxnSpPr>
          <p:nvPr/>
        </p:nvCxnSpPr>
        <p:spPr>
          <a:xfrm flipH="1" flipV="1">
            <a:off x="8729664" y="4457700"/>
            <a:ext cx="185736" cy="1328738"/>
          </a:xfrm>
          <a:prstGeom prst="straightConnector1">
            <a:avLst/>
          </a:prstGeom>
          <a:ln w="190500">
            <a:solidFill>
              <a:srgbClr val="0070C0"/>
            </a:solidFill>
            <a:prstDash val="sys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5-Point Star 19">
            <a:extLst>
              <a:ext uri="{FF2B5EF4-FFF2-40B4-BE49-F238E27FC236}">
                <a16:creationId xmlns:a16="http://schemas.microsoft.com/office/drawing/2014/main" id="{1F9C2278-BC42-5D43-A12E-B56B19F07A9C}"/>
              </a:ext>
            </a:extLst>
          </p:cNvPr>
          <p:cNvSpPr/>
          <p:nvPr/>
        </p:nvSpPr>
        <p:spPr>
          <a:xfrm>
            <a:off x="8515347" y="4171948"/>
            <a:ext cx="514349" cy="47148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>
            <a:extLst>
              <a:ext uri="{FF2B5EF4-FFF2-40B4-BE49-F238E27FC236}">
                <a16:creationId xmlns:a16="http://schemas.microsoft.com/office/drawing/2014/main" id="{D4687DD9-5EB1-2044-B4F8-0390F71FCFF2}"/>
              </a:ext>
            </a:extLst>
          </p:cNvPr>
          <p:cNvSpPr/>
          <p:nvPr/>
        </p:nvSpPr>
        <p:spPr>
          <a:xfrm>
            <a:off x="7353291" y="2581264"/>
            <a:ext cx="514349" cy="47148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257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697E2-4AD6-0947-915A-734D3C168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solve the Robot Arm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7B1458-269C-3747-84B2-84D268AEC9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Create a configuration space (a space whose coordinates are the set of all configuration parameters for the robot.  Two dimensions, for the MP; in the real world, 3d or 4d is more common).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Label the START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Label the GOAL (there might be more than one set of configuration parameters that is an acceptable way to reach the GOAL).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Label the OBSTACLES (convert them from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).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Use BFS or A* to find the shortest path from START to GOAL, avoiding all OBSTACLES.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7B1458-269C-3747-84B2-84D268AEC9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924" r="-1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52923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B4EEF-0A14-3748-95AF-8A83BE415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BTW, this person is really a maestro.</a:t>
            </a:r>
            <a:br>
              <a:rPr lang="en-US" dirty="0"/>
            </a:br>
            <a:r>
              <a:rPr lang="en-US" dirty="0"/>
              <a:t>Watch it again, if you want to.</a:t>
            </a:r>
            <a:br>
              <a:rPr lang="en-US" dirty="0"/>
            </a:br>
            <a:r>
              <a:rPr lang="en-US" sz="2700" dirty="0">
                <a:hlinkClick r:id="rId2"/>
              </a:rPr>
              <a:t>https://www.youtube.com/watch?v=P2r9U4wkjcc</a:t>
            </a:r>
            <a:endParaRPr lang="en-US" sz="2700" dirty="0"/>
          </a:p>
        </p:txBody>
      </p:sp>
      <p:pic>
        <p:nvPicPr>
          <p:cNvPr id="5" name="Content Placeholder 4" descr="A screenshot of a cell phon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1FED9BD1-017D-8445-ABFC-6DD1F527FE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86542" y="1825625"/>
            <a:ext cx="6018916" cy="4351338"/>
          </a:xfrm>
        </p:spPr>
      </p:pic>
    </p:spTree>
    <p:extLst>
      <p:ext uri="{BB962C8B-B14F-4D97-AF65-F5344CB8AC3E}">
        <p14:creationId xmlns:p14="http://schemas.microsoft.com/office/powerpoint/2010/main" val="566853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E22D1-449A-8F49-89C4-728BAF701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05338" cy="1325563"/>
          </a:xfrm>
        </p:spPr>
        <p:txBody>
          <a:bodyPr/>
          <a:lstStyle/>
          <a:p>
            <a:r>
              <a:rPr lang="en-US" dirty="0"/>
              <a:t>Planning =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E58A0-2E5A-F94C-AD45-768F8B7082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Step #1: Robot consults his </a:t>
            </a:r>
            <a:r>
              <a:rPr lang="en-US"/>
              <a:t>internal map </a:t>
            </a:r>
            <a:r>
              <a:rPr lang="en-US" dirty="0"/>
              <a:t>and uses BFS or A* to find the best path.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4C9FE0-D425-5649-8129-D4F959F6D370}"/>
              </a:ext>
            </a:extLst>
          </p:cNvPr>
          <p:cNvSpPr/>
          <p:nvPr/>
        </p:nvSpPr>
        <p:spPr>
          <a:xfrm>
            <a:off x="6177776" y="914400"/>
            <a:ext cx="5575609" cy="5062654"/>
          </a:xfrm>
          <a:prstGeom prst="rect">
            <a:avLst/>
          </a:prstGeom>
          <a:pattFill prst="lgGrid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90E318-7A30-CF40-A414-7102EE1B991C}"/>
              </a:ext>
            </a:extLst>
          </p:cNvPr>
          <p:cNvGrpSpPr/>
          <p:nvPr/>
        </p:nvGrpSpPr>
        <p:grpSpPr>
          <a:xfrm>
            <a:off x="7458070" y="2343157"/>
            <a:ext cx="336233" cy="628641"/>
            <a:chOff x="6343644" y="1071563"/>
            <a:chExt cx="336233" cy="628641"/>
          </a:xfrm>
        </p:grpSpPr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D139A99C-A53A-3B4F-9856-3189E834FAC6}"/>
                </a:ext>
              </a:extLst>
            </p:cNvPr>
            <p:cNvSpPr/>
            <p:nvPr/>
          </p:nvSpPr>
          <p:spPr>
            <a:xfrm rot="10800000">
              <a:off x="6372225" y="1071563"/>
              <a:ext cx="257175" cy="24288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5C47CA1-E3C5-9943-8407-8F235C2C1125}"/>
                </a:ext>
              </a:extLst>
            </p:cNvPr>
            <p:cNvSpPr/>
            <p:nvPr/>
          </p:nvSpPr>
          <p:spPr>
            <a:xfrm>
              <a:off x="6429374" y="1100131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AEDEA77-4A20-5046-A05E-EB200425FA53}"/>
                </a:ext>
              </a:extLst>
            </p:cNvPr>
            <p:cNvSpPr/>
            <p:nvPr/>
          </p:nvSpPr>
          <p:spPr>
            <a:xfrm>
              <a:off x="6496046" y="1095367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F7CCBDA-8795-8048-A699-3AFF01068397}"/>
                </a:ext>
              </a:extLst>
            </p:cNvPr>
            <p:cNvSpPr/>
            <p:nvPr/>
          </p:nvSpPr>
          <p:spPr>
            <a:xfrm>
              <a:off x="6403304" y="1319195"/>
              <a:ext cx="194790" cy="2619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E8F924D-A6A2-004B-AA2A-B89F6A2D4FA9}"/>
                </a:ext>
              </a:extLst>
            </p:cNvPr>
            <p:cNvSpPr/>
            <p:nvPr/>
          </p:nvSpPr>
          <p:spPr>
            <a:xfrm>
              <a:off x="6443662" y="1585904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812A42-FCF0-0142-806C-20E0D6ABA9DC}"/>
                </a:ext>
              </a:extLst>
            </p:cNvPr>
            <p:cNvSpPr/>
            <p:nvPr/>
          </p:nvSpPr>
          <p:spPr>
            <a:xfrm>
              <a:off x="6524622" y="1581140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297D56F-1206-9943-B76F-3B3536545C85}"/>
                </a:ext>
              </a:extLst>
            </p:cNvPr>
            <p:cNvSpPr/>
            <p:nvPr/>
          </p:nvSpPr>
          <p:spPr>
            <a:xfrm rot="19166270">
              <a:off x="6634158" y="1362058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EBFC16-6575-B741-B461-BF0BDA0ECEB4}"/>
                </a:ext>
              </a:extLst>
            </p:cNvPr>
            <p:cNvSpPr/>
            <p:nvPr/>
          </p:nvSpPr>
          <p:spPr>
            <a:xfrm rot="1493833">
              <a:off x="6343644" y="1371581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8D36935-885F-A74A-A65B-C0AC6AF1078A}"/>
              </a:ext>
            </a:extLst>
          </p:cNvPr>
          <p:cNvSpPr/>
          <p:nvPr/>
        </p:nvSpPr>
        <p:spPr>
          <a:xfrm>
            <a:off x="6567484" y="2000247"/>
            <a:ext cx="2205041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Counter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5CD767-BC8B-3A4B-9E40-74B4539B8643}"/>
              </a:ext>
            </a:extLst>
          </p:cNvPr>
          <p:cNvSpPr/>
          <p:nvPr/>
        </p:nvSpPr>
        <p:spPr>
          <a:xfrm flipV="1">
            <a:off x="6205531" y="3092769"/>
            <a:ext cx="97061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3D66D1-920E-6A4A-A813-1097AA989285}"/>
              </a:ext>
            </a:extLst>
          </p:cNvPr>
          <p:cNvSpPr/>
          <p:nvPr/>
        </p:nvSpPr>
        <p:spPr>
          <a:xfrm flipV="1">
            <a:off x="7986709" y="3088006"/>
            <a:ext cx="376667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B3A495-805D-BA42-B415-75BE49EE8EC3}"/>
              </a:ext>
            </a:extLst>
          </p:cNvPr>
          <p:cNvSpPr/>
          <p:nvPr/>
        </p:nvSpPr>
        <p:spPr>
          <a:xfrm rot="5400000" flipV="1">
            <a:off x="7636670" y="3466623"/>
            <a:ext cx="749622" cy="45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F92D17-E1F7-3043-B2C0-149DC382B879}"/>
              </a:ext>
            </a:extLst>
          </p:cNvPr>
          <p:cNvSpPr/>
          <p:nvPr/>
        </p:nvSpPr>
        <p:spPr>
          <a:xfrm rot="5400000" flipV="1">
            <a:off x="7348964" y="5280241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B33E1C-AA1A-754E-A37E-06DBC4D56F55}"/>
              </a:ext>
            </a:extLst>
          </p:cNvPr>
          <p:cNvSpPr/>
          <p:nvPr/>
        </p:nvSpPr>
        <p:spPr>
          <a:xfrm flipV="1">
            <a:off x="8046248" y="5362107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87E835-2E95-3945-83A5-17EB01A1981B}"/>
              </a:ext>
            </a:extLst>
          </p:cNvPr>
          <p:cNvSpPr/>
          <p:nvPr/>
        </p:nvSpPr>
        <p:spPr>
          <a:xfrm flipV="1">
            <a:off x="9055904" y="5357339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513507-672A-D44E-A3F6-59307E35CB5E}"/>
              </a:ext>
            </a:extLst>
          </p:cNvPr>
          <p:cNvSpPr/>
          <p:nvPr/>
        </p:nvSpPr>
        <p:spPr>
          <a:xfrm flipV="1">
            <a:off x="10065560" y="5338285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B98945C-3BA7-1641-B666-B0F0BE675911}"/>
              </a:ext>
            </a:extLst>
          </p:cNvPr>
          <p:cNvSpPr/>
          <p:nvPr/>
        </p:nvSpPr>
        <p:spPr>
          <a:xfrm rot="5400000" flipV="1">
            <a:off x="8781528" y="5655532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7BB508D-DB60-F74A-B8C8-CC6B136C179A}"/>
              </a:ext>
            </a:extLst>
          </p:cNvPr>
          <p:cNvSpPr/>
          <p:nvPr/>
        </p:nvSpPr>
        <p:spPr>
          <a:xfrm rot="5400000" flipV="1">
            <a:off x="9805469" y="5650768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091DAAB-82CE-9C45-A518-B0CF10461F8A}"/>
              </a:ext>
            </a:extLst>
          </p:cNvPr>
          <p:cNvSpPr/>
          <p:nvPr/>
        </p:nvSpPr>
        <p:spPr>
          <a:xfrm flipV="1">
            <a:off x="11175226" y="5362096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AE2B555-A771-614C-900C-BFC7877FED09}"/>
              </a:ext>
            </a:extLst>
          </p:cNvPr>
          <p:cNvSpPr/>
          <p:nvPr/>
        </p:nvSpPr>
        <p:spPr>
          <a:xfrm>
            <a:off x="8948742" y="4124333"/>
            <a:ext cx="2205041" cy="593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Food Prep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A58BC5-931B-1D46-84C2-816EA194AF6B}"/>
              </a:ext>
            </a:extLst>
          </p:cNvPr>
          <p:cNvSpPr/>
          <p:nvPr/>
        </p:nvSpPr>
        <p:spPr>
          <a:xfrm rot="5400000" flipV="1">
            <a:off x="6486947" y="4675408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39A6EA5-4F0E-804A-A99B-2466396E22DF}"/>
              </a:ext>
            </a:extLst>
          </p:cNvPr>
          <p:cNvSpPr/>
          <p:nvPr/>
        </p:nvSpPr>
        <p:spPr>
          <a:xfrm flipV="1">
            <a:off x="6184095" y="4928713"/>
            <a:ext cx="949183" cy="45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F4895FA-1D40-EE48-9600-2CBFDCC55CFC}"/>
              </a:ext>
            </a:extLst>
          </p:cNvPr>
          <p:cNvSpPr/>
          <p:nvPr/>
        </p:nvSpPr>
        <p:spPr>
          <a:xfrm rot="5400000" flipV="1">
            <a:off x="6956820" y="3284453"/>
            <a:ext cx="40433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AE8BEA-47C6-A141-9A79-7B1A9564F727}"/>
              </a:ext>
            </a:extLst>
          </p:cNvPr>
          <p:cNvSpPr/>
          <p:nvPr/>
        </p:nvSpPr>
        <p:spPr>
          <a:xfrm rot="5400000" flipV="1">
            <a:off x="7068499" y="5831106"/>
            <a:ext cx="22859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9B9402-3B17-4F48-B680-0B13629610BC}"/>
              </a:ext>
            </a:extLst>
          </p:cNvPr>
          <p:cNvSpPr txBox="1"/>
          <p:nvPr/>
        </p:nvSpPr>
        <p:spPr>
          <a:xfrm>
            <a:off x="9154968" y="3429000"/>
            <a:ext cx="1121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Kitchen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671939-87FB-2343-9BD1-7F488F86F176}"/>
              </a:ext>
            </a:extLst>
          </p:cNvPr>
          <p:cNvSpPr txBox="1"/>
          <p:nvPr/>
        </p:nvSpPr>
        <p:spPr>
          <a:xfrm>
            <a:off x="9307368" y="1495417"/>
            <a:ext cx="1535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Restaurant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BD11A7B-3F2D-5A40-A76A-F7E781EFFFBE}"/>
              </a:ext>
            </a:extLst>
          </p:cNvPr>
          <p:cNvSpPr txBox="1"/>
          <p:nvPr/>
        </p:nvSpPr>
        <p:spPr>
          <a:xfrm>
            <a:off x="10417039" y="5448310"/>
            <a:ext cx="1110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Freezer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2232AAD-DF2F-5849-B4DE-D000E87AB5C4}"/>
              </a:ext>
            </a:extLst>
          </p:cNvPr>
          <p:cNvSpPr txBox="1"/>
          <p:nvPr/>
        </p:nvSpPr>
        <p:spPr>
          <a:xfrm>
            <a:off x="9112102" y="5486406"/>
            <a:ext cx="99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Pantry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172C557-CC37-AF46-9EF5-827CD7E91AEF}"/>
              </a:ext>
            </a:extLst>
          </p:cNvPr>
          <p:cNvSpPr txBox="1"/>
          <p:nvPr/>
        </p:nvSpPr>
        <p:spPr>
          <a:xfrm rot="5400000">
            <a:off x="5935503" y="3838578"/>
            <a:ext cx="1528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Stockroom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2606769-981D-FF45-AAB4-EC6F1213963C}"/>
              </a:ext>
            </a:extLst>
          </p:cNvPr>
          <p:cNvSpPr/>
          <p:nvPr/>
        </p:nvSpPr>
        <p:spPr>
          <a:xfrm>
            <a:off x="7258979" y="2343155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5D50402-B3D5-DD4D-96D2-378BCC25BD92}"/>
              </a:ext>
            </a:extLst>
          </p:cNvPr>
          <p:cNvSpPr/>
          <p:nvPr/>
        </p:nvSpPr>
        <p:spPr>
          <a:xfrm>
            <a:off x="7254213" y="2466979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3A5D9CE-5C4F-F345-B26E-F262B1AC2D01}"/>
              </a:ext>
            </a:extLst>
          </p:cNvPr>
          <p:cNvSpPr/>
          <p:nvPr/>
        </p:nvSpPr>
        <p:spPr>
          <a:xfrm>
            <a:off x="7263735" y="2590804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4EF55EF-C016-B34E-963E-1C27A3164E5D}"/>
              </a:ext>
            </a:extLst>
          </p:cNvPr>
          <p:cNvSpPr/>
          <p:nvPr/>
        </p:nvSpPr>
        <p:spPr>
          <a:xfrm>
            <a:off x="7258971" y="268605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8BA15FA-AE7D-2441-BE0D-FC8E086F21CA}"/>
              </a:ext>
            </a:extLst>
          </p:cNvPr>
          <p:cNvSpPr/>
          <p:nvPr/>
        </p:nvSpPr>
        <p:spPr>
          <a:xfrm>
            <a:off x="7268492" y="2809876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7564086-01B7-E042-BA43-9599D0666D4F}"/>
              </a:ext>
            </a:extLst>
          </p:cNvPr>
          <p:cNvSpPr/>
          <p:nvPr/>
        </p:nvSpPr>
        <p:spPr>
          <a:xfrm>
            <a:off x="7263724" y="291941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EFF3FC6-CDDC-D941-8A47-9F81195D22DB}"/>
              </a:ext>
            </a:extLst>
          </p:cNvPr>
          <p:cNvSpPr/>
          <p:nvPr/>
        </p:nvSpPr>
        <p:spPr>
          <a:xfrm>
            <a:off x="7487560" y="3143251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B59E056-3E57-B042-962E-EB6613E28735}"/>
              </a:ext>
            </a:extLst>
          </p:cNvPr>
          <p:cNvSpPr/>
          <p:nvPr/>
        </p:nvSpPr>
        <p:spPr>
          <a:xfrm>
            <a:off x="7611384" y="315277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D11140C-59F6-8144-9ACE-53D577DD82B0}"/>
              </a:ext>
            </a:extLst>
          </p:cNvPr>
          <p:cNvSpPr/>
          <p:nvPr/>
        </p:nvSpPr>
        <p:spPr>
          <a:xfrm>
            <a:off x="7835220" y="291940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F7866B9-47D8-4A45-9C1D-984AAC3A59DD}"/>
              </a:ext>
            </a:extLst>
          </p:cNvPr>
          <p:cNvSpPr/>
          <p:nvPr/>
        </p:nvSpPr>
        <p:spPr>
          <a:xfrm>
            <a:off x="7830456" y="2800337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45723CF-3AAF-334A-B613-46476789C5FD}"/>
              </a:ext>
            </a:extLst>
          </p:cNvPr>
          <p:cNvSpPr/>
          <p:nvPr/>
        </p:nvSpPr>
        <p:spPr>
          <a:xfrm>
            <a:off x="7839978" y="2681270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343A211-EB3D-B648-A180-5C07DE83ACB8}"/>
              </a:ext>
            </a:extLst>
          </p:cNvPr>
          <p:cNvSpPr/>
          <p:nvPr/>
        </p:nvSpPr>
        <p:spPr>
          <a:xfrm>
            <a:off x="7849500" y="256220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A7342D4-888A-5047-BE5F-C3DFCEB2B374}"/>
              </a:ext>
            </a:extLst>
          </p:cNvPr>
          <p:cNvSpPr/>
          <p:nvPr/>
        </p:nvSpPr>
        <p:spPr>
          <a:xfrm>
            <a:off x="7844734" y="2457425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0021C9C-495E-E54F-A344-AE637C4E0D5E}"/>
              </a:ext>
            </a:extLst>
          </p:cNvPr>
          <p:cNvSpPr/>
          <p:nvPr/>
        </p:nvSpPr>
        <p:spPr>
          <a:xfrm>
            <a:off x="7839967" y="232407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BA4C01E-0594-674E-81FA-6BB75599BFD1}"/>
              </a:ext>
            </a:extLst>
          </p:cNvPr>
          <p:cNvSpPr/>
          <p:nvPr/>
        </p:nvSpPr>
        <p:spPr>
          <a:xfrm>
            <a:off x="7397091" y="2224089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FDF5033-1580-364C-86EC-0B7C2159B19E}"/>
              </a:ext>
            </a:extLst>
          </p:cNvPr>
          <p:cNvSpPr/>
          <p:nvPr/>
        </p:nvSpPr>
        <p:spPr>
          <a:xfrm>
            <a:off x="7706615" y="223358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FC99DB98-18AA-FE4C-8E15-C62BE6D7898F}"/>
              </a:ext>
            </a:extLst>
          </p:cNvPr>
          <p:cNvSpPr/>
          <p:nvPr/>
        </p:nvSpPr>
        <p:spPr>
          <a:xfrm>
            <a:off x="7735208" y="3033706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5B56815-5569-3A40-A10A-C86B093D0ACA}"/>
              </a:ext>
            </a:extLst>
          </p:cNvPr>
          <p:cNvSpPr/>
          <p:nvPr/>
        </p:nvSpPr>
        <p:spPr>
          <a:xfrm>
            <a:off x="7382785" y="3024185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41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E22D1-449A-8F49-89C4-728BAF701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05338" cy="1325563"/>
          </a:xfrm>
        </p:spPr>
        <p:txBody>
          <a:bodyPr/>
          <a:lstStyle/>
          <a:p>
            <a:r>
              <a:rPr lang="en-US" dirty="0"/>
              <a:t>Planning =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E58A0-2E5A-F94C-AD45-768F8B7082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Step #1: Robot consults his </a:t>
            </a:r>
            <a:r>
              <a:rPr lang="en-US"/>
              <a:t>internal map </a:t>
            </a:r>
            <a:r>
              <a:rPr lang="en-US" dirty="0"/>
              <a:t>and uses BFS or A* to find the best path.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4C9FE0-D425-5649-8129-D4F959F6D370}"/>
              </a:ext>
            </a:extLst>
          </p:cNvPr>
          <p:cNvSpPr/>
          <p:nvPr/>
        </p:nvSpPr>
        <p:spPr>
          <a:xfrm>
            <a:off x="6177776" y="914400"/>
            <a:ext cx="5575609" cy="5062654"/>
          </a:xfrm>
          <a:prstGeom prst="rect">
            <a:avLst/>
          </a:prstGeom>
          <a:pattFill prst="lgGrid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90E318-7A30-CF40-A414-7102EE1B991C}"/>
              </a:ext>
            </a:extLst>
          </p:cNvPr>
          <p:cNvGrpSpPr/>
          <p:nvPr/>
        </p:nvGrpSpPr>
        <p:grpSpPr>
          <a:xfrm>
            <a:off x="7458070" y="2343157"/>
            <a:ext cx="336233" cy="628641"/>
            <a:chOff x="6343644" y="1071563"/>
            <a:chExt cx="336233" cy="628641"/>
          </a:xfrm>
        </p:grpSpPr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D139A99C-A53A-3B4F-9856-3189E834FAC6}"/>
                </a:ext>
              </a:extLst>
            </p:cNvPr>
            <p:cNvSpPr/>
            <p:nvPr/>
          </p:nvSpPr>
          <p:spPr>
            <a:xfrm rot="10800000">
              <a:off x="6372225" y="1071563"/>
              <a:ext cx="257175" cy="24288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5C47CA1-E3C5-9943-8407-8F235C2C1125}"/>
                </a:ext>
              </a:extLst>
            </p:cNvPr>
            <p:cNvSpPr/>
            <p:nvPr/>
          </p:nvSpPr>
          <p:spPr>
            <a:xfrm>
              <a:off x="6429374" y="1100131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AEDEA77-4A20-5046-A05E-EB200425FA53}"/>
                </a:ext>
              </a:extLst>
            </p:cNvPr>
            <p:cNvSpPr/>
            <p:nvPr/>
          </p:nvSpPr>
          <p:spPr>
            <a:xfrm>
              <a:off x="6496046" y="1095367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F7CCBDA-8795-8048-A699-3AFF01068397}"/>
                </a:ext>
              </a:extLst>
            </p:cNvPr>
            <p:cNvSpPr/>
            <p:nvPr/>
          </p:nvSpPr>
          <p:spPr>
            <a:xfrm>
              <a:off x="6403304" y="1319195"/>
              <a:ext cx="194790" cy="2619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E8F924D-A6A2-004B-AA2A-B89F6A2D4FA9}"/>
                </a:ext>
              </a:extLst>
            </p:cNvPr>
            <p:cNvSpPr/>
            <p:nvPr/>
          </p:nvSpPr>
          <p:spPr>
            <a:xfrm>
              <a:off x="6443662" y="1585904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812A42-FCF0-0142-806C-20E0D6ABA9DC}"/>
                </a:ext>
              </a:extLst>
            </p:cNvPr>
            <p:cNvSpPr/>
            <p:nvPr/>
          </p:nvSpPr>
          <p:spPr>
            <a:xfrm>
              <a:off x="6524622" y="1581140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297D56F-1206-9943-B76F-3B3536545C85}"/>
                </a:ext>
              </a:extLst>
            </p:cNvPr>
            <p:cNvSpPr/>
            <p:nvPr/>
          </p:nvSpPr>
          <p:spPr>
            <a:xfrm rot="19166270">
              <a:off x="6634158" y="1362058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EBFC16-6575-B741-B461-BF0BDA0ECEB4}"/>
                </a:ext>
              </a:extLst>
            </p:cNvPr>
            <p:cNvSpPr/>
            <p:nvPr/>
          </p:nvSpPr>
          <p:spPr>
            <a:xfrm rot="1493833">
              <a:off x="6343644" y="1371581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8D36935-885F-A74A-A65B-C0AC6AF1078A}"/>
              </a:ext>
            </a:extLst>
          </p:cNvPr>
          <p:cNvSpPr/>
          <p:nvPr/>
        </p:nvSpPr>
        <p:spPr>
          <a:xfrm>
            <a:off x="6567484" y="2000247"/>
            <a:ext cx="2205041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Counter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5CD767-BC8B-3A4B-9E40-74B4539B8643}"/>
              </a:ext>
            </a:extLst>
          </p:cNvPr>
          <p:cNvSpPr/>
          <p:nvPr/>
        </p:nvSpPr>
        <p:spPr>
          <a:xfrm flipV="1">
            <a:off x="6205531" y="3092769"/>
            <a:ext cx="97061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3D66D1-920E-6A4A-A813-1097AA989285}"/>
              </a:ext>
            </a:extLst>
          </p:cNvPr>
          <p:cNvSpPr/>
          <p:nvPr/>
        </p:nvSpPr>
        <p:spPr>
          <a:xfrm flipV="1">
            <a:off x="7986709" y="3088006"/>
            <a:ext cx="376667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B3A495-805D-BA42-B415-75BE49EE8EC3}"/>
              </a:ext>
            </a:extLst>
          </p:cNvPr>
          <p:cNvSpPr/>
          <p:nvPr/>
        </p:nvSpPr>
        <p:spPr>
          <a:xfrm rot="5400000" flipV="1">
            <a:off x="7636670" y="3466623"/>
            <a:ext cx="749622" cy="45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F92D17-E1F7-3043-B2C0-149DC382B879}"/>
              </a:ext>
            </a:extLst>
          </p:cNvPr>
          <p:cNvSpPr/>
          <p:nvPr/>
        </p:nvSpPr>
        <p:spPr>
          <a:xfrm rot="5400000" flipV="1">
            <a:off x="7348964" y="5280241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B33E1C-AA1A-754E-A37E-06DBC4D56F55}"/>
              </a:ext>
            </a:extLst>
          </p:cNvPr>
          <p:cNvSpPr/>
          <p:nvPr/>
        </p:nvSpPr>
        <p:spPr>
          <a:xfrm flipV="1">
            <a:off x="8046248" y="5362107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87E835-2E95-3945-83A5-17EB01A1981B}"/>
              </a:ext>
            </a:extLst>
          </p:cNvPr>
          <p:cNvSpPr/>
          <p:nvPr/>
        </p:nvSpPr>
        <p:spPr>
          <a:xfrm flipV="1">
            <a:off x="9055904" y="5357339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513507-672A-D44E-A3F6-59307E35CB5E}"/>
              </a:ext>
            </a:extLst>
          </p:cNvPr>
          <p:cNvSpPr/>
          <p:nvPr/>
        </p:nvSpPr>
        <p:spPr>
          <a:xfrm flipV="1">
            <a:off x="10065560" y="5338285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B98945C-3BA7-1641-B666-B0F0BE675911}"/>
              </a:ext>
            </a:extLst>
          </p:cNvPr>
          <p:cNvSpPr/>
          <p:nvPr/>
        </p:nvSpPr>
        <p:spPr>
          <a:xfrm rot="5400000" flipV="1">
            <a:off x="8781528" y="5655532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7BB508D-DB60-F74A-B8C8-CC6B136C179A}"/>
              </a:ext>
            </a:extLst>
          </p:cNvPr>
          <p:cNvSpPr/>
          <p:nvPr/>
        </p:nvSpPr>
        <p:spPr>
          <a:xfrm rot="5400000" flipV="1">
            <a:off x="9805469" y="5650768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091DAAB-82CE-9C45-A518-B0CF10461F8A}"/>
              </a:ext>
            </a:extLst>
          </p:cNvPr>
          <p:cNvSpPr/>
          <p:nvPr/>
        </p:nvSpPr>
        <p:spPr>
          <a:xfrm flipV="1">
            <a:off x="11175226" y="5362096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AE2B555-A771-614C-900C-BFC7877FED09}"/>
              </a:ext>
            </a:extLst>
          </p:cNvPr>
          <p:cNvSpPr/>
          <p:nvPr/>
        </p:nvSpPr>
        <p:spPr>
          <a:xfrm>
            <a:off x="8948742" y="4124333"/>
            <a:ext cx="2205041" cy="593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Food Prep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A58BC5-931B-1D46-84C2-816EA194AF6B}"/>
              </a:ext>
            </a:extLst>
          </p:cNvPr>
          <p:cNvSpPr/>
          <p:nvPr/>
        </p:nvSpPr>
        <p:spPr>
          <a:xfrm rot="5400000" flipV="1">
            <a:off x="6486947" y="4675405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39A6EA5-4F0E-804A-A99B-2466396E22DF}"/>
              </a:ext>
            </a:extLst>
          </p:cNvPr>
          <p:cNvSpPr/>
          <p:nvPr/>
        </p:nvSpPr>
        <p:spPr>
          <a:xfrm flipV="1">
            <a:off x="6184095" y="4928713"/>
            <a:ext cx="949183" cy="45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F4895FA-1D40-EE48-9600-2CBFDCC55CFC}"/>
              </a:ext>
            </a:extLst>
          </p:cNvPr>
          <p:cNvSpPr/>
          <p:nvPr/>
        </p:nvSpPr>
        <p:spPr>
          <a:xfrm rot="5400000" flipV="1">
            <a:off x="6956820" y="3284453"/>
            <a:ext cx="40433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AE8BEA-47C6-A141-9A79-7B1A9564F727}"/>
              </a:ext>
            </a:extLst>
          </p:cNvPr>
          <p:cNvSpPr/>
          <p:nvPr/>
        </p:nvSpPr>
        <p:spPr>
          <a:xfrm rot="5400000" flipV="1">
            <a:off x="7068499" y="5831106"/>
            <a:ext cx="22859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9B9402-3B17-4F48-B680-0B13629610BC}"/>
              </a:ext>
            </a:extLst>
          </p:cNvPr>
          <p:cNvSpPr txBox="1"/>
          <p:nvPr/>
        </p:nvSpPr>
        <p:spPr>
          <a:xfrm>
            <a:off x="9154968" y="3429000"/>
            <a:ext cx="1121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Kitchen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671939-87FB-2343-9BD1-7F488F86F176}"/>
              </a:ext>
            </a:extLst>
          </p:cNvPr>
          <p:cNvSpPr txBox="1"/>
          <p:nvPr/>
        </p:nvSpPr>
        <p:spPr>
          <a:xfrm>
            <a:off x="9307368" y="1495417"/>
            <a:ext cx="1535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Restaurant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BD11A7B-3F2D-5A40-A76A-F7E781EFFFBE}"/>
              </a:ext>
            </a:extLst>
          </p:cNvPr>
          <p:cNvSpPr txBox="1"/>
          <p:nvPr/>
        </p:nvSpPr>
        <p:spPr>
          <a:xfrm>
            <a:off x="10417039" y="5448310"/>
            <a:ext cx="1110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Freezer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2232AAD-DF2F-5849-B4DE-D000E87AB5C4}"/>
              </a:ext>
            </a:extLst>
          </p:cNvPr>
          <p:cNvSpPr txBox="1"/>
          <p:nvPr/>
        </p:nvSpPr>
        <p:spPr>
          <a:xfrm>
            <a:off x="9112102" y="5486406"/>
            <a:ext cx="99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Pantry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172C557-CC37-AF46-9EF5-827CD7E91AEF}"/>
              </a:ext>
            </a:extLst>
          </p:cNvPr>
          <p:cNvSpPr txBox="1"/>
          <p:nvPr/>
        </p:nvSpPr>
        <p:spPr>
          <a:xfrm rot="5400000">
            <a:off x="5935503" y="3838578"/>
            <a:ext cx="1528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Stockroom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2606769-981D-FF45-AAB4-EC6F1213963C}"/>
              </a:ext>
            </a:extLst>
          </p:cNvPr>
          <p:cNvSpPr/>
          <p:nvPr/>
        </p:nvSpPr>
        <p:spPr>
          <a:xfrm>
            <a:off x="7158966" y="2343155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5D50402-B3D5-DD4D-96D2-378BCC25BD92}"/>
              </a:ext>
            </a:extLst>
          </p:cNvPr>
          <p:cNvSpPr/>
          <p:nvPr/>
        </p:nvSpPr>
        <p:spPr>
          <a:xfrm>
            <a:off x="7154200" y="2466979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3A5D9CE-5C4F-F345-B26E-F262B1AC2D01}"/>
              </a:ext>
            </a:extLst>
          </p:cNvPr>
          <p:cNvSpPr/>
          <p:nvPr/>
        </p:nvSpPr>
        <p:spPr>
          <a:xfrm>
            <a:off x="7163722" y="2590804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4EF55EF-C016-B34E-963E-1C27A3164E5D}"/>
              </a:ext>
            </a:extLst>
          </p:cNvPr>
          <p:cNvSpPr/>
          <p:nvPr/>
        </p:nvSpPr>
        <p:spPr>
          <a:xfrm>
            <a:off x="7158958" y="268605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8BA15FA-AE7D-2441-BE0D-FC8E086F21CA}"/>
              </a:ext>
            </a:extLst>
          </p:cNvPr>
          <p:cNvSpPr/>
          <p:nvPr/>
        </p:nvSpPr>
        <p:spPr>
          <a:xfrm>
            <a:off x="7168479" y="2809876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7564086-01B7-E042-BA43-9599D0666D4F}"/>
              </a:ext>
            </a:extLst>
          </p:cNvPr>
          <p:cNvSpPr/>
          <p:nvPr/>
        </p:nvSpPr>
        <p:spPr>
          <a:xfrm>
            <a:off x="7163711" y="291941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EFF3FC6-CDDC-D941-8A47-9F81195D22DB}"/>
              </a:ext>
            </a:extLst>
          </p:cNvPr>
          <p:cNvSpPr/>
          <p:nvPr/>
        </p:nvSpPr>
        <p:spPr>
          <a:xfrm>
            <a:off x="7487560" y="3257555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B59E056-3E57-B042-962E-EB6613E28735}"/>
              </a:ext>
            </a:extLst>
          </p:cNvPr>
          <p:cNvSpPr/>
          <p:nvPr/>
        </p:nvSpPr>
        <p:spPr>
          <a:xfrm>
            <a:off x="7611384" y="3267077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D11140C-59F6-8144-9ACE-53D577DD82B0}"/>
              </a:ext>
            </a:extLst>
          </p:cNvPr>
          <p:cNvSpPr/>
          <p:nvPr/>
        </p:nvSpPr>
        <p:spPr>
          <a:xfrm>
            <a:off x="7949522" y="291940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F7866B9-47D8-4A45-9C1D-984AAC3A59DD}"/>
              </a:ext>
            </a:extLst>
          </p:cNvPr>
          <p:cNvSpPr/>
          <p:nvPr/>
        </p:nvSpPr>
        <p:spPr>
          <a:xfrm>
            <a:off x="7944758" y="2800337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45723CF-3AAF-334A-B613-46476789C5FD}"/>
              </a:ext>
            </a:extLst>
          </p:cNvPr>
          <p:cNvSpPr/>
          <p:nvPr/>
        </p:nvSpPr>
        <p:spPr>
          <a:xfrm>
            <a:off x="7954280" y="2681270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343A211-EB3D-B648-A180-5C07DE83ACB8}"/>
              </a:ext>
            </a:extLst>
          </p:cNvPr>
          <p:cNvSpPr/>
          <p:nvPr/>
        </p:nvSpPr>
        <p:spPr>
          <a:xfrm>
            <a:off x="7963802" y="256220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A7342D4-888A-5047-BE5F-C3DFCEB2B374}"/>
              </a:ext>
            </a:extLst>
          </p:cNvPr>
          <p:cNvSpPr/>
          <p:nvPr/>
        </p:nvSpPr>
        <p:spPr>
          <a:xfrm>
            <a:off x="7959036" y="2457425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0021C9C-495E-E54F-A344-AE637C4E0D5E}"/>
              </a:ext>
            </a:extLst>
          </p:cNvPr>
          <p:cNvSpPr/>
          <p:nvPr/>
        </p:nvSpPr>
        <p:spPr>
          <a:xfrm>
            <a:off x="7954269" y="232407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BA4C01E-0594-674E-81FA-6BB75599BFD1}"/>
              </a:ext>
            </a:extLst>
          </p:cNvPr>
          <p:cNvSpPr/>
          <p:nvPr/>
        </p:nvSpPr>
        <p:spPr>
          <a:xfrm>
            <a:off x="7297078" y="2224089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FDF5033-1580-364C-86EC-0B7C2159B19E}"/>
              </a:ext>
            </a:extLst>
          </p:cNvPr>
          <p:cNvSpPr/>
          <p:nvPr/>
        </p:nvSpPr>
        <p:spPr>
          <a:xfrm>
            <a:off x="7820917" y="223358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FC99DB98-18AA-FE4C-8E15-C62BE6D7898F}"/>
              </a:ext>
            </a:extLst>
          </p:cNvPr>
          <p:cNvSpPr/>
          <p:nvPr/>
        </p:nvSpPr>
        <p:spPr>
          <a:xfrm>
            <a:off x="7849510" y="3033706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5B56815-5569-3A40-A10A-C86B093D0ACA}"/>
              </a:ext>
            </a:extLst>
          </p:cNvPr>
          <p:cNvSpPr/>
          <p:nvPr/>
        </p:nvSpPr>
        <p:spPr>
          <a:xfrm>
            <a:off x="7282772" y="3024185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FF0E5CD-A07C-114A-A4E8-C622B48187BD}"/>
              </a:ext>
            </a:extLst>
          </p:cNvPr>
          <p:cNvSpPr/>
          <p:nvPr/>
        </p:nvSpPr>
        <p:spPr>
          <a:xfrm>
            <a:off x="7730444" y="314324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0C6F62D-5B98-1443-8FE2-3FD6E4DE23F2}"/>
              </a:ext>
            </a:extLst>
          </p:cNvPr>
          <p:cNvSpPr/>
          <p:nvPr/>
        </p:nvSpPr>
        <p:spPr>
          <a:xfrm>
            <a:off x="7392308" y="3148009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76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E22D1-449A-8F49-89C4-728BAF701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05338" cy="1325563"/>
          </a:xfrm>
        </p:spPr>
        <p:txBody>
          <a:bodyPr/>
          <a:lstStyle/>
          <a:p>
            <a:r>
              <a:rPr lang="en-US" dirty="0"/>
              <a:t>Planning =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E58A0-2E5A-F94C-AD45-768F8B7082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Step #1: Robot consults his </a:t>
            </a:r>
            <a:r>
              <a:rPr lang="en-US"/>
              <a:t>internal map </a:t>
            </a:r>
            <a:r>
              <a:rPr lang="en-US" dirty="0"/>
              <a:t>and uses BFS or A* to find the best path.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4C9FE0-D425-5649-8129-D4F959F6D370}"/>
              </a:ext>
            </a:extLst>
          </p:cNvPr>
          <p:cNvSpPr/>
          <p:nvPr/>
        </p:nvSpPr>
        <p:spPr>
          <a:xfrm>
            <a:off x="6177776" y="914400"/>
            <a:ext cx="5575609" cy="5062654"/>
          </a:xfrm>
          <a:prstGeom prst="rect">
            <a:avLst/>
          </a:prstGeom>
          <a:pattFill prst="lgGrid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90E318-7A30-CF40-A414-7102EE1B991C}"/>
              </a:ext>
            </a:extLst>
          </p:cNvPr>
          <p:cNvGrpSpPr/>
          <p:nvPr/>
        </p:nvGrpSpPr>
        <p:grpSpPr>
          <a:xfrm>
            <a:off x="7458070" y="2343157"/>
            <a:ext cx="336233" cy="628641"/>
            <a:chOff x="6343644" y="1071563"/>
            <a:chExt cx="336233" cy="628641"/>
          </a:xfrm>
        </p:grpSpPr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D139A99C-A53A-3B4F-9856-3189E834FAC6}"/>
                </a:ext>
              </a:extLst>
            </p:cNvPr>
            <p:cNvSpPr/>
            <p:nvPr/>
          </p:nvSpPr>
          <p:spPr>
            <a:xfrm rot="10800000">
              <a:off x="6372225" y="1071563"/>
              <a:ext cx="257175" cy="24288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5C47CA1-E3C5-9943-8407-8F235C2C1125}"/>
                </a:ext>
              </a:extLst>
            </p:cNvPr>
            <p:cNvSpPr/>
            <p:nvPr/>
          </p:nvSpPr>
          <p:spPr>
            <a:xfrm>
              <a:off x="6429374" y="1100131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AEDEA77-4A20-5046-A05E-EB200425FA53}"/>
                </a:ext>
              </a:extLst>
            </p:cNvPr>
            <p:cNvSpPr/>
            <p:nvPr/>
          </p:nvSpPr>
          <p:spPr>
            <a:xfrm>
              <a:off x="6496046" y="1095367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F7CCBDA-8795-8048-A699-3AFF01068397}"/>
                </a:ext>
              </a:extLst>
            </p:cNvPr>
            <p:cNvSpPr/>
            <p:nvPr/>
          </p:nvSpPr>
          <p:spPr>
            <a:xfrm>
              <a:off x="6403304" y="1319195"/>
              <a:ext cx="194790" cy="2619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E8F924D-A6A2-004B-AA2A-B89F6A2D4FA9}"/>
                </a:ext>
              </a:extLst>
            </p:cNvPr>
            <p:cNvSpPr/>
            <p:nvPr/>
          </p:nvSpPr>
          <p:spPr>
            <a:xfrm>
              <a:off x="6443662" y="1585904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812A42-FCF0-0142-806C-20E0D6ABA9DC}"/>
                </a:ext>
              </a:extLst>
            </p:cNvPr>
            <p:cNvSpPr/>
            <p:nvPr/>
          </p:nvSpPr>
          <p:spPr>
            <a:xfrm>
              <a:off x="6524622" y="1581140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297D56F-1206-9943-B76F-3B3536545C85}"/>
                </a:ext>
              </a:extLst>
            </p:cNvPr>
            <p:cNvSpPr/>
            <p:nvPr/>
          </p:nvSpPr>
          <p:spPr>
            <a:xfrm rot="19166270">
              <a:off x="6634158" y="1362058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EBFC16-6575-B741-B461-BF0BDA0ECEB4}"/>
                </a:ext>
              </a:extLst>
            </p:cNvPr>
            <p:cNvSpPr/>
            <p:nvPr/>
          </p:nvSpPr>
          <p:spPr>
            <a:xfrm rot="1493833">
              <a:off x="6343644" y="1371581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8D36935-885F-A74A-A65B-C0AC6AF1078A}"/>
              </a:ext>
            </a:extLst>
          </p:cNvPr>
          <p:cNvSpPr/>
          <p:nvPr/>
        </p:nvSpPr>
        <p:spPr>
          <a:xfrm>
            <a:off x="6567484" y="2000247"/>
            <a:ext cx="2205041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Counter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5CD767-BC8B-3A4B-9E40-74B4539B8643}"/>
              </a:ext>
            </a:extLst>
          </p:cNvPr>
          <p:cNvSpPr/>
          <p:nvPr/>
        </p:nvSpPr>
        <p:spPr>
          <a:xfrm flipV="1">
            <a:off x="6205531" y="3092769"/>
            <a:ext cx="97061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3D66D1-920E-6A4A-A813-1097AA989285}"/>
              </a:ext>
            </a:extLst>
          </p:cNvPr>
          <p:cNvSpPr/>
          <p:nvPr/>
        </p:nvSpPr>
        <p:spPr>
          <a:xfrm flipV="1">
            <a:off x="7986709" y="3088006"/>
            <a:ext cx="376667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B3A495-805D-BA42-B415-75BE49EE8EC3}"/>
              </a:ext>
            </a:extLst>
          </p:cNvPr>
          <p:cNvSpPr/>
          <p:nvPr/>
        </p:nvSpPr>
        <p:spPr>
          <a:xfrm rot="5400000" flipV="1">
            <a:off x="7636670" y="3466623"/>
            <a:ext cx="749622" cy="45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F92D17-E1F7-3043-B2C0-149DC382B879}"/>
              </a:ext>
            </a:extLst>
          </p:cNvPr>
          <p:cNvSpPr/>
          <p:nvPr/>
        </p:nvSpPr>
        <p:spPr>
          <a:xfrm rot="5400000" flipV="1">
            <a:off x="7348964" y="5280241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B33E1C-AA1A-754E-A37E-06DBC4D56F55}"/>
              </a:ext>
            </a:extLst>
          </p:cNvPr>
          <p:cNvSpPr/>
          <p:nvPr/>
        </p:nvSpPr>
        <p:spPr>
          <a:xfrm flipV="1">
            <a:off x="8046248" y="5362107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87E835-2E95-3945-83A5-17EB01A1981B}"/>
              </a:ext>
            </a:extLst>
          </p:cNvPr>
          <p:cNvSpPr/>
          <p:nvPr/>
        </p:nvSpPr>
        <p:spPr>
          <a:xfrm flipV="1">
            <a:off x="9055904" y="5357339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513507-672A-D44E-A3F6-59307E35CB5E}"/>
              </a:ext>
            </a:extLst>
          </p:cNvPr>
          <p:cNvSpPr/>
          <p:nvPr/>
        </p:nvSpPr>
        <p:spPr>
          <a:xfrm flipV="1">
            <a:off x="10065560" y="5338285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B98945C-3BA7-1641-B666-B0F0BE675911}"/>
              </a:ext>
            </a:extLst>
          </p:cNvPr>
          <p:cNvSpPr/>
          <p:nvPr/>
        </p:nvSpPr>
        <p:spPr>
          <a:xfrm rot="5400000" flipV="1">
            <a:off x="8781528" y="5655532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7BB508D-DB60-F74A-B8C8-CC6B136C179A}"/>
              </a:ext>
            </a:extLst>
          </p:cNvPr>
          <p:cNvSpPr/>
          <p:nvPr/>
        </p:nvSpPr>
        <p:spPr>
          <a:xfrm rot="5400000" flipV="1">
            <a:off x="9805469" y="5650768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091DAAB-82CE-9C45-A518-B0CF10461F8A}"/>
              </a:ext>
            </a:extLst>
          </p:cNvPr>
          <p:cNvSpPr/>
          <p:nvPr/>
        </p:nvSpPr>
        <p:spPr>
          <a:xfrm flipV="1">
            <a:off x="11175226" y="5362096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AE2B555-A771-614C-900C-BFC7877FED09}"/>
              </a:ext>
            </a:extLst>
          </p:cNvPr>
          <p:cNvSpPr/>
          <p:nvPr/>
        </p:nvSpPr>
        <p:spPr>
          <a:xfrm>
            <a:off x="8948742" y="4124333"/>
            <a:ext cx="2205041" cy="593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Food Prep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A58BC5-931B-1D46-84C2-816EA194AF6B}"/>
              </a:ext>
            </a:extLst>
          </p:cNvPr>
          <p:cNvSpPr/>
          <p:nvPr/>
        </p:nvSpPr>
        <p:spPr>
          <a:xfrm rot="5400000" flipV="1">
            <a:off x="6486947" y="4675403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39A6EA5-4F0E-804A-A99B-2466396E22DF}"/>
              </a:ext>
            </a:extLst>
          </p:cNvPr>
          <p:cNvSpPr/>
          <p:nvPr/>
        </p:nvSpPr>
        <p:spPr>
          <a:xfrm flipV="1">
            <a:off x="6184095" y="4928713"/>
            <a:ext cx="949183" cy="45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F4895FA-1D40-EE48-9600-2CBFDCC55CFC}"/>
              </a:ext>
            </a:extLst>
          </p:cNvPr>
          <p:cNvSpPr/>
          <p:nvPr/>
        </p:nvSpPr>
        <p:spPr>
          <a:xfrm rot="5400000" flipV="1">
            <a:off x="6956820" y="3284450"/>
            <a:ext cx="40433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AE8BEA-47C6-A141-9A79-7B1A9564F727}"/>
              </a:ext>
            </a:extLst>
          </p:cNvPr>
          <p:cNvSpPr/>
          <p:nvPr/>
        </p:nvSpPr>
        <p:spPr>
          <a:xfrm rot="5400000" flipV="1">
            <a:off x="7068499" y="5831106"/>
            <a:ext cx="22859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9B9402-3B17-4F48-B680-0B13629610BC}"/>
              </a:ext>
            </a:extLst>
          </p:cNvPr>
          <p:cNvSpPr txBox="1"/>
          <p:nvPr/>
        </p:nvSpPr>
        <p:spPr>
          <a:xfrm>
            <a:off x="9154968" y="3429000"/>
            <a:ext cx="1121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Kitchen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671939-87FB-2343-9BD1-7F488F86F176}"/>
              </a:ext>
            </a:extLst>
          </p:cNvPr>
          <p:cNvSpPr txBox="1"/>
          <p:nvPr/>
        </p:nvSpPr>
        <p:spPr>
          <a:xfrm>
            <a:off x="9307368" y="1495417"/>
            <a:ext cx="1535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Restaurant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BD11A7B-3F2D-5A40-A76A-F7E781EFFFBE}"/>
              </a:ext>
            </a:extLst>
          </p:cNvPr>
          <p:cNvSpPr txBox="1"/>
          <p:nvPr/>
        </p:nvSpPr>
        <p:spPr>
          <a:xfrm>
            <a:off x="10417039" y="5448310"/>
            <a:ext cx="1110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Freezer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2232AAD-DF2F-5849-B4DE-D000E87AB5C4}"/>
              </a:ext>
            </a:extLst>
          </p:cNvPr>
          <p:cNvSpPr txBox="1"/>
          <p:nvPr/>
        </p:nvSpPr>
        <p:spPr>
          <a:xfrm>
            <a:off x="9112102" y="5486406"/>
            <a:ext cx="99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Pantry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172C557-CC37-AF46-9EF5-827CD7E91AEF}"/>
              </a:ext>
            </a:extLst>
          </p:cNvPr>
          <p:cNvSpPr txBox="1"/>
          <p:nvPr/>
        </p:nvSpPr>
        <p:spPr>
          <a:xfrm rot="5400000">
            <a:off x="5935503" y="3838578"/>
            <a:ext cx="1528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Stockroom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2606769-981D-FF45-AAB4-EC6F1213963C}"/>
              </a:ext>
            </a:extLst>
          </p:cNvPr>
          <p:cNvSpPr/>
          <p:nvPr/>
        </p:nvSpPr>
        <p:spPr>
          <a:xfrm>
            <a:off x="7030376" y="2343155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5D50402-B3D5-DD4D-96D2-378BCC25BD92}"/>
              </a:ext>
            </a:extLst>
          </p:cNvPr>
          <p:cNvSpPr/>
          <p:nvPr/>
        </p:nvSpPr>
        <p:spPr>
          <a:xfrm>
            <a:off x="7025610" y="2466979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3A5D9CE-5C4F-F345-B26E-F262B1AC2D01}"/>
              </a:ext>
            </a:extLst>
          </p:cNvPr>
          <p:cNvSpPr/>
          <p:nvPr/>
        </p:nvSpPr>
        <p:spPr>
          <a:xfrm>
            <a:off x="7035132" y="2590804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4EF55EF-C016-B34E-963E-1C27A3164E5D}"/>
              </a:ext>
            </a:extLst>
          </p:cNvPr>
          <p:cNvSpPr/>
          <p:nvPr/>
        </p:nvSpPr>
        <p:spPr>
          <a:xfrm>
            <a:off x="7030368" y="268605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8BA15FA-AE7D-2441-BE0D-FC8E086F21CA}"/>
              </a:ext>
            </a:extLst>
          </p:cNvPr>
          <p:cNvSpPr/>
          <p:nvPr/>
        </p:nvSpPr>
        <p:spPr>
          <a:xfrm>
            <a:off x="7039889" y="2809876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7564086-01B7-E042-BA43-9599D0666D4F}"/>
              </a:ext>
            </a:extLst>
          </p:cNvPr>
          <p:cNvSpPr/>
          <p:nvPr/>
        </p:nvSpPr>
        <p:spPr>
          <a:xfrm>
            <a:off x="7035121" y="291941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EFF3FC6-CDDC-D941-8A47-9F81195D22DB}"/>
              </a:ext>
            </a:extLst>
          </p:cNvPr>
          <p:cNvSpPr/>
          <p:nvPr/>
        </p:nvSpPr>
        <p:spPr>
          <a:xfrm>
            <a:off x="7358970" y="3257555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B59E056-3E57-B042-962E-EB6613E28735}"/>
              </a:ext>
            </a:extLst>
          </p:cNvPr>
          <p:cNvSpPr/>
          <p:nvPr/>
        </p:nvSpPr>
        <p:spPr>
          <a:xfrm>
            <a:off x="7711399" y="3267077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D11140C-59F6-8144-9ACE-53D577DD82B0}"/>
              </a:ext>
            </a:extLst>
          </p:cNvPr>
          <p:cNvSpPr/>
          <p:nvPr/>
        </p:nvSpPr>
        <p:spPr>
          <a:xfrm>
            <a:off x="8049537" y="291940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F7866B9-47D8-4A45-9C1D-984AAC3A59DD}"/>
              </a:ext>
            </a:extLst>
          </p:cNvPr>
          <p:cNvSpPr/>
          <p:nvPr/>
        </p:nvSpPr>
        <p:spPr>
          <a:xfrm>
            <a:off x="8044773" y="2800337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45723CF-3AAF-334A-B613-46476789C5FD}"/>
              </a:ext>
            </a:extLst>
          </p:cNvPr>
          <p:cNvSpPr/>
          <p:nvPr/>
        </p:nvSpPr>
        <p:spPr>
          <a:xfrm>
            <a:off x="8054295" y="2681270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343A211-EB3D-B648-A180-5C07DE83ACB8}"/>
              </a:ext>
            </a:extLst>
          </p:cNvPr>
          <p:cNvSpPr/>
          <p:nvPr/>
        </p:nvSpPr>
        <p:spPr>
          <a:xfrm>
            <a:off x="8063817" y="256220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A7342D4-888A-5047-BE5F-C3DFCEB2B374}"/>
              </a:ext>
            </a:extLst>
          </p:cNvPr>
          <p:cNvSpPr/>
          <p:nvPr/>
        </p:nvSpPr>
        <p:spPr>
          <a:xfrm>
            <a:off x="8059051" y="2457425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0021C9C-495E-E54F-A344-AE637C4E0D5E}"/>
              </a:ext>
            </a:extLst>
          </p:cNvPr>
          <p:cNvSpPr/>
          <p:nvPr/>
        </p:nvSpPr>
        <p:spPr>
          <a:xfrm>
            <a:off x="8054284" y="232407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BA4C01E-0594-674E-81FA-6BB75599BFD1}"/>
              </a:ext>
            </a:extLst>
          </p:cNvPr>
          <p:cNvSpPr/>
          <p:nvPr/>
        </p:nvSpPr>
        <p:spPr>
          <a:xfrm>
            <a:off x="7168488" y="2224089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FDF5033-1580-364C-86EC-0B7C2159B19E}"/>
              </a:ext>
            </a:extLst>
          </p:cNvPr>
          <p:cNvSpPr/>
          <p:nvPr/>
        </p:nvSpPr>
        <p:spPr>
          <a:xfrm>
            <a:off x="7920932" y="223358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FC99DB98-18AA-FE4C-8E15-C62BE6D7898F}"/>
              </a:ext>
            </a:extLst>
          </p:cNvPr>
          <p:cNvSpPr/>
          <p:nvPr/>
        </p:nvSpPr>
        <p:spPr>
          <a:xfrm>
            <a:off x="7949525" y="3033706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5B56815-5569-3A40-A10A-C86B093D0ACA}"/>
              </a:ext>
            </a:extLst>
          </p:cNvPr>
          <p:cNvSpPr/>
          <p:nvPr/>
        </p:nvSpPr>
        <p:spPr>
          <a:xfrm>
            <a:off x="7154182" y="3024185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FF0E5CD-A07C-114A-A4E8-C622B48187BD}"/>
              </a:ext>
            </a:extLst>
          </p:cNvPr>
          <p:cNvSpPr/>
          <p:nvPr/>
        </p:nvSpPr>
        <p:spPr>
          <a:xfrm>
            <a:off x="7830459" y="314324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0C6F62D-5B98-1443-8FE2-3FD6E4DE23F2}"/>
              </a:ext>
            </a:extLst>
          </p:cNvPr>
          <p:cNvSpPr/>
          <p:nvPr/>
        </p:nvSpPr>
        <p:spPr>
          <a:xfrm>
            <a:off x="7263718" y="3148009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7437CB7-8151-5640-A969-8A638AB17036}"/>
              </a:ext>
            </a:extLst>
          </p:cNvPr>
          <p:cNvSpPr/>
          <p:nvPr/>
        </p:nvSpPr>
        <p:spPr>
          <a:xfrm>
            <a:off x="7482794" y="3381379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FCB47A85-1A9B-1449-9F2E-1BAA78735797}"/>
              </a:ext>
            </a:extLst>
          </p:cNvPr>
          <p:cNvSpPr/>
          <p:nvPr/>
        </p:nvSpPr>
        <p:spPr>
          <a:xfrm>
            <a:off x="7620906" y="337661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77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E22D1-449A-8F49-89C4-728BAF701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05338" cy="1325563"/>
          </a:xfrm>
        </p:spPr>
        <p:txBody>
          <a:bodyPr/>
          <a:lstStyle/>
          <a:p>
            <a:r>
              <a:rPr lang="en-US" dirty="0"/>
              <a:t>Planning =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E58A0-2E5A-F94C-AD45-768F8B7082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Step #1: Robot consults his </a:t>
            </a:r>
            <a:r>
              <a:rPr lang="en-US"/>
              <a:t>internal map </a:t>
            </a:r>
            <a:r>
              <a:rPr lang="en-US" dirty="0"/>
              <a:t>and uses BFS or A* to find the best path.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4C9FE0-D425-5649-8129-D4F959F6D370}"/>
              </a:ext>
            </a:extLst>
          </p:cNvPr>
          <p:cNvSpPr/>
          <p:nvPr/>
        </p:nvSpPr>
        <p:spPr>
          <a:xfrm>
            <a:off x="6177776" y="914400"/>
            <a:ext cx="5575609" cy="5062654"/>
          </a:xfrm>
          <a:prstGeom prst="rect">
            <a:avLst/>
          </a:prstGeom>
          <a:pattFill prst="lgGrid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90E318-7A30-CF40-A414-7102EE1B991C}"/>
              </a:ext>
            </a:extLst>
          </p:cNvPr>
          <p:cNvGrpSpPr/>
          <p:nvPr/>
        </p:nvGrpSpPr>
        <p:grpSpPr>
          <a:xfrm>
            <a:off x="7458070" y="2343157"/>
            <a:ext cx="336233" cy="628641"/>
            <a:chOff x="6343644" y="1071563"/>
            <a:chExt cx="336233" cy="628641"/>
          </a:xfrm>
        </p:grpSpPr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D139A99C-A53A-3B4F-9856-3189E834FAC6}"/>
                </a:ext>
              </a:extLst>
            </p:cNvPr>
            <p:cNvSpPr/>
            <p:nvPr/>
          </p:nvSpPr>
          <p:spPr>
            <a:xfrm rot="10800000">
              <a:off x="6372225" y="1071563"/>
              <a:ext cx="257175" cy="24288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5C47CA1-E3C5-9943-8407-8F235C2C1125}"/>
                </a:ext>
              </a:extLst>
            </p:cNvPr>
            <p:cNvSpPr/>
            <p:nvPr/>
          </p:nvSpPr>
          <p:spPr>
            <a:xfrm>
              <a:off x="6429374" y="1100131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AEDEA77-4A20-5046-A05E-EB200425FA53}"/>
                </a:ext>
              </a:extLst>
            </p:cNvPr>
            <p:cNvSpPr/>
            <p:nvPr/>
          </p:nvSpPr>
          <p:spPr>
            <a:xfrm>
              <a:off x="6496046" y="1095367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F7CCBDA-8795-8048-A699-3AFF01068397}"/>
                </a:ext>
              </a:extLst>
            </p:cNvPr>
            <p:cNvSpPr/>
            <p:nvPr/>
          </p:nvSpPr>
          <p:spPr>
            <a:xfrm>
              <a:off x="6403304" y="1319195"/>
              <a:ext cx="194790" cy="2619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E8F924D-A6A2-004B-AA2A-B89F6A2D4FA9}"/>
                </a:ext>
              </a:extLst>
            </p:cNvPr>
            <p:cNvSpPr/>
            <p:nvPr/>
          </p:nvSpPr>
          <p:spPr>
            <a:xfrm>
              <a:off x="6443662" y="1585904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812A42-FCF0-0142-806C-20E0D6ABA9DC}"/>
                </a:ext>
              </a:extLst>
            </p:cNvPr>
            <p:cNvSpPr/>
            <p:nvPr/>
          </p:nvSpPr>
          <p:spPr>
            <a:xfrm>
              <a:off x="6524622" y="1581140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297D56F-1206-9943-B76F-3B3536545C85}"/>
                </a:ext>
              </a:extLst>
            </p:cNvPr>
            <p:cNvSpPr/>
            <p:nvPr/>
          </p:nvSpPr>
          <p:spPr>
            <a:xfrm rot="19166270">
              <a:off x="6634158" y="1362058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EBFC16-6575-B741-B461-BF0BDA0ECEB4}"/>
                </a:ext>
              </a:extLst>
            </p:cNvPr>
            <p:cNvSpPr/>
            <p:nvPr/>
          </p:nvSpPr>
          <p:spPr>
            <a:xfrm rot="1493833">
              <a:off x="6343644" y="1371581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8D36935-885F-A74A-A65B-C0AC6AF1078A}"/>
              </a:ext>
            </a:extLst>
          </p:cNvPr>
          <p:cNvSpPr/>
          <p:nvPr/>
        </p:nvSpPr>
        <p:spPr>
          <a:xfrm>
            <a:off x="6567484" y="2000247"/>
            <a:ext cx="2205041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Counter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5CD767-BC8B-3A4B-9E40-74B4539B8643}"/>
              </a:ext>
            </a:extLst>
          </p:cNvPr>
          <p:cNvSpPr/>
          <p:nvPr/>
        </p:nvSpPr>
        <p:spPr>
          <a:xfrm flipV="1">
            <a:off x="6205531" y="3092769"/>
            <a:ext cx="97061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3D66D1-920E-6A4A-A813-1097AA989285}"/>
              </a:ext>
            </a:extLst>
          </p:cNvPr>
          <p:cNvSpPr/>
          <p:nvPr/>
        </p:nvSpPr>
        <p:spPr>
          <a:xfrm flipV="1">
            <a:off x="7986709" y="3088006"/>
            <a:ext cx="376667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B3A495-805D-BA42-B415-75BE49EE8EC3}"/>
              </a:ext>
            </a:extLst>
          </p:cNvPr>
          <p:cNvSpPr/>
          <p:nvPr/>
        </p:nvSpPr>
        <p:spPr>
          <a:xfrm rot="5400000" flipV="1">
            <a:off x="7636670" y="3466623"/>
            <a:ext cx="749622" cy="45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F92D17-E1F7-3043-B2C0-149DC382B879}"/>
              </a:ext>
            </a:extLst>
          </p:cNvPr>
          <p:cNvSpPr/>
          <p:nvPr/>
        </p:nvSpPr>
        <p:spPr>
          <a:xfrm rot="5400000" flipV="1">
            <a:off x="7348964" y="5280241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B33E1C-AA1A-754E-A37E-06DBC4D56F55}"/>
              </a:ext>
            </a:extLst>
          </p:cNvPr>
          <p:cNvSpPr/>
          <p:nvPr/>
        </p:nvSpPr>
        <p:spPr>
          <a:xfrm flipV="1">
            <a:off x="8046248" y="5362107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87E835-2E95-3945-83A5-17EB01A1981B}"/>
              </a:ext>
            </a:extLst>
          </p:cNvPr>
          <p:cNvSpPr/>
          <p:nvPr/>
        </p:nvSpPr>
        <p:spPr>
          <a:xfrm flipV="1">
            <a:off x="9055904" y="5357339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513507-672A-D44E-A3F6-59307E35CB5E}"/>
              </a:ext>
            </a:extLst>
          </p:cNvPr>
          <p:cNvSpPr/>
          <p:nvPr/>
        </p:nvSpPr>
        <p:spPr>
          <a:xfrm flipV="1">
            <a:off x="10065560" y="5338285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B98945C-3BA7-1641-B666-B0F0BE675911}"/>
              </a:ext>
            </a:extLst>
          </p:cNvPr>
          <p:cNvSpPr/>
          <p:nvPr/>
        </p:nvSpPr>
        <p:spPr>
          <a:xfrm rot="5400000" flipV="1">
            <a:off x="8781528" y="5655532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7BB508D-DB60-F74A-B8C8-CC6B136C179A}"/>
              </a:ext>
            </a:extLst>
          </p:cNvPr>
          <p:cNvSpPr/>
          <p:nvPr/>
        </p:nvSpPr>
        <p:spPr>
          <a:xfrm rot="5400000" flipV="1">
            <a:off x="9805469" y="5650768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091DAAB-82CE-9C45-A518-B0CF10461F8A}"/>
              </a:ext>
            </a:extLst>
          </p:cNvPr>
          <p:cNvSpPr/>
          <p:nvPr/>
        </p:nvSpPr>
        <p:spPr>
          <a:xfrm flipV="1">
            <a:off x="11175226" y="5362096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AE2B555-A771-614C-900C-BFC7877FED09}"/>
              </a:ext>
            </a:extLst>
          </p:cNvPr>
          <p:cNvSpPr/>
          <p:nvPr/>
        </p:nvSpPr>
        <p:spPr>
          <a:xfrm>
            <a:off x="8948742" y="4124333"/>
            <a:ext cx="2205041" cy="593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Food Prep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A58BC5-931B-1D46-84C2-816EA194AF6B}"/>
              </a:ext>
            </a:extLst>
          </p:cNvPr>
          <p:cNvSpPr/>
          <p:nvPr/>
        </p:nvSpPr>
        <p:spPr>
          <a:xfrm rot="5400000" flipV="1">
            <a:off x="6486947" y="4675396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39A6EA5-4F0E-804A-A99B-2466396E22DF}"/>
              </a:ext>
            </a:extLst>
          </p:cNvPr>
          <p:cNvSpPr/>
          <p:nvPr/>
        </p:nvSpPr>
        <p:spPr>
          <a:xfrm flipV="1">
            <a:off x="6184095" y="4928713"/>
            <a:ext cx="949183" cy="45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F4895FA-1D40-EE48-9600-2CBFDCC55CFC}"/>
              </a:ext>
            </a:extLst>
          </p:cNvPr>
          <p:cNvSpPr/>
          <p:nvPr/>
        </p:nvSpPr>
        <p:spPr>
          <a:xfrm rot="5400000" flipV="1">
            <a:off x="6956820" y="3270164"/>
            <a:ext cx="40433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AE8BEA-47C6-A141-9A79-7B1A9564F727}"/>
              </a:ext>
            </a:extLst>
          </p:cNvPr>
          <p:cNvSpPr/>
          <p:nvPr/>
        </p:nvSpPr>
        <p:spPr>
          <a:xfrm rot="5400000" flipV="1">
            <a:off x="7068499" y="5831106"/>
            <a:ext cx="22859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9B9402-3B17-4F48-B680-0B13629610BC}"/>
              </a:ext>
            </a:extLst>
          </p:cNvPr>
          <p:cNvSpPr txBox="1"/>
          <p:nvPr/>
        </p:nvSpPr>
        <p:spPr>
          <a:xfrm>
            <a:off x="9154968" y="3429000"/>
            <a:ext cx="1121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Kitchen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671939-87FB-2343-9BD1-7F488F86F176}"/>
              </a:ext>
            </a:extLst>
          </p:cNvPr>
          <p:cNvSpPr txBox="1"/>
          <p:nvPr/>
        </p:nvSpPr>
        <p:spPr>
          <a:xfrm>
            <a:off x="9307368" y="1495417"/>
            <a:ext cx="1535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Restaurant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BD11A7B-3F2D-5A40-A76A-F7E781EFFFBE}"/>
              </a:ext>
            </a:extLst>
          </p:cNvPr>
          <p:cNvSpPr txBox="1"/>
          <p:nvPr/>
        </p:nvSpPr>
        <p:spPr>
          <a:xfrm>
            <a:off x="10417039" y="5448310"/>
            <a:ext cx="1110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Freezer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2232AAD-DF2F-5849-B4DE-D000E87AB5C4}"/>
              </a:ext>
            </a:extLst>
          </p:cNvPr>
          <p:cNvSpPr txBox="1"/>
          <p:nvPr/>
        </p:nvSpPr>
        <p:spPr>
          <a:xfrm>
            <a:off x="9112102" y="5486406"/>
            <a:ext cx="99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Pantry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172C557-CC37-AF46-9EF5-827CD7E91AEF}"/>
              </a:ext>
            </a:extLst>
          </p:cNvPr>
          <p:cNvSpPr txBox="1"/>
          <p:nvPr/>
        </p:nvSpPr>
        <p:spPr>
          <a:xfrm rot="5400000">
            <a:off x="5935503" y="3838578"/>
            <a:ext cx="1528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Stockroom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2606769-981D-FF45-AAB4-EC6F1213963C}"/>
              </a:ext>
            </a:extLst>
          </p:cNvPr>
          <p:cNvSpPr/>
          <p:nvPr/>
        </p:nvSpPr>
        <p:spPr>
          <a:xfrm>
            <a:off x="6930361" y="2343155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5D50402-B3D5-DD4D-96D2-378BCC25BD92}"/>
              </a:ext>
            </a:extLst>
          </p:cNvPr>
          <p:cNvSpPr/>
          <p:nvPr/>
        </p:nvSpPr>
        <p:spPr>
          <a:xfrm>
            <a:off x="6925595" y="2466979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3A5D9CE-5C4F-F345-B26E-F262B1AC2D01}"/>
              </a:ext>
            </a:extLst>
          </p:cNvPr>
          <p:cNvSpPr/>
          <p:nvPr/>
        </p:nvSpPr>
        <p:spPr>
          <a:xfrm>
            <a:off x="6935117" y="2590804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4EF55EF-C016-B34E-963E-1C27A3164E5D}"/>
              </a:ext>
            </a:extLst>
          </p:cNvPr>
          <p:cNvSpPr/>
          <p:nvPr/>
        </p:nvSpPr>
        <p:spPr>
          <a:xfrm>
            <a:off x="6930353" y="268605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8BA15FA-AE7D-2441-BE0D-FC8E086F21CA}"/>
              </a:ext>
            </a:extLst>
          </p:cNvPr>
          <p:cNvSpPr/>
          <p:nvPr/>
        </p:nvSpPr>
        <p:spPr>
          <a:xfrm>
            <a:off x="6939874" y="2809876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7564086-01B7-E042-BA43-9599D0666D4F}"/>
              </a:ext>
            </a:extLst>
          </p:cNvPr>
          <p:cNvSpPr/>
          <p:nvPr/>
        </p:nvSpPr>
        <p:spPr>
          <a:xfrm>
            <a:off x="6935106" y="291941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EFF3FC6-CDDC-D941-8A47-9F81195D22DB}"/>
              </a:ext>
            </a:extLst>
          </p:cNvPr>
          <p:cNvSpPr/>
          <p:nvPr/>
        </p:nvSpPr>
        <p:spPr>
          <a:xfrm>
            <a:off x="7258955" y="3257555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B59E056-3E57-B042-962E-EB6613E28735}"/>
              </a:ext>
            </a:extLst>
          </p:cNvPr>
          <p:cNvSpPr/>
          <p:nvPr/>
        </p:nvSpPr>
        <p:spPr>
          <a:xfrm>
            <a:off x="7825701" y="3267077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D11140C-59F6-8144-9ACE-53D577DD82B0}"/>
              </a:ext>
            </a:extLst>
          </p:cNvPr>
          <p:cNvSpPr/>
          <p:nvPr/>
        </p:nvSpPr>
        <p:spPr>
          <a:xfrm>
            <a:off x="8163839" y="291940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F7866B9-47D8-4A45-9C1D-984AAC3A59DD}"/>
              </a:ext>
            </a:extLst>
          </p:cNvPr>
          <p:cNvSpPr/>
          <p:nvPr/>
        </p:nvSpPr>
        <p:spPr>
          <a:xfrm>
            <a:off x="8159075" y="2800337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45723CF-3AAF-334A-B613-46476789C5FD}"/>
              </a:ext>
            </a:extLst>
          </p:cNvPr>
          <p:cNvSpPr/>
          <p:nvPr/>
        </p:nvSpPr>
        <p:spPr>
          <a:xfrm>
            <a:off x="8168597" y="2681270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343A211-EB3D-B648-A180-5C07DE83ACB8}"/>
              </a:ext>
            </a:extLst>
          </p:cNvPr>
          <p:cNvSpPr/>
          <p:nvPr/>
        </p:nvSpPr>
        <p:spPr>
          <a:xfrm>
            <a:off x="8178119" y="256220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A7342D4-888A-5047-BE5F-C3DFCEB2B374}"/>
              </a:ext>
            </a:extLst>
          </p:cNvPr>
          <p:cNvSpPr/>
          <p:nvPr/>
        </p:nvSpPr>
        <p:spPr>
          <a:xfrm>
            <a:off x="8173353" y="2457425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0021C9C-495E-E54F-A344-AE637C4E0D5E}"/>
              </a:ext>
            </a:extLst>
          </p:cNvPr>
          <p:cNvSpPr/>
          <p:nvPr/>
        </p:nvSpPr>
        <p:spPr>
          <a:xfrm>
            <a:off x="8168586" y="232407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BA4C01E-0594-674E-81FA-6BB75599BFD1}"/>
              </a:ext>
            </a:extLst>
          </p:cNvPr>
          <p:cNvSpPr/>
          <p:nvPr/>
        </p:nvSpPr>
        <p:spPr>
          <a:xfrm>
            <a:off x="7068473" y="2224089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FDF5033-1580-364C-86EC-0B7C2159B19E}"/>
              </a:ext>
            </a:extLst>
          </p:cNvPr>
          <p:cNvSpPr/>
          <p:nvPr/>
        </p:nvSpPr>
        <p:spPr>
          <a:xfrm>
            <a:off x="8035234" y="223358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7437CB7-8151-5640-A969-8A638AB17036}"/>
              </a:ext>
            </a:extLst>
          </p:cNvPr>
          <p:cNvSpPr/>
          <p:nvPr/>
        </p:nvSpPr>
        <p:spPr>
          <a:xfrm>
            <a:off x="7382779" y="3381379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FCB47A85-1A9B-1449-9F2E-1BAA78735797}"/>
              </a:ext>
            </a:extLst>
          </p:cNvPr>
          <p:cNvSpPr/>
          <p:nvPr/>
        </p:nvSpPr>
        <p:spPr>
          <a:xfrm>
            <a:off x="7735208" y="337661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F7EAACB7-E746-F043-A10C-B35C7EA53F70}"/>
              </a:ext>
            </a:extLst>
          </p:cNvPr>
          <p:cNvSpPr/>
          <p:nvPr/>
        </p:nvSpPr>
        <p:spPr>
          <a:xfrm>
            <a:off x="7506603" y="3490915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9280DA87-C3B0-E84F-82EE-F67665912965}"/>
              </a:ext>
            </a:extLst>
          </p:cNvPr>
          <p:cNvSpPr/>
          <p:nvPr/>
        </p:nvSpPr>
        <p:spPr>
          <a:xfrm>
            <a:off x="7616139" y="3486150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26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E22D1-449A-8F49-89C4-728BAF701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05338" cy="1325563"/>
          </a:xfrm>
        </p:spPr>
        <p:txBody>
          <a:bodyPr/>
          <a:lstStyle/>
          <a:p>
            <a:r>
              <a:rPr lang="en-US" dirty="0"/>
              <a:t>Planning =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E58A0-2E5A-F94C-AD45-768F8B7082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Step #1: Robot consults his </a:t>
            </a:r>
            <a:r>
              <a:rPr lang="en-US"/>
              <a:t>internal map </a:t>
            </a:r>
            <a:r>
              <a:rPr lang="en-US" dirty="0"/>
              <a:t>and uses BFS or A* to find the best path.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4C9FE0-D425-5649-8129-D4F959F6D370}"/>
              </a:ext>
            </a:extLst>
          </p:cNvPr>
          <p:cNvSpPr/>
          <p:nvPr/>
        </p:nvSpPr>
        <p:spPr>
          <a:xfrm>
            <a:off x="6177776" y="914400"/>
            <a:ext cx="5575609" cy="5062654"/>
          </a:xfrm>
          <a:prstGeom prst="rect">
            <a:avLst/>
          </a:prstGeom>
          <a:pattFill prst="lgGrid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90E318-7A30-CF40-A414-7102EE1B991C}"/>
              </a:ext>
            </a:extLst>
          </p:cNvPr>
          <p:cNvGrpSpPr/>
          <p:nvPr/>
        </p:nvGrpSpPr>
        <p:grpSpPr>
          <a:xfrm>
            <a:off x="7458070" y="2343157"/>
            <a:ext cx="336233" cy="628641"/>
            <a:chOff x="6343644" y="1071563"/>
            <a:chExt cx="336233" cy="628641"/>
          </a:xfrm>
        </p:grpSpPr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D139A99C-A53A-3B4F-9856-3189E834FAC6}"/>
                </a:ext>
              </a:extLst>
            </p:cNvPr>
            <p:cNvSpPr/>
            <p:nvPr/>
          </p:nvSpPr>
          <p:spPr>
            <a:xfrm rot="10800000">
              <a:off x="6372225" y="1071563"/>
              <a:ext cx="257175" cy="24288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5C47CA1-E3C5-9943-8407-8F235C2C1125}"/>
                </a:ext>
              </a:extLst>
            </p:cNvPr>
            <p:cNvSpPr/>
            <p:nvPr/>
          </p:nvSpPr>
          <p:spPr>
            <a:xfrm>
              <a:off x="6429374" y="1100131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AEDEA77-4A20-5046-A05E-EB200425FA53}"/>
                </a:ext>
              </a:extLst>
            </p:cNvPr>
            <p:cNvSpPr/>
            <p:nvPr/>
          </p:nvSpPr>
          <p:spPr>
            <a:xfrm>
              <a:off x="6496046" y="1095367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F7CCBDA-8795-8048-A699-3AFF01068397}"/>
                </a:ext>
              </a:extLst>
            </p:cNvPr>
            <p:cNvSpPr/>
            <p:nvPr/>
          </p:nvSpPr>
          <p:spPr>
            <a:xfrm>
              <a:off x="6403304" y="1319195"/>
              <a:ext cx="194790" cy="2619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E8F924D-A6A2-004B-AA2A-B89F6A2D4FA9}"/>
                </a:ext>
              </a:extLst>
            </p:cNvPr>
            <p:cNvSpPr/>
            <p:nvPr/>
          </p:nvSpPr>
          <p:spPr>
            <a:xfrm>
              <a:off x="6443662" y="1585904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812A42-FCF0-0142-806C-20E0D6ABA9DC}"/>
                </a:ext>
              </a:extLst>
            </p:cNvPr>
            <p:cNvSpPr/>
            <p:nvPr/>
          </p:nvSpPr>
          <p:spPr>
            <a:xfrm>
              <a:off x="6524622" y="1581140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297D56F-1206-9943-B76F-3B3536545C85}"/>
                </a:ext>
              </a:extLst>
            </p:cNvPr>
            <p:cNvSpPr/>
            <p:nvPr/>
          </p:nvSpPr>
          <p:spPr>
            <a:xfrm rot="19166270">
              <a:off x="6634158" y="1362058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EBFC16-6575-B741-B461-BF0BDA0ECEB4}"/>
                </a:ext>
              </a:extLst>
            </p:cNvPr>
            <p:cNvSpPr/>
            <p:nvPr/>
          </p:nvSpPr>
          <p:spPr>
            <a:xfrm rot="1493833">
              <a:off x="6343644" y="1371581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8D36935-885F-A74A-A65B-C0AC6AF1078A}"/>
              </a:ext>
            </a:extLst>
          </p:cNvPr>
          <p:cNvSpPr/>
          <p:nvPr/>
        </p:nvSpPr>
        <p:spPr>
          <a:xfrm>
            <a:off x="6567484" y="2000247"/>
            <a:ext cx="2205041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Counter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5CD767-BC8B-3A4B-9E40-74B4539B8643}"/>
              </a:ext>
            </a:extLst>
          </p:cNvPr>
          <p:cNvSpPr/>
          <p:nvPr/>
        </p:nvSpPr>
        <p:spPr>
          <a:xfrm flipV="1">
            <a:off x="6205531" y="3092769"/>
            <a:ext cx="97061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3D66D1-920E-6A4A-A813-1097AA989285}"/>
              </a:ext>
            </a:extLst>
          </p:cNvPr>
          <p:cNvSpPr/>
          <p:nvPr/>
        </p:nvSpPr>
        <p:spPr>
          <a:xfrm flipV="1">
            <a:off x="7986709" y="3088006"/>
            <a:ext cx="376667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B3A495-805D-BA42-B415-75BE49EE8EC3}"/>
              </a:ext>
            </a:extLst>
          </p:cNvPr>
          <p:cNvSpPr/>
          <p:nvPr/>
        </p:nvSpPr>
        <p:spPr>
          <a:xfrm rot="5400000" flipV="1">
            <a:off x="7636670" y="3466623"/>
            <a:ext cx="749622" cy="45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F92D17-E1F7-3043-B2C0-149DC382B879}"/>
              </a:ext>
            </a:extLst>
          </p:cNvPr>
          <p:cNvSpPr/>
          <p:nvPr/>
        </p:nvSpPr>
        <p:spPr>
          <a:xfrm rot="5400000" flipV="1">
            <a:off x="7348964" y="5280241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B33E1C-AA1A-754E-A37E-06DBC4D56F55}"/>
              </a:ext>
            </a:extLst>
          </p:cNvPr>
          <p:cNvSpPr/>
          <p:nvPr/>
        </p:nvSpPr>
        <p:spPr>
          <a:xfrm flipV="1">
            <a:off x="8046248" y="5362107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87E835-2E95-3945-83A5-17EB01A1981B}"/>
              </a:ext>
            </a:extLst>
          </p:cNvPr>
          <p:cNvSpPr/>
          <p:nvPr/>
        </p:nvSpPr>
        <p:spPr>
          <a:xfrm flipV="1">
            <a:off x="9055904" y="5357339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513507-672A-D44E-A3F6-59307E35CB5E}"/>
              </a:ext>
            </a:extLst>
          </p:cNvPr>
          <p:cNvSpPr/>
          <p:nvPr/>
        </p:nvSpPr>
        <p:spPr>
          <a:xfrm flipV="1">
            <a:off x="10065560" y="5338285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B98945C-3BA7-1641-B666-B0F0BE675911}"/>
              </a:ext>
            </a:extLst>
          </p:cNvPr>
          <p:cNvSpPr/>
          <p:nvPr/>
        </p:nvSpPr>
        <p:spPr>
          <a:xfrm rot="5400000" flipV="1">
            <a:off x="8781528" y="5655532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7BB508D-DB60-F74A-B8C8-CC6B136C179A}"/>
              </a:ext>
            </a:extLst>
          </p:cNvPr>
          <p:cNvSpPr/>
          <p:nvPr/>
        </p:nvSpPr>
        <p:spPr>
          <a:xfrm rot="5400000" flipV="1">
            <a:off x="9805469" y="5650768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091DAAB-82CE-9C45-A518-B0CF10461F8A}"/>
              </a:ext>
            </a:extLst>
          </p:cNvPr>
          <p:cNvSpPr/>
          <p:nvPr/>
        </p:nvSpPr>
        <p:spPr>
          <a:xfrm flipV="1">
            <a:off x="11175226" y="5362096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AE2B555-A771-614C-900C-BFC7877FED09}"/>
              </a:ext>
            </a:extLst>
          </p:cNvPr>
          <p:cNvSpPr/>
          <p:nvPr/>
        </p:nvSpPr>
        <p:spPr>
          <a:xfrm>
            <a:off x="8948742" y="4124333"/>
            <a:ext cx="2205041" cy="593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Food Prep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A58BC5-931B-1D46-84C2-816EA194AF6B}"/>
              </a:ext>
            </a:extLst>
          </p:cNvPr>
          <p:cNvSpPr/>
          <p:nvPr/>
        </p:nvSpPr>
        <p:spPr>
          <a:xfrm rot="5400000" flipV="1">
            <a:off x="6486947" y="4675407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39A6EA5-4F0E-804A-A99B-2466396E22DF}"/>
              </a:ext>
            </a:extLst>
          </p:cNvPr>
          <p:cNvSpPr/>
          <p:nvPr/>
        </p:nvSpPr>
        <p:spPr>
          <a:xfrm flipV="1">
            <a:off x="6184095" y="4928713"/>
            <a:ext cx="949183" cy="45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F4895FA-1D40-EE48-9600-2CBFDCC55CFC}"/>
              </a:ext>
            </a:extLst>
          </p:cNvPr>
          <p:cNvSpPr/>
          <p:nvPr/>
        </p:nvSpPr>
        <p:spPr>
          <a:xfrm rot="5400000" flipV="1">
            <a:off x="6956820" y="3284456"/>
            <a:ext cx="40433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AE8BEA-47C6-A141-9A79-7B1A9564F727}"/>
              </a:ext>
            </a:extLst>
          </p:cNvPr>
          <p:cNvSpPr/>
          <p:nvPr/>
        </p:nvSpPr>
        <p:spPr>
          <a:xfrm rot="5400000" flipV="1">
            <a:off x="7068499" y="5831106"/>
            <a:ext cx="22859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9B9402-3B17-4F48-B680-0B13629610BC}"/>
              </a:ext>
            </a:extLst>
          </p:cNvPr>
          <p:cNvSpPr txBox="1"/>
          <p:nvPr/>
        </p:nvSpPr>
        <p:spPr>
          <a:xfrm>
            <a:off x="9154968" y="3429000"/>
            <a:ext cx="1121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Kitchen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671939-87FB-2343-9BD1-7F488F86F176}"/>
              </a:ext>
            </a:extLst>
          </p:cNvPr>
          <p:cNvSpPr txBox="1"/>
          <p:nvPr/>
        </p:nvSpPr>
        <p:spPr>
          <a:xfrm>
            <a:off x="9307368" y="1495417"/>
            <a:ext cx="1535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Restaurant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BD11A7B-3F2D-5A40-A76A-F7E781EFFFBE}"/>
              </a:ext>
            </a:extLst>
          </p:cNvPr>
          <p:cNvSpPr txBox="1"/>
          <p:nvPr/>
        </p:nvSpPr>
        <p:spPr>
          <a:xfrm>
            <a:off x="10417039" y="5448310"/>
            <a:ext cx="1110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Freezer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2232AAD-DF2F-5849-B4DE-D000E87AB5C4}"/>
              </a:ext>
            </a:extLst>
          </p:cNvPr>
          <p:cNvSpPr txBox="1"/>
          <p:nvPr/>
        </p:nvSpPr>
        <p:spPr>
          <a:xfrm>
            <a:off x="9112102" y="5486406"/>
            <a:ext cx="99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Pantry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172C557-CC37-AF46-9EF5-827CD7E91AEF}"/>
              </a:ext>
            </a:extLst>
          </p:cNvPr>
          <p:cNvSpPr txBox="1"/>
          <p:nvPr/>
        </p:nvSpPr>
        <p:spPr>
          <a:xfrm rot="5400000">
            <a:off x="5935503" y="3838578"/>
            <a:ext cx="1528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Stockroom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2606769-981D-FF45-AAB4-EC6F1213963C}"/>
              </a:ext>
            </a:extLst>
          </p:cNvPr>
          <p:cNvSpPr/>
          <p:nvPr/>
        </p:nvSpPr>
        <p:spPr>
          <a:xfrm>
            <a:off x="6801771" y="2343155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5D50402-B3D5-DD4D-96D2-378BCC25BD92}"/>
              </a:ext>
            </a:extLst>
          </p:cNvPr>
          <p:cNvSpPr/>
          <p:nvPr/>
        </p:nvSpPr>
        <p:spPr>
          <a:xfrm>
            <a:off x="6797005" y="2466979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3A5D9CE-5C4F-F345-B26E-F262B1AC2D01}"/>
              </a:ext>
            </a:extLst>
          </p:cNvPr>
          <p:cNvSpPr/>
          <p:nvPr/>
        </p:nvSpPr>
        <p:spPr>
          <a:xfrm>
            <a:off x="6806527" y="2590804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4EF55EF-C016-B34E-963E-1C27A3164E5D}"/>
              </a:ext>
            </a:extLst>
          </p:cNvPr>
          <p:cNvSpPr/>
          <p:nvPr/>
        </p:nvSpPr>
        <p:spPr>
          <a:xfrm>
            <a:off x="6801763" y="268605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8BA15FA-AE7D-2441-BE0D-FC8E086F21CA}"/>
              </a:ext>
            </a:extLst>
          </p:cNvPr>
          <p:cNvSpPr/>
          <p:nvPr/>
        </p:nvSpPr>
        <p:spPr>
          <a:xfrm>
            <a:off x="6811284" y="2809876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7564086-01B7-E042-BA43-9599D0666D4F}"/>
              </a:ext>
            </a:extLst>
          </p:cNvPr>
          <p:cNvSpPr/>
          <p:nvPr/>
        </p:nvSpPr>
        <p:spPr>
          <a:xfrm>
            <a:off x="6806516" y="291941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EFF3FC6-CDDC-D941-8A47-9F81195D22DB}"/>
              </a:ext>
            </a:extLst>
          </p:cNvPr>
          <p:cNvSpPr/>
          <p:nvPr/>
        </p:nvSpPr>
        <p:spPr>
          <a:xfrm>
            <a:off x="7258955" y="3357571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B59E056-3E57-B042-962E-EB6613E28735}"/>
              </a:ext>
            </a:extLst>
          </p:cNvPr>
          <p:cNvSpPr/>
          <p:nvPr/>
        </p:nvSpPr>
        <p:spPr>
          <a:xfrm>
            <a:off x="7825701" y="336709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D11140C-59F6-8144-9ACE-53D577DD82B0}"/>
              </a:ext>
            </a:extLst>
          </p:cNvPr>
          <p:cNvSpPr/>
          <p:nvPr/>
        </p:nvSpPr>
        <p:spPr>
          <a:xfrm>
            <a:off x="8278142" y="291940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F7866B9-47D8-4A45-9C1D-984AAC3A59DD}"/>
              </a:ext>
            </a:extLst>
          </p:cNvPr>
          <p:cNvSpPr/>
          <p:nvPr/>
        </p:nvSpPr>
        <p:spPr>
          <a:xfrm>
            <a:off x="8273378" y="2800337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45723CF-3AAF-334A-B613-46476789C5FD}"/>
              </a:ext>
            </a:extLst>
          </p:cNvPr>
          <p:cNvSpPr/>
          <p:nvPr/>
        </p:nvSpPr>
        <p:spPr>
          <a:xfrm>
            <a:off x="8282900" y="2681270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343A211-EB3D-B648-A180-5C07DE83ACB8}"/>
              </a:ext>
            </a:extLst>
          </p:cNvPr>
          <p:cNvSpPr/>
          <p:nvPr/>
        </p:nvSpPr>
        <p:spPr>
          <a:xfrm>
            <a:off x="8292422" y="256220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A7342D4-888A-5047-BE5F-C3DFCEB2B374}"/>
              </a:ext>
            </a:extLst>
          </p:cNvPr>
          <p:cNvSpPr/>
          <p:nvPr/>
        </p:nvSpPr>
        <p:spPr>
          <a:xfrm>
            <a:off x="8287656" y="2457425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0021C9C-495E-E54F-A344-AE637C4E0D5E}"/>
              </a:ext>
            </a:extLst>
          </p:cNvPr>
          <p:cNvSpPr/>
          <p:nvPr/>
        </p:nvSpPr>
        <p:spPr>
          <a:xfrm>
            <a:off x="8282889" y="232407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BA4C01E-0594-674E-81FA-6BB75599BFD1}"/>
              </a:ext>
            </a:extLst>
          </p:cNvPr>
          <p:cNvSpPr/>
          <p:nvPr/>
        </p:nvSpPr>
        <p:spPr>
          <a:xfrm>
            <a:off x="6939883" y="2224089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FDF5033-1580-364C-86EC-0B7C2159B19E}"/>
              </a:ext>
            </a:extLst>
          </p:cNvPr>
          <p:cNvSpPr/>
          <p:nvPr/>
        </p:nvSpPr>
        <p:spPr>
          <a:xfrm>
            <a:off x="8149537" y="223358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7437CB7-8151-5640-A969-8A638AB17036}"/>
              </a:ext>
            </a:extLst>
          </p:cNvPr>
          <p:cNvSpPr/>
          <p:nvPr/>
        </p:nvSpPr>
        <p:spPr>
          <a:xfrm>
            <a:off x="7382779" y="3481395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FCB47A85-1A9B-1449-9F2E-1BAA78735797}"/>
              </a:ext>
            </a:extLst>
          </p:cNvPr>
          <p:cNvSpPr/>
          <p:nvPr/>
        </p:nvSpPr>
        <p:spPr>
          <a:xfrm>
            <a:off x="7735208" y="3476628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F7EAACB7-E746-F043-A10C-B35C7EA53F70}"/>
              </a:ext>
            </a:extLst>
          </p:cNvPr>
          <p:cNvSpPr/>
          <p:nvPr/>
        </p:nvSpPr>
        <p:spPr>
          <a:xfrm>
            <a:off x="7506603" y="3590931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9280DA87-C3B0-E84F-82EE-F67665912965}"/>
              </a:ext>
            </a:extLst>
          </p:cNvPr>
          <p:cNvSpPr/>
          <p:nvPr/>
        </p:nvSpPr>
        <p:spPr>
          <a:xfrm>
            <a:off x="7616139" y="3586166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67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1292</Words>
  <Application>Microsoft Macintosh PowerPoint</Application>
  <PresentationFormat>Widescreen</PresentationFormat>
  <Paragraphs>296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Office Theme</vt:lpstr>
      <vt:lpstr>CS440/ECE448 Lecture 8: Configuration Space</vt:lpstr>
      <vt:lpstr>Outline</vt:lpstr>
      <vt:lpstr>Planning = search</vt:lpstr>
      <vt:lpstr>Planning = search</vt:lpstr>
      <vt:lpstr>Planning = search</vt:lpstr>
      <vt:lpstr>Planning = search</vt:lpstr>
      <vt:lpstr>Planning = search</vt:lpstr>
      <vt:lpstr>Planning = search</vt:lpstr>
      <vt:lpstr>Planning = search</vt:lpstr>
      <vt:lpstr>Planning = search</vt:lpstr>
      <vt:lpstr>Planning = search</vt:lpstr>
      <vt:lpstr>Planning = search</vt:lpstr>
      <vt:lpstr>Planning = search</vt:lpstr>
      <vt:lpstr>Planning = search</vt:lpstr>
      <vt:lpstr>Planning = search</vt:lpstr>
      <vt:lpstr>Planning = search</vt:lpstr>
      <vt:lpstr>Planning = search</vt:lpstr>
      <vt:lpstr>Planning = search</vt:lpstr>
      <vt:lpstr>Poor robot https://www.youtube.com/watch?v=JzlsvFN_5HI</vt:lpstr>
      <vt:lpstr>How can we help the robot?</vt:lpstr>
      <vt:lpstr>How can we help the robot?</vt:lpstr>
      <vt:lpstr>How can we help the robot?</vt:lpstr>
      <vt:lpstr>How can we help the robot?</vt:lpstr>
      <vt:lpstr>OK, that’s a little unwieldy…</vt:lpstr>
      <vt:lpstr>How can we help the robot?</vt:lpstr>
      <vt:lpstr>How can we help the robot?</vt:lpstr>
      <vt:lpstr>Configuration Space</vt:lpstr>
      <vt:lpstr>Configuration Space</vt:lpstr>
      <vt:lpstr>Configuration Space Example: Robot Arm https://www.youtube.com/watch?v=P2r9U4wkjcc</vt:lpstr>
      <vt:lpstr>Configuration Space Example</vt:lpstr>
      <vt:lpstr>The MP2 Configuration Space:  Just 2 coordinates</vt:lpstr>
      <vt:lpstr>The Robot Arm Reaching Problem Jeff Ichnowski, University of North Carolina, https://www.cs.unc.edu/~jeffi/c-space/robot.xhtml</vt:lpstr>
      <vt:lpstr>The Robot Arm Reaching Problem Jeff Ichnowski, University of North Carolina, https://www.cs.unc.edu/~jeffi/c-space/robot.xhtml</vt:lpstr>
      <vt:lpstr>The Robot Arm Reaching Problem Jeff Ichnowski, University of North Carolina, https://www.cs.unc.edu/~jeffi/c-space/robot.xhtml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solve the Robot Arm problem</vt:lpstr>
      <vt:lpstr>BTW, this person is really a maestro. Watch it again, if you want to. https://www.youtube.com/watch?v=P2r9U4wkjcc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CS440/ECE448 Lecture 7: Robots</dc:title>
  <dc:creator>Hasegawa-Johnson, Mark Allan</dc:creator>
  <cp:lastModifiedBy>Hasegawa-Johnson, Mark Allan</cp:lastModifiedBy>
  <cp:revision>31</cp:revision>
  <dcterms:created xsi:type="dcterms:W3CDTF">2020-02-01T23:29:54Z</dcterms:created>
  <dcterms:modified xsi:type="dcterms:W3CDTF">2020-02-07T01:24:05Z</dcterms:modified>
</cp:coreProperties>
</file>