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  <p:sldId id="257" r:id="rId5"/>
    <p:sldId id="258" r:id="rId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62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48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1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3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7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52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390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827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761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31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181E2-A4E0-4304-99E4-FDCBA99ACB0D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0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034" y="101175"/>
            <a:ext cx="11184118" cy="181246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ECE 590 SIP – Spectrogram </a:t>
            </a:r>
            <a:r>
              <a:rPr lang="en-US" sz="3600" smtClean="0"/>
              <a:t>Reading – February 28, 2018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How to Create a Spectrogram you can Read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9629"/>
            <a:ext cx="10515600" cy="46851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Create spectrograms using standard software and at a standard resolution that you’re used to.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 recommend exactly 1.5 seconds stretched out to the full length of the page, with 0.2s overlap between successive pages.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Frequency axis truncated at 4500Hz.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Window length 6ms, 2ms skip, 0.98 pre-emphasis.</a:t>
            </a:r>
          </a:p>
        </p:txBody>
      </p:sp>
    </p:spTree>
    <p:extLst>
      <p:ext uri="{BB962C8B-B14F-4D97-AF65-F5344CB8AC3E}">
        <p14:creationId xmlns:p14="http://schemas.microsoft.com/office/powerpoint/2010/main" val="68160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034" y="63468"/>
            <a:ext cx="11184118" cy="82265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“Crossword Puzzle” Method for Decoding Spectrograms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7529"/>
            <a:ext cx="10515600" cy="58572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u="sng" dirty="0" smtClean="0"/>
              <a:t>First pass</a:t>
            </a:r>
            <a:r>
              <a:rPr lang="en-US" dirty="0" smtClean="0"/>
              <a:t>: Create a column of IPA symbols under each chunk of audio that you believe to be a phoneme.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First, go through and find all of the /ɻ/s and /ɝ/s (glides and vowels, respectively, with F3&lt;2000), all of the /j/s (glides with F2&gt;1800), and all of the /w/s (glides with F2&lt;1000).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Second, identify all of the other consonants.  For nasals, fricatives, and stops, for now, just write N, F, S to mark manner class.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If it’s sonorant with a strong F2 at around 1000-1500 Hz, and with an F3 that vanishes during the sonorant closure, it might be N, or it might be an /l/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Otherwise, try to estimate whether it’s F, S, or /w/.  You can put any or all of these symbols that seem reasonable.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Third, for each vowel, look up its formants in Peterson &amp; Barney.  WARNING: Always write down at least the three IPA symbols whose formants are closest to the one you’re looking at.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u="sng" dirty="0" smtClean="0"/>
              <a:t>Second pass</a:t>
            </a:r>
            <a:r>
              <a:rPr lang="en-US" dirty="0" smtClean="0"/>
              <a:t>: Like solving a crossword puzzle.  Try to find a sequence of words that could be pronounced using one IPA symbol from each of the columns you’ve written, +/- first-pass errors.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0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127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30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5988"/>
            <a:ext cx="12192000" cy="5951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54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892" y="-4349"/>
            <a:ext cx="6510072" cy="686234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921451" y="3027513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ə,</a:t>
            </a:r>
            <a:endParaRPr lang="en-US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5986022" y="1247420"/>
            <a:ext cx="5337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</a:rPr>
              <a:t>e</a:t>
            </a:r>
            <a:r>
              <a:rPr lang="en-US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  <a:endParaRPr lang="en-US" sz="2800" b="1" dirty="0"/>
          </a:p>
        </p:txBody>
      </p:sp>
      <p:sp>
        <p:nvSpPr>
          <p:cNvPr id="7" name="Rectangle 6"/>
          <p:cNvSpPr/>
          <p:nvPr/>
        </p:nvSpPr>
        <p:spPr>
          <a:xfrm>
            <a:off x="5422645" y="5263235"/>
            <a:ext cx="5036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</a:rPr>
              <a:t>o</a:t>
            </a:r>
            <a:r>
              <a:rPr lang="en-US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03857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315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ECE 590 SIP – Spectrogram Reading – February 28, 2018  How to Create a Spectrogram you can Read</vt:lpstr>
      <vt:lpstr>The “Crossword Puzzle” Method for Decoding Spectrograms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Hasegawa-Johnson</dc:creator>
  <cp:lastModifiedBy>Mark Hasegawa-Johnson</cp:lastModifiedBy>
  <cp:revision>12</cp:revision>
  <cp:lastPrinted>2018-02-27T22:49:37Z</cp:lastPrinted>
  <dcterms:created xsi:type="dcterms:W3CDTF">2018-02-27T21:50:31Z</dcterms:created>
  <dcterms:modified xsi:type="dcterms:W3CDTF">2018-02-27T23:14:10Z</dcterms:modified>
</cp:coreProperties>
</file>