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62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48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1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3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7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5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390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827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761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31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181E2-A4E0-4304-99E4-FDCBA99ACB0D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181E2-A4E0-4304-99E4-FDCBA99ACB0D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E27F7-EB05-4C45-BC06-38996EF30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0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12734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591613" y="5929460"/>
            <a:ext cx="444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/r/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42876" y="6015870"/>
            <a:ext cx="5661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/3r/</a:t>
            </a:r>
          </a:p>
          <a:p>
            <a:r>
              <a:rPr lang="en-US" dirty="0" smtClean="0"/>
              <a:t>/</a:t>
            </a:r>
            <a:r>
              <a:rPr lang="en-US" dirty="0" err="1" smtClean="0"/>
              <a:t>ɑr</a:t>
            </a:r>
            <a:r>
              <a:rPr lang="en-US" dirty="0" smtClean="0"/>
              <a:t>/</a:t>
            </a:r>
          </a:p>
          <a:p>
            <a:r>
              <a:rPr lang="en-US" dirty="0" smtClean="0"/>
              <a:t>/or/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87314" y="598759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/j/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469169" y="5894890"/>
            <a:ext cx="4783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/j/</a:t>
            </a:r>
          </a:p>
          <a:p>
            <a:pPr algn="ctr"/>
            <a:r>
              <a:rPr lang="en-US" dirty="0"/>
              <a:t>/e/</a:t>
            </a:r>
          </a:p>
          <a:p>
            <a:pPr algn="ctr"/>
            <a:r>
              <a:rPr lang="en-US" dirty="0"/>
              <a:t>/ɛ</a:t>
            </a:r>
            <a:r>
              <a:rPr lang="en-US" dirty="0" smtClean="0"/>
              <a:t>/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132137" y="6000157"/>
            <a:ext cx="529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/w/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960232" y="5916884"/>
            <a:ext cx="5293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/w/</a:t>
            </a:r>
          </a:p>
          <a:p>
            <a:pPr algn="ctr"/>
            <a:r>
              <a:rPr lang="en-US" dirty="0" smtClean="0"/>
              <a:t>S</a:t>
            </a:r>
          </a:p>
          <a:p>
            <a:pPr algn="ctr"/>
            <a:r>
              <a:rPr lang="en-US" dirty="0"/>
              <a:t>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91822" y="5932601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/l/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523690" y="5940455"/>
            <a:ext cx="5629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F</a:t>
            </a:r>
          </a:p>
          <a:p>
            <a:pPr algn="ctr"/>
            <a:r>
              <a:rPr lang="en-US" dirty="0" smtClean="0"/>
              <a:t>/f/</a:t>
            </a:r>
          </a:p>
          <a:p>
            <a:pPr algn="ctr"/>
            <a:r>
              <a:rPr lang="en-US" dirty="0" smtClean="0"/>
              <a:t>/</a:t>
            </a:r>
            <a:r>
              <a:rPr lang="en-US" dirty="0" err="1" smtClean="0"/>
              <a:t>th</a:t>
            </a:r>
            <a:r>
              <a:rPr lang="en-US" dirty="0" smtClean="0"/>
              <a:t>/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051836" y="6000158"/>
            <a:ext cx="459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</a:p>
          <a:p>
            <a:pPr algn="ctr"/>
            <a:r>
              <a:rPr lang="en-US" dirty="0" smtClean="0"/>
              <a:t>/l/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421054" y="5935737"/>
            <a:ext cx="459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</a:t>
            </a:r>
          </a:p>
          <a:p>
            <a:pPr algn="ctr"/>
            <a:r>
              <a:rPr lang="en-US" dirty="0" smtClean="0"/>
              <a:t>SR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234089" y="5965586"/>
            <a:ext cx="459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052651" y="5879178"/>
            <a:ext cx="459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</a:p>
          <a:p>
            <a:pPr algn="ctr"/>
            <a:r>
              <a:rPr lang="en-US" dirty="0" smtClean="0"/>
              <a:t>/l/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891636" y="5863461"/>
            <a:ext cx="459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</a:p>
          <a:p>
            <a:pPr algn="ctr"/>
            <a:r>
              <a:rPr lang="en-US" dirty="0" smtClean="0"/>
              <a:t>/l/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0281275" y="5863461"/>
            <a:ext cx="459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0534230" y="5893312"/>
            <a:ext cx="5963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/ə/</a:t>
            </a:r>
          </a:p>
          <a:p>
            <a:pPr algn="ctr"/>
            <a:r>
              <a:rPr lang="en-US" dirty="0" smtClean="0"/>
              <a:t>/æ/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07345" y="5913735"/>
            <a:ext cx="5963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/e/</a:t>
            </a:r>
          </a:p>
          <a:p>
            <a:pPr algn="ctr"/>
            <a:r>
              <a:rPr lang="en-US" dirty="0" smtClean="0"/>
              <a:t>/ɛ/</a:t>
            </a:r>
          </a:p>
          <a:p>
            <a:pPr algn="ctr"/>
            <a:r>
              <a:rPr lang="en-US" dirty="0" smtClean="0"/>
              <a:t>/ɪ/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837061" y="5959419"/>
            <a:ext cx="5963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/ə/</a:t>
            </a:r>
          </a:p>
          <a:p>
            <a:pPr algn="ctr"/>
            <a:r>
              <a:rPr lang="en-US" dirty="0" smtClean="0"/>
              <a:t>/e/</a:t>
            </a:r>
          </a:p>
          <a:p>
            <a:pPr algn="ctr"/>
            <a:r>
              <a:rPr lang="en-US" dirty="0" smtClean="0"/>
              <a:t>/ɛ/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912666" y="5907448"/>
            <a:ext cx="5963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/</a:t>
            </a:r>
            <a:r>
              <a:rPr lang="en-US" dirty="0"/>
              <a:t>ʊ</a:t>
            </a:r>
            <a:r>
              <a:rPr lang="en-US" dirty="0" smtClean="0"/>
              <a:t>/</a:t>
            </a:r>
          </a:p>
          <a:p>
            <a:pPr algn="ctr"/>
            <a:r>
              <a:rPr lang="en-US" dirty="0" smtClean="0"/>
              <a:t>/u/</a:t>
            </a:r>
          </a:p>
          <a:p>
            <a:pPr algn="ctr"/>
            <a:r>
              <a:rPr lang="en-US" dirty="0" smtClean="0"/>
              <a:t>/ə/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998318" y="5899589"/>
            <a:ext cx="5963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/</a:t>
            </a:r>
            <a:r>
              <a:rPr lang="en-US" dirty="0"/>
              <a:t>ʊ</a:t>
            </a:r>
            <a:r>
              <a:rPr lang="en-US" dirty="0" smtClean="0"/>
              <a:t>/</a:t>
            </a:r>
          </a:p>
          <a:p>
            <a:pPr algn="ctr"/>
            <a:r>
              <a:rPr lang="en-US" dirty="0" smtClean="0"/>
              <a:t>/</a:t>
            </a:r>
            <a:r>
              <a:rPr lang="en-US" dirty="0"/>
              <a:t>ʌ</a:t>
            </a:r>
            <a:r>
              <a:rPr lang="en-US" dirty="0" smtClean="0"/>
              <a:t>/</a:t>
            </a:r>
          </a:p>
          <a:p>
            <a:pPr algn="ctr"/>
            <a:r>
              <a:rPr lang="en-US" dirty="0" smtClean="0"/>
              <a:t>/ə/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515275" y="5956154"/>
            <a:ext cx="5963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/</a:t>
            </a:r>
            <a:r>
              <a:rPr lang="en-US" dirty="0"/>
              <a:t>ʊ</a:t>
            </a:r>
            <a:r>
              <a:rPr lang="en-US" dirty="0" smtClean="0"/>
              <a:t>/</a:t>
            </a:r>
          </a:p>
          <a:p>
            <a:pPr algn="ctr"/>
            <a:r>
              <a:rPr lang="en-US" dirty="0" smtClean="0"/>
              <a:t>/u/</a:t>
            </a:r>
          </a:p>
          <a:p>
            <a:pPr algn="ctr"/>
            <a:r>
              <a:rPr lang="en-US" dirty="0" smtClean="0"/>
              <a:t>/</a:t>
            </a:r>
            <a:r>
              <a:rPr lang="en-US" dirty="0"/>
              <a:t>ɔ</a:t>
            </a:r>
            <a:r>
              <a:rPr lang="en-US" dirty="0" smtClean="0"/>
              <a:t>/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8682492" y="5932709"/>
            <a:ext cx="5963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/ə/</a:t>
            </a:r>
          </a:p>
          <a:p>
            <a:pPr algn="ctr"/>
            <a:r>
              <a:rPr lang="en-US" dirty="0" smtClean="0"/>
              <a:t>/e/</a:t>
            </a:r>
          </a:p>
          <a:p>
            <a:pPr algn="ctr"/>
            <a:r>
              <a:rPr lang="en-US" dirty="0" smtClean="0"/>
              <a:t>/ɛ/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9467338" y="5962555"/>
            <a:ext cx="4860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/ɑ/</a:t>
            </a:r>
          </a:p>
          <a:p>
            <a:r>
              <a:rPr lang="en-US" dirty="0" smtClean="0"/>
              <a:t>/o/</a:t>
            </a:r>
          </a:p>
          <a:p>
            <a:r>
              <a:rPr lang="en-US" dirty="0"/>
              <a:t>/ɔ</a:t>
            </a:r>
            <a:r>
              <a:rPr lang="en-US" dirty="0" smtClean="0"/>
              <a:t>/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1505100" y="5888711"/>
            <a:ext cx="4924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/ʊ/</a:t>
            </a:r>
          </a:p>
          <a:p>
            <a:r>
              <a:rPr lang="en-US" dirty="0" smtClean="0"/>
              <a:t>/o/</a:t>
            </a:r>
          </a:p>
          <a:p>
            <a:r>
              <a:rPr lang="en-US" dirty="0"/>
              <a:t>/ɔ</a:t>
            </a:r>
            <a:r>
              <a:rPr lang="en-US" dirty="0" smtClean="0"/>
              <a:t>/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974103" y="2736912"/>
            <a:ext cx="4988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</a:p>
          <a:p>
            <a:r>
              <a:rPr lang="en-US" dirty="0" smtClean="0"/>
              <a:t>the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540521" y="2757338"/>
            <a:ext cx="8510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Yellow</a:t>
            </a:r>
          </a:p>
          <a:p>
            <a:r>
              <a:rPr lang="en-US" dirty="0" smtClean="0"/>
              <a:t>Yell  oh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088092" y="2749483"/>
            <a:ext cx="1154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Roofer</a:t>
            </a:r>
          </a:p>
          <a:p>
            <a:r>
              <a:rPr lang="en-US" dirty="0" smtClean="0"/>
              <a:t>river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823437" y="2751051"/>
            <a:ext cx="1124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Winds</a:t>
            </a:r>
          </a:p>
          <a:p>
            <a:r>
              <a:rPr lang="en-US" dirty="0" smtClean="0"/>
              <a:t>oinks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540686" y="2743196"/>
            <a:ext cx="1124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Anon</a:t>
            </a:r>
          </a:p>
          <a:p>
            <a:r>
              <a:rPr lang="en-US" dirty="0" smtClean="0"/>
              <a:t>along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257935" y="2735337"/>
            <a:ext cx="1124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Duh</a:t>
            </a:r>
          </a:p>
          <a:p>
            <a:r>
              <a:rPr lang="en-US" dirty="0" smtClean="0"/>
              <a:t>the</a:t>
            </a:r>
          </a:p>
        </p:txBody>
      </p:sp>
    </p:spTree>
    <p:extLst>
      <p:ext uri="{BB962C8B-B14F-4D97-AF65-F5344CB8AC3E}">
        <p14:creationId xmlns:p14="http://schemas.microsoft.com/office/powerpoint/2010/main" val="374530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5988"/>
            <a:ext cx="12192000" cy="595177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84589" y="5794338"/>
            <a:ext cx="4597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</a:p>
          <a:p>
            <a:pPr algn="ctr"/>
            <a:r>
              <a:rPr lang="en-US" dirty="0" smtClean="0"/>
              <a:t>/l/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58398" y="5767630"/>
            <a:ext cx="4597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</a:t>
            </a:r>
          </a:p>
          <a:p>
            <a:pPr algn="ctr"/>
            <a:r>
              <a:rPr lang="en-US" dirty="0" smtClean="0"/>
              <a:t>/s/</a:t>
            </a:r>
          </a:p>
          <a:p>
            <a:pPr algn="ctr"/>
            <a:r>
              <a:rPr lang="en-US" dirty="0" smtClean="0"/>
              <a:t>/z/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01834" y="5832044"/>
            <a:ext cx="5293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/w/</a:t>
            </a:r>
          </a:p>
          <a:p>
            <a:pPr algn="ctr"/>
            <a:r>
              <a:rPr lang="en-US" dirty="0" smtClean="0"/>
              <a:t>S</a:t>
            </a:r>
          </a:p>
          <a:p>
            <a:pPr algn="ctr"/>
            <a:r>
              <a:rPr lang="en-US" dirty="0"/>
              <a:t>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46702" y="5803871"/>
            <a:ext cx="4924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/ʊ/</a:t>
            </a:r>
          </a:p>
          <a:p>
            <a:r>
              <a:rPr lang="en-US" dirty="0" smtClean="0"/>
              <a:t>/o/</a:t>
            </a:r>
          </a:p>
          <a:p>
            <a:r>
              <a:rPr lang="en-US" dirty="0"/>
              <a:t>/ɔ</a:t>
            </a:r>
            <a:r>
              <a:rPr lang="en-US" dirty="0" smtClean="0"/>
              <a:t>/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21272" y="5805440"/>
            <a:ext cx="4924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/ʊ/</a:t>
            </a:r>
          </a:p>
          <a:p>
            <a:r>
              <a:rPr lang="en-US" dirty="0" smtClean="0"/>
              <a:t>/o/</a:t>
            </a:r>
          </a:p>
          <a:p>
            <a:r>
              <a:rPr lang="en-US" dirty="0" smtClean="0"/>
              <a:t>/ʌ/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24150" y="2619076"/>
            <a:ext cx="882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willows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54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184</Words>
  <Application>Microsoft Office PowerPoint</Application>
  <PresentationFormat>Widescreen</PresentationFormat>
  <Paragraphs>79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Hasegawa-Johnson</dc:creator>
  <cp:lastModifiedBy>Mark Hasegawa-Johnson</cp:lastModifiedBy>
  <cp:revision>20</cp:revision>
  <cp:lastPrinted>2018-02-28T20:47:20Z</cp:lastPrinted>
  <dcterms:created xsi:type="dcterms:W3CDTF">2018-02-27T21:50:31Z</dcterms:created>
  <dcterms:modified xsi:type="dcterms:W3CDTF">2018-02-28T20:47:34Z</dcterms:modified>
</cp:coreProperties>
</file>